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73" autoAdjust="0"/>
  </p:normalViewPr>
  <p:slideViewPr>
    <p:cSldViewPr snapToObjects="1"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val>
            <c:numRef>
              <c:f>Sheet1!$A$1:$P$1</c:f>
              <c:numCache>
                <c:formatCode>General</c:formatCode>
                <c:ptCount val="16"/>
                <c:pt idx="0">
                  <c:v>4.38</c:v>
                </c:pt>
                <c:pt idx="1">
                  <c:v>2.84</c:v>
                </c:pt>
                <c:pt idx="2">
                  <c:v>3.96</c:v>
                </c:pt>
                <c:pt idx="3">
                  <c:v>2.9499999999999997</c:v>
                </c:pt>
                <c:pt idx="4">
                  <c:v>2.75</c:v>
                </c:pt>
                <c:pt idx="5">
                  <c:v>1.7800000000000011</c:v>
                </c:pt>
                <c:pt idx="6">
                  <c:v>2.02</c:v>
                </c:pt>
                <c:pt idx="7">
                  <c:v>3.12</c:v>
                </c:pt>
                <c:pt idx="8">
                  <c:v>2.9699999999999998</c:v>
                </c:pt>
                <c:pt idx="9">
                  <c:v>3.61</c:v>
                </c:pt>
                <c:pt idx="10">
                  <c:v>2.04</c:v>
                </c:pt>
                <c:pt idx="11">
                  <c:v>2.52</c:v>
                </c:pt>
                <c:pt idx="12">
                  <c:v>3.24</c:v>
                </c:pt>
                <c:pt idx="13">
                  <c:v>2.82</c:v>
                </c:pt>
                <c:pt idx="14">
                  <c:v>2.57</c:v>
                </c:pt>
                <c:pt idx="15">
                  <c:v>2.57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val>
            <c:numRef>
              <c:f>Sheet1!$A$2:$P$2</c:f>
              <c:numCache>
                <c:formatCode>General</c:formatCode>
                <c:ptCount val="16"/>
                <c:pt idx="0">
                  <c:v>5.08</c:v>
                </c:pt>
                <c:pt idx="1">
                  <c:v>2.9699999999999998</c:v>
                </c:pt>
                <c:pt idx="2">
                  <c:v>6.1099999999999985</c:v>
                </c:pt>
                <c:pt idx="3">
                  <c:v>2.46</c:v>
                </c:pt>
                <c:pt idx="4">
                  <c:v>2.61</c:v>
                </c:pt>
                <c:pt idx="5">
                  <c:v>5.78</c:v>
                </c:pt>
                <c:pt idx="6">
                  <c:v>4.5</c:v>
                </c:pt>
                <c:pt idx="7">
                  <c:v>3.96</c:v>
                </c:pt>
                <c:pt idx="8">
                  <c:v>3.61</c:v>
                </c:pt>
                <c:pt idx="9">
                  <c:v>3.27</c:v>
                </c:pt>
                <c:pt idx="10">
                  <c:v>4.6399999999999997</c:v>
                </c:pt>
                <c:pt idx="11">
                  <c:v>4.01</c:v>
                </c:pt>
                <c:pt idx="12">
                  <c:v>2.9099999999999997</c:v>
                </c:pt>
                <c:pt idx="13">
                  <c:v>3.9</c:v>
                </c:pt>
                <c:pt idx="14">
                  <c:v>3.8099999999999987</c:v>
                </c:pt>
                <c:pt idx="15">
                  <c:v>3.64</c:v>
                </c:pt>
              </c:numCache>
            </c:numRef>
          </c:val>
        </c:ser>
        <c:ser>
          <c:idx val="2"/>
          <c:order val="2"/>
          <c:spPr>
            <a:solidFill>
              <a:srgbClr val="92D050"/>
            </a:solidFill>
          </c:spPr>
          <c:val>
            <c:numRef>
              <c:f>Sheet1!$A$3:$P$3</c:f>
              <c:numCache>
                <c:formatCode>General</c:formatCode>
                <c:ptCount val="16"/>
                <c:pt idx="0">
                  <c:v>2.5299999999999998</c:v>
                </c:pt>
                <c:pt idx="1">
                  <c:v>1.7100000000000011</c:v>
                </c:pt>
                <c:pt idx="2">
                  <c:v>3.51</c:v>
                </c:pt>
                <c:pt idx="3">
                  <c:v>2.5299999999999998</c:v>
                </c:pt>
                <c:pt idx="4">
                  <c:v>1.04</c:v>
                </c:pt>
                <c:pt idx="5">
                  <c:v>1.149999999999997</c:v>
                </c:pt>
                <c:pt idx="6">
                  <c:v>2.63</c:v>
                </c:pt>
                <c:pt idx="7">
                  <c:v>2.9099999999999997</c:v>
                </c:pt>
                <c:pt idx="8">
                  <c:v>1.45</c:v>
                </c:pt>
                <c:pt idx="9">
                  <c:v>2.66</c:v>
                </c:pt>
                <c:pt idx="10">
                  <c:v>2.11</c:v>
                </c:pt>
                <c:pt idx="11">
                  <c:v>2.96</c:v>
                </c:pt>
                <c:pt idx="12">
                  <c:v>2.0499999999999998</c:v>
                </c:pt>
                <c:pt idx="13">
                  <c:v>1.48</c:v>
                </c:pt>
                <c:pt idx="14">
                  <c:v>1.87</c:v>
                </c:pt>
                <c:pt idx="15">
                  <c:v>1.23</c:v>
                </c:pt>
              </c:numCache>
            </c:numRef>
          </c:val>
        </c:ser>
        <c:axId val="85756928"/>
        <c:axId val="85916672"/>
      </c:barChart>
      <c:catAx>
        <c:axId val="85756928"/>
        <c:scaling>
          <c:orientation val="minMax"/>
        </c:scaling>
        <c:axPos val="b"/>
        <c:tickLblPos val="nextTo"/>
        <c:crossAx val="85916672"/>
        <c:crosses val="autoZero"/>
        <c:auto val="1"/>
        <c:lblAlgn val="ctr"/>
        <c:lblOffset val="100"/>
      </c:catAx>
      <c:valAx>
        <c:axId val="85916672"/>
        <c:scaling>
          <c:orientation val="minMax"/>
        </c:scaling>
        <c:axPos val="l"/>
        <c:majorGridlines/>
        <c:numFmt formatCode="General" sourceLinked="1"/>
        <c:tickLblPos val="nextTo"/>
        <c:crossAx val="85756928"/>
        <c:crosses val="autoZero"/>
        <c:crossBetween val="between"/>
      </c:valAx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9E5FA-4F6D-43BA-9CF4-8A69734C5DDC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F523-E88B-4F96-A976-26F515162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7336-7139-484B-8F2F-7592396AB583}" type="datetimeFigureOut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DB8E-B259-447C-A080-BE87C9E0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C13-3A6B-45A6-BCDD-FFAA037746F8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A357-DFE0-4B13-8027-7CF9EA65BDC8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BDCA-3ADD-4F9A-9850-9F9224290EB4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6134-0331-4604-83BC-D0360C67F324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0EE2-6EC9-49DB-9905-9C82BC641353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8EEC-E6A2-4E82-8745-A07D7E23E240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66D-E64C-47EB-8D05-F636334A7286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401C-C5BD-4CDB-961B-85B2C2A81FB1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77D3-A51E-4BA1-B342-0F27DC2A4ED5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E6A-C838-40C3-8380-7BC229215CC3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FD0-5E0B-44C4-B0FA-C134581CE48D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0A2-F541-43DD-B182-337A6A8840F3}" type="datetime1">
              <a:rPr lang="en-US" smtClean="0"/>
              <a:pPr/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d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cap="small" dirty="0" smtClean="0">
                <a:solidFill>
                  <a:schemeClr val="accent1">
                    <a:lumMod val="75000"/>
                  </a:schemeClr>
                </a:solidFill>
              </a:rPr>
              <a:t>Innovators 2010</a:t>
            </a:r>
            <a:endParaRPr lang="en-US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7225"/>
            <a:ext cx="6400800" cy="3711575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Bioanalysis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 Past, Present and Future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APQ Research Achievement Award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Michael G. Bartlett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University of Georgia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5181600"/>
            <a:ext cx="2489073" cy="764032"/>
          </a:xfrm>
          <a:prstGeom prst="rect">
            <a:avLst/>
          </a:prstGeom>
        </p:spPr>
      </p:pic>
      <p:pic>
        <p:nvPicPr>
          <p:cNvPr id="7" name="Picture 6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57400" y="5181600"/>
            <a:ext cx="2047875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52400"/>
            <a:ext cx="8839199" cy="6553200"/>
          </a:xfrm>
          <a:prstGeom prst="rect">
            <a:avLst/>
          </a:prstGeom>
          <a:noFill/>
          <a:ln w="5080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257300" y="757237"/>
          <a:ext cx="7467600" cy="4419600"/>
        </p:xfrm>
        <a:graphic>
          <a:graphicData uri="http://schemas.openxmlformats.org/presentationml/2006/ole">
            <p:oleObj spid="_x0000_s2050" name="Document" r:id="rId7" imgW="4572552" imgH="2515421" progId="Word.Document.8">
              <p:embed/>
            </p:oleObj>
          </a:graphicData>
        </a:graphic>
      </p:graphicFrame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1714500" y="5253037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162300" y="3957637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1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43300" y="833437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2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24300" y="3348037"/>
            <a:ext cx="30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610100" y="3195637"/>
            <a:ext cx="30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4914900" y="4033837"/>
            <a:ext cx="381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067300" y="1138237"/>
            <a:ext cx="3086100" cy="222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1. </a:t>
            </a:r>
            <a:r>
              <a:rPr lang="en-US" sz="2000" b="1" dirty="0" err="1"/>
              <a:t>Citrulline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2. </a:t>
            </a:r>
            <a:r>
              <a:rPr lang="en-US" sz="2000" b="1" dirty="0" err="1"/>
              <a:t>Arginine</a:t>
            </a:r>
            <a:r>
              <a:rPr lang="en-US" sz="2000" b="1" dirty="0"/>
              <a:t> and IS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3. </a:t>
            </a:r>
            <a:r>
              <a:rPr lang="en-US" sz="2000" b="1" dirty="0" err="1"/>
              <a:t>Monomethylarginine</a:t>
            </a: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sz="2000" b="1" dirty="0"/>
              <a:t>4. SDMA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5. ADMA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62300" y="5329237"/>
            <a:ext cx="2133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000" b="1"/>
              <a:t>Time (min)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981700" y="5329237"/>
            <a:ext cx="72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15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38300" y="5329237"/>
            <a:ext cx="303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0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4762500" y="5824193"/>
            <a:ext cx="424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Vishwanathan</a:t>
            </a:r>
            <a:r>
              <a:rPr lang="en-US" dirty="0"/>
              <a:t>, Stewart, Tackett and Bartlett</a:t>
            </a:r>
          </a:p>
          <a:p>
            <a:r>
              <a:rPr lang="en-US" dirty="0"/>
              <a:t>J. </a:t>
            </a:r>
            <a:r>
              <a:rPr lang="en-US" dirty="0" err="1"/>
              <a:t>Chrom</a:t>
            </a:r>
            <a:r>
              <a:rPr lang="en-US" dirty="0"/>
              <a:t>. B (2000)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300" y="1443037"/>
            <a:ext cx="285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Sample Prep: Protein Precip.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14300" y="1900237"/>
            <a:ext cx="2486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Chromatography: HILIC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74318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ADMA Levels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219200" y="1336331"/>
          <a:ext cx="6859588" cy="4068762"/>
        </p:xfrm>
        <a:graphic>
          <a:graphicData uri="http://schemas.openxmlformats.org/presentationml/2006/ole">
            <p:oleObj spid="_x0000_s3074" name="Chart" r:id="rId7" imgW="6096000" imgH="4067251" progId="MSGraph.Chart.8">
              <p:embed followColorScheme="full"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047750" y="1236318"/>
          <a:ext cx="7585075" cy="4776788"/>
        </p:xfrm>
        <a:graphic>
          <a:graphicData uri="http://schemas.openxmlformats.org/presentationml/2006/ole">
            <p:oleObj spid="_x0000_s3075" name="Chart" r:id="rId8" imgW="6153059" imgH="4362541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4800" y="26670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Drugs of Abuse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685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727575" y="5243168"/>
            <a:ext cx="3944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Xia, Wang, Solomon, Busch and Bartlett</a:t>
            </a:r>
          </a:p>
          <a:p>
            <a:r>
              <a:rPr lang="en-US" dirty="0"/>
              <a:t>Anal. Chem. (2000)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6175" y="1556993"/>
            <a:ext cx="678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65112" y="4873280"/>
            <a:ext cx="312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Sample Prep: Mixed-mode SPE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82575" y="5243168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Chromatography: C</a:t>
            </a:r>
            <a:r>
              <a:rPr lang="en-US" baseline="-25000" dirty="0"/>
              <a:t>8</a:t>
            </a:r>
            <a:r>
              <a:rPr lang="en-US" dirty="0"/>
              <a:t> RPLC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74625" y="413993"/>
            <a:ext cx="881697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LC-MS/MS of Cocaine from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Meconium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/>
        </p:nvGraphicFramePr>
        <p:xfrm>
          <a:off x="1670050" y="106680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8450" y="1219200"/>
            <a:ext cx="1371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 – ECG</a:t>
            </a:r>
          </a:p>
          <a:p>
            <a:r>
              <a:rPr lang="en-US"/>
              <a:t>2 – EME</a:t>
            </a:r>
          </a:p>
          <a:p>
            <a:r>
              <a:rPr lang="en-US"/>
              <a:t>3 – AECG</a:t>
            </a:r>
          </a:p>
          <a:p>
            <a:r>
              <a:rPr lang="en-US"/>
              <a:t>4 – EEE </a:t>
            </a:r>
          </a:p>
          <a:p>
            <a:r>
              <a:rPr lang="en-US"/>
              <a:t>5 – AEME </a:t>
            </a:r>
          </a:p>
          <a:p>
            <a:r>
              <a:rPr lang="en-US"/>
              <a:t>6 – mHOBE</a:t>
            </a:r>
          </a:p>
          <a:p>
            <a:r>
              <a:rPr lang="en-US"/>
              <a:t>7 – pHOBE</a:t>
            </a:r>
          </a:p>
          <a:p>
            <a:r>
              <a:rPr lang="en-US"/>
              <a:t>8 – mHOC</a:t>
            </a:r>
          </a:p>
          <a:p>
            <a:r>
              <a:rPr lang="en-US"/>
              <a:t>9 – pHOC</a:t>
            </a:r>
          </a:p>
          <a:p>
            <a:r>
              <a:rPr lang="en-US"/>
              <a:t>10 – BE </a:t>
            </a:r>
          </a:p>
          <a:p>
            <a:r>
              <a:rPr lang="en-US"/>
              <a:t>11 – BN </a:t>
            </a:r>
          </a:p>
          <a:p>
            <a:r>
              <a:rPr lang="en-US"/>
              <a:t>12 – COC</a:t>
            </a:r>
          </a:p>
          <a:p>
            <a:r>
              <a:rPr lang="en-US"/>
              <a:t>13 – NC </a:t>
            </a:r>
          </a:p>
          <a:p>
            <a:r>
              <a:rPr lang="en-US"/>
              <a:t>14 – CNO </a:t>
            </a:r>
          </a:p>
          <a:p>
            <a:r>
              <a:rPr lang="en-US"/>
              <a:t>15 – CE </a:t>
            </a:r>
          </a:p>
          <a:p>
            <a:r>
              <a:rPr lang="en-US"/>
              <a:t>16 – NCE 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04800" y="3048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Clinical Meconium Samples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6670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Fetal Exposure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8125" y="381000"/>
            <a:ext cx="87439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Maternal Plasma</a:t>
            </a:r>
          </a:p>
        </p:txBody>
      </p:sp>
      <p:graphicFrame>
        <p:nvGraphicFramePr>
          <p:cNvPr id="6" name="Group 44"/>
          <p:cNvGraphicFramePr>
            <a:graphicFrameLocks noGrp="1"/>
          </p:cNvGraphicFramePr>
          <p:nvPr/>
        </p:nvGraphicFramePr>
        <p:xfrm>
          <a:off x="476250" y="1364906"/>
          <a:ext cx="8001000" cy="4114802"/>
        </p:xfrm>
        <a:graphic>
          <a:graphicData uri="http://schemas.openxmlformats.org/drawingml/2006/table">
            <a:tbl>
              <a:tblPr/>
              <a:tblGrid>
                <a:gridCol w="3200400"/>
                <a:gridCol w="2438400"/>
                <a:gridCol w="2362200"/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 25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 60 mg/kg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Half-life (hr)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1.37 +/- 0.2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1.26 +/- 0.3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Clearance (L/hr-kg)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0.58 +/- 0.09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0.77 +/- 0.18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Vss (L/kg)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1.13 +/- 0.15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1.34 +/- 0.27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AUC (mg-hr/L)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43.3 +/- 7.2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81.4 +/- 21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247650" y="5555906"/>
            <a:ext cx="693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Mean +/- SD generated by non-compartmental analysis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aphicFrame>
        <p:nvGraphicFramePr>
          <p:cNvPr id="5" name="Group 72"/>
          <p:cNvGraphicFramePr>
            <a:graphicFrameLocks noGrp="1"/>
          </p:cNvGraphicFramePr>
          <p:nvPr/>
        </p:nvGraphicFramePr>
        <p:xfrm>
          <a:off x="533400" y="979439"/>
          <a:ext cx="8077200" cy="4572002"/>
        </p:xfrm>
        <a:graphic>
          <a:graphicData uri="http://schemas.openxmlformats.org/drawingml/2006/table">
            <a:tbl>
              <a:tblPr/>
              <a:tblGrid>
                <a:gridCol w="2590800"/>
                <a:gridCol w="1371600"/>
                <a:gridCol w="1371600"/>
                <a:gridCol w="1371600"/>
                <a:gridCol w="13716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Placenta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Placenta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Half-life (hr)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1.89 +/- 0.66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1.11 +/- 0.78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1.29 +/- 0.37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3.86 +/- 2.8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AUC (ug-hr/L)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19.4 +/- 5.1*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59.4 +/- 33*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18.7 +/- 4.0*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72.9 +/- 23*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(hr)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0.43+/-0.1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0.50+/-0.40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0.24+/-0.1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0.36+/-0.3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max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(ug/g)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6.29+/-1.0*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28.9+/-5.3*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8.37+/-0.9*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24.2+/-8.5*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Relative Exposure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AUCtissue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AUCplasma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0.48+/-0.05*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0.70+/-0.2*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0.44+/-0.06*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0.98+/-0.5*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3258693" y="5551441"/>
            <a:ext cx="58293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/>
              <a:t>Mean +/- SD generated by non-compartmental analysis</a:t>
            </a:r>
          </a:p>
          <a:p>
            <a:r>
              <a:rPr lang="en-US" dirty="0"/>
              <a:t>* Indicates a significant difference between the 2 doses (P &lt; 0.05)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228600"/>
            <a:ext cx="83058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Fetal and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Placental Pharmacokinetics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228600"/>
            <a:ext cx="87439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600200"/>
            <a:ext cx="874395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Plasma kinetics correspond to 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literature values</a:t>
            </a:r>
            <a:endParaRPr lang="en-US" sz="28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Increase in relative exposure to placenta and fetus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Accumulation in placenta suggests saturation of an uptake process by the fetus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Accumulation in fetus suggests saturation of an efflux transport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04800" y="2590800"/>
            <a:ext cx="8743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Oligonucleotides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390525"/>
            <a:ext cx="87439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Combination Therapies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0050" y="1533525"/>
            <a:ext cx="851535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Zidovudine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Acyclovir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Pyrimidine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</a:t>
            </a:r>
            <a:r>
              <a:rPr lang="en-US" sz="32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Purine</a:t>
            </a: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IV 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bolus dose of 25 mg/kg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Clinically used to treat patients with HIV and HSV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Literature precedent for interaction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Cooper et al., AIDS (1991) 5, 933-943.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Mamede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et al., Gen. </a:t>
            </a:r>
            <a:r>
              <a:rPr lang="en-US" sz="28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Pharmacol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 (1995) 26, 523-526.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33800" y="5648325"/>
            <a:ext cx="49784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SD Brown, MG Bartlett, CA White</a:t>
            </a:r>
          </a:p>
          <a:p>
            <a:r>
              <a:rPr lang="en-US" sz="2000" dirty="0"/>
              <a:t>Antimicrobial Agents &amp; Chemotherapy (2003)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68275"/>
            <a:ext cx="87439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Plasma Results</a:t>
            </a:r>
          </a:p>
        </p:txBody>
      </p:sp>
      <p:graphicFrame>
        <p:nvGraphicFramePr>
          <p:cNvPr id="6" name="Group 98"/>
          <p:cNvGraphicFramePr>
            <a:graphicFrameLocks noGrp="1"/>
          </p:cNvGraphicFramePr>
          <p:nvPr/>
        </p:nvGraphicFramePr>
        <p:xfrm>
          <a:off x="304800" y="1311275"/>
          <a:ext cx="8382000" cy="4572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447800"/>
                <a:gridCol w="1447800"/>
                <a:gridCol w="1371600"/>
                <a:gridCol w="1371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Therapy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Half-life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(hr)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AUC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(h-mg/L)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Clearance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(L/hr-kg)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Vss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(L/kg)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Cmax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(mg/L)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ACV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9.12+/-1.1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467+/-183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0.14+/-0.05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1.61+/-0.26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148.4+/-88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ACV-AZT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2.48+/-1.9*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241+/-165*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0.34+/-0.2*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0.80+/-0.1*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196.7+/-27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1.39+/-0.3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80+/-21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0.78+/-0.2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1.52+/-0.42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72.1+/-14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AZT-ACV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2.69+/-1.2*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240+/-130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0.31+/-0.2*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1.02+/-0.2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59.5+/-10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3394075" y="5883275"/>
            <a:ext cx="55784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Mean +/- SD generated from compartmental analysis</a:t>
            </a:r>
          </a:p>
          <a:p>
            <a:r>
              <a:rPr lang="en-US" sz="2000" dirty="0"/>
              <a:t>* Indicates a significant difference (P&lt;0.05)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aphicFrame>
        <p:nvGraphicFramePr>
          <p:cNvPr id="5" name="Group 45"/>
          <p:cNvGraphicFramePr>
            <a:graphicFrameLocks noGrp="1"/>
          </p:cNvGraphicFramePr>
          <p:nvPr/>
        </p:nvGraphicFramePr>
        <p:xfrm>
          <a:off x="609600" y="1371600"/>
          <a:ext cx="8001000" cy="4419600"/>
        </p:xfrm>
        <a:graphic>
          <a:graphicData uri="http://schemas.openxmlformats.org/drawingml/2006/table">
            <a:tbl>
              <a:tblPr/>
              <a:tblGrid>
                <a:gridCol w="1371600"/>
                <a:gridCol w="1676400"/>
                <a:gridCol w="1676400"/>
                <a:gridCol w="1600200"/>
                <a:gridCol w="1676400"/>
              </a:tblGrid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ACV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ACV-AZT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AZT-ACV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Placenta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0.42+/-0.1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0.43+/-0.3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1.00+/-0.5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0.76+/-0.2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0.20+/-0.05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0.56+/-0.2*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0.72+/-0.2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0.59+/-0.2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Amniotic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0.09+/-0.02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0.26+/-0.1*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0.48+/-0.3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0.40+/-0.40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933700" y="6013450"/>
            <a:ext cx="61722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Mean +/- SD generated from </a:t>
            </a:r>
            <a:r>
              <a:rPr lang="en-US" sz="2000" dirty="0" err="1"/>
              <a:t>noncompartmental</a:t>
            </a:r>
            <a:r>
              <a:rPr lang="en-US" sz="2000" dirty="0"/>
              <a:t> analysis* Indicates a significant difference (P&lt;0.05)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81000"/>
            <a:ext cx="83058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Relative Exposure (</a:t>
            </a:r>
            <a:r>
              <a:rPr lang="en-US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AUC</a:t>
            </a:r>
            <a:r>
              <a:rPr lang="en-US" sz="3200" b="1" kern="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tissue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AUC</a:t>
            </a:r>
            <a:r>
              <a:rPr lang="en-US" sz="3200" b="1" kern="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plasma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aphicFrame>
        <p:nvGraphicFramePr>
          <p:cNvPr id="5" name="Group 25"/>
          <p:cNvGraphicFramePr>
            <a:graphicFrameLocks noGrp="1"/>
          </p:cNvGraphicFramePr>
          <p:nvPr/>
        </p:nvGraphicFramePr>
        <p:xfrm>
          <a:off x="1219200" y="1342681"/>
          <a:ext cx="6858000" cy="3810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Tissue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3TC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3TC-AZT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Placenta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0.46+/-0.08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0.86+/-0.38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Fetus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0.26+/-0.09*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0.86+/-0.46*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Amniotic Fluid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0.29+/-0.10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0.35+/-0.07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819400" y="5486400"/>
            <a:ext cx="60166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/>
              <a:t>Mean +/- SD generated from </a:t>
            </a:r>
            <a:r>
              <a:rPr lang="en-US" sz="2000" dirty="0" err="1"/>
              <a:t>noncompartmental</a:t>
            </a:r>
            <a:r>
              <a:rPr lang="en-US" sz="2000" dirty="0"/>
              <a:t> analysis</a:t>
            </a:r>
          </a:p>
          <a:p>
            <a:r>
              <a:rPr lang="en-US" sz="2000" dirty="0"/>
              <a:t>* Indicates a significant difference (P&lt;0.05)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4500" y="475562"/>
            <a:ext cx="8391525" cy="867119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Relative Exposure (</a:t>
            </a:r>
            <a:r>
              <a:rPr lang="en-US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AUC</a:t>
            </a:r>
            <a:r>
              <a:rPr lang="en-US" sz="3200" b="1" kern="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tissue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AUC</a:t>
            </a:r>
            <a:r>
              <a:rPr lang="en-US" sz="3200" b="1" kern="0" baseline="-250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plasma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609600"/>
            <a:ext cx="67818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67050" y="2590800"/>
            <a:ext cx="381000" cy="167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76850" y="2590800"/>
            <a:ext cx="381000" cy="167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953250" y="3276600"/>
            <a:ext cx="170656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/>
              <a:t>Maternal</a:t>
            </a:r>
          </a:p>
          <a:p>
            <a:r>
              <a:rPr lang="en-US" b="1"/>
              <a:t>Circulatory</a:t>
            </a:r>
          </a:p>
          <a:p>
            <a:r>
              <a:rPr lang="en-US" b="1"/>
              <a:t>System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124450" y="2819400"/>
            <a:ext cx="6858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5124450" y="3581400"/>
            <a:ext cx="6858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914650" y="3581400"/>
            <a:ext cx="6858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914650" y="2819400"/>
            <a:ext cx="6858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752850" y="4572000"/>
            <a:ext cx="13001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/>
              <a:t>Placenta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76250" y="3200400"/>
            <a:ext cx="1706563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/>
              <a:t>Fetal</a:t>
            </a:r>
          </a:p>
          <a:p>
            <a:r>
              <a:rPr lang="en-US" b="1"/>
              <a:t>Circulatory</a:t>
            </a:r>
          </a:p>
          <a:p>
            <a:r>
              <a:rPr lang="en-US" b="1"/>
              <a:t>System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2838450" y="3657600"/>
            <a:ext cx="976313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4895850" y="2895600"/>
            <a:ext cx="976313" cy="257175"/>
          </a:xfrm>
          <a:prstGeom prst="leftArrow">
            <a:avLst>
              <a:gd name="adj1" fmla="val 50000"/>
              <a:gd name="adj2" fmla="val 9490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2686050" y="2895600"/>
            <a:ext cx="976313" cy="257175"/>
          </a:xfrm>
          <a:prstGeom prst="leftArrow">
            <a:avLst>
              <a:gd name="adj1" fmla="val 50000"/>
              <a:gd name="adj2" fmla="val 9490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5048250" y="3657600"/>
            <a:ext cx="976313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771650" y="4648200"/>
            <a:ext cx="173196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/>
              <a:t>Basolateral </a:t>
            </a:r>
          </a:p>
          <a:p>
            <a:r>
              <a:rPr lang="en-US" b="1"/>
              <a:t>Membrane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200650" y="4648200"/>
            <a:ext cx="1622425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1"/>
              <a:t>Apical</a:t>
            </a:r>
          </a:p>
          <a:p>
            <a:r>
              <a:rPr lang="en-US" b="1"/>
              <a:t>Membrane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898306"/>
            <a:ext cx="8153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Apical Membrane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Equilibrative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Nucleoside Transporters (ENT 1 &amp; 2)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Carnitine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Transporter (OCTN2)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Organic Anion Transporters (OAT 3 &amp; 12)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P-Glycoprotein Transporter (MDR1)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Basolateral</a:t>
            </a:r>
            <a:r>
              <a:rPr lang="en-US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Membrane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folHlink"/>
              </a:buClr>
              <a:buSzPct val="75000"/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Organic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Cation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Transporters (OCT 3)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09600"/>
            <a:ext cx="87439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Placental Transporters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6670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Macromolecular Therapeutics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7794" y="1103313"/>
            <a:ext cx="8567738" cy="4794250"/>
            <a:chOff x="178" y="672"/>
            <a:chExt cx="5397" cy="302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351" y="794"/>
              <a:ext cx="5014" cy="2773"/>
              <a:chOff x="351" y="794"/>
              <a:chExt cx="5014" cy="2773"/>
            </a:xfrm>
          </p:grpSpPr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 flipH="1">
                <a:off x="394" y="3524"/>
                <a:ext cx="4970" cy="1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5"/>
              <p:cNvSpPr>
                <a:spLocks noChangeShapeType="1"/>
              </p:cNvSpPr>
              <p:nvPr/>
            </p:nvSpPr>
            <p:spPr bwMode="auto">
              <a:xfrm flipV="1">
                <a:off x="395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V="1">
                <a:off x="43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 flipV="1">
                <a:off x="46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flipV="1">
                <a:off x="50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flipV="1">
                <a:off x="53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 flipV="1">
                <a:off x="572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V="1">
                <a:off x="60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flipV="1">
                <a:off x="64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 flipV="1">
                <a:off x="67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71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V="1">
                <a:off x="750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 flipV="1">
                <a:off x="78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 flipV="1">
                <a:off x="82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8"/>
              <p:cNvSpPr>
                <a:spLocks noChangeShapeType="1"/>
              </p:cNvSpPr>
              <p:nvPr/>
            </p:nvSpPr>
            <p:spPr bwMode="auto">
              <a:xfrm flipV="1">
                <a:off x="85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 flipV="1">
                <a:off x="89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 flipV="1">
                <a:off x="927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 flipV="1">
                <a:off x="96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 flipV="1">
                <a:off x="99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3"/>
              <p:cNvSpPr>
                <a:spLocks noChangeShapeType="1"/>
              </p:cNvSpPr>
              <p:nvPr/>
            </p:nvSpPr>
            <p:spPr bwMode="auto">
              <a:xfrm flipV="1">
                <a:off x="103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4"/>
              <p:cNvSpPr>
                <a:spLocks noChangeShapeType="1"/>
              </p:cNvSpPr>
              <p:nvPr/>
            </p:nvSpPr>
            <p:spPr bwMode="auto">
              <a:xfrm flipV="1">
                <a:off x="107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V="1">
                <a:off x="1105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6"/>
              <p:cNvSpPr>
                <a:spLocks noChangeShapeType="1"/>
              </p:cNvSpPr>
              <p:nvPr/>
            </p:nvSpPr>
            <p:spPr bwMode="auto">
              <a:xfrm flipV="1">
                <a:off x="114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7"/>
              <p:cNvSpPr>
                <a:spLocks noChangeShapeType="1"/>
              </p:cNvSpPr>
              <p:nvPr/>
            </p:nvSpPr>
            <p:spPr bwMode="auto">
              <a:xfrm flipV="1">
                <a:off x="117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8"/>
              <p:cNvSpPr>
                <a:spLocks noChangeShapeType="1"/>
              </p:cNvSpPr>
              <p:nvPr/>
            </p:nvSpPr>
            <p:spPr bwMode="auto">
              <a:xfrm flipV="1">
                <a:off x="121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9"/>
              <p:cNvSpPr>
                <a:spLocks noChangeShapeType="1"/>
              </p:cNvSpPr>
              <p:nvPr/>
            </p:nvSpPr>
            <p:spPr bwMode="auto">
              <a:xfrm flipV="1">
                <a:off x="124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0"/>
              <p:cNvSpPr>
                <a:spLocks noChangeShapeType="1"/>
              </p:cNvSpPr>
              <p:nvPr/>
            </p:nvSpPr>
            <p:spPr bwMode="auto">
              <a:xfrm flipV="1">
                <a:off x="1283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31"/>
              <p:cNvSpPr>
                <a:spLocks noChangeShapeType="1"/>
              </p:cNvSpPr>
              <p:nvPr/>
            </p:nvSpPr>
            <p:spPr bwMode="auto">
              <a:xfrm flipV="1">
                <a:off x="131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32"/>
              <p:cNvSpPr>
                <a:spLocks noChangeShapeType="1"/>
              </p:cNvSpPr>
              <p:nvPr/>
            </p:nvSpPr>
            <p:spPr bwMode="auto">
              <a:xfrm flipV="1">
                <a:off x="135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 flipV="1">
                <a:off x="138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34"/>
              <p:cNvSpPr>
                <a:spLocks noChangeShapeType="1"/>
              </p:cNvSpPr>
              <p:nvPr/>
            </p:nvSpPr>
            <p:spPr bwMode="auto">
              <a:xfrm flipV="1">
                <a:off x="142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35"/>
              <p:cNvSpPr>
                <a:spLocks noChangeShapeType="1"/>
              </p:cNvSpPr>
              <p:nvPr/>
            </p:nvSpPr>
            <p:spPr bwMode="auto">
              <a:xfrm flipV="1">
                <a:off x="1460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36"/>
              <p:cNvSpPr>
                <a:spLocks noChangeShapeType="1"/>
              </p:cNvSpPr>
              <p:nvPr/>
            </p:nvSpPr>
            <p:spPr bwMode="auto">
              <a:xfrm flipV="1">
                <a:off x="149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37"/>
              <p:cNvSpPr>
                <a:spLocks noChangeShapeType="1"/>
              </p:cNvSpPr>
              <p:nvPr/>
            </p:nvSpPr>
            <p:spPr bwMode="auto">
              <a:xfrm flipV="1">
                <a:off x="153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38"/>
              <p:cNvSpPr>
                <a:spLocks noChangeShapeType="1"/>
              </p:cNvSpPr>
              <p:nvPr/>
            </p:nvSpPr>
            <p:spPr bwMode="auto">
              <a:xfrm flipV="1">
                <a:off x="156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39"/>
              <p:cNvSpPr>
                <a:spLocks noChangeShapeType="1"/>
              </p:cNvSpPr>
              <p:nvPr/>
            </p:nvSpPr>
            <p:spPr bwMode="auto">
              <a:xfrm flipV="1">
                <a:off x="160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40"/>
              <p:cNvSpPr>
                <a:spLocks noChangeShapeType="1"/>
              </p:cNvSpPr>
              <p:nvPr/>
            </p:nvSpPr>
            <p:spPr bwMode="auto">
              <a:xfrm flipV="1">
                <a:off x="1637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167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V="1">
                <a:off x="170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43"/>
              <p:cNvSpPr>
                <a:spLocks noChangeShapeType="1"/>
              </p:cNvSpPr>
              <p:nvPr/>
            </p:nvSpPr>
            <p:spPr bwMode="auto">
              <a:xfrm flipV="1">
                <a:off x="174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auto">
              <a:xfrm flipV="1">
                <a:off x="177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 flipV="1">
                <a:off x="1815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46"/>
              <p:cNvSpPr>
                <a:spLocks noChangeShapeType="1"/>
              </p:cNvSpPr>
              <p:nvPr/>
            </p:nvSpPr>
            <p:spPr bwMode="auto">
              <a:xfrm flipV="1">
                <a:off x="185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 flipV="1">
                <a:off x="188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48"/>
              <p:cNvSpPr>
                <a:spLocks noChangeShapeType="1"/>
              </p:cNvSpPr>
              <p:nvPr/>
            </p:nvSpPr>
            <p:spPr bwMode="auto">
              <a:xfrm flipV="1">
                <a:off x="192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 flipV="1">
                <a:off x="195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V="1">
                <a:off x="1992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51"/>
              <p:cNvSpPr>
                <a:spLocks noChangeShapeType="1"/>
              </p:cNvSpPr>
              <p:nvPr/>
            </p:nvSpPr>
            <p:spPr bwMode="auto">
              <a:xfrm flipV="1">
                <a:off x="202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52"/>
              <p:cNvSpPr>
                <a:spLocks noChangeShapeType="1"/>
              </p:cNvSpPr>
              <p:nvPr/>
            </p:nvSpPr>
            <p:spPr bwMode="auto">
              <a:xfrm flipV="1">
                <a:off x="206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3"/>
              <p:cNvSpPr>
                <a:spLocks noChangeShapeType="1"/>
              </p:cNvSpPr>
              <p:nvPr/>
            </p:nvSpPr>
            <p:spPr bwMode="auto">
              <a:xfrm flipV="1">
                <a:off x="209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54"/>
              <p:cNvSpPr>
                <a:spLocks noChangeShapeType="1"/>
              </p:cNvSpPr>
              <p:nvPr/>
            </p:nvSpPr>
            <p:spPr bwMode="auto">
              <a:xfrm flipV="1">
                <a:off x="213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55"/>
              <p:cNvSpPr>
                <a:spLocks noChangeShapeType="1"/>
              </p:cNvSpPr>
              <p:nvPr/>
            </p:nvSpPr>
            <p:spPr bwMode="auto">
              <a:xfrm flipV="1">
                <a:off x="2170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6"/>
              <p:cNvSpPr>
                <a:spLocks noChangeShapeType="1"/>
              </p:cNvSpPr>
              <p:nvPr/>
            </p:nvSpPr>
            <p:spPr bwMode="auto">
              <a:xfrm flipV="1">
                <a:off x="220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7"/>
              <p:cNvSpPr>
                <a:spLocks noChangeShapeType="1"/>
              </p:cNvSpPr>
              <p:nvPr/>
            </p:nvSpPr>
            <p:spPr bwMode="auto">
              <a:xfrm flipV="1">
                <a:off x="224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8"/>
              <p:cNvSpPr>
                <a:spLocks noChangeShapeType="1"/>
              </p:cNvSpPr>
              <p:nvPr/>
            </p:nvSpPr>
            <p:spPr bwMode="auto">
              <a:xfrm flipV="1">
                <a:off x="227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9"/>
              <p:cNvSpPr>
                <a:spLocks noChangeShapeType="1"/>
              </p:cNvSpPr>
              <p:nvPr/>
            </p:nvSpPr>
            <p:spPr bwMode="auto">
              <a:xfrm flipV="1">
                <a:off x="231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 flipV="1">
                <a:off x="2348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1"/>
              <p:cNvSpPr>
                <a:spLocks noChangeShapeType="1"/>
              </p:cNvSpPr>
              <p:nvPr/>
            </p:nvSpPr>
            <p:spPr bwMode="auto">
              <a:xfrm flipV="1">
                <a:off x="238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62"/>
              <p:cNvSpPr>
                <a:spLocks noChangeShapeType="1"/>
              </p:cNvSpPr>
              <p:nvPr/>
            </p:nvSpPr>
            <p:spPr bwMode="auto">
              <a:xfrm flipV="1">
                <a:off x="241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63"/>
              <p:cNvSpPr>
                <a:spLocks noChangeShapeType="1"/>
              </p:cNvSpPr>
              <p:nvPr/>
            </p:nvSpPr>
            <p:spPr bwMode="auto">
              <a:xfrm flipV="1">
                <a:off x="245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64"/>
              <p:cNvSpPr>
                <a:spLocks noChangeShapeType="1"/>
              </p:cNvSpPr>
              <p:nvPr/>
            </p:nvSpPr>
            <p:spPr bwMode="auto">
              <a:xfrm flipV="1">
                <a:off x="248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65"/>
              <p:cNvSpPr>
                <a:spLocks noChangeShapeType="1"/>
              </p:cNvSpPr>
              <p:nvPr/>
            </p:nvSpPr>
            <p:spPr bwMode="auto">
              <a:xfrm flipV="1">
                <a:off x="2525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6"/>
              <p:cNvSpPr>
                <a:spLocks noChangeShapeType="1"/>
              </p:cNvSpPr>
              <p:nvPr/>
            </p:nvSpPr>
            <p:spPr bwMode="auto">
              <a:xfrm flipV="1">
                <a:off x="256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67"/>
              <p:cNvSpPr>
                <a:spLocks noChangeShapeType="1"/>
              </p:cNvSpPr>
              <p:nvPr/>
            </p:nvSpPr>
            <p:spPr bwMode="auto">
              <a:xfrm flipV="1">
                <a:off x="259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8"/>
              <p:cNvSpPr>
                <a:spLocks noChangeShapeType="1"/>
              </p:cNvSpPr>
              <p:nvPr/>
            </p:nvSpPr>
            <p:spPr bwMode="auto">
              <a:xfrm flipV="1">
                <a:off x="263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69"/>
              <p:cNvSpPr>
                <a:spLocks noChangeShapeType="1"/>
              </p:cNvSpPr>
              <p:nvPr/>
            </p:nvSpPr>
            <p:spPr bwMode="auto">
              <a:xfrm flipV="1">
                <a:off x="266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0"/>
              <p:cNvSpPr>
                <a:spLocks noChangeShapeType="1"/>
              </p:cNvSpPr>
              <p:nvPr/>
            </p:nvSpPr>
            <p:spPr bwMode="auto">
              <a:xfrm flipV="1">
                <a:off x="2702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71"/>
              <p:cNvSpPr>
                <a:spLocks noChangeShapeType="1"/>
              </p:cNvSpPr>
              <p:nvPr/>
            </p:nvSpPr>
            <p:spPr bwMode="auto">
              <a:xfrm flipV="1">
                <a:off x="273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72"/>
              <p:cNvSpPr>
                <a:spLocks noChangeShapeType="1"/>
              </p:cNvSpPr>
              <p:nvPr/>
            </p:nvSpPr>
            <p:spPr bwMode="auto">
              <a:xfrm flipV="1">
                <a:off x="277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73"/>
              <p:cNvSpPr>
                <a:spLocks noChangeShapeType="1"/>
              </p:cNvSpPr>
              <p:nvPr/>
            </p:nvSpPr>
            <p:spPr bwMode="auto">
              <a:xfrm flipV="1">
                <a:off x="280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4"/>
              <p:cNvSpPr>
                <a:spLocks noChangeShapeType="1"/>
              </p:cNvSpPr>
              <p:nvPr/>
            </p:nvSpPr>
            <p:spPr bwMode="auto">
              <a:xfrm flipV="1">
                <a:off x="284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75"/>
              <p:cNvSpPr>
                <a:spLocks noChangeShapeType="1"/>
              </p:cNvSpPr>
              <p:nvPr/>
            </p:nvSpPr>
            <p:spPr bwMode="auto">
              <a:xfrm flipV="1">
                <a:off x="2880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6"/>
              <p:cNvSpPr>
                <a:spLocks noChangeShapeType="1"/>
              </p:cNvSpPr>
              <p:nvPr/>
            </p:nvSpPr>
            <p:spPr bwMode="auto">
              <a:xfrm flipV="1">
                <a:off x="291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77"/>
              <p:cNvSpPr>
                <a:spLocks noChangeShapeType="1"/>
              </p:cNvSpPr>
              <p:nvPr/>
            </p:nvSpPr>
            <p:spPr bwMode="auto">
              <a:xfrm flipV="1">
                <a:off x="295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78"/>
              <p:cNvSpPr>
                <a:spLocks noChangeShapeType="1"/>
              </p:cNvSpPr>
              <p:nvPr/>
            </p:nvSpPr>
            <p:spPr bwMode="auto">
              <a:xfrm flipV="1">
                <a:off x="298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79"/>
              <p:cNvSpPr>
                <a:spLocks noChangeShapeType="1"/>
              </p:cNvSpPr>
              <p:nvPr/>
            </p:nvSpPr>
            <p:spPr bwMode="auto">
              <a:xfrm flipV="1">
                <a:off x="302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80"/>
              <p:cNvSpPr>
                <a:spLocks noChangeShapeType="1"/>
              </p:cNvSpPr>
              <p:nvPr/>
            </p:nvSpPr>
            <p:spPr bwMode="auto">
              <a:xfrm flipV="1">
                <a:off x="3057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81"/>
              <p:cNvSpPr>
                <a:spLocks noChangeShapeType="1"/>
              </p:cNvSpPr>
              <p:nvPr/>
            </p:nvSpPr>
            <p:spPr bwMode="auto">
              <a:xfrm flipV="1">
                <a:off x="309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82"/>
              <p:cNvSpPr>
                <a:spLocks noChangeShapeType="1"/>
              </p:cNvSpPr>
              <p:nvPr/>
            </p:nvSpPr>
            <p:spPr bwMode="auto">
              <a:xfrm flipV="1">
                <a:off x="312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83"/>
              <p:cNvSpPr>
                <a:spLocks noChangeShapeType="1"/>
              </p:cNvSpPr>
              <p:nvPr/>
            </p:nvSpPr>
            <p:spPr bwMode="auto">
              <a:xfrm flipV="1">
                <a:off x="316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84"/>
              <p:cNvSpPr>
                <a:spLocks noChangeShapeType="1"/>
              </p:cNvSpPr>
              <p:nvPr/>
            </p:nvSpPr>
            <p:spPr bwMode="auto">
              <a:xfrm flipV="1">
                <a:off x="319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85"/>
              <p:cNvSpPr>
                <a:spLocks noChangeShapeType="1"/>
              </p:cNvSpPr>
              <p:nvPr/>
            </p:nvSpPr>
            <p:spPr bwMode="auto">
              <a:xfrm flipV="1">
                <a:off x="3234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86"/>
              <p:cNvSpPr>
                <a:spLocks noChangeShapeType="1"/>
              </p:cNvSpPr>
              <p:nvPr/>
            </p:nvSpPr>
            <p:spPr bwMode="auto">
              <a:xfrm flipV="1">
                <a:off x="327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87"/>
              <p:cNvSpPr>
                <a:spLocks noChangeShapeType="1"/>
              </p:cNvSpPr>
              <p:nvPr/>
            </p:nvSpPr>
            <p:spPr bwMode="auto">
              <a:xfrm flipV="1">
                <a:off x="330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88"/>
              <p:cNvSpPr>
                <a:spLocks noChangeShapeType="1"/>
              </p:cNvSpPr>
              <p:nvPr/>
            </p:nvSpPr>
            <p:spPr bwMode="auto">
              <a:xfrm flipV="1">
                <a:off x="334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89"/>
              <p:cNvSpPr>
                <a:spLocks noChangeShapeType="1"/>
              </p:cNvSpPr>
              <p:nvPr/>
            </p:nvSpPr>
            <p:spPr bwMode="auto">
              <a:xfrm flipV="1">
                <a:off x="337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90"/>
              <p:cNvSpPr>
                <a:spLocks noChangeShapeType="1"/>
              </p:cNvSpPr>
              <p:nvPr/>
            </p:nvSpPr>
            <p:spPr bwMode="auto">
              <a:xfrm flipV="1">
                <a:off x="3412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91"/>
              <p:cNvSpPr>
                <a:spLocks noChangeShapeType="1"/>
              </p:cNvSpPr>
              <p:nvPr/>
            </p:nvSpPr>
            <p:spPr bwMode="auto">
              <a:xfrm flipV="1">
                <a:off x="344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92"/>
              <p:cNvSpPr>
                <a:spLocks noChangeShapeType="1"/>
              </p:cNvSpPr>
              <p:nvPr/>
            </p:nvSpPr>
            <p:spPr bwMode="auto">
              <a:xfrm flipV="1">
                <a:off x="348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3"/>
              <p:cNvSpPr>
                <a:spLocks noChangeShapeType="1"/>
              </p:cNvSpPr>
              <p:nvPr/>
            </p:nvSpPr>
            <p:spPr bwMode="auto">
              <a:xfrm flipV="1">
                <a:off x="351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94"/>
              <p:cNvSpPr>
                <a:spLocks noChangeShapeType="1"/>
              </p:cNvSpPr>
              <p:nvPr/>
            </p:nvSpPr>
            <p:spPr bwMode="auto">
              <a:xfrm flipV="1">
                <a:off x="355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95"/>
              <p:cNvSpPr>
                <a:spLocks noChangeShapeType="1"/>
              </p:cNvSpPr>
              <p:nvPr/>
            </p:nvSpPr>
            <p:spPr bwMode="auto">
              <a:xfrm flipV="1">
                <a:off x="3590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96"/>
              <p:cNvSpPr>
                <a:spLocks noChangeShapeType="1"/>
              </p:cNvSpPr>
              <p:nvPr/>
            </p:nvSpPr>
            <p:spPr bwMode="auto">
              <a:xfrm flipV="1">
                <a:off x="362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97"/>
              <p:cNvSpPr>
                <a:spLocks noChangeShapeType="1"/>
              </p:cNvSpPr>
              <p:nvPr/>
            </p:nvSpPr>
            <p:spPr bwMode="auto">
              <a:xfrm flipV="1">
                <a:off x="366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98"/>
              <p:cNvSpPr>
                <a:spLocks noChangeShapeType="1"/>
              </p:cNvSpPr>
              <p:nvPr/>
            </p:nvSpPr>
            <p:spPr bwMode="auto">
              <a:xfrm flipV="1">
                <a:off x="369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9"/>
              <p:cNvSpPr>
                <a:spLocks noChangeShapeType="1"/>
              </p:cNvSpPr>
              <p:nvPr/>
            </p:nvSpPr>
            <p:spPr bwMode="auto">
              <a:xfrm flipV="1">
                <a:off x="373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0"/>
              <p:cNvSpPr>
                <a:spLocks noChangeShapeType="1"/>
              </p:cNvSpPr>
              <p:nvPr/>
            </p:nvSpPr>
            <p:spPr bwMode="auto">
              <a:xfrm flipV="1">
                <a:off x="3767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01"/>
              <p:cNvSpPr>
                <a:spLocks noChangeShapeType="1"/>
              </p:cNvSpPr>
              <p:nvPr/>
            </p:nvSpPr>
            <p:spPr bwMode="auto">
              <a:xfrm flipV="1">
                <a:off x="380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02"/>
              <p:cNvSpPr>
                <a:spLocks noChangeShapeType="1"/>
              </p:cNvSpPr>
              <p:nvPr/>
            </p:nvSpPr>
            <p:spPr bwMode="auto">
              <a:xfrm flipV="1">
                <a:off x="383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03"/>
              <p:cNvSpPr>
                <a:spLocks noChangeShapeType="1"/>
              </p:cNvSpPr>
              <p:nvPr/>
            </p:nvSpPr>
            <p:spPr bwMode="auto">
              <a:xfrm flipV="1">
                <a:off x="387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04"/>
              <p:cNvSpPr>
                <a:spLocks noChangeShapeType="1"/>
              </p:cNvSpPr>
              <p:nvPr/>
            </p:nvSpPr>
            <p:spPr bwMode="auto">
              <a:xfrm flipV="1">
                <a:off x="390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05"/>
              <p:cNvSpPr>
                <a:spLocks noChangeShapeType="1"/>
              </p:cNvSpPr>
              <p:nvPr/>
            </p:nvSpPr>
            <p:spPr bwMode="auto">
              <a:xfrm flipV="1">
                <a:off x="3944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06"/>
              <p:cNvSpPr>
                <a:spLocks noChangeShapeType="1"/>
              </p:cNvSpPr>
              <p:nvPr/>
            </p:nvSpPr>
            <p:spPr bwMode="auto">
              <a:xfrm flipV="1">
                <a:off x="398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07"/>
              <p:cNvSpPr>
                <a:spLocks noChangeShapeType="1"/>
              </p:cNvSpPr>
              <p:nvPr/>
            </p:nvSpPr>
            <p:spPr bwMode="auto">
              <a:xfrm flipV="1">
                <a:off x="401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08"/>
              <p:cNvSpPr>
                <a:spLocks noChangeShapeType="1"/>
              </p:cNvSpPr>
              <p:nvPr/>
            </p:nvSpPr>
            <p:spPr bwMode="auto">
              <a:xfrm flipV="1">
                <a:off x="405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09"/>
              <p:cNvSpPr>
                <a:spLocks noChangeShapeType="1"/>
              </p:cNvSpPr>
              <p:nvPr/>
            </p:nvSpPr>
            <p:spPr bwMode="auto">
              <a:xfrm flipV="1">
                <a:off x="408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10"/>
              <p:cNvSpPr>
                <a:spLocks noChangeShapeType="1"/>
              </p:cNvSpPr>
              <p:nvPr/>
            </p:nvSpPr>
            <p:spPr bwMode="auto">
              <a:xfrm flipV="1">
                <a:off x="4122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11"/>
              <p:cNvSpPr>
                <a:spLocks noChangeShapeType="1"/>
              </p:cNvSpPr>
              <p:nvPr/>
            </p:nvSpPr>
            <p:spPr bwMode="auto">
              <a:xfrm flipV="1">
                <a:off x="415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12"/>
              <p:cNvSpPr>
                <a:spLocks noChangeShapeType="1"/>
              </p:cNvSpPr>
              <p:nvPr/>
            </p:nvSpPr>
            <p:spPr bwMode="auto">
              <a:xfrm flipV="1">
                <a:off x="419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13"/>
              <p:cNvSpPr>
                <a:spLocks noChangeShapeType="1"/>
              </p:cNvSpPr>
              <p:nvPr/>
            </p:nvSpPr>
            <p:spPr bwMode="auto">
              <a:xfrm flipV="1">
                <a:off x="422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14"/>
              <p:cNvSpPr>
                <a:spLocks noChangeShapeType="1"/>
              </p:cNvSpPr>
              <p:nvPr/>
            </p:nvSpPr>
            <p:spPr bwMode="auto">
              <a:xfrm flipV="1">
                <a:off x="426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15"/>
              <p:cNvSpPr>
                <a:spLocks noChangeShapeType="1"/>
              </p:cNvSpPr>
              <p:nvPr/>
            </p:nvSpPr>
            <p:spPr bwMode="auto">
              <a:xfrm flipV="1">
                <a:off x="4299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16"/>
              <p:cNvSpPr>
                <a:spLocks noChangeShapeType="1"/>
              </p:cNvSpPr>
              <p:nvPr/>
            </p:nvSpPr>
            <p:spPr bwMode="auto">
              <a:xfrm flipV="1">
                <a:off x="433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17"/>
              <p:cNvSpPr>
                <a:spLocks noChangeShapeType="1"/>
              </p:cNvSpPr>
              <p:nvPr/>
            </p:nvSpPr>
            <p:spPr bwMode="auto">
              <a:xfrm flipV="1">
                <a:off x="437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18"/>
              <p:cNvSpPr>
                <a:spLocks noChangeShapeType="1"/>
              </p:cNvSpPr>
              <p:nvPr/>
            </p:nvSpPr>
            <p:spPr bwMode="auto">
              <a:xfrm flipV="1">
                <a:off x="440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19"/>
              <p:cNvSpPr>
                <a:spLocks noChangeShapeType="1"/>
              </p:cNvSpPr>
              <p:nvPr/>
            </p:nvSpPr>
            <p:spPr bwMode="auto">
              <a:xfrm flipV="1">
                <a:off x="444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20"/>
              <p:cNvSpPr>
                <a:spLocks noChangeShapeType="1"/>
              </p:cNvSpPr>
              <p:nvPr/>
            </p:nvSpPr>
            <p:spPr bwMode="auto">
              <a:xfrm flipV="1">
                <a:off x="4476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21"/>
              <p:cNvSpPr>
                <a:spLocks noChangeShapeType="1"/>
              </p:cNvSpPr>
              <p:nvPr/>
            </p:nvSpPr>
            <p:spPr bwMode="auto">
              <a:xfrm flipV="1">
                <a:off x="451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22"/>
              <p:cNvSpPr>
                <a:spLocks noChangeShapeType="1"/>
              </p:cNvSpPr>
              <p:nvPr/>
            </p:nvSpPr>
            <p:spPr bwMode="auto">
              <a:xfrm flipV="1">
                <a:off x="454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23"/>
              <p:cNvSpPr>
                <a:spLocks noChangeShapeType="1"/>
              </p:cNvSpPr>
              <p:nvPr/>
            </p:nvSpPr>
            <p:spPr bwMode="auto">
              <a:xfrm flipV="1">
                <a:off x="458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24"/>
              <p:cNvSpPr>
                <a:spLocks noChangeShapeType="1"/>
              </p:cNvSpPr>
              <p:nvPr/>
            </p:nvSpPr>
            <p:spPr bwMode="auto">
              <a:xfrm flipV="1">
                <a:off x="461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25"/>
              <p:cNvSpPr>
                <a:spLocks noChangeShapeType="1"/>
              </p:cNvSpPr>
              <p:nvPr/>
            </p:nvSpPr>
            <p:spPr bwMode="auto">
              <a:xfrm flipV="1">
                <a:off x="4655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26"/>
              <p:cNvSpPr>
                <a:spLocks noChangeShapeType="1"/>
              </p:cNvSpPr>
              <p:nvPr/>
            </p:nvSpPr>
            <p:spPr bwMode="auto">
              <a:xfrm flipV="1">
                <a:off x="469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27"/>
              <p:cNvSpPr>
                <a:spLocks noChangeShapeType="1"/>
              </p:cNvSpPr>
              <p:nvPr/>
            </p:nvSpPr>
            <p:spPr bwMode="auto">
              <a:xfrm flipV="1">
                <a:off x="472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28"/>
              <p:cNvSpPr>
                <a:spLocks noChangeShapeType="1"/>
              </p:cNvSpPr>
              <p:nvPr/>
            </p:nvSpPr>
            <p:spPr bwMode="auto">
              <a:xfrm flipV="1">
                <a:off x="476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29"/>
              <p:cNvSpPr>
                <a:spLocks noChangeShapeType="1"/>
              </p:cNvSpPr>
              <p:nvPr/>
            </p:nvSpPr>
            <p:spPr bwMode="auto">
              <a:xfrm flipV="1">
                <a:off x="4797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0"/>
              <p:cNvSpPr>
                <a:spLocks noChangeShapeType="1"/>
              </p:cNvSpPr>
              <p:nvPr/>
            </p:nvSpPr>
            <p:spPr bwMode="auto">
              <a:xfrm flipV="1">
                <a:off x="4832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1"/>
              <p:cNvSpPr>
                <a:spLocks noChangeShapeType="1"/>
              </p:cNvSpPr>
              <p:nvPr/>
            </p:nvSpPr>
            <p:spPr bwMode="auto">
              <a:xfrm flipV="1">
                <a:off x="486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32"/>
              <p:cNvSpPr>
                <a:spLocks noChangeShapeType="1"/>
              </p:cNvSpPr>
              <p:nvPr/>
            </p:nvSpPr>
            <p:spPr bwMode="auto">
              <a:xfrm flipV="1">
                <a:off x="490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33"/>
              <p:cNvSpPr>
                <a:spLocks noChangeShapeType="1"/>
              </p:cNvSpPr>
              <p:nvPr/>
            </p:nvSpPr>
            <p:spPr bwMode="auto">
              <a:xfrm flipV="1">
                <a:off x="493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34"/>
              <p:cNvSpPr>
                <a:spLocks noChangeShapeType="1"/>
              </p:cNvSpPr>
              <p:nvPr/>
            </p:nvSpPr>
            <p:spPr bwMode="auto">
              <a:xfrm flipV="1">
                <a:off x="4974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35"/>
              <p:cNvSpPr>
                <a:spLocks noChangeShapeType="1"/>
              </p:cNvSpPr>
              <p:nvPr/>
            </p:nvSpPr>
            <p:spPr bwMode="auto">
              <a:xfrm flipV="1">
                <a:off x="5009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36"/>
              <p:cNvSpPr>
                <a:spLocks noChangeShapeType="1"/>
              </p:cNvSpPr>
              <p:nvPr/>
            </p:nvSpPr>
            <p:spPr bwMode="auto">
              <a:xfrm flipV="1">
                <a:off x="5045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37"/>
              <p:cNvSpPr>
                <a:spLocks noChangeShapeType="1"/>
              </p:cNvSpPr>
              <p:nvPr/>
            </p:nvSpPr>
            <p:spPr bwMode="auto">
              <a:xfrm flipV="1">
                <a:off x="5080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38"/>
              <p:cNvSpPr>
                <a:spLocks noChangeShapeType="1"/>
              </p:cNvSpPr>
              <p:nvPr/>
            </p:nvSpPr>
            <p:spPr bwMode="auto">
              <a:xfrm flipV="1">
                <a:off x="5116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39"/>
              <p:cNvSpPr>
                <a:spLocks noChangeShapeType="1"/>
              </p:cNvSpPr>
              <p:nvPr/>
            </p:nvSpPr>
            <p:spPr bwMode="auto">
              <a:xfrm flipV="1">
                <a:off x="5151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40"/>
              <p:cNvSpPr>
                <a:spLocks noChangeShapeType="1"/>
              </p:cNvSpPr>
              <p:nvPr/>
            </p:nvSpPr>
            <p:spPr bwMode="auto">
              <a:xfrm flipV="1">
                <a:off x="5187" y="3524"/>
                <a:ext cx="1" cy="43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41"/>
              <p:cNvSpPr>
                <a:spLocks noChangeShapeType="1"/>
              </p:cNvSpPr>
              <p:nvPr/>
            </p:nvSpPr>
            <p:spPr bwMode="auto">
              <a:xfrm flipV="1">
                <a:off x="5222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42"/>
              <p:cNvSpPr>
                <a:spLocks noChangeShapeType="1"/>
              </p:cNvSpPr>
              <p:nvPr/>
            </p:nvSpPr>
            <p:spPr bwMode="auto">
              <a:xfrm flipV="1">
                <a:off x="5258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43"/>
              <p:cNvSpPr>
                <a:spLocks noChangeShapeType="1"/>
              </p:cNvSpPr>
              <p:nvPr/>
            </p:nvSpPr>
            <p:spPr bwMode="auto">
              <a:xfrm flipV="1">
                <a:off x="5293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44"/>
              <p:cNvSpPr>
                <a:spLocks noChangeShapeType="1"/>
              </p:cNvSpPr>
              <p:nvPr/>
            </p:nvSpPr>
            <p:spPr bwMode="auto">
              <a:xfrm flipV="1">
                <a:off x="5329" y="3524"/>
                <a:ext cx="1" cy="2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45"/>
              <p:cNvSpPr>
                <a:spLocks noChangeShapeType="1"/>
              </p:cNvSpPr>
              <p:nvPr/>
            </p:nvSpPr>
            <p:spPr bwMode="auto">
              <a:xfrm>
                <a:off x="394" y="794"/>
                <a:ext cx="1" cy="2729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46"/>
              <p:cNvSpPr>
                <a:spLocks noChangeShapeType="1"/>
              </p:cNvSpPr>
              <p:nvPr/>
            </p:nvSpPr>
            <p:spPr bwMode="auto">
              <a:xfrm>
                <a:off x="351" y="794"/>
                <a:ext cx="43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47"/>
              <p:cNvSpPr>
                <a:spLocks noChangeShapeType="1"/>
              </p:cNvSpPr>
              <p:nvPr/>
            </p:nvSpPr>
            <p:spPr bwMode="auto">
              <a:xfrm>
                <a:off x="373" y="1067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48"/>
              <p:cNvSpPr>
                <a:spLocks noChangeShapeType="1"/>
              </p:cNvSpPr>
              <p:nvPr/>
            </p:nvSpPr>
            <p:spPr bwMode="auto">
              <a:xfrm>
                <a:off x="373" y="1339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49"/>
              <p:cNvSpPr>
                <a:spLocks noChangeShapeType="1"/>
              </p:cNvSpPr>
              <p:nvPr/>
            </p:nvSpPr>
            <p:spPr bwMode="auto">
              <a:xfrm>
                <a:off x="373" y="1613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50"/>
              <p:cNvSpPr>
                <a:spLocks noChangeShapeType="1"/>
              </p:cNvSpPr>
              <p:nvPr/>
            </p:nvSpPr>
            <p:spPr bwMode="auto">
              <a:xfrm>
                <a:off x="373" y="1886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51"/>
              <p:cNvSpPr>
                <a:spLocks noChangeShapeType="1"/>
              </p:cNvSpPr>
              <p:nvPr/>
            </p:nvSpPr>
            <p:spPr bwMode="auto">
              <a:xfrm>
                <a:off x="351" y="2158"/>
                <a:ext cx="43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52"/>
              <p:cNvSpPr>
                <a:spLocks noChangeShapeType="1"/>
              </p:cNvSpPr>
              <p:nvPr/>
            </p:nvSpPr>
            <p:spPr bwMode="auto">
              <a:xfrm>
                <a:off x="373" y="2431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53"/>
              <p:cNvSpPr>
                <a:spLocks noChangeShapeType="1"/>
              </p:cNvSpPr>
              <p:nvPr/>
            </p:nvSpPr>
            <p:spPr bwMode="auto">
              <a:xfrm>
                <a:off x="373" y="2703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54"/>
              <p:cNvSpPr>
                <a:spLocks noChangeShapeType="1"/>
              </p:cNvSpPr>
              <p:nvPr/>
            </p:nvSpPr>
            <p:spPr bwMode="auto">
              <a:xfrm>
                <a:off x="373" y="2977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55"/>
              <p:cNvSpPr>
                <a:spLocks noChangeShapeType="1"/>
              </p:cNvSpPr>
              <p:nvPr/>
            </p:nvSpPr>
            <p:spPr bwMode="auto">
              <a:xfrm>
                <a:off x="373" y="3250"/>
                <a:ext cx="2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56"/>
              <p:cNvSpPr>
                <a:spLocks noChangeShapeType="1"/>
              </p:cNvSpPr>
              <p:nvPr/>
            </p:nvSpPr>
            <p:spPr bwMode="auto">
              <a:xfrm>
                <a:off x="351" y="3522"/>
                <a:ext cx="43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57"/>
              <p:cNvSpPr>
                <a:spLocks/>
              </p:cNvSpPr>
              <p:nvPr/>
            </p:nvSpPr>
            <p:spPr bwMode="auto">
              <a:xfrm>
                <a:off x="395" y="3496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16 h 16"/>
                  <a:gd name="T4" fmla="*/ 0 w 1"/>
                  <a:gd name="T5" fmla="*/ 16 h 16"/>
                  <a:gd name="T6" fmla="*/ 1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6"/>
                  <a:gd name="T14" fmla="*/ 1 w 1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6">
                    <a:moveTo>
                      <a:pt x="0" y="16"/>
                    </a:moveTo>
                    <a:lnTo>
                      <a:pt x="0" y="16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58"/>
              <p:cNvSpPr>
                <a:spLocks/>
              </p:cNvSpPr>
              <p:nvPr/>
            </p:nvSpPr>
            <p:spPr bwMode="auto">
              <a:xfrm>
                <a:off x="396" y="3471"/>
                <a:ext cx="1" cy="36"/>
              </a:xfrm>
              <a:custGeom>
                <a:avLst/>
                <a:gdLst>
                  <a:gd name="T0" fmla="*/ 0 w 1"/>
                  <a:gd name="T1" fmla="*/ 31 h 36"/>
                  <a:gd name="T2" fmla="*/ 0 w 1"/>
                  <a:gd name="T3" fmla="*/ 0 h 36"/>
                  <a:gd name="T4" fmla="*/ 0 w 1"/>
                  <a:gd name="T5" fmla="*/ 0 h 36"/>
                  <a:gd name="T6" fmla="*/ 1 w 1"/>
                  <a:gd name="T7" fmla="*/ 3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6"/>
                  <a:gd name="T14" fmla="*/ 1 w 1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6">
                    <a:moveTo>
                      <a:pt x="0" y="31"/>
                    </a:moveTo>
                    <a:lnTo>
                      <a:pt x="0" y="0"/>
                    </a:lnTo>
                    <a:lnTo>
                      <a:pt x="1" y="3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59"/>
              <p:cNvSpPr>
                <a:spLocks/>
              </p:cNvSpPr>
              <p:nvPr/>
            </p:nvSpPr>
            <p:spPr bwMode="auto">
              <a:xfrm>
                <a:off x="397" y="350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1 w 1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60"/>
              <p:cNvSpPr>
                <a:spLocks/>
              </p:cNvSpPr>
              <p:nvPr/>
            </p:nvSpPr>
            <p:spPr bwMode="auto">
              <a:xfrm>
                <a:off x="398" y="3496"/>
                <a:ext cx="2" cy="13"/>
              </a:xfrm>
              <a:custGeom>
                <a:avLst/>
                <a:gdLst>
                  <a:gd name="T0" fmla="*/ 0 w 2"/>
                  <a:gd name="T1" fmla="*/ 13 h 13"/>
                  <a:gd name="T2" fmla="*/ 0 w 2"/>
                  <a:gd name="T3" fmla="*/ 6 h 13"/>
                  <a:gd name="T4" fmla="*/ 0 w 2"/>
                  <a:gd name="T5" fmla="*/ 7 h 13"/>
                  <a:gd name="T6" fmla="*/ 2 w 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3"/>
                  <a:gd name="T14" fmla="*/ 2 w 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3">
                    <a:moveTo>
                      <a:pt x="0" y="1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61"/>
              <p:cNvSpPr>
                <a:spLocks/>
              </p:cNvSpPr>
              <p:nvPr/>
            </p:nvSpPr>
            <p:spPr bwMode="auto">
              <a:xfrm>
                <a:off x="400" y="3473"/>
                <a:ext cx="1" cy="29"/>
              </a:xfrm>
              <a:custGeom>
                <a:avLst/>
                <a:gdLst>
                  <a:gd name="T0" fmla="*/ 0 w 1"/>
                  <a:gd name="T1" fmla="*/ 29 h 29"/>
                  <a:gd name="T2" fmla="*/ 0 w 1"/>
                  <a:gd name="T3" fmla="*/ 0 h 29"/>
                  <a:gd name="T4" fmla="*/ 0 w 1"/>
                  <a:gd name="T5" fmla="*/ 0 h 29"/>
                  <a:gd name="T6" fmla="*/ 1 w 1"/>
                  <a:gd name="T7" fmla="*/ 26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9"/>
                  <a:gd name="T14" fmla="*/ 1 w 1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9">
                    <a:moveTo>
                      <a:pt x="0" y="29"/>
                    </a:moveTo>
                    <a:lnTo>
                      <a:pt x="0" y="0"/>
                    </a:lnTo>
                    <a:lnTo>
                      <a:pt x="1" y="2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62"/>
              <p:cNvSpPr>
                <a:spLocks/>
              </p:cNvSpPr>
              <p:nvPr/>
            </p:nvSpPr>
            <p:spPr bwMode="auto">
              <a:xfrm>
                <a:off x="401" y="3449"/>
                <a:ext cx="1" cy="50"/>
              </a:xfrm>
              <a:custGeom>
                <a:avLst/>
                <a:gdLst>
                  <a:gd name="T0" fmla="*/ 0 w 1"/>
                  <a:gd name="T1" fmla="*/ 50 h 50"/>
                  <a:gd name="T2" fmla="*/ 0 w 1"/>
                  <a:gd name="T3" fmla="*/ 0 h 50"/>
                  <a:gd name="T4" fmla="*/ 0 w 1"/>
                  <a:gd name="T5" fmla="*/ 0 h 50"/>
                  <a:gd name="T6" fmla="*/ 1 w 1"/>
                  <a:gd name="T7" fmla="*/ 37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0"/>
                  <a:gd name="T14" fmla="*/ 1 w 1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0">
                    <a:moveTo>
                      <a:pt x="0" y="50"/>
                    </a:moveTo>
                    <a:lnTo>
                      <a:pt x="0" y="0"/>
                    </a:lnTo>
                    <a:lnTo>
                      <a:pt x="1" y="3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63"/>
              <p:cNvSpPr>
                <a:spLocks/>
              </p:cNvSpPr>
              <p:nvPr/>
            </p:nvSpPr>
            <p:spPr bwMode="auto">
              <a:xfrm>
                <a:off x="402" y="3486"/>
                <a:ext cx="1" cy="24"/>
              </a:xfrm>
              <a:custGeom>
                <a:avLst/>
                <a:gdLst>
                  <a:gd name="T0" fmla="*/ 0 w 1"/>
                  <a:gd name="T1" fmla="*/ 22 h 24"/>
                  <a:gd name="T2" fmla="*/ 0 w 1"/>
                  <a:gd name="T3" fmla="*/ 0 h 24"/>
                  <a:gd name="T4" fmla="*/ 0 w 1"/>
                  <a:gd name="T5" fmla="*/ 14 h 24"/>
                  <a:gd name="T6" fmla="*/ 1 w 1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0" y="22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" y="2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64"/>
              <p:cNvSpPr>
                <a:spLocks/>
              </p:cNvSpPr>
              <p:nvPr/>
            </p:nvSpPr>
            <p:spPr bwMode="auto">
              <a:xfrm>
                <a:off x="403" y="3451"/>
                <a:ext cx="1" cy="59"/>
              </a:xfrm>
              <a:custGeom>
                <a:avLst/>
                <a:gdLst>
                  <a:gd name="T0" fmla="*/ 0 w 1"/>
                  <a:gd name="T1" fmla="*/ 59 h 59"/>
                  <a:gd name="T2" fmla="*/ 0 w 1"/>
                  <a:gd name="T3" fmla="*/ 0 h 59"/>
                  <a:gd name="T4" fmla="*/ 0 w 1"/>
                  <a:gd name="T5" fmla="*/ 22 h 59"/>
                  <a:gd name="T6" fmla="*/ 1 w 1"/>
                  <a:gd name="T7" fmla="*/ 41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9"/>
                  <a:gd name="T14" fmla="*/ 1 w 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9">
                    <a:moveTo>
                      <a:pt x="0" y="59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" y="4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65"/>
              <p:cNvSpPr>
                <a:spLocks/>
              </p:cNvSpPr>
              <p:nvPr/>
            </p:nvSpPr>
            <p:spPr bwMode="auto">
              <a:xfrm>
                <a:off x="404" y="3492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1 w 1"/>
                  <a:gd name="T7" fmla="*/ 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1"/>
                  <a:gd name="T14" fmla="*/ 1 w 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" y="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66"/>
              <p:cNvSpPr>
                <a:spLocks/>
              </p:cNvSpPr>
              <p:nvPr/>
            </p:nvSpPr>
            <p:spPr bwMode="auto">
              <a:xfrm>
                <a:off x="405" y="3489"/>
                <a:ext cx="2" cy="23"/>
              </a:xfrm>
              <a:custGeom>
                <a:avLst/>
                <a:gdLst>
                  <a:gd name="T0" fmla="*/ 0 w 2"/>
                  <a:gd name="T1" fmla="*/ 23 h 23"/>
                  <a:gd name="T2" fmla="*/ 0 w 2"/>
                  <a:gd name="T3" fmla="*/ 10 h 23"/>
                  <a:gd name="T4" fmla="*/ 0 w 2"/>
                  <a:gd name="T5" fmla="*/ 21 h 23"/>
                  <a:gd name="T6" fmla="*/ 2 w 2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3"/>
                  <a:gd name="T14" fmla="*/ 2 w 2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3">
                    <a:moveTo>
                      <a:pt x="0" y="23"/>
                    </a:moveTo>
                    <a:lnTo>
                      <a:pt x="0" y="10"/>
                    </a:lnTo>
                    <a:lnTo>
                      <a:pt x="0" y="2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67"/>
              <p:cNvSpPr>
                <a:spLocks/>
              </p:cNvSpPr>
              <p:nvPr/>
            </p:nvSpPr>
            <p:spPr bwMode="auto">
              <a:xfrm>
                <a:off x="407" y="3482"/>
                <a:ext cx="1" cy="25"/>
              </a:xfrm>
              <a:custGeom>
                <a:avLst/>
                <a:gdLst>
                  <a:gd name="T0" fmla="*/ 0 w 1"/>
                  <a:gd name="T1" fmla="*/ 7 h 25"/>
                  <a:gd name="T2" fmla="*/ 0 w 1"/>
                  <a:gd name="T3" fmla="*/ 0 h 25"/>
                  <a:gd name="T4" fmla="*/ 0 w 1"/>
                  <a:gd name="T5" fmla="*/ 0 h 25"/>
                  <a:gd name="T6" fmla="*/ 1 w 1"/>
                  <a:gd name="T7" fmla="*/ 25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5"/>
                  <a:gd name="T14" fmla="*/ 1 w 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5">
                    <a:moveTo>
                      <a:pt x="0" y="7"/>
                    </a:moveTo>
                    <a:lnTo>
                      <a:pt x="0" y="0"/>
                    </a:lnTo>
                    <a:lnTo>
                      <a:pt x="1" y="2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68"/>
              <p:cNvSpPr>
                <a:spLocks/>
              </p:cNvSpPr>
              <p:nvPr/>
            </p:nvSpPr>
            <p:spPr bwMode="auto">
              <a:xfrm>
                <a:off x="408" y="3492"/>
                <a:ext cx="1" cy="15"/>
              </a:xfrm>
              <a:custGeom>
                <a:avLst/>
                <a:gdLst>
                  <a:gd name="T0" fmla="*/ 0 w 1"/>
                  <a:gd name="T1" fmla="*/ 15 h 15"/>
                  <a:gd name="T2" fmla="*/ 0 w 1"/>
                  <a:gd name="T3" fmla="*/ 0 h 15"/>
                  <a:gd name="T4" fmla="*/ 0 w 1"/>
                  <a:gd name="T5" fmla="*/ 9 h 15"/>
                  <a:gd name="T6" fmla="*/ 1 w 1"/>
                  <a:gd name="T7" fmla="*/ 9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5"/>
                  <a:gd name="T14" fmla="*/ 1 w 1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5">
                    <a:moveTo>
                      <a:pt x="0" y="15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69"/>
              <p:cNvSpPr>
                <a:spLocks/>
              </p:cNvSpPr>
              <p:nvPr/>
            </p:nvSpPr>
            <p:spPr bwMode="auto">
              <a:xfrm>
                <a:off x="409" y="3487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6 h 18"/>
                  <a:gd name="T4" fmla="*/ 0 w 1"/>
                  <a:gd name="T5" fmla="*/ 6 h 18"/>
                  <a:gd name="T6" fmla="*/ 1 w 1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8"/>
                  <a:gd name="T14" fmla="*/ 1 w 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8">
                    <a:moveTo>
                      <a:pt x="0" y="18"/>
                    </a:move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70"/>
              <p:cNvSpPr>
                <a:spLocks/>
              </p:cNvSpPr>
              <p:nvPr/>
            </p:nvSpPr>
            <p:spPr bwMode="auto">
              <a:xfrm>
                <a:off x="410" y="3487"/>
                <a:ext cx="1" cy="14"/>
              </a:xfrm>
              <a:custGeom>
                <a:avLst/>
                <a:gdLst>
                  <a:gd name="T0" fmla="*/ 0 w 1"/>
                  <a:gd name="T1" fmla="*/ 14 h 14"/>
                  <a:gd name="T2" fmla="*/ 0 w 1"/>
                  <a:gd name="T3" fmla="*/ 0 h 14"/>
                  <a:gd name="T4" fmla="*/ 0 w 1"/>
                  <a:gd name="T5" fmla="*/ 14 h 14"/>
                  <a:gd name="T6" fmla="*/ 1 w 1"/>
                  <a:gd name="T7" fmla="*/ 9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0" y="14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" y="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71"/>
              <p:cNvSpPr>
                <a:spLocks/>
              </p:cNvSpPr>
              <p:nvPr/>
            </p:nvSpPr>
            <p:spPr bwMode="auto">
              <a:xfrm>
                <a:off x="411" y="3484"/>
                <a:ext cx="1" cy="22"/>
              </a:xfrm>
              <a:custGeom>
                <a:avLst/>
                <a:gdLst>
                  <a:gd name="T0" fmla="*/ 0 w 1"/>
                  <a:gd name="T1" fmla="*/ 12 h 22"/>
                  <a:gd name="T2" fmla="*/ 0 w 1"/>
                  <a:gd name="T3" fmla="*/ 0 h 22"/>
                  <a:gd name="T4" fmla="*/ 0 w 1"/>
                  <a:gd name="T5" fmla="*/ 12 h 22"/>
                  <a:gd name="T6" fmla="*/ 1 w 1"/>
                  <a:gd name="T7" fmla="*/ 22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2"/>
                  <a:gd name="T14" fmla="*/ 1 w 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" y="2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72"/>
              <p:cNvSpPr>
                <a:spLocks/>
              </p:cNvSpPr>
              <p:nvPr/>
            </p:nvSpPr>
            <p:spPr bwMode="auto">
              <a:xfrm>
                <a:off x="412" y="3470"/>
                <a:ext cx="2" cy="42"/>
              </a:xfrm>
              <a:custGeom>
                <a:avLst/>
                <a:gdLst>
                  <a:gd name="T0" fmla="*/ 0 w 2"/>
                  <a:gd name="T1" fmla="*/ 42 h 42"/>
                  <a:gd name="T2" fmla="*/ 0 w 2"/>
                  <a:gd name="T3" fmla="*/ 19 h 42"/>
                  <a:gd name="T4" fmla="*/ 0 w 2"/>
                  <a:gd name="T5" fmla="*/ 19 h 42"/>
                  <a:gd name="T6" fmla="*/ 2 w 2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2"/>
                  <a:gd name="T14" fmla="*/ 2 w 2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2">
                    <a:moveTo>
                      <a:pt x="0" y="42"/>
                    </a:moveTo>
                    <a:lnTo>
                      <a:pt x="0" y="19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73"/>
              <p:cNvSpPr>
                <a:spLocks/>
              </p:cNvSpPr>
              <p:nvPr/>
            </p:nvSpPr>
            <p:spPr bwMode="auto">
              <a:xfrm>
                <a:off x="414" y="3470"/>
                <a:ext cx="1" cy="29"/>
              </a:xfrm>
              <a:custGeom>
                <a:avLst/>
                <a:gdLst>
                  <a:gd name="T0" fmla="*/ 0 w 1"/>
                  <a:gd name="T1" fmla="*/ 29 h 29"/>
                  <a:gd name="T2" fmla="*/ 0 w 1"/>
                  <a:gd name="T3" fmla="*/ 0 h 29"/>
                  <a:gd name="T4" fmla="*/ 0 w 1"/>
                  <a:gd name="T5" fmla="*/ 29 h 29"/>
                  <a:gd name="T6" fmla="*/ 1 w 1"/>
                  <a:gd name="T7" fmla="*/ 19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9"/>
                  <a:gd name="T14" fmla="*/ 1 w 1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9">
                    <a:moveTo>
                      <a:pt x="0" y="29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1" y="1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74"/>
              <p:cNvSpPr>
                <a:spLocks/>
              </p:cNvSpPr>
              <p:nvPr/>
            </p:nvSpPr>
            <p:spPr bwMode="auto">
              <a:xfrm>
                <a:off x="415" y="3489"/>
                <a:ext cx="1" cy="18"/>
              </a:xfrm>
              <a:custGeom>
                <a:avLst/>
                <a:gdLst>
                  <a:gd name="T0" fmla="*/ 0 w 1"/>
                  <a:gd name="T1" fmla="*/ 17 h 18"/>
                  <a:gd name="T2" fmla="*/ 0 w 1"/>
                  <a:gd name="T3" fmla="*/ 0 h 18"/>
                  <a:gd name="T4" fmla="*/ 0 w 1"/>
                  <a:gd name="T5" fmla="*/ 17 h 18"/>
                  <a:gd name="T6" fmla="*/ 1 w 1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8"/>
                  <a:gd name="T14" fmla="*/ 1 w 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8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" y="1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75"/>
              <p:cNvSpPr>
                <a:spLocks/>
              </p:cNvSpPr>
              <p:nvPr/>
            </p:nvSpPr>
            <p:spPr bwMode="auto">
              <a:xfrm>
                <a:off x="416" y="3477"/>
                <a:ext cx="1" cy="30"/>
              </a:xfrm>
              <a:custGeom>
                <a:avLst/>
                <a:gdLst>
                  <a:gd name="T0" fmla="*/ 0 w 1"/>
                  <a:gd name="T1" fmla="*/ 30 h 30"/>
                  <a:gd name="T2" fmla="*/ 0 w 1"/>
                  <a:gd name="T3" fmla="*/ 0 h 30"/>
                  <a:gd name="T4" fmla="*/ 0 w 1"/>
                  <a:gd name="T5" fmla="*/ 18 h 30"/>
                  <a:gd name="T6" fmla="*/ 1 w 1"/>
                  <a:gd name="T7" fmla="*/ 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0"/>
                  <a:gd name="T14" fmla="*/ 1 w 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76"/>
              <p:cNvSpPr>
                <a:spLocks/>
              </p:cNvSpPr>
              <p:nvPr/>
            </p:nvSpPr>
            <p:spPr bwMode="auto">
              <a:xfrm>
                <a:off x="417" y="3479"/>
                <a:ext cx="1" cy="27"/>
              </a:xfrm>
              <a:custGeom>
                <a:avLst/>
                <a:gdLst>
                  <a:gd name="T0" fmla="*/ 0 w 1"/>
                  <a:gd name="T1" fmla="*/ 23 h 27"/>
                  <a:gd name="T2" fmla="*/ 0 w 1"/>
                  <a:gd name="T3" fmla="*/ 0 h 27"/>
                  <a:gd name="T4" fmla="*/ 0 w 1"/>
                  <a:gd name="T5" fmla="*/ 23 h 27"/>
                  <a:gd name="T6" fmla="*/ 1 w 1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7"/>
                  <a:gd name="T14" fmla="*/ 1 w 1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7">
                    <a:moveTo>
                      <a:pt x="0" y="23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1" y="2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77"/>
              <p:cNvSpPr>
                <a:spLocks/>
              </p:cNvSpPr>
              <p:nvPr/>
            </p:nvSpPr>
            <p:spPr bwMode="auto">
              <a:xfrm>
                <a:off x="418" y="3458"/>
                <a:ext cx="1" cy="48"/>
              </a:xfrm>
              <a:custGeom>
                <a:avLst/>
                <a:gdLst>
                  <a:gd name="T0" fmla="*/ 0 w 1"/>
                  <a:gd name="T1" fmla="*/ 48 h 48"/>
                  <a:gd name="T2" fmla="*/ 0 w 1"/>
                  <a:gd name="T3" fmla="*/ 0 h 48"/>
                  <a:gd name="T4" fmla="*/ 0 w 1"/>
                  <a:gd name="T5" fmla="*/ 33 h 48"/>
                  <a:gd name="T6" fmla="*/ 1 w 1"/>
                  <a:gd name="T7" fmla="*/ 33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8"/>
                  <a:gd name="T14" fmla="*/ 1 w 1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8">
                    <a:moveTo>
                      <a:pt x="0" y="48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1" y="3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78"/>
              <p:cNvSpPr>
                <a:spLocks/>
              </p:cNvSpPr>
              <p:nvPr/>
            </p:nvSpPr>
            <p:spPr bwMode="auto">
              <a:xfrm>
                <a:off x="419" y="3491"/>
                <a:ext cx="2" cy="17"/>
              </a:xfrm>
              <a:custGeom>
                <a:avLst/>
                <a:gdLst>
                  <a:gd name="T0" fmla="*/ 0 w 2"/>
                  <a:gd name="T1" fmla="*/ 17 h 17"/>
                  <a:gd name="T2" fmla="*/ 0 w 2"/>
                  <a:gd name="T3" fmla="*/ 0 h 17"/>
                  <a:gd name="T4" fmla="*/ 0 w 2"/>
                  <a:gd name="T5" fmla="*/ 17 h 17"/>
                  <a:gd name="T6" fmla="*/ 2 w 2"/>
                  <a:gd name="T7" fmla="*/ 11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7"/>
                  <a:gd name="T14" fmla="*/ 2 w 2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7">
                    <a:moveTo>
                      <a:pt x="0" y="17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" y="1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79"/>
              <p:cNvSpPr>
                <a:spLocks/>
              </p:cNvSpPr>
              <p:nvPr/>
            </p:nvSpPr>
            <p:spPr bwMode="auto">
              <a:xfrm>
                <a:off x="421" y="3471"/>
                <a:ext cx="1" cy="45"/>
              </a:xfrm>
              <a:custGeom>
                <a:avLst/>
                <a:gdLst>
                  <a:gd name="T0" fmla="*/ 0 w 1"/>
                  <a:gd name="T1" fmla="*/ 45 h 45"/>
                  <a:gd name="T2" fmla="*/ 0 w 1"/>
                  <a:gd name="T3" fmla="*/ 31 h 45"/>
                  <a:gd name="T4" fmla="*/ 0 w 1"/>
                  <a:gd name="T5" fmla="*/ 45 h 45"/>
                  <a:gd name="T6" fmla="*/ 1 w 1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5"/>
                  <a:gd name="T14" fmla="*/ 1 w 1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5">
                    <a:moveTo>
                      <a:pt x="0" y="45"/>
                    </a:moveTo>
                    <a:lnTo>
                      <a:pt x="0" y="31"/>
                    </a:lnTo>
                    <a:lnTo>
                      <a:pt x="0" y="45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80"/>
              <p:cNvSpPr>
                <a:spLocks/>
              </p:cNvSpPr>
              <p:nvPr/>
            </p:nvSpPr>
            <p:spPr bwMode="auto">
              <a:xfrm>
                <a:off x="422" y="3471"/>
                <a:ext cx="1" cy="39"/>
              </a:xfrm>
              <a:custGeom>
                <a:avLst/>
                <a:gdLst>
                  <a:gd name="T0" fmla="*/ 0 w 1"/>
                  <a:gd name="T1" fmla="*/ 39 h 39"/>
                  <a:gd name="T2" fmla="*/ 0 w 1"/>
                  <a:gd name="T3" fmla="*/ 0 h 39"/>
                  <a:gd name="T4" fmla="*/ 0 w 1"/>
                  <a:gd name="T5" fmla="*/ 39 h 39"/>
                  <a:gd name="T6" fmla="*/ 1 w 1"/>
                  <a:gd name="T7" fmla="*/ 2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9"/>
                  <a:gd name="T14" fmla="*/ 1 w 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9">
                    <a:moveTo>
                      <a:pt x="0" y="39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1" y="2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81"/>
              <p:cNvSpPr>
                <a:spLocks/>
              </p:cNvSpPr>
              <p:nvPr/>
            </p:nvSpPr>
            <p:spPr bwMode="auto">
              <a:xfrm>
                <a:off x="423" y="3491"/>
                <a:ext cx="1" cy="22"/>
              </a:xfrm>
              <a:custGeom>
                <a:avLst/>
                <a:gdLst>
                  <a:gd name="T0" fmla="*/ 0 w 1"/>
                  <a:gd name="T1" fmla="*/ 22 h 22"/>
                  <a:gd name="T2" fmla="*/ 0 w 1"/>
                  <a:gd name="T3" fmla="*/ 0 h 22"/>
                  <a:gd name="T4" fmla="*/ 0 w 1"/>
                  <a:gd name="T5" fmla="*/ 22 h 22"/>
                  <a:gd name="T6" fmla="*/ 1 w 1"/>
                  <a:gd name="T7" fmla="*/ 18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2"/>
                  <a:gd name="T14" fmla="*/ 1 w 1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2">
                    <a:moveTo>
                      <a:pt x="0" y="22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" y="1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8" name="Group 182"/>
              <p:cNvGrpSpPr>
                <a:grpSpLocks/>
              </p:cNvGrpSpPr>
              <p:nvPr/>
            </p:nvGrpSpPr>
            <p:grpSpPr bwMode="auto">
              <a:xfrm>
                <a:off x="424" y="3422"/>
                <a:ext cx="233" cy="98"/>
                <a:chOff x="424" y="3422"/>
                <a:chExt cx="233" cy="98"/>
              </a:xfrm>
            </p:grpSpPr>
            <p:sp>
              <p:nvSpPr>
                <p:cNvPr id="4260" name="Freeform 183"/>
                <p:cNvSpPr>
                  <a:spLocks/>
                </p:cNvSpPr>
                <p:nvPr/>
              </p:nvSpPr>
              <p:spPr bwMode="auto">
                <a:xfrm>
                  <a:off x="424" y="349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7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1" name="Freeform 184"/>
                <p:cNvSpPr>
                  <a:spLocks/>
                </p:cNvSpPr>
                <p:nvPr/>
              </p:nvSpPr>
              <p:spPr bwMode="auto">
                <a:xfrm>
                  <a:off x="425" y="3459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23 h 44"/>
                    <a:gd name="T4" fmla="*/ 0 w 1"/>
                    <a:gd name="T5" fmla="*/ 23 h 44"/>
                    <a:gd name="T6" fmla="*/ 1 w 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2" name="Freeform 185"/>
                <p:cNvSpPr>
                  <a:spLocks/>
                </p:cNvSpPr>
                <p:nvPr/>
              </p:nvSpPr>
              <p:spPr bwMode="auto">
                <a:xfrm>
                  <a:off x="426" y="3459"/>
                  <a:ext cx="2" cy="50"/>
                </a:xfrm>
                <a:custGeom>
                  <a:avLst/>
                  <a:gdLst>
                    <a:gd name="T0" fmla="*/ 0 w 2"/>
                    <a:gd name="T1" fmla="*/ 29 h 50"/>
                    <a:gd name="T2" fmla="*/ 0 w 2"/>
                    <a:gd name="T3" fmla="*/ 0 h 50"/>
                    <a:gd name="T4" fmla="*/ 0 w 2"/>
                    <a:gd name="T5" fmla="*/ 29 h 50"/>
                    <a:gd name="T6" fmla="*/ 2 w 2"/>
                    <a:gd name="T7" fmla="*/ 5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0"/>
                    <a:gd name="T14" fmla="*/ 2 w 2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0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" y="5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3" name="Freeform 186"/>
                <p:cNvSpPr>
                  <a:spLocks/>
                </p:cNvSpPr>
                <p:nvPr/>
              </p:nvSpPr>
              <p:spPr bwMode="auto">
                <a:xfrm>
                  <a:off x="428" y="3480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6 h 29"/>
                    <a:gd name="T4" fmla="*/ 0 w 1"/>
                    <a:gd name="T5" fmla="*/ 6 h 29"/>
                    <a:gd name="T6" fmla="*/ 1 w 1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4" name="Freeform 187"/>
                <p:cNvSpPr>
                  <a:spLocks/>
                </p:cNvSpPr>
                <p:nvPr/>
              </p:nvSpPr>
              <p:spPr bwMode="auto">
                <a:xfrm>
                  <a:off x="429" y="3479"/>
                  <a:ext cx="1" cy="16"/>
                </a:xfrm>
                <a:custGeom>
                  <a:avLst/>
                  <a:gdLst>
                    <a:gd name="T0" fmla="*/ 0 w 1"/>
                    <a:gd name="T1" fmla="*/ 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5" name="Freeform 188"/>
                <p:cNvSpPr>
                  <a:spLocks/>
                </p:cNvSpPr>
                <p:nvPr/>
              </p:nvSpPr>
              <p:spPr bwMode="auto">
                <a:xfrm>
                  <a:off x="430" y="3484"/>
                  <a:ext cx="1" cy="22"/>
                </a:xfrm>
                <a:custGeom>
                  <a:avLst/>
                  <a:gdLst>
                    <a:gd name="T0" fmla="*/ 0 w 1"/>
                    <a:gd name="T1" fmla="*/ 11 h 22"/>
                    <a:gd name="T2" fmla="*/ 0 w 1"/>
                    <a:gd name="T3" fmla="*/ 0 h 22"/>
                    <a:gd name="T4" fmla="*/ 0 w 1"/>
                    <a:gd name="T5" fmla="*/ 0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" name="Freeform 189"/>
                <p:cNvSpPr>
                  <a:spLocks/>
                </p:cNvSpPr>
                <p:nvPr/>
              </p:nvSpPr>
              <p:spPr bwMode="auto">
                <a:xfrm>
                  <a:off x="431" y="3422"/>
                  <a:ext cx="1" cy="84"/>
                </a:xfrm>
                <a:custGeom>
                  <a:avLst/>
                  <a:gdLst>
                    <a:gd name="T0" fmla="*/ 0 w 1"/>
                    <a:gd name="T1" fmla="*/ 84 h 84"/>
                    <a:gd name="T2" fmla="*/ 0 w 1"/>
                    <a:gd name="T3" fmla="*/ 0 h 84"/>
                    <a:gd name="T4" fmla="*/ 0 w 1"/>
                    <a:gd name="T5" fmla="*/ 0 h 84"/>
                    <a:gd name="T6" fmla="*/ 1 w 1"/>
                    <a:gd name="T7" fmla="*/ 46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4"/>
                    <a:gd name="T14" fmla="*/ 1 w 1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4">
                      <a:moveTo>
                        <a:pt x="0" y="84"/>
                      </a:moveTo>
                      <a:lnTo>
                        <a:pt x="0" y="0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7" name="Freeform 190"/>
                <p:cNvSpPr>
                  <a:spLocks/>
                </p:cNvSpPr>
                <p:nvPr/>
              </p:nvSpPr>
              <p:spPr bwMode="auto">
                <a:xfrm>
                  <a:off x="432" y="3458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8" name="Freeform 191"/>
                <p:cNvSpPr>
                  <a:spLocks/>
                </p:cNvSpPr>
                <p:nvPr/>
              </p:nvSpPr>
              <p:spPr bwMode="auto">
                <a:xfrm>
                  <a:off x="433" y="3441"/>
                  <a:ext cx="2" cy="39"/>
                </a:xfrm>
                <a:custGeom>
                  <a:avLst/>
                  <a:gdLst>
                    <a:gd name="T0" fmla="*/ 0 w 2"/>
                    <a:gd name="T1" fmla="*/ 32 h 39"/>
                    <a:gd name="T2" fmla="*/ 0 w 2"/>
                    <a:gd name="T3" fmla="*/ 0 h 39"/>
                    <a:gd name="T4" fmla="*/ 0 w 2"/>
                    <a:gd name="T5" fmla="*/ 32 h 39"/>
                    <a:gd name="T6" fmla="*/ 2 w 2"/>
                    <a:gd name="T7" fmla="*/ 39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9"/>
                    <a:gd name="T14" fmla="*/ 2 w 2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9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2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9" name="Freeform 192"/>
                <p:cNvSpPr>
                  <a:spLocks/>
                </p:cNvSpPr>
                <p:nvPr/>
              </p:nvSpPr>
              <p:spPr bwMode="auto">
                <a:xfrm>
                  <a:off x="435" y="3472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8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8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" name="Freeform 193"/>
                <p:cNvSpPr>
                  <a:spLocks/>
                </p:cNvSpPr>
                <p:nvPr/>
              </p:nvSpPr>
              <p:spPr bwMode="auto">
                <a:xfrm>
                  <a:off x="436" y="347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" name="Freeform 194"/>
                <p:cNvSpPr>
                  <a:spLocks/>
                </p:cNvSpPr>
                <p:nvPr/>
              </p:nvSpPr>
              <p:spPr bwMode="auto">
                <a:xfrm>
                  <a:off x="437" y="3453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36 h 36"/>
                    <a:gd name="T6" fmla="*/ 1 w 1"/>
                    <a:gd name="T7" fmla="*/ 27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2" name="Freeform 195"/>
                <p:cNvSpPr>
                  <a:spLocks/>
                </p:cNvSpPr>
                <p:nvPr/>
              </p:nvSpPr>
              <p:spPr bwMode="auto">
                <a:xfrm>
                  <a:off x="438" y="3480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22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" name="Freeform 196"/>
                <p:cNvSpPr>
                  <a:spLocks/>
                </p:cNvSpPr>
                <p:nvPr/>
              </p:nvSpPr>
              <p:spPr bwMode="auto">
                <a:xfrm>
                  <a:off x="439" y="3499"/>
                  <a:ext cx="1" cy="8"/>
                </a:xfrm>
                <a:custGeom>
                  <a:avLst/>
                  <a:gdLst>
                    <a:gd name="T0" fmla="*/ 0 w 1"/>
                    <a:gd name="T1" fmla="*/ 3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4" name="Freeform 197"/>
                <p:cNvSpPr>
                  <a:spLocks/>
                </p:cNvSpPr>
                <p:nvPr/>
              </p:nvSpPr>
              <p:spPr bwMode="auto">
                <a:xfrm>
                  <a:off x="440" y="3477"/>
                  <a:ext cx="2" cy="30"/>
                </a:xfrm>
                <a:custGeom>
                  <a:avLst/>
                  <a:gdLst>
                    <a:gd name="T0" fmla="*/ 0 w 2"/>
                    <a:gd name="T1" fmla="*/ 30 h 30"/>
                    <a:gd name="T2" fmla="*/ 0 w 2"/>
                    <a:gd name="T3" fmla="*/ 11 h 30"/>
                    <a:gd name="T4" fmla="*/ 0 w 2"/>
                    <a:gd name="T5" fmla="*/ 24 h 30"/>
                    <a:gd name="T6" fmla="*/ 2 w 2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0"/>
                    <a:gd name="T14" fmla="*/ 2 w 2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0">
                      <a:moveTo>
                        <a:pt x="0" y="30"/>
                      </a:moveTo>
                      <a:lnTo>
                        <a:pt x="0" y="11"/>
                      </a:lnTo>
                      <a:lnTo>
                        <a:pt x="0" y="2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5" name="Freeform 198"/>
                <p:cNvSpPr>
                  <a:spLocks/>
                </p:cNvSpPr>
                <p:nvPr/>
              </p:nvSpPr>
              <p:spPr bwMode="auto">
                <a:xfrm>
                  <a:off x="442" y="3477"/>
                  <a:ext cx="1" cy="26"/>
                </a:xfrm>
                <a:custGeom>
                  <a:avLst/>
                  <a:gdLst>
                    <a:gd name="T0" fmla="*/ 0 w 1"/>
                    <a:gd name="T1" fmla="*/ 8 h 26"/>
                    <a:gd name="T2" fmla="*/ 0 w 1"/>
                    <a:gd name="T3" fmla="*/ 0 h 26"/>
                    <a:gd name="T4" fmla="*/ 0 w 1"/>
                    <a:gd name="T5" fmla="*/ 8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6" name="Freeform 199"/>
                <p:cNvSpPr>
                  <a:spLocks/>
                </p:cNvSpPr>
                <p:nvPr/>
              </p:nvSpPr>
              <p:spPr bwMode="auto">
                <a:xfrm>
                  <a:off x="443" y="3467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15 h 36"/>
                    <a:gd name="T4" fmla="*/ 0 w 1"/>
                    <a:gd name="T5" fmla="*/ 15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7" name="Freeform 200"/>
                <p:cNvSpPr>
                  <a:spLocks/>
                </p:cNvSpPr>
                <p:nvPr/>
              </p:nvSpPr>
              <p:spPr bwMode="auto">
                <a:xfrm>
                  <a:off x="444" y="3467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45 h 45"/>
                    <a:gd name="T6" fmla="*/ 1 w 1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" y="4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8" name="Freeform 201"/>
                <p:cNvSpPr>
                  <a:spLocks/>
                </p:cNvSpPr>
                <p:nvPr/>
              </p:nvSpPr>
              <p:spPr bwMode="auto">
                <a:xfrm>
                  <a:off x="445" y="3501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4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9" name="Freeform 202"/>
                <p:cNvSpPr>
                  <a:spLocks/>
                </p:cNvSpPr>
                <p:nvPr/>
              </p:nvSpPr>
              <p:spPr bwMode="auto">
                <a:xfrm>
                  <a:off x="446" y="3498"/>
                  <a:ext cx="1" cy="12"/>
                </a:xfrm>
                <a:custGeom>
                  <a:avLst/>
                  <a:gdLst>
                    <a:gd name="T0" fmla="*/ 0 w 1"/>
                    <a:gd name="T1" fmla="*/ 7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0" name="Freeform 203"/>
                <p:cNvSpPr>
                  <a:spLocks/>
                </p:cNvSpPr>
                <p:nvPr/>
              </p:nvSpPr>
              <p:spPr bwMode="auto">
                <a:xfrm>
                  <a:off x="447" y="3484"/>
                  <a:ext cx="2" cy="28"/>
                </a:xfrm>
                <a:custGeom>
                  <a:avLst/>
                  <a:gdLst>
                    <a:gd name="T0" fmla="*/ 0 w 2"/>
                    <a:gd name="T1" fmla="*/ 26 h 28"/>
                    <a:gd name="T2" fmla="*/ 0 w 2"/>
                    <a:gd name="T3" fmla="*/ 0 h 28"/>
                    <a:gd name="T4" fmla="*/ 0 w 2"/>
                    <a:gd name="T5" fmla="*/ 23 h 28"/>
                    <a:gd name="T6" fmla="*/ 2 w 2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"/>
                    <a:gd name="T14" fmla="*/ 2 w 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1" name="Freeform 204"/>
                <p:cNvSpPr>
                  <a:spLocks/>
                </p:cNvSpPr>
                <p:nvPr/>
              </p:nvSpPr>
              <p:spPr bwMode="auto">
                <a:xfrm>
                  <a:off x="449" y="3459"/>
                  <a:ext cx="1" cy="53"/>
                </a:xfrm>
                <a:custGeom>
                  <a:avLst/>
                  <a:gdLst>
                    <a:gd name="T0" fmla="*/ 0 w 1"/>
                    <a:gd name="T1" fmla="*/ 53 h 53"/>
                    <a:gd name="T2" fmla="*/ 0 w 1"/>
                    <a:gd name="T3" fmla="*/ 0 h 53"/>
                    <a:gd name="T4" fmla="*/ 0 w 1"/>
                    <a:gd name="T5" fmla="*/ 0 h 53"/>
                    <a:gd name="T6" fmla="*/ 1 w 1"/>
                    <a:gd name="T7" fmla="*/ 37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3"/>
                    <a:gd name="T14" fmla="*/ 1 w 1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3">
                      <a:moveTo>
                        <a:pt x="0" y="53"/>
                      </a:moveTo>
                      <a:lnTo>
                        <a:pt x="0" y="0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2" name="Freeform 205"/>
                <p:cNvSpPr>
                  <a:spLocks/>
                </p:cNvSpPr>
                <p:nvPr/>
              </p:nvSpPr>
              <p:spPr bwMode="auto">
                <a:xfrm>
                  <a:off x="450" y="3460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41 h 41"/>
                    <a:gd name="T6" fmla="*/ 1 w 1"/>
                    <a:gd name="T7" fmla="*/ 4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41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3" name="Freeform 206"/>
                <p:cNvSpPr>
                  <a:spLocks/>
                </p:cNvSpPr>
                <p:nvPr/>
              </p:nvSpPr>
              <p:spPr bwMode="auto">
                <a:xfrm>
                  <a:off x="451" y="3491"/>
                  <a:ext cx="1" cy="16"/>
                </a:xfrm>
                <a:custGeom>
                  <a:avLst/>
                  <a:gdLst>
                    <a:gd name="T0" fmla="*/ 0 w 1"/>
                    <a:gd name="T1" fmla="*/ 9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4" name="Freeform 207"/>
                <p:cNvSpPr>
                  <a:spLocks/>
                </p:cNvSpPr>
                <p:nvPr/>
              </p:nvSpPr>
              <p:spPr bwMode="auto">
                <a:xfrm>
                  <a:off x="452" y="349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6 h 14"/>
                    <a:gd name="T4" fmla="*/ 0 w 1"/>
                    <a:gd name="T5" fmla="*/ 6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5" name="Freeform 208"/>
                <p:cNvSpPr>
                  <a:spLocks/>
                </p:cNvSpPr>
                <p:nvPr/>
              </p:nvSpPr>
              <p:spPr bwMode="auto">
                <a:xfrm>
                  <a:off x="453" y="3493"/>
                  <a:ext cx="1" cy="15"/>
                </a:xfrm>
                <a:custGeom>
                  <a:avLst/>
                  <a:gdLst>
                    <a:gd name="T0" fmla="*/ 0 w 1"/>
                    <a:gd name="T1" fmla="*/ 5 h 15"/>
                    <a:gd name="T2" fmla="*/ 0 w 1"/>
                    <a:gd name="T3" fmla="*/ 0 h 15"/>
                    <a:gd name="T4" fmla="*/ 0 w 1"/>
                    <a:gd name="T5" fmla="*/ 5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6" name="Freeform 209"/>
                <p:cNvSpPr>
                  <a:spLocks/>
                </p:cNvSpPr>
                <p:nvPr/>
              </p:nvSpPr>
              <p:spPr bwMode="auto">
                <a:xfrm>
                  <a:off x="454" y="3507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7" name="Freeform 210"/>
                <p:cNvSpPr>
                  <a:spLocks/>
                </p:cNvSpPr>
                <p:nvPr/>
              </p:nvSpPr>
              <p:spPr bwMode="auto">
                <a:xfrm>
                  <a:off x="456" y="350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8" name="Freeform 211"/>
                <p:cNvSpPr>
                  <a:spLocks/>
                </p:cNvSpPr>
                <p:nvPr/>
              </p:nvSpPr>
              <p:spPr bwMode="auto">
                <a:xfrm>
                  <a:off x="457" y="3484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23 h 28"/>
                    <a:gd name="T4" fmla="*/ 0 w 1"/>
                    <a:gd name="T5" fmla="*/ 24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9" name="Freeform 212"/>
                <p:cNvSpPr>
                  <a:spLocks/>
                </p:cNvSpPr>
                <p:nvPr/>
              </p:nvSpPr>
              <p:spPr bwMode="auto">
                <a:xfrm>
                  <a:off x="458" y="3484"/>
                  <a:ext cx="1" cy="21"/>
                </a:xfrm>
                <a:custGeom>
                  <a:avLst/>
                  <a:gdLst>
                    <a:gd name="T0" fmla="*/ 0 w 1"/>
                    <a:gd name="T1" fmla="*/ 12 h 21"/>
                    <a:gd name="T2" fmla="*/ 0 w 1"/>
                    <a:gd name="T3" fmla="*/ 0 h 21"/>
                    <a:gd name="T4" fmla="*/ 0 w 1"/>
                    <a:gd name="T5" fmla="*/ 12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" name="Freeform 213"/>
                <p:cNvSpPr>
                  <a:spLocks/>
                </p:cNvSpPr>
                <p:nvPr/>
              </p:nvSpPr>
              <p:spPr bwMode="auto">
                <a:xfrm>
                  <a:off x="459" y="3503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2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" name="Freeform 214"/>
                <p:cNvSpPr>
                  <a:spLocks/>
                </p:cNvSpPr>
                <p:nvPr/>
              </p:nvSpPr>
              <p:spPr bwMode="auto">
                <a:xfrm>
                  <a:off x="460" y="350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2" name="Freeform 215"/>
                <p:cNvSpPr>
                  <a:spLocks/>
                </p:cNvSpPr>
                <p:nvPr/>
              </p:nvSpPr>
              <p:spPr bwMode="auto">
                <a:xfrm>
                  <a:off x="461" y="3481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18 h 22"/>
                    <a:gd name="T4" fmla="*/ 0 w 2"/>
                    <a:gd name="T5" fmla="*/ 18 h 22"/>
                    <a:gd name="T6" fmla="*/ 2 w 2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1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3" name="Freeform 216"/>
                <p:cNvSpPr>
                  <a:spLocks/>
                </p:cNvSpPr>
                <p:nvPr/>
              </p:nvSpPr>
              <p:spPr bwMode="auto">
                <a:xfrm>
                  <a:off x="463" y="3428"/>
                  <a:ext cx="1" cy="70"/>
                </a:xfrm>
                <a:custGeom>
                  <a:avLst/>
                  <a:gdLst>
                    <a:gd name="T0" fmla="*/ 0 w 1"/>
                    <a:gd name="T1" fmla="*/ 70 h 70"/>
                    <a:gd name="T2" fmla="*/ 0 w 1"/>
                    <a:gd name="T3" fmla="*/ 49 h 70"/>
                    <a:gd name="T4" fmla="*/ 0 w 1"/>
                    <a:gd name="T5" fmla="*/ 70 h 70"/>
                    <a:gd name="T6" fmla="*/ 1 w 1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0"/>
                    <a:gd name="T14" fmla="*/ 1 w 1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0">
                      <a:moveTo>
                        <a:pt x="0" y="70"/>
                      </a:moveTo>
                      <a:lnTo>
                        <a:pt x="0" y="49"/>
                      </a:lnTo>
                      <a:lnTo>
                        <a:pt x="0" y="7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4" name="Freeform 217"/>
                <p:cNvSpPr>
                  <a:spLocks/>
                </p:cNvSpPr>
                <p:nvPr/>
              </p:nvSpPr>
              <p:spPr bwMode="auto">
                <a:xfrm>
                  <a:off x="464" y="3428"/>
                  <a:ext cx="1" cy="72"/>
                </a:xfrm>
                <a:custGeom>
                  <a:avLst/>
                  <a:gdLst>
                    <a:gd name="T0" fmla="*/ 0 w 1"/>
                    <a:gd name="T1" fmla="*/ 72 h 72"/>
                    <a:gd name="T2" fmla="*/ 0 w 1"/>
                    <a:gd name="T3" fmla="*/ 0 h 72"/>
                    <a:gd name="T4" fmla="*/ 0 w 1"/>
                    <a:gd name="T5" fmla="*/ 65 h 72"/>
                    <a:gd name="T6" fmla="*/ 1 w 1"/>
                    <a:gd name="T7" fmla="*/ 58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2"/>
                    <a:gd name="T14" fmla="*/ 1 w 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2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1" y="5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5" name="Freeform 218"/>
                <p:cNvSpPr>
                  <a:spLocks/>
                </p:cNvSpPr>
                <p:nvPr/>
              </p:nvSpPr>
              <p:spPr bwMode="auto">
                <a:xfrm>
                  <a:off x="465" y="3486"/>
                  <a:ext cx="1" cy="24"/>
                </a:xfrm>
                <a:custGeom>
                  <a:avLst/>
                  <a:gdLst>
                    <a:gd name="T0" fmla="*/ 0 w 1"/>
                    <a:gd name="T1" fmla="*/ 21 h 24"/>
                    <a:gd name="T2" fmla="*/ 0 w 1"/>
                    <a:gd name="T3" fmla="*/ 0 h 24"/>
                    <a:gd name="T4" fmla="*/ 0 w 1"/>
                    <a:gd name="T5" fmla="*/ 21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6" name="Freeform 219"/>
                <p:cNvSpPr>
                  <a:spLocks/>
                </p:cNvSpPr>
                <p:nvPr/>
              </p:nvSpPr>
              <p:spPr bwMode="auto">
                <a:xfrm>
                  <a:off x="466" y="350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7" name="Freeform 220"/>
                <p:cNvSpPr>
                  <a:spLocks/>
                </p:cNvSpPr>
                <p:nvPr/>
              </p:nvSpPr>
              <p:spPr bwMode="auto">
                <a:xfrm>
                  <a:off x="467" y="349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4 h 18"/>
                    <a:gd name="T4" fmla="*/ 0 w 1"/>
                    <a:gd name="T5" fmla="*/ 14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8" name="Freeform 221"/>
                <p:cNvSpPr>
                  <a:spLocks/>
                </p:cNvSpPr>
                <p:nvPr/>
              </p:nvSpPr>
              <p:spPr bwMode="auto">
                <a:xfrm>
                  <a:off x="468" y="3492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13 h 13"/>
                    <a:gd name="T6" fmla="*/ 2 w 2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9" name="Freeform 222"/>
                <p:cNvSpPr>
                  <a:spLocks/>
                </p:cNvSpPr>
                <p:nvPr/>
              </p:nvSpPr>
              <p:spPr bwMode="auto">
                <a:xfrm>
                  <a:off x="470" y="349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0" name="Freeform 223"/>
                <p:cNvSpPr>
                  <a:spLocks/>
                </p:cNvSpPr>
                <p:nvPr/>
              </p:nvSpPr>
              <p:spPr bwMode="auto">
                <a:xfrm>
                  <a:off x="471" y="3498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1" name="Freeform 224"/>
                <p:cNvSpPr>
                  <a:spLocks/>
                </p:cNvSpPr>
                <p:nvPr/>
              </p:nvSpPr>
              <p:spPr bwMode="auto">
                <a:xfrm>
                  <a:off x="472" y="349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9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" name="Freeform 225"/>
                <p:cNvSpPr>
                  <a:spLocks/>
                </p:cNvSpPr>
                <p:nvPr/>
              </p:nvSpPr>
              <p:spPr bwMode="auto">
                <a:xfrm>
                  <a:off x="473" y="3499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" name="Freeform 226"/>
                <p:cNvSpPr>
                  <a:spLocks/>
                </p:cNvSpPr>
                <p:nvPr/>
              </p:nvSpPr>
              <p:spPr bwMode="auto">
                <a:xfrm>
                  <a:off x="474" y="348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6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" name="Freeform 227"/>
                <p:cNvSpPr>
                  <a:spLocks/>
                </p:cNvSpPr>
                <p:nvPr/>
              </p:nvSpPr>
              <p:spPr bwMode="auto">
                <a:xfrm>
                  <a:off x="475" y="3498"/>
                  <a:ext cx="2" cy="11"/>
                </a:xfrm>
                <a:custGeom>
                  <a:avLst/>
                  <a:gdLst>
                    <a:gd name="T0" fmla="*/ 0 w 2"/>
                    <a:gd name="T1" fmla="*/ 9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" name="Freeform 228"/>
                <p:cNvSpPr>
                  <a:spLocks/>
                </p:cNvSpPr>
                <p:nvPr/>
              </p:nvSpPr>
              <p:spPr bwMode="auto">
                <a:xfrm>
                  <a:off x="477" y="349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5 h 14"/>
                    <a:gd name="T4" fmla="*/ 0 w 1"/>
                    <a:gd name="T5" fmla="*/ 5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" name="Freeform 229"/>
                <p:cNvSpPr>
                  <a:spLocks/>
                </p:cNvSpPr>
                <p:nvPr/>
              </p:nvSpPr>
              <p:spPr bwMode="auto">
                <a:xfrm>
                  <a:off x="478" y="3484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9 h 17"/>
                    <a:gd name="T4" fmla="*/ 0 w 1"/>
                    <a:gd name="T5" fmla="*/ 9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7" name="Freeform 230"/>
                <p:cNvSpPr>
                  <a:spLocks/>
                </p:cNvSpPr>
                <p:nvPr/>
              </p:nvSpPr>
              <p:spPr bwMode="auto">
                <a:xfrm>
                  <a:off x="479" y="3484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15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" name="Freeform 231"/>
                <p:cNvSpPr>
                  <a:spLocks/>
                </p:cNvSpPr>
                <p:nvPr/>
              </p:nvSpPr>
              <p:spPr bwMode="auto">
                <a:xfrm>
                  <a:off x="480" y="3499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3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" name="Freeform 232"/>
                <p:cNvSpPr>
                  <a:spLocks/>
                </p:cNvSpPr>
                <p:nvPr/>
              </p:nvSpPr>
              <p:spPr bwMode="auto">
                <a:xfrm>
                  <a:off x="481" y="3471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0 h 41"/>
                    <a:gd name="T6" fmla="*/ 1 w 1"/>
                    <a:gd name="T7" fmla="*/ 34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" name="Freeform 233"/>
                <p:cNvSpPr>
                  <a:spLocks/>
                </p:cNvSpPr>
                <p:nvPr/>
              </p:nvSpPr>
              <p:spPr bwMode="auto">
                <a:xfrm>
                  <a:off x="482" y="3443"/>
                  <a:ext cx="2" cy="62"/>
                </a:xfrm>
                <a:custGeom>
                  <a:avLst/>
                  <a:gdLst>
                    <a:gd name="T0" fmla="*/ 0 w 2"/>
                    <a:gd name="T1" fmla="*/ 62 h 62"/>
                    <a:gd name="T2" fmla="*/ 0 w 2"/>
                    <a:gd name="T3" fmla="*/ 0 h 62"/>
                    <a:gd name="T4" fmla="*/ 0 w 2"/>
                    <a:gd name="T5" fmla="*/ 50 h 62"/>
                    <a:gd name="T6" fmla="*/ 2 w 2"/>
                    <a:gd name="T7" fmla="*/ 6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2"/>
                    <a:gd name="T14" fmla="*/ 2 w 2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2" y="6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" name="Freeform 234"/>
                <p:cNvSpPr>
                  <a:spLocks/>
                </p:cNvSpPr>
                <p:nvPr/>
              </p:nvSpPr>
              <p:spPr bwMode="auto">
                <a:xfrm>
                  <a:off x="484" y="3503"/>
                  <a:ext cx="1" cy="12"/>
                </a:xfrm>
                <a:custGeom>
                  <a:avLst/>
                  <a:gdLst>
                    <a:gd name="T0" fmla="*/ 0 w 1"/>
                    <a:gd name="T1" fmla="*/ 7 h 12"/>
                    <a:gd name="T2" fmla="*/ 0 w 1"/>
                    <a:gd name="T3" fmla="*/ 0 h 12"/>
                    <a:gd name="T4" fmla="*/ 0 w 1"/>
                    <a:gd name="T5" fmla="*/ 7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" name="Freeform 235"/>
                <p:cNvSpPr>
                  <a:spLocks/>
                </p:cNvSpPr>
                <p:nvPr/>
              </p:nvSpPr>
              <p:spPr bwMode="auto">
                <a:xfrm>
                  <a:off x="485" y="3432"/>
                  <a:ext cx="1" cy="85"/>
                </a:xfrm>
                <a:custGeom>
                  <a:avLst/>
                  <a:gdLst>
                    <a:gd name="T0" fmla="*/ 0 w 1"/>
                    <a:gd name="T1" fmla="*/ 85 h 85"/>
                    <a:gd name="T2" fmla="*/ 0 w 1"/>
                    <a:gd name="T3" fmla="*/ 0 h 85"/>
                    <a:gd name="T4" fmla="*/ 0 w 1"/>
                    <a:gd name="T5" fmla="*/ 0 h 85"/>
                    <a:gd name="T6" fmla="*/ 1 w 1"/>
                    <a:gd name="T7" fmla="*/ 4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5"/>
                    <a:gd name="T14" fmla="*/ 1 w 1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5">
                      <a:moveTo>
                        <a:pt x="0" y="85"/>
                      </a:moveTo>
                      <a:lnTo>
                        <a:pt x="0" y="0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" name="Freeform 236"/>
                <p:cNvSpPr>
                  <a:spLocks/>
                </p:cNvSpPr>
                <p:nvPr/>
              </p:nvSpPr>
              <p:spPr bwMode="auto">
                <a:xfrm>
                  <a:off x="486" y="3465"/>
                  <a:ext cx="1" cy="34"/>
                </a:xfrm>
                <a:custGeom>
                  <a:avLst/>
                  <a:gdLst>
                    <a:gd name="T0" fmla="*/ 0 w 1"/>
                    <a:gd name="T1" fmla="*/ 7 h 34"/>
                    <a:gd name="T2" fmla="*/ 0 w 1"/>
                    <a:gd name="T3" fmla="*/ 0 h 34"/>
                    <a:gd name="T4" fmla="*/ 0 w 1"/>
                    <a:gd name="T5" fmla="*/ 1 h 34"/>
                    <a:gd name="T6" fmla="*/ 1 w 1"/>
                    <a:gd name="T7" fmla="*/ 34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" name="Freeform 237"/>
                <p:cNvSpPr>
                  <a:spLocks/>
                </p:cNvSpPr>
                <p:nvPr/>
              </p:nvSpPr>
              <p:spPr bwMode="auto">
                <a:xfrm>
                  <a:off x="487" y="3499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1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238"/>
                <p:cNvSpPr>
                  <a:spLocks/>
                </p:cNvSpPr>
                <p:nvPr/>
              </p:nvSpPr>
              <p:spPr bwMode="auto">
                <a:xfrm>
                  <a:off x="488" y="3462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0 h 38"/>
                    <a:gd name="T6" fmla="*/ 1 w 1"/>
                    <a:gd name="T7" fmla="*/ 23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239"/>
                <p:cNvSpPr>
                  <a:spLocks/>
                </p:cNvSpPr>
                <p:nvPr/>
              </p:nvSpPr>
              <p:spPr bwMode="auto">
                <a:xfrm>
                  <a:off x="489" y="3451"/>
                  <a:ext cx="2" cy="44"/>
                </a:xfrm>
                <a:custGeom>
                  <a:avLst/>
                  <a:gdLst>
                    <a:gd name="T0" fmla="*/ 0 w 2"/>
                    <a:gd name="T1" fmla="*/ 44 h 44"/>
                    <a:gd name="T2" fmla="*/ 0 w 2"/>
                    <a:gd name="T3" fmla="*/ 34 h 44"/>
                    <a:gd name="T4" fmla="*/ 0 w 2"/>
                    <a:gd name="T5" fmla="*/ 44 h 44"/>
                    <a:gd name="T6" fmla="*/ 2 w 2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4"/>
                    <a:gd name="T14" fmla="*/ 2 w 2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4">
                      <a:moveTo>
                        <a:pt x="0" y="44"/>
                      </a:move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240"/>
                <p:cNvSpPr>
                  <a:spLocks/>
                </p:cNvSpPr>
                <p:nvPr/>
              </p:nvSpPr>
              <p:spPr bwMode="auto">
                <a:xfrm>
                  <a:off x="491" y="3451"/>
                  <a:ext cx="1" cy="43"/>
                </a:xfrm>
                <a:custGeom>
                  <a:avLst/>
                  <a:gdLst>
                    <a:gd name="T0" fmla="*/ 0 w 1"/>
                    <a:gd name="T1" fmla="*/ 40 h 43"/>
                    <a:gd name="T2" fmla="*/ 0 w 1"/>
                    <a:gd name="T3" fmla="*/ 0 h 43"/>
                    <a:gd name="T4" fmla="*/ 0 w 1"/>
                    <a:gd name="T5" fmla="*/ 13 h 43"/>
                    <a:gd name="T6" fmla="*/ 1 w 1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241"/>
                <p:cNvSpPr>
                  <a:spLocks/>
                </p:cNvSpPr>
                <p:nvPr/>
              </p:nvSpPr>
              <p:spPr bwMode="auto">
                <a:xfrm>
                  <a:off x="492" y="3471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13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242"/>
                <p:cNvSpPr>
                  <a:spLocks/>
                </p:cNvSpPr>
                <p:nvPr/>
              </p:nvSpPr>
              <p:spPr bwMode="auto">
                <a:xfrm>
                  <a:off x="493" y="3481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0" name="Freeform 243"/>
                <p:cNvSpPr>
                  <a:spLocks/>
                </p:cNvSpPr>
                <p:nvPr/>
              </p:nvSpPr>
              <p:spPr bwMode="auto">
                <a:xfrm>
                  <a:off x="494" y="3472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36 h 36"/>
                    <a:gd name="T6" fmla="*/ 1 w 1"/>
                    <a:gd name="T7" fmla="*/ 21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1" name="Freeform 244"/>
                <p:cNvSpPr>
                  <a:spLocks/>
                </p:cNvSpPr>
                <p:nvPr/>
              </p:nvSpPr>
              <p:spPr bwMode="auto">
                <a:xfrm>
                  <a:off x="495" y="3457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0 h 50"/>
                    <a:gd name="T4" fmla="*/ 0 w 1"/>
                    <a:gd name="T5" fmla="*/ 50 h 50"/>
                    <a:gd name="T6" fmla="*/ 1 w 1"/>
                    <a:gd name="T7" fmla="*/ 46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2" name="Freeform 245"/>
                <p:cNvSpPr>
                  <a:spLocks/>
                </p:cNvSpPr>
                <p:nvPr/>
              </p:nvSpPr>
              <p:spPr bwMode="auto">
                <a:xfrm>
                  <a:off x="496" y="3494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7 h 9"/>
                    <a:gd name="T4" fmla="*/ 0 w 2"/>
                    <a:gd name="T5" fmla="*/ 7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3" name="Freeform 246"/>
                <p:cNvSpPr>
                  <a:spLocks/>
                </p:cNvSpPr>
                <p:nvPr/>
              </p:nvSpPr>
              <p:spPr bwMode="auto">
                <a:xfrm>
                  <a:off x="498" y="3482"/>
                  <a:ext cx="1" cy="19"/>
                </a:xfrm>
                <a:custGeom>
                  <a:avLst/>
                  <a:gdLst>
                    <a:gd name="T0" fmla="*/ 0 w 1"/>
                    <a:gd name="T1" fmla="*/ 18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4" name="Freeform 247"/>
                <p:cNvSpPr>
                  <a:spLocks/>
                </p:cNvSpPr>
                <p:nvPr/>
              </p:nvSpPr>
              <p:spPr bwMode="auto">
                <a:xfrm>
                  <a:off x="499" y="3498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3 h 16"/>
                    <a:gd name="T4" fmla="*/ 0 w 1"/>
                    <a:gd name="T5" fmla="*/ 4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5" name="Freeform 248"/>
                <p:cNvSpPr>
                  <a:spLocks/>
                </p:cNvSpPr>
                <p:nvPr/>
              </p:nvSpPr>
              <p:spPr bwMode="auto">
                <a:xfrm>
                  <a:off x="500" y="349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" name="Freeform 249"/>
                <p:cNvSpPr>
                  <a:spLocks/>
                </p:cNvSpPr>
                <p:nvPr/>
              </p:nvSpPr>
              <p:spPr bwMode="auto">
                <a:xfrm>
                  <a:off x="501" y="3494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2 h 14"/>
                    <a:gd name="T6" fmla="*/ 1 w 1"/>
                    <a:gd name="T7" fmla="*/ 1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" name="Freeform 250"/>
                <p:cNvSpPr>
                  <a:spLocks/>
                </p:cNvSpPr>
                <p:nvPr/>
              </p:nvSpPr>
              <p:spPr bwMode="auto">
                <a:xfrm>
                  <a:off x="502" y="348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6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" name="Freeform 251"/>
                <p:cNvSpPr>
                  <a:spLocks/>
                </p:cNvSpPr>
                <p:nvPr/>
              </p:nvSpPr>
              <p:spPr bwMode="auto">
                <a:xfrm>
                  <a:off x="503" y="3489"/>
                  <a:ext cx="2" cy="24"/>
                </a:xfrm>
                <a:custGeom>
                  <a:avLst/>
                  <a:gdLst>
                    <a:gd name="T0" fmla="*/ 0 w 2"/>
                    <a:gd name="T1" fmla="*/ 21 h 24"/>
                    <a:gd name="T2" fmla="*/ 0 w 2"/>
                    <a:gd name="T3" fmla="*/ 0 h 24"/>
                    <a:gd name="T4" fmla="*/ 0 w 2"/>
                    <a:gd name="T5" fmla="*/ 14 h 24"/>
                    <a:gd name="T6" fmla="*/ 2 w 2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" name="Freeform 252"/>
                <p:cNvSpPr>
                  <a:spLocks/>
                </p:cNvSpPr>
                <p:nvPr/>
              </p:nvSpPr>
              <p:spPr bwMode="auto">
                <a:xfrm>
                  <a:off x="505" y="3502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7 h 11"/>
                    <a:gd name="T6" fmla="*/ 1 w 1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0" name="Freeform 253"/>
                <p:cNvSpPr>
                  <a:spLocks/>
                </p:cNvSpPr>
                <p:nvPr/>
              </p:nvSpPr>
              <p:spPr bwMode="auto">
                <a:xfrm>
                  <a:off x="506" y="350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1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1" name="Freeform 254"/>
                <p:cNvSpPr>
                  <a:spLocks/>
                </p:cNvSpPr>
                <p:nvPr/>
              </p:nvSpPr>
              <p:spPr bwMode="auto">
                <a:xfrm>
                  <a:off x="507" y="3489"/>
                  <a:ext cx="1" cy="20"/>
                </a:xfrm>
                <a:custGeom>
                  <a:avLst/>
                  <a:gdLst>
                    <a:gd name="T0" fmla="*/ 0 w 1"/>
                    <a:gd name="T1" fmla="*/ 13 h 20"/>
                    <a:gd name="T2" fmla="*/ 0 w 1"/>
                    <a:gd name="T3" fmla="*/ 0 h 20"/>
                    <a:gd name="T4" fmla="*/ 0 w 1"/>
                    <a:gd name="T5" fmla="*/ 10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2" name="Freeform 255"/>
                <p:cNvSpPr>
                  <a:spLocks/>
                </p:cNvSpPr>
                <p:nvPr/>
              </p:nvSpPr>
              <p:spPr bwMode="auto">
                <a:xfrm>
                  <a:off x="508" y="3484"/>
                  <a:ext cx="1" cy="32"/>
                </a:xfrm>
                <a:custGeom>
                  <a:avLst/>
                  <a:gdLst>
                    <a:gd name="T0" fmla="*/ 0 w 1"/>
                    <a:gd name="T1" fmla="*/ 25 h 32"/>
                    <a:gd name="T2" fmla="*/ 0 w 1"/>
                    <a:gd name="T3" fmla="*/ 0 h 32"/>
                    <a:gd name="T4" fmla="*/ 0 w 1"/>
                    <a:gd name="T5" fmla="*/ 21 h 32"/>
                    <a:gd name="T6" fmla="*/ 1 w 1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3" name="Freeform 256"/>
                <p:cNvSpPr>
                  <a:spLocks/>
                </p:cNvSpPr>
                <p:nvPr/>
              </p:nvSpPr>
              <p:spPr bwMode="auto">
                <a:xfrm>
                  <a:off x="509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4" name="Freeform 257"/>
                <p:cNvSpPr>
                  <a:spLocks/>
                </p:cNvSpPr>
                <p:nvPr/>
              </p:nvSpPr>
              <p:spPr bwMode="auto">
                <a:xfrm>
                  <a:off x="510" y="3481"/>
                  <a:ext cx="2" cy="26"/>
                </a:xfrm>
                <a:custGeom>
                  <a:avLst/>
                  <a:gdLst>
                    <a:gd name="T0" fmla="*/ 0 w 2"/>
                    <a:gd name="T1" fmla="*/ 26 h 26"/>
                    <a:gd name="T2" fmla="*/ 0 w 2"/>
                    <a:gd name="T3" fmla="*/ 20 h 26"/>
                    <a:gd name="T4" fmla="*/ 0 w 2"/>
                    <a:gd name="T5" fmla="*/ 20 h 26"/>
                    <a:gd name="T6" fmla="*/ 2 w 2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6"/>
                    <a:gd name="T14" fmla="*/ 2 w 2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6">
                      <a:moveTo>
                        <a:pt x="0" y="26"/>
                      </a:moveTo>
                      <a:lnTo>
                        <a:pt x="0" y="2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5" name="Freeform 258"/>
                <p:cNvSpPr>
                  <a:spLocks/>
                </p:cNvSpPr>
                <p:nvPr/>
              </p:nvSpPr>
              <p:spPr bwMode="auto">
                <a:xfrm>
                  <a:off x="512" y="348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6" name="Freeform 259"/>
                <p:cNvSpPr>
                  <a:spLocks/>
                </p:cNvSpPr>
                <p:nvPr/>
              </p:nvSpPr>
              <p:spPr bwMode="auto">
                <a:xfrm>
                  <a:off x="513" y="3489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4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7" name="Freeform 260"/>
                <p:cNvSpPr>
                  <a:spLocks/>
                </p:cNvSpPr>
                <p:nvPr/>
              </p:nvSpPr>
              <p:spPr bwMode="auto">
                <a:xfrm>
                  <a:off x="514" y="3489"/>
                  <a:ext cx="1" cy="14"/>
                </a:xfrm>
                <a:custGeom>
                  <a:avLst/>
                  <a:gdLst>
                    <a:gd name="T0" fmla="*/ 0 w 1"/>
                    <a:gd name="T1" fmla="*/ 12 h 14"/>
                    <a:gd name="T2" fmla="*/ 0 w 1"/>
                    <a:gd name="T3" fmla="*/ 0 h 14"/>
                    <a:gd name="T4" fmla="*/ 0 w 1"/>
                    <a:gd name="T5" fmla="*/ 12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8" name="Freeform 261"/>
                <p:cNvSpPr>
                  <a:spLocks/>
                </p:cNvSpPr>
                <p:nvPr/>
              </p:nvSpPr>
              <p:spPr bwMode="auto">
                <a:xfrm>
                  <a:off x="515" y="350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9" name="Freeform 262"/>
                <p:cNvSpPr>
                  <a:spLocks/>
                </p:cNvSpPr>
                <p:nvPr/>
              </p:nvSpPr>
              <p:spPr bwMode="auto">
                <a:xfrm>
                  <a:off x="516" y="347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2 h 28"/>
                    <a:gd name="T4" fmla="*/ 0 w 1"/>
                    <a:gd name="T5" fmla="*/ 12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263"/>
                <p:cNvSpPr>
                  <a:spLocks/>
                </p:cNvSpPr>
                <p:nvPr/>
              </p:nvSpPr>
              <p:spPr bwMode="auto">
                <a:xfrm>
                  <a:off x="517" y="3479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6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264"/>
                <p:cNvSpPr>
                  <a:spLocks/>
                </p:cNvSpPr>
                <p:nvPr/>
              </p:nvSpPr>
              <p:spPr bwMode="auto">
                <a:xfrm>
                  <a:off x="518" y="3482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3 h 11"/>
                    <a:gd name="T4" fmla="*/ 0 w 2"/>
                    <a:gd name="T5" fmla="*/ 11 h 11"/>
                    <a:gd name="T6" fmla="*/ 2 w 2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265"/>
                <p:cNvSpPr>
                  <a:spLocks/>
                </p:cNvSpPr>
                <p:nvPr/>
              </p:nvSpPr>
              <p:spPr bwMode="auto">
                <a:xfrm>
                  <a:off x="520" y="3479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266"/>
                <p:cNvSpPr>
                  <a:spLocks/>
                </p:cNvSpPr>
                <p:nvPr/>
              </p:nvSpPr>
              <p:spPr bwMode="auto">
                <a:xfrm>
                  <a:off x="521" y="3479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5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267"/>
                <p:cNvSpPr>
                  <a:spLocks/>
                </p:cNvSpPr>
                <p:nvPr/>
              </p:nvSpPr>
              <p:spPr bwMode="auto">
                <a:xfrm>
                  <a:off x="522" y="3466"/>
                  <a:ext cx="1" cy="30"/>
                </a:xfrm>
                <a:custGeom>
                  <a:avLst/>
                  <a:gdLst>
                    <a:gd name="T0" fmla="*/ 0 w 1"/>
                    <a:gd name="T1" fmla="*/ 18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5" name="Freeform 268"/>
                <p:cNvSpPr>
                  <a:spLocks/>
                </p:cNvSpPr>
                <p:nvPr/>
              </p:nvSpPr>
              <p:spPr bwMode="auto">
                <a:xfrm>
                  <a:off x="523" y="3458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37 h 41"/>
                    <a:gd name="T4" fmla="*/ 0 w 1"/>
                    <a:gd name="T5" fmla="*/ 37 h 41"/>
                    <a:gd name="T6" fmla="*/ 1 w 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6" name="Freeform 269"/>
                <p:cNvSpPr>
                  <a:spLocks/>
                </p:cNvSpPr>
                <p:nvPr/>
              </p:nvSpPr>
              <p:spPr bwMode="auto">
                <a:xfrm>
                  <a:off x="524" y="3458"/>
                  <a:ext cx="1" cy="17"/>
                </a:xfrm>
                <a:custGeom>
                  <a:avLst/>
                  <a:gdLst>
                    <a:gd name="T0" fmla="*/ 0 w 1"/>
                    <a:gd name="T1" fmla="*/ 12 h 17"/>
                    <a:gd name="T2" fmla="*/ 0 w 1"/>
                    <a:gd name="T3" fmla="*/ 0 h 17"/>
                    <a:gd name="T4" fmla="*/ 0 w 1"/>
                    <a:gd name="T5" fmla="*/ 12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7" name="Freeform 270"/>
                <p:cNvSpPr>
                  <a:spLocks/>
                </p:cNvSpPr>
                <p:nvPr/>
              </p:nvSpPr>
              <p:spPr bwMode="auto">
                <a:xfrm>
                  <a:off x="525" y="3474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8" name="Freeform 271"/>
                <p:cNvSpPr>
                  <a:spLocks/>
                </p:cNvSpPr>
                <p:nvPr/>
              </p:nvSpPr>
              <p:spPr bwMode="auto">
                <a:xfrm>
                  <a:off x="527" y="3437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0 h 47"/>
                    <a:gd name="T6" fmla="*/ 1 w 1"/>
                    <a:gd name="T7" fmla="*/ 42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9" name="Freeform 272"/>
                <p:cNvSpPr>
                  <a:spLocks/>
                </p:cNvSpPr>
                <p:nvPr/>
              </p:nvSpPr>
              <p:spPr bwMode="auto">
                <a:xfrm>
                  <a:off x="528" y="346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5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0" name="Freeform 273"/>
                <p:cNvSpPr>
                  <a:spLocks/>
                </p:cNvSpPr>
                <p:nvPr/>
              </p:nvSpPr>
              <p:spPr bwMode="auto">
                <a:xfrm>
                  <a:off x="529" y="3468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1" name="Freeform 274"/>
                <p:cNvSpPr>
                  <a:spLocks/>
                </p:cNvSpPr>
                <p:nvPr/>
              </p:nvSpPr>
              <p:spPr bwMode="auto">
                <a:xfrm>
                  <a:off x="530" y="3481"/>
                  <a:ext cx="1" cy="31"/>
                </a:xfrm>
                <a:custGeom>
                  <a:avLst/>
                  <a:gdLst>
                    <a:gd name="T0" fmla="*/ 0 w 1"/>
                    <a:gd name="T1" fmla="*/ 17 h 31"/>
                    <a:gd name="T2" fmla="*/ 0 w 1"/>
                    <a:gd name="T3" fmla="*/ 0 h 31"/>
                    <a:gd name="T4" fmla="*/ 0 w 1"/>
                    <a:gd name="T5" fmla="*/ 17 h 31"/>
                    <a:gd name="T6" fmla="*/ 1 w 1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2" name="Freeform 275"/>
                <p:cNvSpPr>
                  <a:spLocks/>
                </p:cNvSpPr>
                <p:nvPr/>
              </p:nvSpPr>
              <p:spPr bwMode="auto">
                <a:xfrm>
                  <a:off x="531" y="3450"/>
                  <a:ext cx="1" cy="62"/>
                </a:xfrm>
                <a:custGeom>
                  <a:avLst/>
                  <a:gdLst>
                    <a:gd name="T0" fmla="*/ 0 w 1"/>
                    <a:gd name="T1" fmla="*/ 62 h 62"/>
                    <a:gd name="T2" fmla="*/ 0 w 1"/>
                    <a:gd name="T3" fmla="*/ 0 h 62"/>
                    <a:gd name="T4" fmla="*/ 0 w 1"/>
                    <a:gd name="T5" fmla="*/ 0 h 62"/>
                    <a:gd name="T6" fmla="*/ 1 w 1"/>
                    <a:gd name="T7" fmla="*/ 27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2"/>
                    <a:gd name="T14" fmla="*/ 1 w 1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3" name="Freeform 276"/>
                <p:cNvSpPr>
                  <a:spLocks/>
                </p:cNvSpPr>
                <p:nvPr/>
              </p:nvSpPr>
              <p:spPr bwMode="auto">
                <a:xfrm>
                  <a:off x="532" y="3477"/>
                  <a:ext cx="2" cy="15"/>
                </a:xfrm>
                <a:custGeom>
                  <a:avLst/>
                  <a:gdLst>
                    <a:gd name="T0" fmla="*/ 0 w 2"/>
                    <a:gd name="T1" fmla="*/ 15 h 15"/>
                    <a:gd name="T2" fmla="*/ 0 w 2"/>
                    <a:gd name="T3" fmla="*/ 0 h 15"/>
                    <a:gd name="T4" fmla="*/ 0 w 2"/>
                    <a:gd name="T5" fmla="*/ 15 h 15"/>
                    <a:gd name="T6" fmla="*/ 2 w 2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4" name="Freeform 277"/>
                <p:cNvSpPr>
                  <a:spLocks/>
                </p:cNvSpPr>
                <p:nvPr/>
              </p:nvSpPr>
              <p:spPr bwMode="auto">
                <a:xfrm>
                  <a:off x="534" y="3481"/>
                  <a:ext cx="1" cy="20"/>
                </a:xfrm>
                <a:custGeom>
                  <a:avLst/>
                  <a:gdLst>
                    <a:gd name="T0" fmla="*/ 0 w 1"/>
                    <a:gd name="T1" fmla="*/ 18 h 20"/>
                    <a:gd name="T2" fmla="*/ 0 w 1"/>
                    <a:gd name="T3" fmla="*/ 0 h 20"/>
                    <a:gd name="T4" fmla="*/ 0 w 1"/>
                    <a:gd name="T5" fmla="*/ 12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5" name="Freeform 278"/>
                <p:cNvSpPr>
                  <a:spLocks/>
                </p:cNvSpPr>
                <p:nvPr/>
              </p:nvSpPr>
              <p:spPr bwMode="auto">
                <a:xfrm>
                  <a:off x="535" y="3479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10 h 22"/>
                    <a:gd name="T4" fmla="*/ 0 w 1"/>
                    <a:gd name="T5" fmla="*/ 10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6" name="Freeform 279"/>
                <p:cNvSpPr>
                  <a:spLocks/>
                </p:cNvSpPr>
                <p:nvPr/>
              </p:nvSpPr>
              <p:spPr bwMode="auto">
                <a:xfrm>
                  <a:off x="536" y="3479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12 h 29"/>
                    <a:gd name="T6" fmla="*/ 1 w 1"/>
                    <a:gd name="T7" fmla="*/ 6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7" name="Freeform 280"/>
                <p:cNvSpPr>
                  <a:spLocks/>
                </p:cNvSpPr>
                <p:nvPr/>
              </p:nvSpPr>
              <p:spPr bwMode="auto">
                <a:xfrm>
                  <a:off x="537" y="3485"/>
                  <a:ext cx="1" cy="20"/>
                </a:xfrm>
                <a:custGeom>
                  <a:avLst/>
                  <a:gdLst>
                    <a:gd name="T0" fmla="*/ 0 w 1"/>
                    <a:gd name="T1" fmla="*/ 14 h 20"/>
                    <a:gd name="T2" fmla="*/ 0 w 1"/>
                    <a:gd name="T3" fmla="*/ 0 h 20"/>
                    <a:gd name="T4" fmla="*/ 0 w 1"/>
                    <a:gd name="T5" fmla="*/ 14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8" name="Freeform 281"/>
                <p:cNvSpPr>
                  <a:spLocks/>
                </p:cNvSpPr>
                <p:nvPr/>
              </p:nvSpPr>
              <p:spPr bwMode="auto">
                <a:xfrm>
                  <a:off x="538" y="3480"/>
                  <a:ext cx="1" cy="34"/>
                </a:xfrm>
                <a:custGeom>
                  <a:avLst/>
                  <a:gdLst>
                    <a:gd name="T0" fmla="*/ 0 w 1"/>
                    <a:gd name="T1" fmla="*/ 25 h 34"/>
                    <a:gd name="T2" fmla="*/ 0 w 1"/>
                    <a:gd name="T3" fmla="*/ 0 h 34"/>
                    <a:gd name="T4" fmla="*/ 0 w 1"/>
                    <a:gd name="T5" fmla="*/ 19 h 34"/>
                    <a:gd name="T6" fmla="*/ 1 w 1"/>
                    <a:gd name="T7" fmla="*/ 34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9" name="Freeform 282"/>
                <p:cNvSpPr>
                  <a:spLocks/>
                </p:cNvSpPr>
                <p:nvPr/>
              </p:nvSpPr>
              <p:spPr bwMode="auto">
                <a:xfrm>
                  <a:off x="539" y="3487"/>
                  <a:ext cx="2" cy="27"/>
                </a:xfrm>
                <a:custGeom>
                  <a:avLst/>
                  <a:gdLst>
                    <a:gd name="T0" fmla="*/ 0 w 2"/>
                    <a:gd name="T1" fmla="*/ 27 h 27"/>
                    <a:gd name="T2" fmla="*/ 0 w 2"/>
                    <a:gd name="T3" fmla="*/ 0 h 27"/>
                    <a:gd name="T4" fmla="*/ 0 w 2"/>
                    <a:gd name="T5" fmla="*/ 0 h 27"/>
                    <a:gd name="T6" fmla="*/ 2 w 2"/>
                    <a:gd name="T7" fmla="*/ 15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7"/>
                    <a:gd name="T14" fmla="*/ 2 w 2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0" name="Freeform 283"/>
                <p:cNvSpPr>
                  <a:spLocks/>
                </p:cNvSpPr>
                <p:nvPr/>
              </p:nvSpPr>
              <p:spPr bwMode="auto">
                <a:xfrm>
                  <a:off x="541" y="3472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0 h 30"/>
                    <a:gd name="T4" fmla="*/ 0 w 1"/>
                    <a:gd name="T5" fmla="*/ 2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1" name="Freeform 284"/>
                <p:cNvSpPr>
                  <a:spLocks/>
                </p:cNvSpPr>
                <p:nvPr/>
              </p:nvSpPr>
              <p:spPr bwMode="auto">
                <a:xfrm>
                  <a:off x="542" y="3472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7 h 27"/>
                    <a:gd name="T6" fmla="*/ 1 w 1"/>
                    <a:gd name="T7" fmla="*/ 24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" name="Freeform 285"/>
                <p:cNvSpPr>
                  <a:spLocks/>
                </p:cNvSpPr>
                <p:nvPr/>
              </p:nvSpPr>
              <p:spPr bwMode="auto">
                <a:xfrm>
                  <a:off x="543" y="3496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286"/>
                <p:cNvSpPr>
                  <a:spLocks/>
                </p:cNvSpPr>
                <p:nvPr/>
              </p:nvSpPr>
              <p:spPr bwMode="auto">
                <a:xfrm>
                  <a:off x="544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 h 15"/>
                    <a:gd name="T4" fmla="*/ 0 w 1"/>
                    <a:gd name="T5" fmla="*/ 15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287"/>
                <p:cNvSpPr>
                  <a:spLocks/>
                </p:cNvSpPr>
                <p:nvPr/>
              </p:nvSpPr>
              <p:spPr bwMode="auto">
                <a:xfrm>
                  <a:off x="545" y="3495"/>
                  <a:ext cx="1" cy="11"/>
                </a:xfrm>
                <a:custGeom>
                  <a:avLst/>
                  <a:gdLst>
                    <a:gd name="T0" fmla="*/ 0 w 1"/>
                    <a:gd name="T1" fmla="*/ 10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288"/>
                <p:cNvSpPr>
                  <a:spLocks/>
                </p:cNvSpPr>
                <p:nvPr/>
              </p:nvSpPr>
              <p:spPr bwMode="auto">
                <a:xfrm>
                  <a:off x="546" y="3506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289"/>
                <p:cNvSpPr>
                  <a:spLocks/>
                </p:cNvSpPr>
                <p:nvPr/>
              </p:nvSpPr>
              <p:spPr bwMode="auto">
                <a:xfrm>
                  <a:off x="548" y="3468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26 h 45"/>
                    <a:gd name="T4" fmla="*/ 0 w 1"/>
                    <a:gd name="T5" fmla="*/ 26 h 45"/>
                    <a:gd name="T6" fmla="*/ 1 w 1"/>
                    <a:gd name="T7" fmla="*/ 0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290"/>
                <p:cNvSpPr>
                  <a:spLocks/>
                </p:cNvSpPr>
                <p:nvPr/>
              </p:nvSpPr>
              <p:spPr bwMode="auto">
                <a:xfrm>
                  <a:off x="549" y="3468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18 h 47"/>
                    <a:gd name="T6" fmla="*/ 1 w 1"/>
                    <a:gd name="T7" fmla="*/ 42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8" name="Freeform 291"/>
                <p:cNvSpPr>
                  <a:spLocks/>
                </p:cNvSpPr>
                <p:nvPr/>
              </p:nvSpPr>
              <p:spPr bwMode="auto">
                <a:xfrm>
                  <a:off x="550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9" name="Freeform 292"/>
                <p:cNvSpPr>
                  <a:spLocks/>
                </p:cNvSpPr>
                <p:nvPr/>
              </p:nvSpPr>
              <p:spPr bwMode="auto">
                <a:xfrm>
                  <a:off x="551" y="3510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0" name="Freeform 293"/>
                <p:cNvSpPr>
                  <a:spLocks/>
                </p:cNvSpPr>
                <p:nvPr/>
              </p:nvSpPr>
              <p:spPr bwMode="auto">
                <a:xfrm>
                  <a:off x="552" y="3495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3 h 20"/>
                    <a:gd name="T4" fmla="*/ 0 w 1"/>
                    <a:gd name="T5" fmla="*/ 3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1" name="Freeform 294"/>
                <p:cNvSpPr>
                  <a:spLocks/>
                </p:cNvSpPr>
                <p:nvPr/>
              </p:nvSpPr>
              <p:spPr bwMode="auto">
                <a:xfrm>
                  <a:off x="553" y="3495"/>
                  <a:ext cx="2" cy="17"/>
                </a:xfrm>
                <a:custGeom>
                  <a:avLst/>
                  <a:gdLst>
                    <a:gd name="T0" fmla="*/ 0 w 2"/>
                    <a:gd name="T1" fmla="*/ 11 h 17"/>
                    <a:gd name="T2" fmla="*/ 0 w 2"/>
                    <a:gd name="T3" fmla="*/ 0 h 17"/>
                    <a:gd name="T4" fmla="*/ 0 w 2"/>
                    <a:gd name="T5" fmla="*/ 11 h 17"/>
                    <a:gd name="T6" fmla="*/ 2 w 2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2" name="Freeform 295"/>
                <p:cNvSpPr>
                  <a:spLocks/>
                </p:cNvSpPr>
                <p:nvPr/>
              </p:nvSpPr>
              <p:spPr bwMode="auto">
                <a:xfrm>
                  <a:off x="555" y="3505"/>
                  <a:ext cx="1" cy="12"/>
                </a:xfrm>
                <a:custGeom>
                  <a:avLst/>
                  <a:gdLst>
                    <a:gd name="T0" fmla="*/ 0 w 1"/>
                    <a:gd name="T1" fmla="*/ 10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3" name="Freeform 296"/>
                <p:cNvSpPr>
                  <a:spLocks/>
                </p:cNvSpPr>
                <p:nvPr/>
              </p:nvSpPr>
              <p:spPr bwMode="auto">
                <a:xfrm>
                  <a:off x="556" y="348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13 h 30"/>
                    <a:gd name="T4" fmla="*/ 0 w 1"/>
                    <a:gd name="T5" fmla="*/ 18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4" name="Freeform 297"/>
                <p:cNvSpPr>
                  <a:spLocks/>
                </p:cNvSpPr>
                <p:nvPr/>
              </p:nvSpPr>
              <p:spPr bwMode="auto">
                <a:xfrm>
                  <a:off x="557" y="3487"/>
                  <a:ext cx="1" cy="23"/>
                </a:xfrm>
                <a:custGeom>
                  <a:avLst/>
                  <a:gdLst>
                    <a:gd name="T0" fmla="*/ 0 w 1"/>
                    <a:gd name="T1" fmla="*/ 2 h 23"/>
                    <a:gd name="T2" fmla="*/ 0 w 1"/>
                    <a:gd name="T3" fmla="*/ 0 h 23"/>
                    <a:gd name="T4" fmla="*/ 0 w 1"/>
                    <a:gd name="T5" fmla="*/ 2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5" name="Freeform 298"/>
                <p:cNvSpPr>
                  <a:spLocks/>
                </p:cNvSpPr>
                <p:nvPr/>
              </p:nvSpPr>
              <p:spPr bwMode="auto">
                <a:xfrm>
                  <a:off x="558" y="349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2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6" name="Freeform 299"/>
                <p:cNvSpPr>
                  <a:spLocks/>
                </p:cNvSpPr>
                <p:nvPr/>
              </p:nvSpPr>
              <p:spPr bwMode="auto">
                <a:xfrm>
                  <a:off x="559" y="3489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9 h 23"/>
                    <a:gd name="T4" fmla="*/ 0 w 1"/>
                    <a:gd name="T5" fmla="*/ 23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9"/>
                      </a:ln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7" name="Freeform 300"/>
                <p:cNvSpPr>
                  <a:spLocks/>
                </p:cNvSpPr>
                <p:nvPr/>
              </p:nvSpPr>
              <p:spPr bwMode="auto">
                <a:xfrm>
                  <a:off x="560" y="3489"/>
                  <a:ext cx="2" cy="20"/>
                </a:xfrm>
                <a:custGeom>
                  <a:avLst/>
                  <a:gdLst>
                    <a:gd name="T0" fmla="*/ 0 w 2"/>
                    <a:gd name="T1" fmla="*/ 16 h 20"/>
                    <a:gd name="T2" fmla="*/ 0 w 2"/>
                    <a:gd name="T3" fmla="*/ 0 h 20"/>
                    <a:gd name="T4" fmla="*/ 0 w 2"/>
                    <a:gd name="T5" fmla="*/ 16 h 20"/>
                    <a:gd name="T6" fmla="*/ 2 w 2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8" name="Freeform 301"/>
                <p:cNvSpPr>
                  <a:spLocks/>
                </p:cNvSpPr>
                <p:nvPr/>
              </p:nvSpPr>
              <p:spPr bwMode="auto">
                <a:xfrm>
                  <a:off x="562" y="350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9" name="Freeform 302"/>
                <p:cNvSpPr>
                  <a:spLocks/>
                </p:cNvSpPr>
                <p:nvPr/>
              </p:nvSpPr>
              <p:spPr bwMode="auto">
                <a:xfrm>
                  <a:off x="563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1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1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0" name="Freeform 303"/>
                <p:cNvSpPr>
                  <a:spLocks/>
                </p:cNvSpPr>
                <p:nvPr/>
              </p:nvSpPr>
              <p:spPr bwMode="auto">
                <a:xfrm>
                  <a:off x="564" y="3478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10 h 29"/>
                    <a:gd name="T4" fmla="*/ 0 w 1"/>
                    <a:gd name="T5" fmla="*/ 10 h 29"/>
                    <a:gd name="T6" fmla="*/ 1 w 1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1" name="Freeform 304"/>
                <p:cNvSpPr>
                  <a:spLocks/>
                </p:cNvSpPr>
                <p:nvPr/>
              </p:nvSpPr>
              <p:spPr bwMode="auto">
                <a:xfrm>
                  <a:off x="565" y="3478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27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2" name="Freeform 305"/>
                <p:cNvSpPr>
                  <a:spLocks/>
                </p:cNvSpPr>
                <p:nvPr/>
              </p:nvSpPr>
              <p:spPr bwMode="auto">
                <a:xfrm>
                  <a:off x="566" y="3503"/>
                  <a:ext cx="1" cy="7"/>
                </a:xfrm>
                <a:custGeom>
                  <a:avLst/>
                  <a:gdLst>
                    <a:gd name="T0" fmla="*/ 0 w 1"/>
                    <a:gd name="T1" fmla="*/ 2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" name="Freeform 306"/>
                <p:cNvSpPr>
                  <a:spLocks/>
                </p:cNvSpPr>
                <p:nvPr/>
              </p:nvSpPr>
              <p:spPr bwMode="auto">
                <a:xfrm>
                  <a:off x="567" y="3485"/>
                  <a:ext cx="2" cy="25"/>
                </a:xfrm>
                <a:custGeom>
                  <a:avLst/>
                  <a:gdLst>
                    <a:gd name="T0" fmla="*/ 0 w 2"/>
                    <a:gd name="T1" fmla="*/ 25 h 25"/>
                    <a:gd name="T2" fmla="*/ 0 w 2"/>
                    <a:gd name="T3" fmla="*/ 0 h 25"/>
                    <a:gd name="T4" fmla="*/ 0 w 2"/>
                    <a:gd name="T5" fmla="*/ 0 h 25"/>
                    <a:gd name="T6" fmla="*/ 2 w 2"/>
                    <a:gd name="T7" fmla="*/ 22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" name="Freeform 307"/>
                <p:cNvSpPr>
                  <a:spLocks/>
                </p:cNvSpPr>
                <p:nvPr/>
              </p:nvSpPr>
              <p:spPr bwMode="auto">
                <a:xfrm>
                  <a:off x="569" y="349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7 h 12"/>
                    <a:gd name="T4" fmla="*/ 0 w 1"/>
                    <a:gd name="T5" fmla="*/ 10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5" name="Freeform 308"/>
                <p:cNvSpPr>
                  <a:spLocks/>
                </p:cNvSpPr>
                <p:nvPr/>
              </p:nvSpPr>
              <p:spPr bwMode="auto">
                <a:xfrm>
                  <a:off x="570" y="3479"/>
                  <a:ext cx="1" cy="24"/>
                </a:xfrm>
                <a:custGeom>
                  <a:avLst/>
                  <a:gdLst>
                    <a:gd name="T0" fmla="*/ 0 w 1"/>
                    <a:gd name="T1" fmla="*/ 16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309"/>
                <p:cNvSpPr>
                  <a:spLocks/>
                </p:cNvSpPr>
                <p:nvPr/>
              </p:nvSpPr>
              <p:spPr bwMode="auto">
                <a:xfrm>
                  <a:off x="571" y="3491"/>
                  <a:ext cx="1" cy="16"/>
                </a:xfrm>
                <a:custGeom>
                  <a:avLst/>
                  <a:gdLst>
                    <a:gd name="T0" fmla="*/ 0 w 1"/>
                    <a:gd name="T1" fmla="*/ 12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310"/>
                <p:cNvSpPr>
                  <a:spLocks/>
                </p:cNvSpPr>
                <p:nvPr/>
              </p:nvSpPr>
              <p:spPr bwMode="auto">
                <a:xfrm>
                  <a:off x="572" y="350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5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311"/>
                <p:cNvSpPr>
                  <a:spLocks/>
                </p:cNvSpPr>
                <p:nvPr/>
              </p:nvSpPr>
              <p:spPr bwMode="auto">
                <a:xfrm>
                  <a:off x="573" y="350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2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312"/>
                <p:cNvSpPr>
                  <a:spLocks/>
                </p:cNvSpPr>
                <p:nvPr/>
              </p:nvSpPr>
              <p:spPr bwMode="auto">
                <a:xfrm>
                  <a:off x="574" y="3482"/>
                  <a:ext cx="2" cy="31"/>
                </a:xfrm>
                <a:custGeom>
                  <a:avLst/>
                  <a:gdLst>
                    <a:gd name="T0" fmla="*/ 0 w 2"/>
                    <a:gd name="T1" fmla="*/ 31 h 31"/>
                    <a:gd name="T2" fmla="*/ 0 w 2"/>
                    <a:gd name="T3" fmla="*/ 21 h 31"/>
                    <a:gd name="T4" fmla="*/ 0 w 2"/>
                    <a:gd name="T5" fmla="*/ 24 h 31"/>
                    <a:gd name="T6" fmla="*/ 2 w 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1"/>
                    <a:gd name="T14" fmla="*/ 2 w 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1">
                      <a:moveTo>
                        <a:pt x="0" y="31"/>
                      </a:move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313"/>
                <p:cNvSpPr>
                  <a:spLocks/>
                </p:cNvSpPr>
                <p:nvPr/>
              </p:nvSpPr>
              <p:spPr bwMode="auto">
                <a:xfrm>
                  <a:off x="576" y="3482"/>
                  <a:ext cx="1" cy="31"/>
                </a:xfrm>
                <a:custGeom>
                  <a:avLst/>
                  <a:gdLst>
                    <a:gd name="T0" fmla="*/ 0 w 1"/>
                    <a:gd name="T1" fmla="*/ 20 h 31"/>
                    <a:gd name="T2" fmla="*/ 0 w 1"/>
                    <a:gd name="T3" fmla="*/ 0 h 31"/>
                    <a:gd name="T4" fmla="*/ 0 w 1"/>
                    <a:gd name="T5" fmla="*/ 20 h 31"/>
                    <a:gd name="T6" fmla="*/ 1 w 1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1" name="Freeform 314"/>
                <p:cNvSpPr>
                  <a:spLocks/>
                </p:cNvSpPr>
                <p:nvPr/>
              </p:nvSpPr>
              <p:spPr bwMode="auto">
                <a:xfrm>
                  <a:off x="577" y="3506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3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2" name="Freeform 315"/>
                <p:cNvSpPr>
                  <a:spLocks/>
                </p:cNvSpPr>
                <p:nvPr/>
              </p:nvSpPr>
              <p:spPr bwMode="auto">
                <a:xfrm>
                  <a:off x="578" y="3495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5 h 19"/>
                    <a:gd name="T6" fmla="*/ 1 w 1"/>
                    <a:gd name="T7" fmla="*/ 4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3" name="Freeform 316"/>
                <p:cNvSpPr>
                  <a:spLocks/>
                </p:cNvSpPr>
                <p:nvPr/>
              </p:nvSpPr>
              <p:spPr bwMode="auto">
                <a:xfrm>
                  <a:off x="579" y="3484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5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4" name="Freeform 317"/>
                <p:cNvSpPr>
                  <a:spLocks/>
                </p:cNvSpPr>
                <p:nvPr/>
              </p:nvSpPr>
              <p:spPr bwMode="auto">
                <a:xfrm>
                  <a:off x="580" y="3484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28 h 31"/>
                    <a:gd name="T6" fmla="*/ 1 w 1"/>
                    <a:gd name="T7" fmla="*/ 1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5" name="Freeform 318"/>
                <p:cNvSpPr>
                  <a:spLocks/>
                </p:cNvSpPr>
                <p:nvPr/>
              </p:nvSpPr>
              <p:spPr bwMode="auto">
                <a:xfrm>
                  <a:off x="581" y="3470"/>
                  <a:ext cx="2" cy="35"/>
                </a:xfrm>
                <a:custGeom>
                  <a:avLst/>
                  <a:gdLst>
                    <a:gd name="T0" fmla="*/ 0 w 2"/>
                    <a:gd name="T1" fmla="*/ 35 h 35"/>
                    <a:gd name="T2" fmla="*/ 0 w 2"/>
                    <a:gd name="T3" fmla="*/ 3 h 35"/>
                    <a:gd name="T4" fmla="*/ 0 w 2"/>
                    <a:gd name="T5" fmla="*/ 35 h 35"/>
                    <a:gd name="T6" fmla="*/ 2 w 2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5"/>
                    <a:gd name="T14" fmla="*/ 2 w 2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5">
                      <a:moveTo>
                        <a:pt x="0" y="35"/>
                      </a:moveTo>
                      <a:lnTo>
                        <a:pt x="0" y="3"/>
                      </a:lnTo>
                      <a:lnTo>
                        <a:pt x="0" y="3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6" name="Freeform 319"/>
                <p:cNvSpPr>
                  <a:spLocks/>
                </p:cNvSpPr>
                <p:nvPr/>
              </p:nvSpPr>
              <p:spPr bwMode="auto">
                <a:xfrm>
                  <a:off x="583" y="3470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38 h 38"/>
                    <a:gd name="T6" fmla="*/ 1 w 1"/>
                    <a:gd name="T7" fmla="*/ 1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7" name="Freeform 320"/>
                <p:cNvSpPr>
                  <a:spLocks/>
                </p:cNvSpPr>
                <p:nvPr/>
              </p:nvSpPr>
              <p:spPr bwMode="auto">
                <a:xfrm>
                  <a:off x="584" y="3481"/>
                  <a:ext cx="1" cy="32"/>
                </a:xfrm>
                <a:custGeom>
                  <a:avLst/>
                  <a:gdLst>
                    <a:gd name="T0" fmla="*/ 0 w 1"/>
                    <a:gd name="T1" fmla="*/ 19 h 32"/>
                    <a:gd name="T2" fmla="*/ 0 w 1"/>
                    <a:gd name="T3" fmla="*/ 0 h 32"/>
                    <a:gd name="T4" fmla="*/ 0 w 1"/>
                    <a:gd name="T5" fmla="*/ 19 h 32"/>
                    <a:gd name="T6" fmla="*/ 1 w 1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8" name="Freeform 321"/>
                <p:cNvSpPr>
                  <a:spLocks/>
                </p:cNvSpPr>
                <p:nvPr/>
              </p:nvSpPr>
              <p:spPr bwMode="auto">
                <a:xfrm>
                  <a:off x="585" y="3489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12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9" name="Freeform 322"/>
                <p:cNvSpPr>
                  <a:spLocks/>
                </p:cNvSpPr>
                <p:nvPr/>
              </p:nvSpPr>
              <p:spPr bwMode="auto">
                <a:xfrm>
                  <a:off x="586" y="3484"/>
                  <a:ext cx="1" cy="21"/>
                </a:xfrm>
                <a:custGeom>
                  <a:avLst/>
                  <a:gdLst>
                    <a:gd name="T0" fmla="*/ 0 w 1"/>
                    <a:gd name="T1" fmla="*/ 17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0" name="Freeform 323"/>
                <p:cNvSpPr>
                  <a:spLocks/>
                </p:cNvSpPr>
                <p:nvPr/>
              </p:nvSpPr>
              <p:spPr bwMode="auto">
                <a:xfrm>
                  <a:off x="587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4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1" name="Freeform 324"/>
                <p:cNvSpPr>
                  <a:spLocks/>
                </p:cNvSpPr>
                <p:nvPr/>
              </p:nvSpPr>
              <p:spPr bwMode="auto">
                <a:xfrm>
                  <a:off x="588" y="3503"/>
                  <a:ext cx="2" cy="5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2" name="Freeform 325"/>
                <p:cNvSpPr>
                  <a:spLocks/>
                </p:cNvSpPr>
                <p:nvPr/>
              </p:nvSpPr>
              <p:spPr bwMode="auto">
                <a:xfrm>
                  <a:off x="590" y="3475"/>
                  <a:ext cx="1" cy="35"/>
                </a:xfrm>
                <a:custGeom>
                  <a:avLst/>
                  <a:gdLst>
                    <a:gd name="T0" fmla="*/ 0 w 1"/>
                    <a:gd name="T1" fmla="*/ 33 h 35"/>
                    <a:gd name="T2" fmla="*/ 0 w 1"/>
                    <a:gd name="T3" fmla="*/ 0 h 35"/>
                    <a:gd name="T4" fmla="*/ 0 w 1"/>
                    <a:gd name="T5" fmla="*/ 21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3" name="Freeform 326"/>
                <p:cNvSpPr>
                  <a:spLocks/>
                </p:cNvSpPr>
                <p:nvPr/>
              </p:nvSpPr>
              <p:spPr bwMode="auto">
                <a:xfrm>
                  <a:off x="591" y="3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4" name="Freeform 327"/>
                <p:cNvSpPr>
                  <a:spLocks/>
                </p:cNvSpPr>
                <p:nvPr/>
              </p:nvSpPr>
              <p:spPr bwMode="auto">
                <a:xfrm>
                  <a:off x="592" y="349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5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5" name="Freeform 328"/>
                <p:cNvSpPr>
                  <a:spLocks/>
                </p:cNvSpPr>
                <p:nvPr/>
              </p:nvSpPr>
              <p:spPr bwMode="auto">
                <a:xfrm>
                  <a:off x="593" y="3489"/>
                  <a:ext cx="1" cy="21"/>
                </a:xfrm>
                <a:custGeom>
                  <a:avLst/>
                  <a:gdLst>
                    <a:gd name="T0" fmla="*/ 0 w 1"/>
                    <a:gd name="T1" fmla="*/ 20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" name="Freeform 329"/>
                <p:cNvSpPr>
                  <a:spLocks/>
                </p:cNvSpPr>
                <p:nvPr/>
              </p:nvSpPr>
              <p:spPr bwMode="auto">
                <a:xfrm>
                  <a:off x="594" y="350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6 h 10"/>
                    <a:gd name="T4" fmla="*/ 0 w 1"/>
                    <a:gd name="T5" fmla="*/ 6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" name="Freeform 330"/>
                <p:cNvSpPr>
                  <a:spLocks/>
                </p:cNvSpPr>
                <p:nvPr/>
              </p:nvSpPr>
              <p:spPr bwMode="auto">
                <a:xfrm>
                  <a:off x="595" y="3500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10 h 10"/>
                    <a:gd name="T6" fmla="*/ 2 w 2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" name="Freeform 331"/>
                <p:cNvSpPr>
                  <a:spLocks/>
                </p:cNvSpPr>
                <p:nvPr/>
              </p:nvSpPr>
              <p:spPr bwMode="auto">
                <a:xfrm>
                  <a:off x="597" y="350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9" name="Freeform 332"/>
                <p:cNvSpPr>
                  <a:spLocks/>
                </p:cNvSpPr>
                <p:nvPr/>
              </p:nvSpPr>
              <p:spPr bwMode="auto">
                <a:xfrm>
                  <a:off x="598" y="3470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0 h 39"/>
                    <a:gd name="T4" fmla="*/ 0 w 1"/>
                    <a:gd name="T5" fmla="*/ 0 h 39"/>
                    <a:gd name="T6" fmla="*/ 1 w 1"/>
                    <a:gd name="T7" fmla="*/ 26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0" name="Freeform 333"/>
                <p:cNvSpPr>
                  <a:spLocks/>
                </p:cNvSpPr>
                <p:nvPr/>
              </p:nvSpPr>
              <p:spPr bwMode="auto">
                <a:xfrm>
                  <a:off x="599" y="3489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7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1" name="Freeform 334"/>
                <p:cNvSpPr>
                  <a:spLocks/>
                </p:cNvSpPr>
                <p:nvPr/>
              </p:nvSpPr>
              <p:spPr bwMode="auto">
                <a:xfrm>
                  <a:off x="600" y="3489"/>
                  <a:ext cx="1" cy="27"/>
                </a:xfrm>
                <a:custGeom>
                  <a:avLst/>
                  <a:gdLst>
                    <a:gd name="T0" fmla="*/ 0 w 1"/>
                    <a:gd name="T1" fmla="*/ 17 h 27"/>
                    <a:gd name="T2" fmla="*/ 0 w 1"/>
                    <a:gd name="T3" fmla="*/ 0 h 27"/>
                    <a:gd name="T4" fmla="*/ 0 w 1"/>
                    <a:gd name="T5" fmla="*/ 17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2" name="Freeform 335"/>
                <p:cNvSpPr>
                  <a:spLocks/>
                </p:cNvSpPr>
                <p:nvPr/>
              </p:nvSpPr>
              <p:spPr bwMode="auto">
                <a:xfrm>
                  <a:off x="601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15 h 23"/>
                    <a:gd name="T4" fmla="*/ 0 w 1"/>
                    <a:gd name="T5" fmla="*/ 15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3" name="Freeform 336"/>
                <p:cNvSpPr>
                  <a:spLocks/>
                </p:cNvSpPr>
                <p:nvPr/>
              </p:nvSpPr>
              <p:spPr bwMode="auto">
                <a:xfrm>
                  <a:off x="602" y="3493"/>
                  <a:ext cx="2" cy="19"/>
                </a:xfrm>
                <a:custGeom>
                  <a:avLst/>
                  <a:gdLst>
                    <a:gd name="T0" fmla="*/ 0 w 2"/>
                    <a:gd name="T1" fmla="*/ 9 h 19"/>
                    <a:gd name="T2" fmla="*/ 0 w 2"/>
                    <a:gd name="T3" fmla="*/ 0 h 19"/>
                    <a:gd name="T4" fmla="*/ 0 w 2"/>
                    <a:gd name="T5" fmla="*/ 9 h 19"/>
                    <a:gd name="T6" fmla="*/ 2 w 2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4" name="Freeform 337"/>
                <p:cNvSpPr>
                  <a:spLocks/>
                </p:cNvSpPr>
                <p:nvPr/>
              </p:nvSpPr>
              <p:spPr bwMode="auto">
                <a:xfrm>
                  <a:off x="604" y="3501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7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5" name="Freeform 338"/>
                <p:cNvSpPr>
                  <a:spLocks/>
                </p:cNvSpPr>
                <p:nvPr/>
              </p:nvSpPr>
              <p:spPr bwMode="auto">
                <a:xfrm>
                  <a:off x="605" y="3494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4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6" name="Freeform 339"/>
                <p:cNvSpPr>
                  <a:spLocks/>
                </p:cNvSpPr>
                <p:nvPr/>
              </p:nvSpPr>
              <p:spPr bwMode="auto">
                <a:xfrm>
                  <a:off x="606" y="3471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0 h 44"/>
                    <a:gd name="T4" fmla="*/ 0 w 1"/>
                    <a:gd name="T5" fmla="*/ 44 h 44"/>
                    <a:gd name="T6" fmla="*/ 1 w 1"/>
                    <a:gd name="T7" fmla="*/ 39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7" name="Freeform 340"/>
                <p:cNvSpPr>
                  <a:spLocks/>
                </p:cNvSpPr>
                <p:nvPr/>
              </p:nvSpPr>
              <p:spPr bwMode="auto">
                <a:xfrm>
                  <a:off x="607" y="3479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28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8" name="Freeform 341"/>
                <p:cNvSpPr>
                  <a:spLocks/>
                </p:cNvSpPr>
                <p:nvPr/>
              </p:nvSpPr>
              <p:spPr bwMode="auto">
                <a:xfrm>
                  <a:off x="608" y="350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9" name="Freeform 342"/>
                <p:cNvSpPr>
                  <a:spLocks/>
                </p:cNvSpPr>
                <p:nvPr/>
              </p:nvSpPr>
              <p:spPr bwMode="auto">
                <a:xfrm>
                  <a:off x="609" y="3501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0 h 12"/>
                    <a:gd name="T4" fmla="*/ 0 w 2"/>
                    <a:gd name="T5" fmla="*/ 0 h 12"/>
                    <a:gd name="T6" fmla="*/ 2 w 2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0" name="Freeform 343"/>
                <p:cNvSpPr>
                  <a:spLocks/>
                </p:cNvSpPr>
                <p:nvPr/>
              </p:nvSpPr>
              <p:spPr bwMode="auto">
                <a:xfrm>
                  <a:off x="611" y="349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0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1" name="Freeform 344"/>
                <p:cNvSpPr>
                  <a:spLocks/>
                </p:cNvSpPr>
                <p:nvPr/>
              </p:nvSpPr>
              <p:spPr bwMode="auto">
                <a:xfrm>
                  <a:off x="612" y="3491"/>
                  <a:ext cx="1" cy="14"/>
                </a:xfrm>
                <a:custGeom>
                  <a:avLst/>
                  <a:gdLst>
                    <a:gd name="T0" fmla="*/ 0 w 1"/>
                    <a:gd name="T1" fmla="*/ 12 h 14"/>
                    <a:gd name="T2" fmla="*/ 0 w 1"/>
                    <a:gd name="T3" fmla="*/ 0 h 14"/>
                    <a:gd name="T4" fmla="*/ 0 w 1"/>
                    <a:gd name="T5" fmla="*/ 11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2" name="Freeform 345"/>
                <p:cNvSpPr>
                  <a:spLocks/>
                </p:cNvSpPr>
                <p:nvPr/>
              </p:nvSpPr>
              <p:spPr bwMode="auto">
                <a:xfrm>
                  <a:off x="613" y="350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3" name="Freeform 346"/>
                <p:cNvSpPr>
                  <a:spLocks/>
                </p:cNvSpPr>
                <p:nvPr/>
              </p:nvSpPr>
              <p:spPr bwMode="auto">
                <a:xfrm>
                  <a:off x="614" y="349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3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4" name="Freeform 347"/>
                <p:cNvSpPr>
                  <a:spLocks/>
                </p:cNvSpPr>
                <p:nvPr/>
              </p:nvSpPr>
              <p:spPr bwMode="auto">
                <a:xfrm>
                  <a:off x="615" y="3475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24 h 30"/>
                    <a:gd name="T6" fmla="*/ 1 w 1"/>
                    <a:gd name="T7" fmla="*/ 24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5" name="Freeform 348"/>
                <p:cNvSpPr>
                  <a:spLocks/>
                </p:cNvSpPr>
                <p:nvPr/>
              </p:nvSpPr>
              <p:spPr bwMode="auto">
                <a:xfrm>
                  <a:off x="616" y="3465"/>
                  <a:ext cx="2" cy="34"/>
                </a:xfrm>
                <a:custGeom>
                  <a:avLst/>
                  <a:gdLst>
                    <a:gd name="T0" fmla="*/ 0 w 2"/>
                    <a:gd name="T1" fmla="*/ 34 h 34"/>
                    <a:gd name="T2" fmla="*/ 0 w 2"/>
                    <a:gd name="T3" fmla="*/ 19 h 34"/>
                    <a:gd name="T4" fmla="*/ 0 w 2"/>
                    <a:gd name="T5" fmla="*/ 19 h 34"/>
                    <a:gd name="T6" fmla="*/ 2 w 2"/>
                    <a:gd name="T7" fmla="*/ 0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4"/>
                    <a:gd name="T14" fmla="*/ 2 w 2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4">
                      <a:moveTo>
                        <a:pt x="0" y="34"/>
                      </a:moveTo>
                      <a:lnTo>
                        <a:pt x="0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6" name="Freeform 349"/>
                <p:cNvSpPr>
                  <a:spLocks/>
                </p:cNvSpPr>
                <p:nvPr/>
              </p:nvSpPr>
              <p:spPr bwMode="auto">
                <a:xfrm>
                  <a:off x="618" y="3465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22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7" name="Freeform 350"/>
                <p:cNvSpPr>
                  <a:spLocks/>
                </p:cNvSpPr>
                <p:nvPr/>
              </p:nvSpPr>
              <p:spPr bwMode="auto">
                <a:xfrm>
                  <a:off x="619" y="3465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17 h 31"/>
                    <a:gd name="T6" fmla="*/ 1 w 1"/>
                    <a:gd name="T7" fmla="*/ 23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8" name="Freeform 351"/>
                <p:cNvSpPr>
                  <a:spLocks/>
                </p:cNvSpPr>
                <p:nvPr/>
              </p:nvSpPr>
              <p:spPr bwMode="auto">
                <a:xfrm>
                  <a:off x="620" y="3423"/>
                  <a:ext cx="1" cy="65"/>
                </a:xfrm>
                <a:custGeom>
                  <a:avLst/>
                  <a:gdLst>
                    <a:gd name="T0" fmla="*/ 0 w 1"/>
                    <a:gd name="T1" fmla="*/ 65 h 65"/>
                    <a:gd name="T2" fmla="*/ 0 w 1"/>
                    <a:gd name="T3" fmla="*/ 40 h 65"/>
                    <a:gd name="T4" fmla="*/ 0 w 1"/>
                    <a:gd name="T5" fmla="*/ 40 h 65"/>
                    <a:gd name="T6" fmla="*/ 1 w 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5"/>
                    <a:gd name="T14" fmla="*/ 1 w 1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5">
                      <a:moveTo>
                        <a:pt x="0" y="65"/>
                      </a:moveTo>
                      <a:lnTo>
                        <a:pt x="0" y="4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9" name="Freeform 352"/>
                <p:cNvSpPr>
                  <a:spLocks/>
                </p:cNvSpPr>
                <p:nvPr/>
              </p:nvSpPr>
              <p:spPr bwMode="auto">
                <a:xfrm>
                  <a:off x="621" y="3423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0 h 57"/>
                    <a:gd name="T4" fmla="*/ 0 w 1"/>
                    <a:gd name="T5" fmla="*/ 32 h 57"/>
                    <a:gd name="T6" fmla="*/ 1 w 1"/>
                    <a:gd name="T7" fmla="*/ 52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" y="5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0" name="Freeform 353"/>
                <p:cNvSpPr>
                  <a:spLocks/>
                </p:cNvSpPr>
                <p:nvPr/>
              </p:nvSpPr>
              <p:spPr bwMode="auto">
                <a:xfrm>
                  <a:off x="622" y="3455"/>
                  <a:ext cx="1" cy="46"/>
                </a:xfrm>
                <a:custGeom>
                  <a:avLst/>
                  <a:gdLst>
                    <a:gd name="T0" fmla="*/ 0 w 1"/>
                    <a:gd name="T1" fmla="*/ 37 h 46"/>
                    <a:gd name="T2" fmla="*/ 0 w 1"/>
                    <a:gd name="T3" fmla="*/ 0 h 46"/>
                    <a:gd name="T4" fmla="*/ 0 w 1"/>
                    <a:gd name="T5" fmla="*/ 37 h 46"/>
                    <a:gd name="T6" fmla="*/ 1 w 1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1" name="Freeform 354"/>
                <p:cNvSpPr>
                  <a:spLocks/>
                </p:cNvSpPr>
                <p:nvPr/>
              </p:nvSpPr>
              <p:spPr bwMode="auto">
                <a:xfrm>
                  <a:off x="623" y="3479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0 h 22"/>
                    <a:gd name="T4" fmla="*/ 0 w 2"/>
                    <a:gd name="T5" fmla="*/ 0 h 22"/>
                    <a:gd name="T6" fmla="*/ 2 w 2"/>
                    <a:gd name="T7" fmla="*/ 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2" name="Freeform 355"/>
                <p:cNvSpPr>
                  <a:spLocks/>
                </p:cNvSpPr>
                <p:nvPr/>
              </p:nvSpPr>
              <p:spPr bwMode="auto">
                <a:xfrm>
                  <a:off x="625" y="3472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35 h 35"/>
                    <a:gd name="T6" fmla="*/ 1 w 1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3" name="Freeform 356"/>
                <p:cNvSpPr>
                  <a:spLocks/>
                </p:cNvSpPr>
                <p:nvPr/>
              </p:nvSpPr>
              <p:spPr bwMode="auto">
                <a:xfrm>
                  <a:off x="626" y="3472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33 h 33"/>
                    <a:gd name="T6" fmla="*/ 1 w 1"/>
                    <a:gd name="T7" fmla="*/ 12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4" name="Freeform 357"/>
                <p:cNvSpPr>
                  <a:spLocks/>
                </p:cNvSpPr>
                <p:nvPr/>
              </p:nvSpPr>
              <p:spPr bwMode="auto">
                <a:xfrm>
                  <a:off x="627" y="3428"/>
                  <a:ext cx="1" cy="56"/>
                </a:xfrm>
                <a:custGeom>
                  <a:avLst/>
                  <a:gdLst>
                    <a:gd name="T0" fmla="*/ 0 w 1"/>
                    <a:gd name="T1" fmla="*/ 56 h 56"/>
                    <a:gd name="T2" fmla="*/ 0 w 1"/>
                    <a:gd name="T3" fmla="*/ 53 h 56"/>
                    <a:gd name="T4" fmla="*/ 0 w 1"/>
                    <a:gd name="T5" fmla="*/ 53 h 56"/>
                    <a:gd name="T6" fmla="*/ 1 w 1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56"/>
                      </a:moveTo>
                      <a:lnTo>
                        <a:pt x="0" y="5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5" name="Freeform 358"/>
                <p:cNvSpPr>
                  <a:spLocks/>
                </p:cNvSpPr>
                <p:nvPr/>
              </p:nvSpPr>
              <p:spPr bwMode="auto">
                <a:xfrm>
                  <a:off x="628" y="3428"/>
                  <a:ext cx="1" cy="77"/>
                </a:xfrm>
                <a:custGeom>
                  <a:avLst/>
                  <a:gdLst>
                    <a:gd name="T0" fmla="*/ 0 w 1"/>
                    <a:gd name="T1" fmla="*/ 72 h 77"/>
                    <a:gd name="T2" fmla="*/ 0 w 1"/>
                    <a:gd name="T3" fmla="*/ 0 h 77"/>
                    <a:gd name="T4" fmla="*/ 0 w 1"/>
                    <a:gd name="T5" fmla="*/ 67 h 77"/>
                    <a:gd name="T6" fmla="*/ 1 w 1"/>
                    <a:gd name="T7" fmla="*/ 77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7"/>
                    <a:gd name="T14" fmla="*/ 1 w 1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7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" y="7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6" name="Freeform 359"/>
                <p:cNvSpPr>
                  <a:spLocks/>
                </p:cNvSpPr>
                <p:nvPr/>
              </p:nvSpPr>
              <p:spPr bwMode="auto">
                <a:xfrm>
                  <a:off x="629" y="3482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2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7" name="Freeform 360"/>
                <p:cNvSpPr>
                  <a:spLocks/>
                </p:cNvSpPr>
                <p:nvPr/>
              </p:nvSpPr>
              <p:spPr bwMode="auto">
                <a:xfrm>
                  <a:off x="630" y="3457"/>
                  <a:ext cx="2" cy="46"/>
                </a:xfrm>
                <a:custGeom>
                  <a:avLst/>
                  <a:gdLst>
                    <a:gd name="T0" fmla="*/ 0 w 2"/>
                    <a:gd name="T1" fmla="*/ 27 h 46"/>
                    <a:gd name="T2" fmla="*/ 0 w 2"/>
                    <a:gd name="T3" fmla="*/ 0 h 46"/>
                    <a:gd name="T4" fmla="*/ 0 w 2"/>
                    <a:gd name="T5" fmla="*/ 0 h 46"/>
                    <a:gd name="T6" fmla="*/ 2 w 2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6"/>
                    <a:gd name="T14" fmla="*/ 2 w 2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6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2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8" name="Freeform 361"/>
                <p:cNvSpPr>
                  <a:spLocks/>
                </p:cNvSpPr>
                <p:nvPr/>
              </p:nvSpPr>
              <p:spPr bwMode="auto">
                <a:xfrm>
                  <a:off x="632" y="3499"/>
                  <a:ext cx="1" cy="8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9" name="Freeform 362"/>
                <p:cNvSpPr>
                  <a:spLocks/>
                </p:cNvSpPr>
                <p:nvPr/>
              </p:nvSpPr>
              <p:spPr bwMode="auto">
                <a:xfrm>
                  <a:off x="633" y="350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0" name="Freeform 363"/>
                <p:cNvSpPr>
                  <a:spLocks/>
                </p:cNvSpPr>
                <p:nvPr/>
              </p:nvSpPr>
              <p:spPr bwMode="auto">
                <a:xfrm>
                  <a:off x="634" y="3479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23 h 33"/>
                    <a:gd name="T4" fmla="*/ 0 w 1"/>
                    <a:gd name="T5" fmla="*/ 23 h 33"/>
                    <a:gd name="T6" fmla="*/ 1 w 1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1" name="Freeform 364"/>
                <p:cNvSpPr>
                  <a:spLocks/>
                </p:cNvSpPr>
                <p:nvPr/>
              </p:nvSpPr>
              <p:spPr bwMode="auto">
                <a:xfrm>
                  <a:off x="635" y="3479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35 h 35"/>
                    <a:gd name="T6" fmla="*/ 1 w 1"/>
                    <a:gd name="T7" fmla="*/ 28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2" name="Freeform 365"/>
                <p:cNvSpPr>
                  <a:spLocks/>
                </p:cNvSpPr>
                <p:nvPr/>
              </p:nvSpPr>
              <p:spPr bwMode="auto">
                <a:xfrm>
                  <a:off x="636" y="3502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5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3" name="Freeform 366"/>
                <p:cNvSpPr>
                  <a:spLocks/>
                </p:cNvSpPr>
                <p:nvPr/>
              </p:nvSpPr>
              <p:spPr bwMode="auto">
                <a:xfrm>
                  <a:off x="637" y="3500"/>
                  <a:ext cx="2" cy="8"/>
                </a:xfrm>
                <a:custGeom>
                  <a:avLst/>
                  <a:gdLst>
                    <a:gd name="T0" fmla="*/ 0 w 2"/>
                    <a:gd name="T1" fmla="*/ 3 h 8"/>
                    <a:gd name="T2" fmla="*/ 0 w 2"/>
                    <a:gd name="T3" fmla="*/ 0 h 8"/>
                    <a:gd name="T4" fmla="*/ 0 w 2"/>
                    <a:gd name="T5" fmla="*/ 0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4" name="Freeform 367"/>
                <p:cNvSpPr>
                  <a:spLocks/>
                </p:cNvSpPr>
                <p:nvPr/>
              </p:nvSpPr>
              <p:spPr bwMode="auto">
                <a:xfrm>
                  <a:off x="639" y="349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7 h 14"/>
                    <a:gd name="T4" fmla="*/ 0 w 1"/>
                    <a:gd name="T5" fmla="*/ 7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5" name="Freeform 368"/>
                <p:cNvSpPr>
                  <a:spLocks/>
                </p:cNvSpPr>
                <p:nvPr/>
              </p:nvSpPr>
              <p:spPr bwMode="auto">
                <a:xfrm>
                  <a:off x="640" y="3496"/>
                  <a:ext cx="1" cy="16"/>
                </a:xfrm>
                <a:custGeom>
                  <a:avLst/>
                  <a:gdLst>
                    <a:gd name="T0" fmla="*/ 0 w 1"/>
                    <a:gd name="T1" fmla="*/ 11 h 16"/>
                    <a:gd name="T2" fmla="*/ 0 w 1"/>
                    <a:gd name="T3" fmla="*/ 0 h 16"/>
                    <a:gd name="T4" fmla="*/ 0 w 1"/>
                    <a:gd name="T5" fmla="*/ 11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6" name="Freeform 369"/>
                <p:cNvSpPr>
                  <a:spLocks/>
                </p:cNvSpPr>
                <p:nvPr/>
              </p:nvSpPr>
              <p:spPr bwMode="auto">
                <a:xfrm>
                  <a:off x="641" y="3494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7" name="Freeform 370"/>
                <p:cNvSpPr>
                  <a:spLocks/>
                </p:cNvSpPr>
                <p:nvPr/>
              </p:nvSpPr>
              <p:spPr bwMode="auto">
                <a:xfrm>
                  <a:off x="642" y="3503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11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8" name="Freeform 371"/>
                <p:cNvSpPr>
                  <a:spLocks/>
                </p:cNvSpPr>
                <p:nvPr/>
              </p:nvSpPr>
              <p:spPr bwMode="auto">
                <a:xfrm>
                  <a:off x="643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7 h 21"/>
                    <a:gd name="T4" fmla="*/ 0 w 1"/>
                    <a:gd name="T5" fmla="*/ 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9" name="Freeform 372"/>
                <p:cNvSpPr>
                  <a:spLocks/>
                </p:cNvSpPr>
                <p:nvPr/>
              </p:nvSpPr>
              <p:spPr bwMode="auto">
                <a:xfrm>
                  <a:off x="644" y="3496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7 h 12"/>
                    <a:gd name="T6" fmla="*/ 1 w 1"/>
                    <a:gd name="T7" fmla="*/ 3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0" name="Freeform 373"/>
                <p:cNvSpPr>
                  <a:spLocks/>
                </p:cNvSpPr>
                <p:nvPr/>
              </p:nvSpPr>
              <p:spPr bwMode="auto">
                <a:xfrm>
                  <a:off x="645" y="3499"/>
                  <a:ext cx="2" cy="13"/>
                </a:xfrm>
                <a:custGeom>
                  <a:avLst/>
                  <a:gdLst>
                    <a:gd name="T0" fmla="*/ 0 w 2"/>
                    <a:gd name="T1" fmla="*/ 7 h 13"/>
                    <a:gd name="T2" fmla="*/ 0 w 2"/>
                    <a:gd name="T3" fmla="*/ 0 h 13"/>
                    <a:gd name="T4" fmla="*/ 0 w 2"/>
                    <a:gd name="T5" fmla="*/ 7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1" name="Freeform 374"/>
                <p:cNvSpPr>
                  <a:spLocks/>
                </p:cNvSpPr>
                <p:nvPr/>
              </p:nvSpPr>
              <p:spPr bwMode="auto">
                <a:xfrm>
                  <a:off x="647" y="3501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2" name="Freeform 375"/>
                <p:cNvSpPr>
                  <a:spLocks/>
                </p:cNvSpPr>
                <p:nvPr/>
              </p:nvSpPr>
              <p:spPr bwMode="auto">
                <a:xfrm>
                  <a:off x="648" y="3444"/>
                  <a:ext cx="1" cy="72"/>
                </a:xfrm>
                <a:custGeom>
                  <a:avLst/>
                  <a:gdLst>
                    <a:gd name="T0" fmla="*/ 0 w 1"/>
                    <a:gd name="T1" fmla="*/ 72 h 72"/>
                    <a:gd name="T2" fmla="*/ 0 w 1"/>
                    <a:gd name="T3" fmla="*/ 52 h 72"/>
                    <a:gd name="T4" fmla="*/ 0 w 1"/>
                    <a:gd name="T5" fmla="*/ 52 h 72"/>
                    <a:gd name="T6" fmla="*/ 1 w 1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2"/>
                    <a:gd name="T14" fmla="*/ 1 w 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2">
                      <a:moveTo>
                        <a:pt x="0" y="72"/>
                      </a:moveTo>
                      <a:lnTo>
                        <a:pt x="0" y="5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3" name="Freeform 376"/>
                <p:cNvSpPr>
                  <a:spLocks/>
                </p:cNvSpPr>
                <p:nvPr/>
              </p:nvSpPr>
              <p:spPr bwMode="auto">
                <a:xfrm>
                  <a:off x="649" y="3444"/>
                  <a:ext cx="1" cy="63"/>
                </a:xfrm>
                <a:custGeom>
                  <a:avLst/>
                  <a:gdLst>
                    <a:gd name="T0" fmla="*/ 0 w 1"/>
                    <a:gd name="T1" fmla="*/ 62 h 63"/>
                    <a:gd name="T2" fmla="*/ 0 w 1"/>
                    <a:gd name="T3" fmla="*/ 0 h 63"/>
                    <a:gd name="T4" fmla="*/ 0 w 1"/>
                    <a:gd name="T5" fmla="*/ 62 h 63"/>
                    <a:gd name="T6" fmla="*/ 1 w 1"/>
                    <a:gd name="T7" fmla="*/ 63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3"/>
                    <a:gd name="T14" fmla="*/ 1 w 1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3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1" y="6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4" name="Freeform 377"/>
                <p:cNvSpPr>
                  <a:spLocks/>
                </p:cNvSpPr>
                <p:nvPr/>
              </p:nvSpPr>
              <p:spPr bwMode="auto">
                <a:xfrm>
                  <a:off x="650" y="349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4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5" name="Freeform 378"/>
                <p:cNvSpPr>
                  <a:spLocks/>
                </p:cNvSpPr>
                <p:nvPr/>
              </p:nvSpPr>
              <p:spPr bwMode="auto">
                <a:xfrm>
                  <a:off x="651" y="3464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11 h 35"/>
                    <a:gd name="T4" fmla="*/ 0 w 1"/>
                    <a:gd name="T5" fmla="*/ 11 h 35"/>
                    <a:gd name="T6" fmla="*/ 1 w 1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6" name="Freeform 379"/>
                <p:cNvSpPr>
                  <a:spLocks/>
                </p:cNvSpPr>
                <p:nvPr/>
              </p:nvSpPr>
              <p:spPr bwMode="auto">
                <a:xfrm>
                  <a:off x="652" y="3464"/>
                  <a:ext cx="2" cy="48"/>
                </a:xfrm>
                <a:custGeom>
                  <a:avLst/>
                  <a:gdLst>
                    <a:gd name="T0" fmla="*/ 0 w 2"/>
                    <a:gd name="T1" fmla="*/ 42 h 48"/>
                    <a:gd name="T2" fmla="*/ 0 w 2"/>
                    <a:gd name="T3" fmla="*/ 0 h 48"/>
                    <a:gd name="T4" fmla="*/ 0 w 2"/>
                    <a:gd name="T5" fmla="*/ 42 h 48"/>
                    <a:gd name="T6" fmla="*/ 2 w 2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8"/>
                    <a:gd name="T14" fmla="*/ 2 w 2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8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2" y="4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7" name="Freeform 380"/>
                <p:cNvSpPr>
                  <a:spLocks/>
                </p:cNvSpPr>
                <p:nvPr/>
              </p:nvSpPr>
              <p:spPr bwMode="auto">
                <a:xfrm>
                  <a:off x="654" y="3498"/>
                  <a:ext cx="1" cy="15"/>
                </a:xfrm>
                <a:custGeom>
                  <a:avLst/>
                  <a:gdLst>
                    <a:gd name="T0" fmla="*/ 0 w 1"/>
                    <a:gd name="T1" fmla="*/ 14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8" name="Freeform 381"/>
                <p:cNvSpPr>
                  <a:spLocks/>
                </p:cNvSpPr>
                <p:nvPr/>
              </p:nvSpPr>
              <p:spPr bwMode="auto">
                <a:xfrm>
                  <a:off x="655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9" name="Freeform 382"/>
                <p:cNvSpPr>
                  <a:spLocks/>
                </p:cNvSpPr>
                <p:nvPr/>
              </p:nvSpPr>
              <p:spPr bwMode="auto">
                <a:xfrm>
                  <a:off x="656" y="3498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5 h 15"/>
                    <a:gd name="T4" fmla="*/ 0 w 1"/>
                    <a:gd name="T5" fmla="*/ 8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9" name="Group 383"/>
              <p:cNvGrpSpPr>
                <a:grpSpLocks/>
              </p:cNvGrpSpPr>
              <p:nvPr/>
            </p:nvGrpSpPr>
            <p:grpSpPr bwMode="auto">
              <a:xfrm>
                <a:off x="657" y="3293"/>
                <a:ext cx="233" cy="226"/>
                <a:chOff x="657" y="3293"/>
                <a:chExt cx="233" cy="226"/>
              </a:xfrm>
            </p:grpSpPr>
            <p:sp>
              <p:nvSpPr>
                <p:cNvPr id="4060" name="Freeform 384"/>
                <p:cNvSpPr>
                  <a:spLocks/>
                </p:cNvSpPr>
                <p:nvPr/>
              </p:nvSpPr>
              <p:spPr bwMode="auto">
                <a:xfrm>
                  <a:off x="657" y="3498"/>
                  <a:ext cx="1" cy="19"/>
                </a:xfrm>
                <a:custGeom>
                  <a:avLst/>
                  <a:gdLst>
                    <a:gd name="T0" fmla="*/ 0 w 1"/>
                    <a:gd name="T1" fmla="*/ 14 h 19"/>
                    <a:gd name="T2" fmla="*/ 0 w 1"/>
                    <a:gd name="T3" fmla="*/ 0 h 19"/>
                    <a:gd name="T4" fmla="*/ 0 w 1"/>
                    <a:gd name="T5" fmla="*/ 9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1" name="Freeform 385"/>
                <p:cNvSpPr>
                  <a:spLocks/>
                </p:cNvSpPr>
                <p:nvPr/>
              </p:nvSpPr>
              <p:spPr bwMode="auto">
                <a:xfrm>
                  <a:off x="658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2 h 9"/>
                    <a:gd name="T4" fmla="*/ 0 w 1"/>
                    <a:gd name="T5" fmla="*/ 2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2" name="Freeform 386"/>
                <p:cNvSpPr>
                  <a:spLocks/>
                </p:cNvSpPr>
                <p:nvPr/>
              </p:nvSpPr>
              <p:spPr bwMode="auto">
                <a:xfrm>
                  <a:off x="659" y="349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10 h 10"/>
                    <a:gd name="T6" fmla="*/ 2 w 2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3" name="Freeform 387"/>
                <p:cNvSpPr>
                  <a:spLocks/>
                </p:cNvSpPr>
                <p:nvPr/>
              </p:nvSpPr>
              <p:spPr bwMode="auto">
                <a:xfrm>
                  <a:off x="661" y="3500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5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4" name="Freeform 388"/>
                <p:cNvSpPr>
                  <a:spLocks/>
                </p:cNvSpPr>
                <p:nvPr/>
              </p:nvSpPr>
              <p:spPr bwMode="auto">
                <a:xfrm>
                  <a:off x="662" y="3508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5" name="Freeform 389"/>
                <p:cNvSpPr>
                  <a:spLocks/>
                </p:cNvSpPr>
                <p:nvPr/>
              </p:nvSpPr>
              <p:spPr bwMode="auto">
                <a:xfrm>
                  <a:off x="663" y="350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9 h 12"/>
                    <a:gd name="T4" fmla="*/ 0 w 1"/>
                    <a:gd name="T5" fmla="*/ 11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6" name="Freeform 390"/>
                <p:cNvSpPr>
                  <a:spLocks/>
                </p:cNvSpPr>
                <p:nvPr/>
              </p:nvSpPr>
              <p:spPr bwMode="auto">
                <a:xfrm>
                  <a:off x="664" y="3491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7" name="Freeform 391"/>
                <p:cNvSpPr>
                  <a:spLocks/>
                </p:cNvSpPr>
                <p:nvPr/>
              </p:nvSpPr>
              <p:spPr bwMode="auto">
                <a:xfrm>
                  <a:off x="665" y="347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4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8" name="Freeform 392"/>
                <p:cNvSpPr>
                  <a:spLocks/>
                </p:cNvSpPr>
                <p:nvPr/>
              </p:nvSpPr>
              <p:spPr bwMode="auto">
                <a:xfrm>
                  <a:off x="666" y="3478"/>
                  <a:ext cx="2" cy="37"/>
                </a:xfrm>
                <a:custGeom>
                  <a:avLst/>
                  <a:gdLst>
                    <a:gd name="T0" fmla="*/ 0 w 2"/>
                    <a:gd name="T1" fmla="*/ 37 h 37"/>
                    <a:gd name="T2" fmla="*/ 0 w 2"/>
                    <a:gd name="T3" fmla="*/ 0 h 37"/>
                    <a:gd name="T4" fmla="*/ 0 w 2"/>
                    <a:gd name="T5" fmla="*/ 37 h 37"/>
                    <a:gd name="T6" fmla="*/ 2 w 2"/>
                    <a:gd name="T7" fmla="*/ 8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7"/>
                    <a:gd name="T14" fmla="*/ 2 w 2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9" name="Freeform 393"/>
                <p:cNvSpPr>
                  <a:spLocks/>
                </p:cNvSpPr>
                <p:nvPr/>
              </p:nvSpPr>
              <p:spPr bwMode="auto">
                <a:xfrm>
                  <a:off x="668" y="3486"/>
                  <a:ext cx="1" cy="15"/>
                </a:xfrm>
                <a:custGeom>
                  <a:avLst/>
                  <a:gdLst>
                    <a:gd name="T0" fmla="*/ 0 w 1"/>
                    <a:gd name="T1" fmla="*/ 14 h 15"/>
                    <a:gd name="T2" fmla="*/ 0 w 1"/>
                    <a:gd name="T3" fmla="*/ 0 h 15"/>
                    <a:gd name="T4" fmla="*/ 0 w 1"/>
                    <a:gd name="T5" fmla="*/ 14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0" name="Freeform 394"/>
                <p:cNvSpPr>
                  <a:spLocks/>
                </p:cNvSpPr>
                <p:nvPr/>
              </p:nvSpPr>
              <p:spPr bwMode="auto">
                <a:xfrm>
                  <a:off x="669" y="3484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19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1" name="Freeform 395"/>
                <p:cNvSpPr>
                  <a:spLocks/>
                </p:cNvSpPr>
                <p:nvPr/>
              </p:nvSpPr>
              <p:spPr bwMode="auto">
                <a:xfrm>
                  <a:off x="670" y="3494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5 h 9"/>
                    <a:gd name="T4" fmla="*/ 0 w 1"/>
                    <a:gd name="T5" fmla="*/ 6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2" name="Freeform 396"/>
                <p:cNvSpPr>
                  <a:spLocks/>
                </p:cNvSpPr>
                <p:nvPr/>
              </p:nvSpPr>
              <p:spPr bwMode="auto">
                <a:xfrm>
                  <a:off x="671" y="3488"/>
                  <a:ext cx="1" cy="12"/>
                </a:xfrm>
                <a:custGeom>
                  <a:avLst/>
                  <a:gdLst>
                    <a:gd name="T0" fmla="*/ 0 w 1"/>
                    <a:gd name="T1" fmla="*/ 6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3" name="Freeform 397"/>
                <p:cNvSpPr>
                  <a:spLocks/>
                </p:cNvSpPr>
                <p:nvPr/>
              </p:nvSpPr>
              <p:spPr bwMode="auto">
                <a:xfrm>
                  <a:off x="672" y="3474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24 h 36"/>
                    <a:gd name="T4" fmla="*/ 0 w 1"/>
                    <a:gd name="T5" fmla="*/ 24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2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4" name="Freeform 398"/>
                <p:cNvSpPr>
                  <a:spLocks/>
                </p:cNvSpPr>
                <p:nvPr/>
              </p:nvSpPr>
              <p:spPr bwMode="auto">
                <a:xfrm>
                  <a:off x="673" y="3466"/>
                  <a:ext cx="2" cy="28"/>
                </a:xfrm>
                <a:custGeom>
                  <a:avLst/>
                  <a:gdLst>
                    <a:gd name="T0" fmla="*/ 0 w 2"/>
                    <a:gd name="T1" fmla="*/ 26 h 28"/>
                    <a:gd name="T2" fmla="*/ 0 w 2"/>
                    <a:gd name="T3" fmla="*/ 0 h 28"/>
                    <a:gd name="T4" fmla="*/ 0 w 2"/>
                    <a:gd name="T5" fmla="*/ 0 h 28"/>
                    <a:gd name="T6" fmla="*/ 2 w 2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"/>
                    <a:gd name="T14" fmla="*/ 2 w 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" name="Freeform 399"/>
                <p:cNvSpPr>
                  <a:spLocks/>
                </p:cNvSpPr>
                <p:nvPr/>
              </p:nvSpPr>
              <p:spPr bwMode="auto">
                <a:xfrm>
                  <a:off x="675" y="3486"/>
                  <a:ext cx="1" cy="19"/>
                </a:xfrm>
                <a:custGeom>
                  <a:avLst/>
                  <a:gdLst>
                    <a:gd name="T0" fmla="*/ 0 w 1"/>
                    <a:gd name="T1" fmla="*/ 8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" name="Freeform 400"/>
                <p:cNvSpPr>
                  <a:spLocks/>
                </p:cNvSpPr>
                <p:nvPr/>
              </p:nvSpPr>
              <p:spPr bwMode="auto">
                <a:xfrm>
                  <a:off x="676" y="3456"/>
                  <a:ext cx="1" cy="49"/>
                </a:xfrm>
                <a:custGeom>
                  <a:avLst/>
                  <a:gdLst>
                    <a:gd name="T0" fmla="*/ 0 w 1"/>
                    <a:gd name="T1" fmla="*/ 49 h 49"/>
                    <a:gd name="T2" fmla="*/ 0 w 1"/>
                    <a:gd name="T3" fmla="*/ 43 h 49"/>
                    <a:gd name="T4" fmla="*/ 0 w 1"/>
                    <a:gd name="T5" fmla="*/ 43 h 49"/>
                    <a:gd name="T6" fmla="*/ 1 w 1"/>
                    <a:gd name="T7" fmla="*/ 0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9"/>
                    <a:gd name="T14" fmla="*/ 1 w 1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9">
                      <a:moveTo>
                        <a:pt x="0" y="49"/>
                      </a:moveTo>
                      <a:lnTo>
                        <a:pt x="0" y="4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" name="Freeform 401"/>
                <p:cNvSpPr>
                  <a:spLocks/>
                </p:cNvSpPr>
                <p:nvPr/>
              </p:nvSpPr>
              <p:spPr bwMode="auto">
                <a:xfrm>
                  <a:off x="677" y="3456"/>
                  <a:ext cx="1" cy="40"/>
                </a:xfrm>
                <a:custGeom>
                  <a:avLst/>
                  <a:gdLst>
                    <a:gd name="T0" fmla="*/ 0 w 1"/>
                    <a:gd name="T1" fmla="*/ 40 h 40"/>
                    <a:gd name="T2" fmla="*/ 0 w 1"/>
                    <a:gd name="T3" fmla="*/ 0 h 40"/>
                    <a:gd name="T4" fmla="*/ 0 w 1"/>
                    <a:gd name="T5" fmla="*/ 40 h 40"/>
                    <a:gd name="T6" fmla="*/ 1 w 1"/>
                    <a:gd name="T7" fmla="*/ 11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0"/>
                    <a:gd name="T14" fmla="*/ 1 w 1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0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8" name="Freeform 402"/>
                <p:cNvSpPr>
                  <a:spLocks/>
                </p:cNvSpPr>
                <p:nvPr/>
              </p:nvSpPr>
              <p:spPr bwMode="auto">
                <a:xfrm>
                  <a:off x="678" y="3467"/>
                  <a:ext cx="1" cy="27"/>
                </a:xfrm>
                <a:custGeom>
                  <a:avLst/>
                  <a:gdLst>
                    <a:gd name="T0" fmla="*/ 0 w 1"/>
                    <a:gd name="T1" fmla="*/ 24 h 27"/>
                    <a:gd name="T2" fmla="*/ 0 w 1"/>
                    <a:gd name="T3" fmla="*/ 0 h 27"/>
                    <a:gd name="T4" fmla="*/ 0 w 1"/>
                    <a:gd name="T5" fmla="*/ 15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9" name="Freeform 403"/>
                <p:cNvSpPr>
                  <a:spLocks/>
                </p:cNvSpPr>
                <p:nvPr/>
              </p:nvSpPr>
              <p:spPr bwMode="auto">
                <a:xfrm>
                  <a:off x="679" y="3482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2 h 28"/>
                    <a:gd name="T4" fmla="*/ 0 w 1"/>
                    <a:gd name="T5" fmla="*/ 14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0" name="Freeform 404"/>
                <p:cNvSpPr>
                  <a:spLocks/>
                </p:cNvSpPr>
                <p:nvPr/>
              </p:nvSpPr>
              <p:spPr bwMode="auto">
                <a:xfrm>
                  <a:off x="680" y="3482"/>
                  <a:ext cx="2" cy="26"/>
                </a:xfrm>
                <a:custGeom>
                  <a:avLst/>
                  <a:gdLst>
                    <a:gd name="T0" fmla="*/ 0 w 2"/>
                    <a:gd name="T1" fmla="*/ 13 h 26"/>
                    <a:gd name="T2" fmla="*/ 0 w 2"/>
                    <a:gd name="T3" fmla="*/ 0 h 26"/>
                    <a:gd name="T4" fmla="*/ 0 w 2"/>
                    <a:gd name="T5" fmla="*/ 13 h 26"/>
                    <a:gd name="T6" fmla="*/ 2 w 2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6"/>
                    <a:gd name="T14" fmla="*/ 2 w 2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6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1" name="Freeform 405"/>
                <p:cNvSpPr>
                  <a:spLocks/>
                </p:cNvSpPr>
                <p:nvPr/>
              </p:nvSpPr>
              <p:spPr bwMode="auto">
                <a:xfrm>
                  <a:off x="682" y="3481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6 h 27"/>
                    <a:gd name="T6" fmla="*/ 1 w 1"/>
                    <a:gd name="T7" fmla="*/ 26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2" name="Freeform 406"/>
                <p:cNvSpPr>
                  <a:spLocks/>
                </p:cNvSpPr>
                <p:nvPr/>
              </p:nvSpPr>
              <p:spPr bwMode="auto">
                <a:xfrm>
                  <a:off x="683" y="3473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34 h 39"/>
                    <a:gd name="T4" fmla="*/ 0 w 1"/>
                    <a:gd name="T5" fmla="*/ 34 h 39"/>
                    <a:gd name="T6" fmla="*/ 1 w 1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3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3" name="Freeform 407"/>
                <p:cNvSpPr>
                  <a:spLocks/>
                </p:cNvSpPr>
                <p:nvPr/>
              </p:nvSpPr>
              <p:spPr bwMode="auto">
                <a:xfrm>
                  <a:off x="684" y="3473"/>
                  <a:ext cx="1" cy="39"/>
                </a:xfrm>
                <a:custGeom>
                  <a:avLst/>
                  <a:gdLst>
                    <a:gd name="T0" fmla="*/ 0 w 1"/>
                    <a:gd name="T1" fmla="*/ 23 h 39"/>
                    <a:gd name="T2" fmla="*/ 0 w 1"/>
                    <a:gd name="T3" fmla="*/ 0 h 39"/>
                    <a:gd name="T4" fmla="*/ 0 w 1"/>
                    <a:gd name="T5" fmla="*/ 23 h 39"/>
                    <a:gd name="T6" fmla="*/ 1 w 1"/>
                    <a:gd name="T7" fmla="*/ 39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4" name="Freeform 408"/>
                <p:cNvSpPr>
                  <a:spLocks/>
                </p:cNvSpPr>
                <p:nvPr/>
              </p:nvSpPr>
              <p:spPr bwMode="auto">
                <a:xfrm>
                  <a:off x="685" y="3496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6 h 16"/>
                    <a:gd name="T4" fmla="*/ 0 w 1"/>
                    <a:gd name="T5" fmla="*/ 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" name="Freeform 409"/>
                <p:cNvSpPr>
                  <a:spLocks/>
                </p:cNvSpPr>
                <p:nvPr/>
              </p:nvSpPr>
              <p:spPr bwMode="auto">
                <a:xfrm>
                  <a:off x="686" y="3496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3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" name="Freeform 410"/>
                <p:cNvSpPr>
                  <a:spLocks/>
                </p:cNvSpPr>
                <p:nvPr/>
              </p:nvSpPr>
              <p:spPr bwMode="auto">
                <a:xfrm>
                  <a:off x="687" y="349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7" name="Freeform 411"/>
                <p:cNvSpPr>
                  <a:spLocks/>
                </p:cNvSpPr>
                <p:nvPr/>
              </p:nvSpPr>
              <p:spPr bwMode="auto">
                <a:xfrm>
                  <a:off x="689" y="349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" name="Freeform 412"/>
                <p:cNvSpPr>
                  <a:spLocks/>
                </p:cNvSpPr>
                <p:nvPr/>
              </p:nvSpPr>
              <p:spPr bwMode="auto">
                <a:xfrm>
                  <a:off x="690" y="3482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21 h 23"/>
                    <a:gd name="T4" fmla="*/ 0 w 1"/>
                    <a:gd name="T5" fmla="*/ 21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9" name="Freeform 413"/>
                <p:cNvSpPr>
                  <a:spLocks/>
                </p:cNvSpPr>
                <p:nvPr/>
              </p:nvSpPr>
              <p:spPr bwMode="auto">
                <a:xfrm>
                  <a:off x="691" y="3482"/>
                  <a:ext cx="1" cy="26"/>
                </a:xfrm>
                <a:custGeom>
                  <a:avLst/>
                  <a:gdLst>
                    <a:gd name="T0" fmla="*/ 0 w 1"/>
                    <a:gd name="T1" fmla="*/ 21 h 26"/>
                    <a:gd name="T2" fmla="*/ 0 w 1"/>
                    <a:gd name="T3" fmla="*/ 0 h 26"/>
                    <a:gd name="T4" fmla="*/ 0 w 1"/>
                    <a:gd name="T5" fmla="*/ 3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0" name="Freeform 414"/>
                <p:cNvSpPr>
                  <a:spLocks/>
                </p:cNvSpPr>
                <p:nvPr/>
              </p:nvSpPr>
              <p:spPr bwMode="auto">
                <a:xfrm>
                  <a:off x="692" y="3489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7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1" name="Freeform 415"/>
                <p:cNvSpPr>
                  <a:spLocks/>
                </p:cNvSpPr>
                <p:nvPr/>
              </p:nvSpPr>
              <p:spPr bwMode="auto">
                <a:xfrm>
                  <a:off x="693" y="3486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5 h 20"/>
                    <a:gd name="T4" fmla="*/ 0 w 1"/>
                    <a:gd name="T5" fmla="*/ 15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2" name="Freeform 416"/>
                <p:cNvSpPr>
                  <a:spLocks/>
                </p:cNvSpPr>
                <p:nvPr/>
              </p:nvSpPr>
              <p:spPr bwMode="auto">
                <a:xfrm>
                  <a:off x="694" y="3485"/>
                  <a:ext cx="2" cy="16"/>
                </a:xfrm>
                <a:custGeom>
                  <a:avLst/>
                  <a:gdLst>
                    <a:gd name="T0" fmla="*/ 0 w 2"/>
                    <a:gd name="T1" fmla="*/ 11 h 16"/>
                    <a:gd name="T2" fmla="*/ 0 w 2"/>
                    <a:gd name="T3" fmla="*/ 0 h 16"/>
                    <a:gd name="T4" fmla="*/ 0 w 2"/>
                    <a:gd name="T5" fmla="*/ 0 h 16"/>
                    <a:gd name="T6" fmla="*/ 2 w 2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3" name="Freeform 417"/>
                <p:cNvSpPr>
                  <a:spLocks/>
                </p:cNvSpPr>
                <p:nvPr/>
              </p:nvSpPr>
              <p:spPr bwMode="auto">
                <a:xfrm>
                  <a:off x="696" y="3453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0 h 48"/>
                    <a:gd name="T4" fmla="*/ 0 w 1"/>
                    <a:gd name="T5" fmla="*/ 0 h 48"/>
                    <a:gd name="T6" fmla="*/ 1 w 1"/>
                    <a:gd name="T7" fmla="*/ 2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4" name="Freeform 418"/>
                <p:cNvSpPr>
                  <a:spLocks/>
                </p:cNvSpPr>
                <p:nvPr/>
              </p:nvSpPr>
              <p:spPr bwMode="auto">
                <a:xfrm>
                  <a:off x="697" y="3481"/>
                  <a:ext cx="1" cy="20"/>
                </a:xfrm>
                <a:custGeom>
                  <a:avLst/>
                  <a:gdLst>
                    <a:gd name="T0" fmla="*/ 0 w 1"/>
                    <a:gd name="T1" fmla="*/ 17 h 20"/>
                    <a:gd name="T2" fmla="*/ 0 w 1"/>
                    <a:gd name="T3" fmla="*/ 0 h 20"/>
                    <a:gd name="T4" fmla="*/ 0 w 1"/>
                    <a:gd name="T5" fmla="*/ 17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5" name="Freeform 419"/>
                <p:cNvSpPr>
                  <a:spLocks/>
                </p:cNvSpPr>
                <p:nvPr/>
              </p:nvSpPr>
              <p:spPr bwMode="auto">
                <a:xfrm>
                  <a:off x="698" y="3480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14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6" name="Freeform 420"/>
                <p:cNvSpPr>
                  <a:spLocks/>
                </p:cNvSpPr>
                <p:nvPr/>
              </p:nvSpPr>
              <p:spPr bwMode="auto">
                <a:xfrm>
                  <a:off x="699" y="3485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31 h 31"/>
                    <a:gd name="T6" fmla="*/ 1 w 1"/>
                    <a:gd name="T7" fmla="*/ 27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7" name="Freeform 421"/>
                <p:cNvSpPr>
                  <a:spLocks/>
                </p:cNvSpPr>
                <p:nvPr/>
              </p:nvSpPr>
              <p:spPr bwMode="auto">
                <a:xfrm>
                  <a:off x="700" y="3498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9 h 14"/>
                    <a:gd name="T4" fmla="*/ 0 w 1"/>
                    <a:gd name="T5" fmla="*/ 9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8" name="Freeform 422"/>
                <p:cNvSpPr>
                  <a:spLocks/>
                </p:cNvSpPr>
                <p:nvPr/>
              </p:nvSpPr>
              <p:spPr bwMode="auto">
                <a:xfrm>
                  <a:off x="701" y="3492"/>
                  <a:ext cx="2" cy="18"/>
                </a:xfrm>
                <a:custGeom>
                  <a:avLst/>
                  <a:gdLst>
                    <a:gd name="T0" fmla="*/ 0 w 2"/>
                    <a:gd name="T1" fmla="*/ 10 h 18"/>
                    <a:gd name="T2" fmla="*/ 0 w 2"/>
                    <a:gd name="T3" fmla="*/ 0 h 18"/>
                    <a:gd name="T4" fmla="*/ 0 w 2"/>
                    <a:gd name="T5" fmla="*/ 0 h 18"/>
                    <a:gd name="T6" fmla="*/ 2 w 2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9" name="Freeform 423"/>
                <p:cNvSpPr>
                  <a:spLocks/>
                </p:cNvSpPr>
                <p:nvPr/>
              </p:nvSpPr>
              <p:spPr bwMode="auto">
                <a:xfrm>
                  <a:off x="703" y="3503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7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0" name="Freeform 424"/>
                <p:cNvSpPr>
                  <a:spLocks/>
                </p:cNvSpPr>
                <p:nvPr/>
              </p:nvSpPr>
              <p:spPr bwMode="auto">
                <a:xfrm>
                  <a:off x="704" y="349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3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1" name="Freeform 425"/>
                <p:cNvSpPr>
                  <a:spLocks/>
                </p:cNvSpPr>
                <p:nvPr/>
              </p:nvSpPr>
              <p:spPr bwMode="auto">
                <a:xfrm>
                  <a:off x="705" y="3484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18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2" name="Freeform 426"/>
                <p:cNvSpPr>
                  <a:spLocks/>
                </p:cNvSpPr>
                <p:nvPr/>
              </p:nvSpPr>
              <p:spPr bwMode="auto">
                <a:xfrm>
                  <a:off x="706" y="3496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6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3" name="Freeform 427"/>
                <p:cNvSpPr>
                  <a:spLocks/>
                </p:cNvSpPr>
                <p:nvPr/>
              </p:nvSpPr>
              <p:spPr bwMode="auto">
                <a:xfrm>
                  <a:off x="707" y="3468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0 h 47"/>
                    <a:gd name="T6" fmla="*/ 1 w 1"/>
                    <a:gd name="T7" fmla="*/ 39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Freeform 428"/>
                <p:cNvSpPr>
                  <a:spLocks/>
                </p:cNvSpPr>
                <p:nvPr/>
              </p:nvSpPr>
              <p:spPr bwMode="auto">
                <a:xfrm>
                  <a:off x="708" y="3501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0 w 2"/>
                    <a:gd name="T5" fmla="*/ 7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" name="Freeform 429"/>
                <p:cNvSpPr>
                  <a:spLocks/>
                </p:cNvSpPr>
                <p:nvPr/>
              </p:nvSpPr>
              <p:spPr bwMode="auto">
                <a:xfrm>
                  <a:off x="710" y="3489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9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" name="Freeform 430"/>
                <p:cNvSpPr>
                  <a:spLocks/>
                </p:cNvSpPr>
                <p:nvPr/>
              </p:nvSpPr>
              <p:spPr bwMode="auto">
                <a:xfrm>
                  <a:off x="711" y="3498"/>
                  <a:ext cx="1" cy="10"/>
                </a:xfrm>
                <a:custGeom>
                  <a:avLst/>
                  <a:gdLst>
                    <a:gd name="T0" fmla="*/ 0 w 1"/>
                    <a:gd name="T1" fmla="*/ 5 h 10"/>
                    <a:gd name="T2" fmla="*/ 0 w 1"/>
                    <a:gd name="T3" fmla="*/ 0 h 10"/>
                    <a:gd name="T4" fmla="*/ 0 w 1"/>
                    <a:gd name="T5" fmla="*/ 5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" name="Freeform 431"/>
                <p:cNvSpPr>
                  <a:spLocks/>
                </p:cNvSpPr>
                <p:nvPr/>
              </p:nvSpPr>
              <p:spPr bwMode="auto">
                <a:xfrm>
                  <a:off x="712" y="3485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1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" name="Freeform 432"/>
                <p:cNvSpPr>
                  <a:spLocks/>
                </p:cNvSpPr>
                <p:nvPr/>
              </p:nvSpPr>
              <p:spPr bwMode="auto">
                <a:xfrm>
                  <a:off x="713" y="348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4 h 25"/>
                    <a:gd name="T4" fmla="*/ 0 w 1"/>
                    <a:gd name="T5" fmla="*/ 17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4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9" name="Freeform 433"/>
                <p:cNvSpPr>
                  <a:spLocks/>
                </p:cNvSpPr>
                <p:nvPr/>
              </p:nvSpPr>
              <p:spPr bwMode="auto">
                <a:xfrm>
                  <a:off x="714" y="3438"/>
                  <a:ext cx="1" cy="62"/>
                </a:xfrm>
                <a:custGeom>
                  <a:avLst/>
                  <a:gdLst>
                    <a:gd name="T0" fmla="*/ 0 w 1"/>
                    <a:gd name="T1" fmla="*/ 62 h 62"/>
                    <a:gd name="T2" fmla="*/ 0 w 1"/>
                    <a:gd name="T3" fmla="*/ 44 h 62"/>
                    <a:gd name="T4" fmla="*/ 0 w 1"/>
                    <a:gd name="T5" fmla="*/ 62 h 62"/>
                    <a:gd name="T6" fmla="*/ 1 w 1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2"/>
                    <a:gd name="T14" fmla="*/ 1 w 1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2">
                      <a:moveTo>
                        <a:pt x="0" y="62"/>
                      </a:moveTo>
                      <a:lnTo>
                        <a:pt x="0" y="44"/>
                      </a:lnTo>
                      <a:lnTo>
                        <a:pt x="0" y="6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" name="Freeform 434"/>
                <p:cNvSpPr>
                  <a:spLocks/>
                </p:cNvSpPr>
                <p:nvPr/>
              </p:nvSpPr>
              <p:spPr bwMode="auto">
                <a:xfrm>
                  <a:off x="715" y="3438"/>
                  <a:ext cx="2" cy="71"/>
                </a:xfrm>
                <a:custGeom>
                  <a:avLst/>
                  <a:gdLst>
                    <a:gd name="T0" fmla="*/ 0 w 2"/>
                    <a:gd name="T1" fmla="*/ 54 h 71"/>
                    <a:gd name="T2" fmla="*/ 0 w 2"/>
                    <a:gd name="T3" fmla="*/ 0 h 71"/>
                    <a:gd name="T4" fmla="*/ 0 w 2"/>
                    <a:gd name="T5" fmla="*/ 54 h 71"/>
                    <a:gd name="T6" fmla="*/ 2 w 2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1"/>
                    <a:gd name="T14" fmla="*/ 2 w 2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2" y="7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1" name="Freeform 435"/>
                <p:cNvSpPr>
                  <a:spLocks/>
                </p:cNvSpPr>
                <p:nvPr/>
              </p:nvSpPr>
              <p:spPr bwMode="auto">
                <a:xfrm>
                  <a:off x="717" y="3480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8 h 29"/>
                    <a:gd name="T6" fmla="*/ 1 w 1"/>
                    <a:gd name="T7" fmla="*/ 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" name="Freeform 436"/>
                <p:cNvSpPr>
                  <a:spLocks/>
                </p:cNvSpPr>
                <p:nvPr/>
              </p:nvSpPr>
              <p:spPr bwMode="auto">
                <a:xfrm>
                  <a:off x="718" y="347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 h 19"/>
                    <a:gd name="T4" fmla="*/ 0 w 1"/>
                    <a:gd name="T5" fmla="*/ 18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3" name="Freeform 437"/>
                <p:cNvSpPr>
                  <a:spLocks/>
                </p:cNvSpPr>
                <p:nvPr/>
              </p:nvSpPr>
              <p:spPr bwMode="auto">
                <a:xfrm>
                  <a:off x="719" y="3470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4" name="Freeform 438"/>
                <p:cNvSpPr>
                  <a:spLocks/>
                </p:cNvSpPr>
                <p:nvPr/>
              </p:nvSpPr>
              <p:spPr bwMode="auto">
                <a:xfrm>
                  <a:off x="720" y="3468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4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5" name="Freeform 439"/>
                <p:cNvSpPr>
                  <a:spLocks/>
                </p:cNvSpPr>
                <p:nvPr/>
              </p:nvSpPr>
              <p:spPr bwMode="auto">
                <a:xfrm>
                  <a:off x="721" y="3475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3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6" name="Freeform 440"/>
                <p:cNvSpPr>
                  <a:spLocks/>
                </p:cNvSpPr>
                <p:nvPr/>
              </p:nvSpPr>
              <p:spPr bwMode="auto">
                <a:xfrm>
                  <a:off x="722" y="3475"/>
                  <a:ext cx="2" cy="19"/>
                </a:xfrm>
                <a:custGeom>
                  <a:avLst/>
                  <a:gdLst>
                    <a:gd name="T0" fmla="*/ 0 w 2"/>
                    <a:gd name="T1" fmla="*/ 19 h 19"/>
                    <a:gd name="T2" fmla="*/ 0 w 2"/>
                    <a:gd name="T3" fmla="*/ 0 h 19"/>
                    <a:gd name="T4" fmla="*/ 0 w 2"/>
                    <a:gd name="T5" fmla="*/ 19 h 19"/>
                    <a:gd name="T6" fmla="*/ 2 w 2"/>
                    <a:gd name="T7" fmla="*/ 12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7" name="Freeform 441"/>
                <p:cNvSpPr>
                  <a:spLocks/>
                </p:cNvSpPr>
                <p:nvPr/>
              </p:nvSpPr>
              <p:spPr bwMode="auto">
                <a:xfrm>
                  <a:off x="724" y="3460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14 h 34"/>
                    <a:gd name="T4" fmla="*/ 0 w 1"/>
                    <a:gd name="T5" fmla="*/ 14 h 34"/>
                    <a:gd name="T6" fmla="*/ 1 w 1"/>
                    <a:gd name="T7" fmla="*/ 0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442"/>
                <p:cNvSpPr>
                  <a:spLocks/>
                </p:cNvSpPr>
                <p:nvPr/>
              </p:nvSpPr>
              <p:spPr bwMode="auto">
                <a:xfrm>
                  <a:off x="725" y="344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2 h 19"/>
                    <a:gd name="T4" fmla="*/ 0 w 1"/>
                    <a:gd name="T5" fmla="*/ 12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443"/>
                <p:cNvSpPr>
                  <a:spLocks/>
                </p:cNvSpPr>
                <p:nvPr/>
              </p:nvSpPr>
              <p:spPr bwMode="auto">
                <a:xfrm>
                  <a:off x="726" y="3432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9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9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444"/>
                <p:cNvSpPr>
                  <a:spLocks/>
                </p:cNvSpPr>
                <p:nvPr/>
              </p:nvSpPr>
              <p:spPr bwMode="auto">
                <a:xfrm>
                  <a:off x="727" y="3376"/>
                  <a:ext cx="1" cy="81"/>
                </a:xfrm>
                <a:custGeom>
                  <a:avLst/>
                  <a:gdLst>
                    <a:gd name="T0" fmla="*/ 0 w 1"/>
                    <a:gd name="T1" fmla="*/ 81 h 81"/>
                    <a:gd name="T2" fmla="*/ 0 w 1"/>
                    <a:gd name="T3" fmla="*/ 5 h 81"/>
                    <a:gd name="T4" fmla="*/ 0 w 1"/>
                    <a:gd name="T5" fmla="*/ 81 h 81"/>
                    <a:gd name="T6" fmla="*/ 1 w 1"/>
                    <a:gd name="T7" fmla="*/ 0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1"/>
                    <a:gd name="T14" fmla="*/ 1 w 1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1">
                      <a:moveTo>
                        <a:pt x="0" y="81"/>
                      </a:moveTo>
                      <a:lnTo>
                        <a:pt x="0" y="5"/>
                      </a:lnTo>
                      <a:lnTo>
                        <a:pt x="0" y="8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Freeform 445"/>
                <p:cNvSpPr>
                  <a:spLocks/>
                </p:cNvSpPr>
                <p:nvPr/>
              </p:nvSpPr>
              <p:spPr bwMode="auto">
                <a:xfrm>
                  <a:off x="728" y="3376"/>
                  <a:ext cx="1" cy="53"/>
                </a:xfrm>
                <a:custGeom>
                  <a:avLst/>
                  <a:gdLst>
                    <a:gd name="T0" fmla="*/ 0 w 1"/>
                    <a:gd name="T1" fmla="*/ 6 h 53"/>
                    <a:gd name="T2" fmla="*/ 0 w 1"/>
                    <a:gd name="T3" fmla="*/ 0 h 53"/>
                    <a:gd name="T4" fmla="*/ 0 w 1"/>
                    <a:gd name="T5" fmla="*/ 6 h 53"/>
                    <a:gd name="T6" fmla="*/ 1 w 1"/>
                    <a:gd name="T7" fmla="*/ 53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3"/>
                    <a:gd name="T14" fmla="*/ 1 w 1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5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" name="Freeform 446"/>
                <p:cNvSpPr>
                  <a:spLocks/>
                </p:cNvSpPr>
                <p:nvPr/>
              </p:nvSpPr>
              <p:spPr bwMode="auto">
                <a:xfrm>
                  <a:off x="729" y="3417"/>
                  <a:ext cx="2" cy="27"/>
                </a:xfrm>
                <a:custGeom>
                  <a:avLst/>
                  <a:gdLst>
                    <a:gd name="T0" fmla="*/ 0 w 2"/>
                    <a:gd name="T1" fmla="*/ 27 h 27"/>
                    <a:gd name="T2" fmla="*/ 0 w 2"/>
                    <a:gd name="T3" fmla="*/ 0 h 27"/>
                    <a:gd name="T4" fmla="*/ 0 w 2"/>
                    <a:gd name="T5" fmla="*/ 27 h 27"/>
                    <a:gd name="T6" fmla="*/ 2 w 2"/>
                    <a:gd name="T7" fmla="*/ 1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7"/>
                    <a:gd name="T14" fmla="*/ 2 w 2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" name="Freeform 447"/>
                <p:cNvSpPr>
                  <a:spLocks/>
                </p:cNvSpPr>
                <p:nvPr/>
              </p:nvSpPr>
              <p:spPr bwMode="auto">
                <a:xfrm>
                  <a:off x="731" y="3428"/>
                  <a:ext cx="1" cy="60"/>
                </a:xfrm>
                <a:custGeom>
                  <a:avLst/>
                  <a:gdLst>
                    <a:gd name="T0" fmla="*/ 0 w 1"/>
                    <a:gd name="T1" fmla="*/ 60 h 60"/>
                    <a:gd name="T2" fmla="*/ 0 w 1"/>
                    <a:gd name="T3" fmla="*/ 0 h 60"/>
                    <a:gd name="T4" fmla="*/ 0 w 1"/>
                    <a:gd name="T5" fmla="*/ 60 h 60"/>
                    <a:gd name="T6" fmla="*/ 1 w 1"/>
                    <a:gd name="T7" fmla="*/ 16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0"/>
                    <a:gd name="T14" fmla="*/ 1 w 1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0"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Freeform 448"/>
                <p:cNvSpPr>
                  <a:spLocks/>
                </p:cNvSpPr>
                <p:nvPr/>
              </p:nvSpPr>
              <p:spPr bwMode="auto">
                <a:xfrm>
                  <a:off x="732" y="3444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0 h 51"/>
                    <a:gd name="T4" fmla="*/ 0 w 1"/>
                    <a:gd name="T5" fmla="*/ 51 h 51"/>
                    <a:gd name="T6" fmla="*/ 1 w 1"/>
                    <a:gd name="T7" fmla="*/ 22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Freeform 449"/>
                <p:cNvSpPr>
                  <a:spLocks/>
                </p:cNvSpPr>
                <p:nvPr/>
              </p:nvSpPr>
              <p:spPr bwMode="auto">
                <a:xfrm>
                  <a:off x="733" y="3466"/>
                  <a:ext cx="1" cy="46"/>
                </a:xfrm>
                <a:custGeom>
                  <a:avLst/>
                  <a:gdLst>
                    <a:gd name="T0" fmla="*/ 0 w 1"/>
                    <a:gd name="T1" fmla="*/ 21 h 46"/>
                    <a:gd name="T2" fmla="*/ 0 w 1"/>
                    <a:gd name="T3" fmla="*/ 0 h 46"/>
                    <a:gd name="T4" fmla="*/ 0 w 1"/>
                    <a:gd name="T5" fmla="*/ 14 h 46"/>
                    <a:gd name="T6" fmla="*/ 1 w 1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450"/>
                <p:cNvSpPr>
                  <a:spLocks/>
                </p:cNvSpPr>
                <p:nvPr/>
              </p:nvSpPr>
              <p:spPr bwMode="auto">
                <a:xfrm>
                  <a:off x="734" y="3457"/>
                  <a:ext cx="1" cy="55"/>
                </a:xfrm>
                <a:custGeom>
                  <a:avLst/>
                  <a:gdLst>
                    <a:gd name="T0" fmla="*/ 0 w 1"/>
                    <a:gd name="T1" fmla="*/ 55 h 55"/>
                    <a:gd name="T2" fmla="*/ 0 w 1"/>
                    <a:gd name="T3" fmla="*/ 0 h 55"/>
                    <a:gd name="T4" fmla="*/ 0 w 1"/>
                    <a:gd name="T5" fmla="*/ 37 h 55"/>
                    <a:gd name="T6" fmla="*/ 1 w 1"/>
                    <a:gd name="T7" fmla="*/ 51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5"/>
                    <a:gd name="T14" fmla="*/ 1 w 1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5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451"/>
                <p:cNvSpPr>
                  <a:spLocks/>
                </p:cNvSpPr>
                <p:nvPr/>
              </p:nvSpPr>
              <p:spPr bwMode="auto">
                <a:xfrm>
                  <a:off x="735" y="3488"/>
                  <a:ext cx="1" cy="21"/>
                </a:xfrm>
                <a:custGeom>
                  <a:avLst/>
                  <a:gdLst>
                    <a:gd name="T0" fmla="*/ 0 w 1"/>
                    <a:gd name="T1" fmla="*/ 20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452"/>
                <p:cNvSpPr>
                  <a:spLocks/>
                </p:cNvSpPr>
                <p:nvPr/>
              </p:nvSpPr>
              <p:spPr bwMode="auto">
                <a:xfrm>
                  <a:off x="736" y="3488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0 h 21"/>
                    <a:gd name="T4" fmla="*/ 0 w 2"/>
                    <a:gd name="T5" fmla="*/ 0 h 21"/>
                    <a:gd name="T6" fmla="*/ 2 w 2"/>
                    <a:gd name="T7" fmla="*/ 2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453"/>
                <p:cNvSpPr>
                  <a:spLocks/>
                </p:cNvSpPr>
                <p:nvPr/>
              </p:nvSpPr>
              <p:spPr bwMode="auto">
                <a:xfrm>
                  <a:off x="738" y="3458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0 h 50"/>
                    <a:gd name="T4" fmla="*/ 0 w 1"/>
                    <a:gd name="T5" fmla="*/ 0 h 50"/>
                    <a:gd name="T6" fmla="*/ 1 w 1"/>
                    <a:gd name="T7" fmla="*/ 43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454"/>
                <p:cNvSpPr>
                  <a:spLocks/>
                </p:cNvSpPr>
                <p:nvPr/>
              </p:nvSpPr>
              <p:spPr bwMode="auto">
                <a:xfrm>
                  <a:off x="739" y="3489"/>
                  <a:ext cx="1" cy="20"/>
                </a:xfrm>
                <a:custGeom>
                  <a:avLst/>
                  <a:gdLst>
                    <a:gd name="T0" fmla="*/ 0 w 1"/>
                    <a:gd name="T1" fmla="*/ 12 h 20"/>
                    <a:gd name="T2" fmla="*/ 0 w 1"/>
                    <a:gd name="T3" fmla="*/ 0 h 20"/>
                    <a:gd name="T4" fmla="*/ 0 w 1"/>
                    <a:gd name="T5" fmla="*/ 10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455"/>
                <p:cNvSpPr>
                  <a:spLocks/>
                </p:cNvSpPr>
                <p:nvPr/>
              </p:nvSpPr>
              <p:spPr bwMode="auto">
                <a:xfrm>
                  <a:off x="740" y="348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 h 28"/>
                    <a:gd name="T4" fmla="*/ 0 w 1"/>
                    <a:gd name="T5" fmla="*/ 8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456"/>
                <p:cNvSpPr>
                  <a:spLocks/>
                </p:cNvSpPr>
                <p:nvPr/>
              </p:nvSpPr>
              <p:spPr bwMode="auto">
                <a:xfrm>
                  <a:off x="741" y="3455"/>
                  <a:ext cx="1" cy="59"/>
                </a:xfrm>
                <a:custGeom>
                  <a:avLst/>
                  <a:gdLst>
                    <a:gd name="T0" fmla="*/ 0 w 1"/>
                    <a:gd name="T1" fmla="*/ 26 h 59"/>
                    <a:gd name="T2" fmla="*/ 0 w 1"/>
                    <a:gd name="T3" fmla="*/ 0 h 59"/>
                    <a:gd name="T4" fmla="*/ 0 w 1"/>
                    <a:gd name="T5" fmla="*/ 0 h 59"/>
                    <a:gd name="T6" fmla="*/ 1 w 1"/>
                    <a:gd name="T7" fmla="*/ 59 h 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9"/>
                    <a:gd name="T14" fmla="*/ 1 w 1"/>
                    <a:gd name="T15" fmla="*/ 59 h 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9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5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Freeform 457"/>
                <p:cNvSpPr>
                  <a:spLocks/>
                </p:cNvSpPr>
                <p:nvPr/>
              </p:nvSpPr>
              <p:spPr bwMode="auto">
                <a:xfrm>
                  <a:off x="742" y="3486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0 h 28"/>
                    <a:gd name="T4" fmla="*/ 0 w 1"/>
                    <a:gd name="T5" fmla="*/ 14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Freeform 458"/>
                <p:cNvSpPr>
                  <a:spLocks/>
                </p:cNvSpPr>
                <p:nvPr/>
              </p:nvSpPr>
              <p:spPr bwMode="auto">
                <a:xfrm>
                  <a:off x="743" y="3474"/>
                  <a:ext cx="2" cy="31"/>
                </a:xfrm>
                <a:custGeom>
                  <a:avLst/>
                  <a:gdLst>
                    <a:gd name="T0" fmla="*/ 0 w 2"/>
                    <a:gd name="T1" fmla="*/ 31 h 31"/>
                    <a:gd name="T2" fmla="*/ 0 w 2"/>
                    <a:gd name="T3" fmla="*/ 12 h 31"/>
                    <a:gd name="T4" fmla="*/ 0 w 2"/>
                    <a:gd name="T5" fmla="*/ 19 h 31"/>
                    <a:gd name="T6" fmla="*/ 2 w 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1"/>
                    <a:gd name="T14" fmla="*/ 2 w 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1">
                      <a:moveTo>
                        <a:pt x="0" y="31"/>
                      </a:move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Freeform 459"/>
                <p:cNvSpPr>
                  <a:spLocks/>
                </p:cNvSpPr>
                <p:nvPr/>
              </p:nvSpPr>
              <p:spPr bwMode="auto">
                <a:xfrm>
                  <a:off x="745" y="3474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12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Freeform 460"/>
                <p:cNvSpPr>
                  <a:spLocks/>
                </p:cNvSpPr>
                <p:nvPr/>
              </p:nvSpPr>
              <p:spPr bwMode="auto">
                <a:xfrm>
                  <a:off x="746" y="3486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5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Freeform 461"/>
                <p:cNvSpPr>
                  <a:spLocks/>
                </p:cNvSpPr>
                <p:nvPr/>
              </p:nvSpPr>
              <p:spPr bwMode="auto">
                <a:xfrm>
                  <a:off x="747" y="3479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2 h 31"/>
                    <a:gd name="T4" fmla="*/ 0 w 1"/>
                    <a:gd name="T5" fmla="*/ 31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2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Freeform 462"/>
                <p:cNvSpPr>
                  <a:spLocks/>
                </p:cNvSpPr>
                <p:nvPr/>
              </p:nvSpPr>
              <p:spPr bwMode="auto">
                <a:xfrm>
                  <a:off x="748" y="347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19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463"/>
                <p:cNvSpPr>
                  <a:spLocks/>
                </p:cNvSpPr>
                <p:nvPr/>
              </p:nvSpPr>
              <p:spPr bwMode="auto">
                <a:xfrm>
                  <a:off x="749" y="3470"/>
                  <a:ext cx="1" cy="37"/>
                </a:xfrm>
                <a:custGeom>
                  <a:avLst/>
                  <a:gdLst>
                    <a:gd name="T0" fmla="*/ 0 w 1"/>
                    <a:gd name="T1" fmla="*/ 30 h 37"/>
                    <a:gd name="T2" fmla="*/ 0 w 1"/>
                    <a:gd name="T3" fmla="*/ 0 h 37"/>
                    <a:gd name="T4" fmla="*/ 0 w 1"/>
                    <a:gd name="T5" fmla="*/ 0 h 37"/>
                    <a:gd name="T6" fmla="*/ 1 w 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464"/>
                <p:cNvSpPr>
                  <a:spLocks/>
                </p:cNvSpPr>
                <p:nvPr/>
              </p:nvSpPr>
              <p:spPr bwMode="auto">
                <a:xfrm>
                  <a:off x="750" y="3488"/>
                  <a:ext cx="2" cy="19"/>
                </a:xfrm>
                <a:custGeom>
                  <a:avLst/>
                  <a:gdLst>
                    <a:gd name="T0" fmla="*/ 0 w 2"/>
                    <a:gd name="T1" fmla="*/ 19 h 19"/>
                    <a:gd name="T2" fmla="*/ 0 w 2"/>
                    <a:gd name="T3" fmla="*/ 11 h 19"/>
                    <a:gd name="T4" fmla="*/ 0 w 2"/>
                    <a:gd name="T5" fmla="*/ 11 h 19"/>
                    <a:gd name="T6" fmla="*/ 2 w 2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19"/>
                      </a:move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65"/>
                <p:cNvSpPr>
                  <a:spLocks/>
                </p:cNvSpPr>
                <p:nvPr/>
              </p:nvSpPr>
              <p:spPr bwMode="auto">
                <a:xfrm>
                  <a:off x="752" y="3477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6"/>
                <p:cNvSpPr>
                  <a:spLocks/>
                </p:cNvSpPr>
                <p:nvPr/>
              </p:nvSpPr>
              <p:spPr bwMode="auto">
                <a:xfrm>
                  <a:off x="753" y="3442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0 h 42"/>
                    <a:gd name="T4" fmla="*/ 0 w 1"/>
                    <a:gd name="T5" fmla="*/ 20 h 42"/>
                    <a:gd name="T6" fmla="*/ 1 w 1"/>
                    <a:gd name="T7" fmla="*/ 15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67"/>
                <p:cNvSpPr>
                  <a:spLocks/>
                </p:cNvSpPr>
                <p:nvPr/>
              </p:nvSpPr>
              <p:spPr bwMode="auto">
                <a:xfrm>
                  <a:off x="754" y="3457"/>
                  <a:ext cx="1" cy="6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68"/>
                <p:cNvSpPr>
                  <a:spLocks/>
                </p:cNvSpPr>
                <p:nvPr/>
              </p:nvSpPr>
              <p:spPr bwMode="auto">
                <a:xfrm>
                  <a:off x="755" y="3397"/>
                  <a:ext cx="1" cy="66"/>
                </a:xfrm>
                <a:custGeom>
                  <a:avLst/>
                  <a:gdLst>
                    <a:gd name="T0" fmla="*/ 0 w 1"/>
                    <a:gd name="T1" fmla="*/ 66 h 66"/>
                    <a:gd name="T2" fmla="*/ 0 w 1"/>
                    <a:gd name="T3" fmla="*/ 3 h 66"/>
                    <a:gd name="T4" fmla="*/ 0 w 1"/>
                    <a:gd name="T5" fmla="*/ 3 h 66"/>
                    <a:gd name="T6" fmla="*/ 1 w 1"/>
                    <a:gd name="T7" fmla="*/ 0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6"/>
                    <a:gd name="T14" fmla="*/ 1 w 1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6">
                      <a:moveTo>
                        <a:pt x="0" y="66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69"/>
                <p:cNvSpPr>
                  <a:spLocks/>
                </p:cNvSpPr>
                <p:nvPr/>
              </p:nvSpPr>
              <p:spPr bwMode="auto">
                <a:xfrm>
                  <a:off x="756" y="3366"/>
                  <a:ext cx="1" cy="69"/>
                </a:xfrm>
                <a:custGeom>
                  <a:avLst/>
                  <a:gdLst>
                    <a:gd name="T0" fmla="*/ 0 w 1"/>
                    <a:gd name="T1" fmla="*/ 69 h 69"/>
                    <a:gd name="T2" fmla="*/ 0 w 1"/>
                    <a:gd name="T3" fmla="*/ 31 h 69"/>
                    <a:gd name="T4" fmla="*/ 0 w 1"/>
                    <a:gd name="T5" fmla="*/ 55 h 69"/>
                    <a:gd name="T6" fmla="*/ 1 w 1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9"/>
                    <a:gd name="T14" fmla="*/ 1 w 1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9">
                      <a:moveTo>
                        <a:pt x="0" y="69"/>
                      </a:moveTo>
                      <a:lnTo>
                        <a:pt x="0" y="31"/>
                      </a:lnTo>
                      <a:lnTo>
                        <a:pt x="0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470"/>
                <p:cNvSpPr>
                  <a:spLocks/>
                </p:cNvSpPr>
                <p:nvPr/>
              </p:nvSpPr>
              <p:spPr bwMode="auto">
                <a:xfrm>
                  <a:off x="757" y="3366"/>
                  <a:ext cx="2" cy="85"/>
                </a:xfrm>
                <a:custGeom>
                  <a:avLst/>
                  <a:gdLst>
                    <a:gd name="T0" fmla="*/ 0 w 2"/>
                    <a:gd name="T1" fmla="*/ 85 h 85"/>
                    <a:gd name="T2" fmla="*/ 0 w 2"/>
                    <a:gd name="T3" fmla="*/ 0 h 85"/>
                    <a:gd name="T4" fmla="*/ 0 w 2"/>
                    <a:gd name="T5" fmla="*/ 85 h 85"/>
                    <a:gd name="T6" fmla="*/ 2 w 2"/>
                    <a:gd name="T7" fmla="*/ 82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5"/>
                    <a:gd name="T14" fmla="*/ 2 w 2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5">
                      <a:moveTo>
                        <a:pt x="0" y="85"/>
                      </a:moveTo>
                      <a:lnTo>
                        <a:pt x="0" y="0"/>
                      </a:lnTo>
                      <a:lnTo>
                        <a:pt x="0" y="85"/>
                      </a:lnTo>
                      <a:lnTo>
                        <a:pt x="2" y="8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471"/>
                <p:cNvSpPr>
                  <a:spLocks/>
                </p:cNvSpPr>
                <p:nvPr/>
              </p:nvSpPr>
              <p:spPr bwMode="auto">
                <a:xfrm>
                  <a:off x="759" y="3448"/>
                  <a:ext cx="1" cy="30"/>
                </a:xfrm>
                <a:custGeom>
                  <a:avLst/>
                  <a:gdLst>
                    <a:gd name="T0" fmla="*/ 0 w 1"/>
                    <a:gd name="T1" fmla="*/ 16 h 30"/>
                    <a:gd name="T2" fmla="*/ 0 w 1"/>
                    <a:gd name="T3" fmla="*/ 0 h 30"/>
                    <a:gd name="T4" fmla="*/ 0 w 1"/>
                    <a:gd name="T5" fmla="*/ 7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472"/>
                <p:cNvSpPr>
                  <a:spLocks/>
                </p:cNvSpPr>
                <p:nvPr/>
              </p:nvSpPr>
              <p:spPr bwMode="auto">
                <a:xfrm>
                  <a:off x="760" y="3462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4 h 16"/>
                    <a:gd name="T4" fmla="*/ 0 w 1"/>
                    <a:gd name="T5" fmla="*/ 4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Freeform 473"/>
                <p:cNvSpPr>
                  <a:spLocks/>
                </p:cNvSpPr>
                <p:nvPr/>
              </p:nvSpPr>
              <p:spPr bwMode="auto">
                <a:xfrm>
                  <a:off x="761" y="3462"/>
                  <a:ext cx="1" cy="43"/>
                </a:xfrm>
                <a:custGeom>
                  <a:avLst/>
                  <a:gdLst>
                    <a:gd name="T0" fmla="*/ 0 w 1"/>
                    <a:gd name="T1" fmla="*/ 30 h 43"/>
                    <a:gd name="T2" fmla="*/ 0 w 1"/>
                    <a:gd name="T3" fmla="*/ 0 h 43"/>
                    <a:gd name="T4" fmla="*/ 0 w 1"/>
                    <a:gd name="T5" fmla="*/ 22 h 43"/>
                    <a:gd name="T6" fmla="*/ 1 w 1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Freeform 474"/>
                <p:cNvSpPr>
                  <a:spLocks/>
                </p:cNvSpPr>
                <p:nvPr/>
              </p:nvSpPr>
              <p:spPr bwMode="auto">
                <a:xfrm>
                  <a:off x="762" y="3477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5 h 28"/>
                    <a:gd name="T4" fmla="*/ 0 w 1"/>
                    <a:gd name="T5" fmla="*/ 5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Freeform 475"/>
                <p:cNvSpPr>
                  <a:spLocks/>
                </p:cNvSpPr>
                <p:nvPr/>
              </p:nvSpPr>
              <p:spPr bwMode="auto">
                <a:xfrm>
                  <a:off x="763" y="3420"/>
                  <a:ext cx="1" cy="61"/>
                </a:xfrm>
                <a:custGeom>
                  <a:avLst/>
                  <a:gdLst>
                    <a:gd name="T0" fmla="*/ 0 w 1"/>
                    <a:gd name="T1" fmla="*/ 61 h 61"/>
                    <a:gd name="T2" fmla="*/ 0 w 1"/>
                    <a:gd name="T3" fmla="*/ 57 h 61"/>
                    <a:gd name="T4" fmla="*/ 0 w 1"/>
                    <a:gd name="T5" fmla="*/ 61 h 61"/>
                    <a:gd name="T6" fmla="*/ 1 w 1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1"/>
                    <a:gd name="T14" fmla="*/ 1 w 1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1">
                      <a:moveTo>
                        <a:pt x="0" y="61"/>
                      </a:moveTo>
                      <a:lnTo>
                        <a:pt x="0" y="57"/>
                      </a:lnTo>
                      <a:lnTo>
                        <a:pt x="0" y="6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476"/>
                <p:cNvSpPr>
                  <a:spLocks/>
                </p:cNvSpPr>
                <p:nvPr/>
              </p:nvSpPr>
              <p:spPr bwMode="auto">
                <a:xfrm>
                  <a:off x="764" y="3392"/>
                  <a:ext cx="2" cy="83"/>
                </a:xfrm>
                <a:custGeom>
                  <a:avLst/>
                  <a:gdLst>
                    <a:gd name="T0" fmla="*/ 0 w 2"/>
                    <a:gd name="T1" fmla="*/ 83 h 83"/>
                    <a:gd name="T2" fmla="*/ 0 w 2"/>
                    <a:gd name="T3" fmla="*/ 0 h 83"/>
                    <a:gd name="T4" fmla="*/ 0 w 2"/>
                    <a:gd name="T5" fmla="*/ 83 h 83"/>
                    <a:gd name="T6" fmla="*/ 2 w 2"/>
                    <a:gd name="T7" fmla="*/ 10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3"/>
                    <a:gd name="T14" fmla="*/ 2 w 2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3">
                      <a:moveTo>
                        <a:pt x="0" y="83"/>
                      </a:move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Freeform 477"/>
                <p:cNvSpPr>
                  <a:spLocks/>
                </p:cNvSpPr>
                <p:nvPr/>
              </p:nvSpPr>
              <p:spPr bwMode="auto">
                <a:xfrm>
                  <a:off x="766" y="3293"/>
                  <a:ext cx="1" cy="109"/>
                </a:xfrm>
                <a:custGeom>
                  <a:avLst/>
                  <a:gdLst>
                    <a:gd name="T0" fmla="*/ 0 w 1"/>
                    <a:gd name="T1" fmla="*/ 109 h 109"/>
                    <a:gd name="T2" fmla="*/ 0 w 1"/>
                    <a:gd name="T3" fmla="*/ 0 h 109"/>
                    <a:gd name="T4" fmla="*/ 0 w 1"/>
                    <a:gd name="T5" fmla="*/ 0 h 109"/>
                    <a:gd name="T6" fmla="*/ 1 w 1"/>
                    <a:gd name="T7" fmla="*/ 106 h 10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9"/>
                    <a:gd name="T14" fmla="*/ 1 w 1"/>
                    <a:gd name="T15" fmla="*/ 109 h 10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9">
                      <a:moveTo>
                        <a:pt x="0" y="109"/>
                      </a:moveTo>
                      <a:lnTo>
                        <a:pt x="0" y="0"/>
                      </a:lnTo>
                      <a:lnTo>
                        <a:pt x="1" y="10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Freeform 478"/>
                <p:cNvSpPr>
                  <a:spLocks/>
                </p:cNvSpPr>
                <p:nvPr/>
              </p:nvSpPr>
              <p:spPr bwMode="auto">
                <a:xfrm>
                  <a:off x="767" y="3395"/>
                  <a:ext cx="1" cy="19"/>
                </a:xfrm>
                <a:custGeom>
                  <a:avLst/>
                  <a:gdLst>
                    <a:gd name="T0" fmla="*/ 0 w 1"/>
                    <a:gd name="T1" fmla="*/ 4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" name="Freeform 479"/>
                <p:cNvSpPr>
                  <a:spLocks/>
                </p:cNvSpPr>
                <p:nvPr/>
              </p:nvSpPr>
              <p:spPr bwMode="auto">
                <a:xfrm>
                  <a:off x="768" y="3375"/>
                  <a:ext cx="1" cy="45"/>
                </a:xfrm>
                <a:custGeom>
                  <a:avLst/>
                  <a:gdLst>
                    <a:gd name="T0" fmla="*/ 0 w 1"/>
                    <a:gd name="T1" fmla="*/ 39 h 45"/>
                    <a:gd name="T2" fmla="*/ 0 w 1"/>
                    <a:gd name="T3" fmla="*/ 0 h 45"/>
                    <a:gd name="T4" fmla="*/ 0 w 1"/>
                    <a:gd name="T5" fmla="*/ 35 h 45"/>
                    <a:gd name="T6" fmla="*/ 1 w 1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4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" name="Freeform 480"/>
                <p:cNvSpPr>
                  <a:spLocks/>
                </p:cNvSpPr>
                <p:nvPr/>
              </p:nvSpPr>
              <p:spPr bwMode="auto">
                <a:xfrm>
                  <a:off x="769" y="3372"/>
                  <a:ext cx="1" cy="87"/>
                </a:xfrm>
                <a:custGeom>
                  <a:avLst/>
                  <a:gdLst>
                    <a:gd name="T0" fmla="*/ 0 w 1"/>
                    <a:gd name="T1" fmla="*/ 87 h 87"/>
                    <a:gd name="T2" fmla="*/ 0 w 1"/>
                    <a:gd name="T3" fmla="*/ 48 h 87"/>
                    <a:gd name="T4" fmla="*/ 0 w 1"/>
                    <a:gd name="T5" fmla="*/ 49 h 87"/>
                    <a:gd name="T6" fmla="*/ 1 w 1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7"/>
                    <a:gd name="T14" fmla="*/ 1 w 1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7">
                      <a:moveTo>
                        <a:pt x="0" y="87"/>
                      </a:move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Freeform 481"/>
                <p:cNvSpPr>
                  <a:spLocks/>
                </p:cNvSpPr>
                <p:nvPr/>
              </p:nvSpPr>
              <p:spPr bwMode="auto">
                <a:xfrm>
                  <a:off x="770" y="3329"/>
                  <a:ext cx="1" cy="127"/>
                </a:xfrm>
                <a:custGeom>
                  <a:avLst/>
                  <a:gdLst>
                    <a:gd name="T0" fmla="*/ 0 w 1"/>
                    <a:gd name="T1" fmla="*/ 43 h 127"/>
                    <a:gd name="T2" fmla="*/ 0 w 1"/>
                    <a:gd name="T3" fmla="*/ 0 h 127"/>
                    <a:gd name="T4" fmla="*/ 0 w 1"/>
                    <a:gd name="T5" fmla="*/ 0 h 127"/>
                    <a:gd name="T6" fmla="*/ 1 w 1"/>
                    <a:gd name="T7" fmla="*/ 127 h 1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7"/>
                    <a:gd name="T14" fmla="*/ 1 w 1"/>
                    <a:gd name="T15" fmla="*/ 127 h 1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7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1" y="1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Freeform 482"/>
                <p:cNvSpPr>
                  <a:spLocks/>
                </p:cNvSpPr>
                <p:nvPr/>
              </p:nvSpPr>
              <p:spPr bwMode="auto">
                <a:xfrm>
                  <a:off x="771" y="3442"/>
                  <a:ext cx="1" cy="37"/>
                </a:xfrm>
                <a:custGeom>
                  <a:avLst/>
                  <a:gdLst>
                    <a:gd name="T0" fmla="*/ 0 w 1"/>
                    <a:gd name="T1" fmla="*/ 14 h 37"/>
                    <a:gd name="T2" fmla="*/ 0 w 1"/>
                    <a:gd name="T3" fmla="*/ 0 h 37"/>
                    <a:gd name="T4" fmla="*/ 0 w 1"/>
                    <a:gd name="T5" fmla="*/ 0 h 37"/>
                    <a:gd name="T6" fmla="*/ 1 w 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Freeform 483"/>
                <p:cNvSpPr>
                  <a:spLocks/>
                </p:cNvSpPr>
                <p:nvPr/>
              </p:nvSpPr>
              <p:spPr bwMode="auto">
                <a:xfrm>
                  <a:off x="772" y="3446"/>
                  <a:ext cx="2" cy="33"/>
                </a:xfrm>
                <a:custGeom>
                  <a:avLst/>
                  <a:gdLst>
                    <a:gd name="T0" fmla="*/ 0 w 2"/>
                    <a:gd name="T1" fmla="*/ 33 h 33"/>
                    <a:gd name="T2" fmla="*/ 0 w 2"/>
                    <a:gd name="T3" fmla="*/ 22 h 33"/>
                    <a:gd name="T4" fmla="*/ 0 w 2"/>
                    <a:gd name="T5" fmla="*/ 22 h 33"/>
                    <a:gd name="T6" fmla="*/ 2 w 2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3"/>
                    <a:gd name="T14" fmla="*/ 2 w 2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3">
                      <a:moveTo>
                        <a:pt x="0" y="33"/>
                      </a:moveTo>
                      <a:lnTo>
                        <a:pt x="0" y="2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Freeform 484"/>
                <p:cNvSpPr>
                  <a:spLocks/>
                </p:cNvSpPr>
                <p:nvPr/>
              </p:nvSpPr>
              <p:spPr bwMode="auto">
                <a:xfrm>
                  <a:off x="774" y="3446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0 h 57"/>
                    <a:gd name="T4" fmla="*/ 0 w 1"/>
                    <a:gd name="T5" fmla="*/ 57 h 57"/>
                    <a:gd name="T6" fmla="*/ 1 w 1"/>
                    <a:gd name="T7" fmla="*/ 9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Freeform 485"/>
                <p:cNvSpPr>
                  <a:spLocks/>
                </p:cNvSpPr>
                <p:nvPr/>
              </p:nvSpPr>
              <p:spPr bwMode="auto">
                <a:xfrm>
                  <a:off x="775" y="3455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2 h 45"/>
                    <a:gd name="T6" fmla="*/ 1 w 1"/>
                    <a:gd name="T7" fmla="*/ 34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Freeform 486"/>
                <p:cNvSpPr>
                  <a:spLocks/>
                </p:cNvSpPr>
                <p:nvPr/>
              </p:nvSpPr>
              <p:spPr bwMode="auto">
                <a:xfrm>
                  <a:off x="776" y="3441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0 h 48"/>
                    <a:gd name="T4" fmla="*/ 0 w 1"/>
                    <a:gd name="T5" fmla="*/ 0 h 48"/>
                    <a:gd name="T6" fmla="*/ 1 w 1"/>
                    <a:gd name="T7" fmla="*/ 22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" name="Freeform 487"/>
                <p:cNvSpPr>
                  <a:spLocks/>
                </p:cNvSpPr>
                <p:nvPr/>
              </p:nvSpPr>
              <p:spPr bwMode="auto">
                <a:xfrm>
                  <a:off x="777" y="3463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21 h 35"/>
                    <a:gd name="T6" fmla="*/ 1 w 1"/>
                    <a:gd name="T7" fmla="*/ 32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4" name="Freeform 488"/>
                <p:cNvSpPr>
                  <a:spLocks/>
                </p:cNvSpPr>
                <p:nvPr/>
              </p:nvSpPr>
              <p:spPr bwMode="auto">
                <a:xfrm>
                  <a:off x="778" y="3471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7 h 24"/>
                    <a:gd name="T6" fmla="*/ 1 w 1"/>
                    <a:gd name="T7" fmla="*/ 1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5" name="Freeform 489"/>
                <p:cNvSpPr>
                  <a:spLocks/>
                </p:cNvSpPr>
                <p:nvPr/>
              </p:nvSpPr>
              <p:spPr bwMode="auto">
                <a:xfrm>
                  <a:off x="779" y="3460"/>
                  <a:ext cx="2" cy="25"/>
                </a:xfrm>
                <a:custGeom>
                  <a:avLst/>
                  <a:gdLst>
                    <a:gd name="T0" fmla="*/ 0 w 2"/>
                    <a:gd name="T1" fmla="*/ 25 h 25"/>
                    <a:gd name="T2" fmla="*/ 0 w 2"/>
                    <a:gd name="T3" fmla="*/ 0 h 25"/>
                    <a:gd name="T4" fmla="*/ 0 w 2"/>
                    <a:gd name="T5" fmla="*/ 0 h 25"/>
                    <a:gd name="T6" fmla="*/ 2 w 2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Freeform 490"/>
                <p:cNvSpPr>
                  <a:spLocks/>
                </p:cNvSpPr>
                <p:nvPr/>
              </p:nvSpPr>
              <p:spPr bwMode="auto">
                <a:xfrm>
                  <a:off x="781" y="3395"/>
                  <a:ext cx="1" cy="105"/>
                </a:xfrm>
                <a:custGeom>
                  <a:avLst/>
                  <a:gdLst>
                    <a:gd name="T0" fmla="*/ 0 w 1"/>
                    <a:gd name="T1" fmla="*/ 78 h 105"/>
                    <a:gd name="T2" fmla="*/ 0 w 1"/>
                    <a:gd name="T3" fmla="*/ 0 h 105"/>
                    <a:gd name="T4" fmla="*/ 0 w 1"/>
                    <a:gd name="T5" fmla="*/ 78 h 105"/>
                    <a:gd name="T6" fmla="*/ 1 w 1"/>
                    <a:gd name="T7" fmla="*/ 105 h 1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5"/>
                    <a:gd name="T14" fmla="*/ 1 w 1"/>
                    <a:gd name="T15" fmla="*/ 105 h 1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5">
                      <a:moveTo>
                        <a:pt x="0" y="78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1" y="10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" name="Freeform 491"/>
                <p:cNvSpPr>
                  <a:spLocks/>
                </p:cNvSpPr>
                <p:nvPr/>
              </p:nvSpPr>
              <p:spPr bwMode="auto">
                <a:xfrm>
                  <a:off x="782" y="3445"/>
                  <a:ext cx="1" cy="55"/>
                </a:xfrm>
                <a:custGeom>
                  <a:avLst/>
                  <a:gdLst>
                    <a:gd name="T0" fmla="*/ 0 w 1"/>
                    <a:gd name="T1" fmla="*/ 55 h 55"/>
                    <a:gd name="T2" fmla="*/ 0 w 1"/>
                    <a:gd name="T3" fmla="*/ 0 h 55"/>
                    <a:gd name="T4" fmla="*/ 0 w 1"/>
                    <a:gd name="T5" fmla="*/ 32 h 55"/>
                    <a:gd name="T6" fmla="*/ 1 w 1"/>
                    <a:gd name="T7" fmla="*/ 35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5"/>
                    <a:gd name="T14" fmla="*/ 1 w 1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5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" name="Freeform 492"/>
                <p:cNvSpPr>
                  <a:spLocks/>
                </p:cNvSpPr>
                <p:nvPr/>
              </p:nvSpPr>
              <p:spPr bwMode="auto">
                <a:xfrm>
                  <a:off x="783" y="3446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25 h 34"/>
                    <a:gd name="T4" fmla="*/ 0 w 1"/>
                    <a:gd name="T5" fmla="*/ 25 h 34"/>
                    <a:gd name="T6" fmla="*/ 1 w 1"/>
                    <a:gd name="T7" fmla="*/ 0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Freeform 493"/>
                <p:cNvSpPr>
                  <a:spLocks/>
                </p:cNvSpPr>
                <p:nvPr/>
              </p:nvSpPr>
              <p:spPr bwMode="auto">
                <a:xfrm>
                  <a:off x="784" y="3446"/>
                  <a:ext cx="1" cy="60"/>
                </a:xfrm>
                <a:custGeom>
                  <a:avLst/>
                  <a:gdLst>
                    <a:gd name="T0" fmla="*/ 0 w 1"/>
                    <a:gd name="T1" fmla="*/ 60 h 60"/>
                    <a:gd name="T2" fmla="*/ 0 w 1"/>
                    <a:gd name="T3" fmla="*/ 0 h 60"/>
                    <a:gd name="T4" fmla="*/ 0 w 1"/>
                    <a:gd name="T5" fmla="*/ 60 h 60"/>
                    <a:gd name="T6" fmla="*/ 1 w 1"/>
                    <a:gd name="T7" fmla="*/ 43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0"/>
                    <a:gd name="T14" fmla="*/ 1 w 1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0"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0" name="Freeform 494"/>
                <p:cNvSpPr>
                  <a:spLocks/>
                </p:cNvSpPr>
                <p:nvPr/>
              </p:nvSpPr>
              <p:spPr bwMode="auto">
                <a:xfrm>
                  <a:off x="785" y="3449"/>
                  <a:ext cx="1" cy="40"/>
                </a:xfrm>
                <a:custGeom>
                  <a:avLst/>
                  <a:gdLst>
                    <a:gd name="T0" fmla="*/ 0 w 1"/>
                    <a:gd name="T1" fmla="*/ 40 h 40"/>
                    <a:gd name="T2" fmla="*/ 0 w 1"/>
                    <a:gd name="T3" fmla="*/ 0 h 40"/>
                    <a:gd name="T4" fmla="*/ 0 w 1"/>
                    <a:gd name="T5" fmla="*/ 0 h 40"/>
                    <a:gd name="T6" fmla="*/ 1 w 1"/>
                    <a:gd name="T7" fmla="*/ 4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0"/>
                    <a:gd name="T14" fmla="*/ 1 w 1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0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1" name="Freeform 495"/>
                <p:cNvSpPr>
                  <a:spLocks/>
                </p:cNvSpPr>
                <p:nvPr/>
              </p:nvSpPr>
              <p:spPr bwMode="auto">
                <a:xfrm>
                  <a:off x="786" y="3453"/>
                  <a:ext cx="2" cy="45"/>
                </a:xfrm>
                <a:custGeom>
                  <a:avLst/>
                  <a:gdLst>
                    <a:gd name="T0" fmla="*/ 0 w 2"/>
                    <a:gd name="T1" fmla="*/ 42 h 45"/>
                    <a:gd name="T2" fmla="*/ 0 w 2"/>
                    <a:gd name="T3" fmla="*/ 0 h 45"/>
                    <a:gd name="T4" fmla="*/ 0 w 2"/>
                    <a:gd name="T5" fmla="*/ 42 h 45"/>
                    <a:gd name="T6" fmla="*/ 2 w 2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5"/>
                    <a:gd name="T14" fmla="*/ 2 w 2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5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2" y="4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Freeform 496"/>
                <p:cNvSpPr>
                  <a:spLocks/>
                </p:cNvSpPr>
                <p:nvPr/>
              </p:nvSpPr>
              <p:spPr bwMode="auto">
                <a:xfrm>
                  <a:off x="788" y="3468"/>
                  <a:ext cx="1" cy="31"/>
                </a:xfrm>
                <a:custGeom>
                  <a:avLst/>
                  <a:gdLst>
                    <a:gd name="T0" fmla="*/ 0 w 1"/>
                    <a:gd name="T1" fmla="*/ 30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3" name="Freeform 497"/>
                <p:cNvSpPr>
                  <a:spLocks/>
                </p:cNvSpPr>
                <p:nvPr/>
              </p:nvSpPr>
              <p:spPr bwMode="auto">
                <a:xfrm>
                  <a:off x="789" y="3466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0 h 33"/>
                    <a:gd name="T6" fmla="*/ 1 w 1"/>
                    <a:gd name="T7" fmla="*/ 29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Freeform 498"/>
                <p:cNvSpPr>
                  <a:spLocks/>
                </p:cNvSpPr>
                <p:nvPr/>
              </p:nvSpPr>
              <p:spPr bwMode="auto">
                <a:xfrm>
                  <a:off x="790" y="3470"/>
                  <a:ext cx="1" cy="31"/>
                </a:xfrm>
                <a:custGeom>
                  <a:avLst/>
                  <a:gdLst>
                    <a:gd name="T0" fmla="*/ 0 w 1"/>
                    <a:gd name="T1" fmla="*/ 26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Freeform 499"/>
                <p:cNvSpPr>
                  <a:spLocks/>
                </p:cNvSpPr>
                <p:nvPr/>
              </p:nvSpPr>
              <p:spPr bwMode="auto">
                <a:xfrm>
                  <a:off x="791" y="349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Freeform 500"/>
                <p:cNvSpPr>
                  <a:spLocks/>
                </p:cNvSpPr>
                <p:nvPr/>
              </p:nvSpPr>
              <p:spPr bwMode="auto">
                <a:xfrm>
                  <a:off x="792" y="34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Freeform 501"/>
                <p:cNvSpPr>
                  <a:spLocks/>
                </p:cNvSpPr>
                <p:nvPr/>
              </p:nvSpPr>
              <p:spPr bwMode="auto">
                <a:xfrm>
                  <a:off x="793" y="3397"/>
                  <a:ext cx="2" cy="98"/>
                </a:xfrm>
                <a:custGeom>
                  <a:avLst/>
                  <a:gdLst>
                    <a:gd name="T0" fmla="*/ 0 w 2"/>
                    <a:gd name="T1" fmla="*/ 98 h 98"/>
                    <a:gd name="T2" fmla="*/ 0 w 2"/>
                    <a:gd name="T3" fmla="*/ 0 h 98"/>
                    <a:gd name="T4" fmla="*/ 0 w 2"/>
                    <a:gd name="T5" fmla="*/ 0 h 98"/>
                    <a:gd name="T6" fmla="*/ 2 w 2"/>
                    <a:gd name="T7" fmla="*/ 98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8"/>
                    <a:gd name="T14" fmla="*/ 2 w 2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8">
                      <a:moveTo>
                        <a:pt x="0" y="98"/>
                      </a:moveTo>
                      <a:lnTo>
                        <a:pt x="0" y="0"/>
                      </a:lnTo>
                      <a:lnTo>
                        <a:pt x="2" y="9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Freeform 502"/>
                <p:cNvSpPr>
                  <a:spLocks/>
                </p:cNvSpPr>
                <p:nvPr/>
              </p:nvSpPr>
              <p:spPr bwMode="auto">
                <a:xfrm>
                  <a:off x="795" y="3421"/>
                  <a:ext cx="1" cy="74"/>
                </a:xfrm>
                <a:custGeom>
                  <a:avLst/>
                  <a:gdLst>
                    <a:gd name="T0" fmla="*/ 0 w 1"/>
                    <a:gd name="T1" fmla="*/ 74 h 74"/>
                    <a:gd name="T2" fmla="*/ 0 w 1"/>
                    <a:gd name="T3" fmla="*/ 0 h 74"/>
                    <a:gd name="T4" fmla="*/ 0 w 1"/>
                    <a:gd name="T5" fmla="*/ 0 h 74"/>
                    <a:gd name="T6" fmla="*/ 1 w 1"/>
                    <a:gd name="T7" fmla="*/ 2 h 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4"/>
                    <a:gd name="T14" fmla="*/ 1 w 1"/>
                    <a:gd name="T15" fmla="*/ 74 h 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4">
                      <a:moveTo>
                        <a:pt x="0" y="7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Freeform 503"/>
                <p:cNvSpPr>
                  <a:spLocks/>
                </p:cNvSpPr>
                <p:nvPr/>
              </p:nvSpPr>
              <p:spPr bwMode="auto">
                <a:xfrm>
                  <a:off x="796" y="3400"/>
                  <a:ext cx="1" cy="96"/>
                </a:xfrm>
                <a:custGeom>
                  <a:avLst/>
                  <a:gdLst>
                    <a:gd name="T0" fmla="*/ 0 w 1"/>
                    <a:gd name="T1" fmla="*/ 35 h 96"/>
                    <a:gd name="T2" fmla="*/ 0 w 1"/>
                    <a:gd name="T3" fmla="*/ 0 h 96"/>
                    <a:gd name="T4" fmla="*/ 0 w 1"/>
                    <a:gd name="T5" fmla="*/ 35 h 96"/>
                    <a:gd name="T6" fmla="*/ 1 w 1"/>
                    <a:gd name="T7" fmla="*/ 96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6"/>
                    <a:gd name="T14" fmla="*/ 1 w 1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9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Freeform 504"/>
                <p:cNvSpPr>
                  <a:spLocks/>
                </p:cNvSpPr>
                <p:nvPr/>
              </p:nvSpPr>
              <p:spPr bwMode="auto">
                <a:xfrm>
                  <a:off x="797" y="3471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35 h 35"/>
                    <a:gd name="T6" fmla="*/ 1 w 1"/>
                    <a:gd name="T7" fmla="*/ 7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Freeform 505"/>
                <p:cNvSpPr>
                  <a:spLocks/>
                </p:cNvSpPr>
                <p:nvPr/>
              </p:nvSpPr>
              <p:spPr bwMode="auto">
                <a:xfrm>
                  <a:off x="798" y="3457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21 h 28"/>
                    <a:gd name="T4" fmla="*/ 0 w 1"/>
                    <a:gd name="T5" fmla="*/ 28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Freeform 506"/>
                <p:cNvSpPr>
                  <a:spLocks/>
                </p:cNvSpPr>
                <p:nvPr/>
              </p:nvSpPr>
              <p:spPr bwMode="auto">
                <a:xfrm>
                  <a:off x="799" y="3457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24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Freeform 507"/>
                <p:cNvSpPr>
                  <a:spLocks/>
                </p:cNvSpPr>
                <p:nvPr/>
              </p:nvSpPr>
              <p:spPr bwMode="auto">
                <a:xfrm>
                  <a:off x="800" y="3471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10 h 32"/>
                    <a:gd name="T4" fmla="*/ 0 w 2"/>
                    <a:gd name="T5" fmla="*/ 32 h 32"/>
                    <a:gd name="T6" fmla="*/ 2 w 2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10"/>
                      </a:lnTo>
                      <a:lnTo>
                        <a:pt x="0" y="3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Freeform 508"/>
                <p:cNvSpPr>
                  <a:spLocks/>
                </p:cNvSpPr>
                <p:nvPr/>
              </p:nvSpPr>
              <p:spPr bwMode="auto">
                <a:xfrm>
                  <a:off x="802" y="3471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4 h 34"/>
                    <a:gd name="T6" fmla="*/ 1 w 1"/>
                    <a:gd name="T7" fmla="*/ 11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5" name="Freeform 509"/>
                <p:cNvSpPr>
                  <a:spLocks/>
                </p:cNvSpPr>
                <p:nvPr/>
              </p:nvSpPr>
              <p:spPr bwMode="auto">
                <a:xfrm>
                  <a:off x="803" y="3479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3 h 38"/>
                    <a:gd name="T4" fmla="*/ 0 w 1"/>
                    <a:gd name="T5" fmla="*/ 6 h 38"/>
                    <a:gd name="T6" fmla="*/ 1 w 1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6" name="Freeform 510"/>
                <p:cNvSpPr>
                  <a:spLocks/>
                </p:cNvSpPr>
                <p:nvPr/>
              </p:nvSpPr>
              <p:spPr bwMode="auto">
                <a:xfrm>
                  <a:off x="804" y="3449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30 h 38"/>
                    <a:gd name="T4" fmla="*/ 0 w 1"/>
                    <a:gd name="T5" fmla="*/ 31 h 38"/>
                    <a:gd name="T6" fmla="*/ 1 w 1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Freeform 511"/>
                <p:cNvSpPr>
                  <a:spLocks/>
                </p:cNvSpPr>
                <p:nvPr/>
              </p:nvSpPr>
              <p:spPr bwMode="auto">
                <a:xfrm>
                  <a:off x="805" y="3449"/>
                  <a:ext cx="1" cy="59"/>
                </a:xfrm>
                <a:custGeom>
                  <a:avLst/>
                  <a:gdLst>
                    <a:gd name="T0" fmla="*/ 0 w 1"/>
                    <a:gd name="T1" fmla="*/ 11 h 59"/>
                    <a:gd name="T2" fmla="*/ 0 w 1"/>
                    <a:gd name="T3" fmla="*/ 0 h 59"/>
                    <a:gd name="T4" fmla="*/ 0 w 1"/>
                    <a:gd name="T5" fmla="*/ 11 h 59"/>
                    <a:gd name="T6" fmla="*/ 1 w 1"/>
                    <a:gd name="T7" fmla="*/ 59 h 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9"/>
                    <a:gd name="T14" fmla="*/ 1 w 1"/>
                    <a:gd name="T15" fmla="*/ 59 h 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9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5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" name="Freeform 512"/>
                <p:cNvSpPr>
                  <a:spLocks/>
                </p:cNvSpPr>
                <p:nvPr/>
              </p:nvSpPr>
              <p:spPr bwMode="auto">
                <a:xfrm>
                  <a:off x="806" y="3467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45 h 45"/>
                    <a:gd name="T6" fmla="*/ 1 w 1"/>
                    <a:gd name="T7" fmla="*/ 3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" name="Freeform 513"/>
                <p:cNvSpPr>
                  <a:spLocks/>
                </p:cNvSpPr>
                <p:nvPr/>
              </p:nvSpPr>
              <p:spPr bwMode="auto">
                <a:xfrm>
                  <a:off x="807" y="3456"/>
                  <a:ext cx="2" cy="46"/>
                </a:xfrm>
                <a:custGeom>
                  <a:avLst/>
                  <a:gdLst>
                    <a:gd name="T0" fmla="*/ 0 w 2"/>
                    <a:gd name="T1" fmla="*/ 46 h 46"/>
                    <a:gd name="T2" fmla="*/ 0 w 2"/>
                    <a:gd name="T3" fmla="*/ 0 h 46"/>
                    <a:gd name="T4" fmla="*/ 0 w 2"/>
                    <a:gd name="T5" fmla="*/ 0 h 46"/>
                    <a:gd name="T6" fmla="*/ 2 w 2"/>
                    <a:gd name="T7" fmla="*/ 3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6"/>
                    <a:gd name="T14" fmla="*/ 2 w 2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6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2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Freeform 514"/>
                <p:cNvSpPr>
                  <a:spLocks/>
                </p:cNvSpPr>
                <p:nvPr/>
              </p:nvSpPr>
              <p:spPr bwMode="auto">
                <a:xfrm>
                  <a:off x="809" y="3478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6 h 28"/>
                    <a:gd name="T4" fmla="*/ 0 w 1"/>
                    <a:gd name="T5" fmla="*/ 28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6"/>
                      </a:lnTo>
                      <a:lnTo>
                        <a:pt x="0" y="2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1" name="Freeform 515"/>
                <p:cNvSpPr>
                  <a:spLocks/>
                </p:cNvSpPr>
                <p:nvPr/>
              </p:nvSpPr>
              <p:spPr bwMode="auto">
                <a:xfrm>
                  <a:off x="810" y="3446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0 h 48"/>
                    <a:gd name="T4" fmla="*/ 0 w 1"/>
                    <a:gd name="T5" fmla="*/ 0 h 48"/>
                    <a:gd name="T6" fmla="*/ 1 w 1"/>
                    <a:gd name="T7" fmla="*/ 36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2" name="Freeform 516"/>
                <p:cNvSpPr>
                  <a:spLocks/>
                </p:cNvSpPr>
                <p:nvPr/>
              </p:nvSpPr>
              <p:spPr bwMode="auto">
                <a:xfrm>
                  <a:off x="811" y="3475"/>
                  <a:ext cx="1" cy="24"/>
                </a:xfrm>
                <a:custGeom>
                  <a:avLst/>
                  <a:gdLst>
                    <a:gd name="T0" fmla="*/ 0 w 1"/>
                    <a:gd name="T1" fmla="*/ 7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Freeform 517"/>
                <p:cNvSpPr>
                  <a:spLocks/>
                </p:cNvSpPr>
                <p:nvPr/>
              </p:nvSpPr>
              <p:spPr bwMode="auto">
                <a:xfrm>
                  <a:off x="812" y="3459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0 h 44"/>
                    <a:gd name="T4" fmla="*/ 0 w 1"/>
                    <a:gd name="T5" fmla="*/ 44 h 44"/>
                    <a:gd name="T6" fmla="*/ 1 w 1"/>
                    <a:gd name="T7" fmla="*/ 44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4" name="Freeform 518"/>
                <p:cNvSpPr>
                  <a:spLocks/>
                </p:cNvSpPr>
                <p:nvPr/>
              </p:nvSpPr>
              <p:spPr bwMode="auto">
                <a:xfrm>
                  <a:off x="813" y="3443"/>
                  <a:ext cx="1" cy="60"/>
                </a:xfrm>
                <a:custGeom>
                  <a:avLst/>
                  <a:gdLst>
                    <a:gd name="T0" fmla="*/ 0 w 1"/>
                    <a:gd name="T1" fmla="*/ 60 h 60"/>
                    <a:gd name="T2" fmla="*/ 0 w 1"/>
                    <a:gd name="T3" fmla="*/ 0 h 60"/>
                    <a:gd name="T4" fmla="*/ 0 w 1"/>
                    <a:gd name="T5" fmla="*/ 56 h 60"/>
                    <a:gd name="T6" fmla="*/ 1 w 1"/>
                    <a:gd name="T7" fmla="*/ 5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0"/>
                    <a:gd name="T14" fmla="*/ 1 w 1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0"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" y="5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5" name="Freeform 519"/>
                <p:cNvSpPr>
                  <a:spLocks/>
                </p:cNvSpPr>
                <p:nvPr/>
              </p:nvSpPr>
              <p:spPr bwMode="auto">
                <a:xfrm>
                  <a:off x="814" y="3462"/>
                  <a:ext cx="2" cy="51"/>
                </a:xfrm>
                <a:custGeom>
                  <a:avLst/>
                  <a:gdLst>
                    <a:gd name="T0" fmla="*/ 0 w 2"/>
                    <a:gd name="T1" fmla="*/ 51 h 51"/>
                    <a:gd name="T2" fmla="*/ 0 w 2"/>
                    <a:gd name="T3" fmla="*/ 31 h 51"/>
                    <a:gd name="T4" fmla="*/ 0 w 2"/>
                    <a:gd name="T5" fmla="*/ 51 h 51"/>
                    <a:gd name="T6" fmla="*/ 2 w 2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1"/>
                    <a:gd name="T14" fmla="*/ 2 w 2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1">
                      <a:moveTo>
                        <a:pt x="0" y="51"/>
                      </a:move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6" name="Freeform 520"/>
                <p:cNvSpPr>
                  <a:spLocks/>
                </p:cNvSpPr>
                <p:nvPr/>
              </p:nvSpPr>
              <p:spPr bwMode="auto">
                <a:xfrm>
                  <a:off x="816" y="3462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0 h 50"/>
                    <a:gd name="T4" fmla="*/ 0 w 1"/>
                    <a:gd name="T5" fmla="*/ 37 h 50"/>
                    <a:gd name="T6" fmla="*/ 1 w 1"/>
                    <a:gd name="T7" fmla="*/ 44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7" name="Freeform 521"/>
                <p:cNvSpPr>
                  <a:spLocks/>
                </p:cNvSpPr>
                <p:nvPr/>
              </p:nvSpPr>
              <p:spPr bwMode="auto">
                <a:xfrm>
                  <a:off x="817" y="348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18 h 21"/>
                    <a:gd name="T6" fmla="*/ 1 w 1"/>
                    <a:gd name="T7" fmla="*/ 3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8" name="Freeform 522"/>
                <p:cNvSpPr>
                  <a:spLocks/>
                </p:cNvSpPr>
                <p:nvPr/>
              </p:nvSpPr>
              <p:spPr bwMode="auto">
                <a:xfrm>
                  <a:off x="818" y="3488"/>
                  <a:ext cx="1" cy="15"/>
                </a:xfrm>
                <a:custGeom>
                  <a:avLst/>
                  <a:gdLst>
                    <a:gd name="T0" fmla="*/ 0 w 1"/>
                    <a:gd name="T1" fmla="*/ 3 h 15"/>
                    <a:gd name="T2" fmla="*/ 0 w 1"/>
                    <a:gd name="T3" fmla="*/ 0 h 15"/>
                    <a:gd name="T4" fmla="*/ 0 w 1"/>
                    <a:gd name="T5" fmla="*/ 3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9" name="Freeform 523"/>
                <p:cNvSpPr>
                  <a:spLocks/>
                </p:cNvSpPr>
                <p:nvPr/>
              </p:nvSpPr>
              <p:spPr bwMode="auto">
                <a:xfrm>
                  <a:off x="819" y="349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4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" name="Freeform 524"/>
                <p:cNvSpPr>
                  <a:spLocks/>
                </p:cNvSpPr>
                <p:nvPr/>
              </p:nvSpPr>
              <p:spPr bwMode="auto">
                <a:xfrm>
                  <a:off x="820" y="3491"/>
                  <a:ext cx="1" cy="10"/>
                </a:xfrm>
                <a:custGeom>
                  <a:avLst/>
                  <a:gdLst>
                    <a:gd name="T0" fmla="*/ 0 w 1"/>
                    <a:gd name="T1" fmla="*/ 4 h 10"/>
                    <a:gd name="T2" fmla="*/ 0 w 1"/>
                    <a:gd name="T3" fmla="*/ 0 h 10"/>
                    <a:gd name="T4" fmla="*/ 0 w 1"/>
                    <a:gd name="T5" fmla="*/ 4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" name="Freeform 525"/>
                <p:cNvSpPr>
                  <a:spLocks/>
                </p:cNvSpPr>
                <p:nvPr/>
              </p:nvSpPr>
              <p:spPr bwMode="auto">
                <a:xfrm>
                  <a:off x="821" y="3472"/>
                  <a:ext cx="2" cy="30"/>
                </a:xfrm>
                <a:custGeom>
                  <a:avLst/>
                  <a:gdLst>
                    <a:gd name="T0" fmla="*/ 0 w 2"/>
                    <a:gd name="T1" fmla="*/ 30 h 30"/>
                    <a:gd name="T2" fmla="*/ 0 w 2"/>
                    <a:gd name="T3" fmla="*/ 17 h 30"/>
                    <a:gd name="T4" fmla="*/ 0 w 2"/>
                    <a:gd name="T5" fmla="*/ 17 h 30"/>
                    <a:gd name="T6" fmla="*/ 2 w 2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0"/>
                    <a:gd name="T14" fmla="*/ 2 w 2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0">
                      <a:moveTo>
                        <a:pt x="0" y="30"/>
                      </a:moveTo>
                      <a:lnTo>
                        <a:pt x="0" y="1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" name="Freeform 526"/>
                <p:cNvSpPr>
                  <a:spLocks/>
                </p:cNvSpPr>
                <p:nvPr/>
              </p:nvSpPr>
              <p:spPr bwMode="auto">
                <a:xfrm>
                  <a:off x="823" y="3472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23 h 36"/>
                    <a:gd name="T6" fmla="*/ 1 w 1"/>
                    <a:gd name="T7" fmla="*/ 19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" name="Freeform 527"/>
                <p:cNvSpPr>
                  <a:spLocks/>
                </p:cNvSpPr>
                <p:nvPr/>
              </p:nvSpPr>
              <p:spPr bwMode="auto">
                <a:xfrm>
                  <a:off x="824" y="3451"/>
                  <a:ext cx="1" cy="54"/>
                </a:xfrm>
                <a:custGeom>
                  <a:avLst/>
                  <a:gdLst>
                    <a:gd name="T0" fmla="*/ 0 w 1"/>
                    <a:gd name="T1" fmla="*/ 40 h 54"/>
                    <a:gd name="T2" fmla="*/ 0 w 1"/>
                    <a:gd name="T3" fmla="*/ 0 h 54"/>
                    <a:gd name="T4" fmla="*/ 0 w 1"/>
                    <a:gd name="T5" fmla="*/ 0 h 54"/>
                    <a:gd name="T6" fmla="*/ 1 w 1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1" y="5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4" name="Freeform 528"/>
                <p:cNvSpPr>
                  <a:spLocks/>
                </p:cNvSpPr>
                <p:nvPr/>
              </p:nvSpPr>
              <p:spPr bwMode="auto">
                <a:xfrm>
                  <a:off x="825" y="3503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2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5" name="Freeform 529"/>
                <p:cNvSpPr>
                  <a:spLocks/>
                </p:cNvSpPr>
                <p:nvPr/>
              </p:nvSpPr>
              <p:spPr bwMode="auto">
                <a:xfrm>
                  <a:off x="826" y="349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5 h 8"/>
                    <a:gd name="T4" fmla="*/ 0 w 1"/>
                    <a:gd name="T5" fmla="*/ 5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Freeform 530"/>
                <p:cNvSpPr>
                  <a:spLocks/>
                </p:cNvSpPr>
                <p:nvPr/>
              </p:nvSpPr>
              <p:spPr bwMode="auto">
                <a:xfrm>
                  <a:off x="827" y="3495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4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7" name="Freeform 531"/>
                <p:cNvSpPr>
                  <a:spLocks/>
                </p:cNvSpPr>
                <p:nvPr/>
              </p:nvSpPr>
              <p:spPr bwMode="auto">
                <a:xfrm>
                  <a:off x="828" y="3494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15 h 23"/>
                    <a:gd name="T4" fmla="*/ 0 w 2"/>
                    <a:gd name="T5" fmla="*/ 23 h 23"/>
                    <a:gd name="T6" fmla="*/ 2 w 2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" name="Freeform 532"/>
                <p:cNvSpPr>
                  <a:spLocks/>
                </p:cNvSpPr>
                <p:nvPr/>
              </p:nvSpPr>
              <p:spPr bwMode="auto">
                <a:xfrm>
                  <a:off x="830" y="3494"/>
                  <a:ext cx="1" cy="13"/>
                </a:xfrm>
                <a:custGeom>
                  <a:avLst/>
                  <a:gdLst>
                    <a:gd name="T0" fmla="*/ 0 w 1"/>
                    <a:gd name="T1" fmla="*/ 11 h 13"/>
                    <a:gd name="T2" fmla="*/ 0 w 1"/>
                    <a:gd name="T3" fmla="*/ 0 h 13"/>
                    <a:gd name="T4" fmla="*/ 0 w 1"/>
                    <a:gd name="T5" fmla="*/ 11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Freeform 533"/>
                <p:cNvSpPr>
                  <a:spLocks/>
                </p:cNvSpPr>
                <p:nvPr/>
              </p:nvSpPr>
              <p:spPr bwMode="auto">
                <a:xfrm>
                  <a:off x="831" y="3484"/>
                  <a:ext cx="1" cy="25"/>
                </a:xfrm>
                <a:custGeom>
                  <a:avLst/>
                  <a:gdLst>
                    <a:gd name="T0" fmla="*/ 0 w 1"/>
                    <a:gd name="T1" fmla="*/ 23 h 25"/>
                    <a:gd name="T2" fmla="*/ 0 w 1"/>
                    <a:gd name="T3" fmla="*/ 0 h 25"/>
                    <a:gd name="T4" fmla="*/ 0 w 1"/>
                    <a:gd name="T5" fmla="*/ 18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" name="Freeform 534"/>
                <p:cNvSpPr>
                  <a:spLocks/>
                </p:cNvSpPr>
                <p:nvPr/>
              </p:nvSpPr>
              <p:spPr bwMode="auto">
                <a:xfrm>
                  <a:off x="832" y="350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1" name="Freeform 535"/>
                <p:cNvSpPr>
                  <a:spLocks/>
                </p:cNvSpPr>
                <p:nvPr/>
              </p:nvSpPr>
              <p:spPr bwMode="auto">
                <a:xfrm>
                  <a:off x="833" y="350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Freeform 536"/>
                <p:cNvSpPr>
                  <a:spLocks/>
                </p:cNvSpPr>
                <p:nvPr/>
              </p:nvSpPr>
              <p:spPr bwMode="auto">
                <a:xfrm>
                  <a:off x="834" y="349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8 h 14"/>
                    <a:gd name="T4" fmla="*/ 0 w 1"/>
                    <a:gd name="T5" fmla="*/ 8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" name="Freeform 537"/>
                <p:cNvSpPr>
                  <a:spLocks/>
                </p:cNvSpPr>
                <p:nvPr/>
              </p:nvSpPr>
              <p:spPr bwMode="auto">
                <a:xfrm>
                  <a:off x="835" y="3491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0 h 22"/>
                    <a:gd name="T4" fmla="*/ 0 w 2"/>
                    <a:gd name="T5" fmla="*/ 22 h 22"/>
                    <a:gd name="T6" fmla="*/ 2 w 2"/>
                    <a:gd name="T7" fmla="*/ 5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" name="Freeform 538"/>
                <p:cNvSpPr>
                  <a:spLocks/>
                </p:cNvSpPr>
                <p:nvPr/>
              </p:nvSpPr>
              <p:spPr bwMode="auto">
                <a:xfrm>
                  <a:off x="837" y="3496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7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Freeform 539"/>
                <p:cNvSpPr>
                  <a:spLocks/>
                </p:cNvSpPr>
                <p:nvPr/>
              </p:nvSpPr>
              <p:spPr bwMode="auto">
                <a:xfrm>
                  <a:off x="838" y="3491"/>
                  <a:ext cx="1" cy="17"/>
                </a:xfrm>
                <a:custGeom>
                  <a:avLst/>
                  <a:gdLst>
                    <a:gd name="T0" fmla="*/ 0 w 1"/>
                    <a:gd name="T1" fmla="*/ 14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6" name="Freeform 540"/>
                <p:cNvSpPr>
                  <a:spLocks/>
                </p:cNvSpPr>
                <p:nvPr/>
              </p:nvSpPr>
              <p:spPr bwMode="auto">
                <a:xfrm>
                  <a:off x="839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5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7" name="Freeform 541"/>
                <p:cNvSpPr>
                  <a:spLocks/>
                </p:cNvSpPr>
                <p:nvPr/>
              </p:nvSpPr>
              <p:spPr bwMode="auto">
                <a:xfrm>
                  <a:off x="840" y="3503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Freeform 542"/>
                <p:cNvSpPr>
                  <a:spLocks/>
                </p:cNvSpPr>
                <p:nvPr/>
              </p:nvSpPr>
              <p:spPr bwMode="auto">
                <a:xfrm>
                  <a:off x="841" y="3507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9" name="Freeform 543"/>
                <p:cNvSpPr>
                  <a:spLocks/>
                </p:cNvSpPr>
                <p:nvPr/>
              </p:nvSpPr>
              <p:spPr bwMode="auto">
                <a:xfrm>
                  <a:off x="842" y="3503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0 h 10"/>
                    <a:gd name="T6" fmla="*/ 2 w 2"/>
                    <a:gd name="T7" fmla="*/ 4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0" name="Freeform 544"/>
                <p:cNvSpPr>
                  <a:spLocks/>
                </p:cNvSpPr>
                <p:nvPr/>
              </p:nvSpPr>
              <p:spPr bwMode="auto">
                <a:xfrm>
                  <a:off x="844" y="349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Freeform 545"/>
                <p:cNvSpPr>
                  <a:spLocks/>
                </p:cNvSpPr>
                <p:nvPr/>
              </p:nvSpPr>
              <p:spPr bwMode="auto">
                <a:xfrm>
                  <a:off x="845" y="3462"/>
                  <a:ext cx="1" cy="54"/>
                </a:xfrm>
                <a:custGeom>
                  <a:avLst/>
                  <a:gdLst>
                    <a:gd name="T0" fmla="*/ 0 w 1"/>
                    <a:gd name="T1" fmla="*/ 54 h 54"/>
                    <a:gd name="T2" fmla="*/ 0 w 1"/>
                    <a:gd name="T3" fmla="*/ 43 h 54"/>
                    <a:gd name="T4" fmla="*/ 0 w 1"/>
                    <a:gd name="T5" fmla="*/ 43 h 54"/>
                    <a:gd name="T6" fmla="*/ 1 w 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4"/>
                      </a:moveTo>
                      <a:lnTo>
                        <a:pt x="0" y="4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2" name="Freeform 546"/>
                <p:cNvSpPr>
                  <a:spLocks/>
                </p:cNvSpPr>
                <p:nvPr/>
              </p:nvSpPr>
              <p:spPr bwMode="auto">
                <a:xfrm>
                  <a:off x="846" y="3462"/>
                  <a:ext cx="1" cy="44"/>
                </a:xfrm>
                <a:custGeom>
                  <a:avLst/>
                  <a:gdLst>
                    <a:gd name="T0" fmla="*/ 0 w 1"/>
                    <a:gd name="T1" fmla="*/ 39 h 44"/>
                    <a:gd name="T2" fmla="*/ 0 w 1"/>
                    <a:gd name="T3" fmla="*/ 0 h 44"/>
                    <a:gd name="T4" fmla="*/ 0 w 1"/>
                    <a:gd name="T5" fmla="*/ 39 h 44"/>
                    <a:gd name="T6" fmla="*/ 1 w 1"/>
                    <a:gd name="T7" fmla="*/ 44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3" name="Freeform 547"/>
                <p:cNvSpPr>
                  <a:spLocks/>
                </p:cNvSpPr>
                <p:nvPr/>
              </p:nvSpPr>
              <p:spPr bwMode="auto">
                <a:xfrm>
                  <a:off x="847" y="3455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43 h 51"/>
                    <a:gd name="T4" fmla="*/ 0 w 1"/>
                    <a:gd name="T5" fmla="*/ 46 h 51"/>
                    <a:gd name="T6" fmla="*/ 1 w 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43"/>
                      </a:lnTo>
                      <a:lnTo>
                        <a:pt x="0" y="4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Freeform 548"/>
                <p:cNvSpPr>
                  <a:spLocks/>
                </p:cNvSpPr>
                <p:nvPr/>
              </p:nvSpPr>
              <p:spPr bwMode="auto">
                <a:xfrm>
                  <a:off x="848" y="3455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0 h 48"/>
                    <a:gd name="T4" fmla="*/ 0 w 1"/>
                    <a:gd name="T5" fmla="*/ 43 h 48"/>
                    <a:gd name="T6" fmla="*/ 1 w 1"/>
                    <a:gd name="T7" fmla="*/ 31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5" name="Freeform 549"/>
                <p:cNvSpPr>
                  <a:spLocks/>
                </p:cNvSpPr>
                <p:nvPr/>
              </p:nvSpPr>
              <p:spPr bwMode="auto">
                <a:xfrm>
                  <a:off x="849" y="3484"/>
                  <a:ext cx="2" cy="15"/>
                </a:xfrm>
                <a:custGeom>
                  <a:avLst/>
                  <a:gdLst>
                    <a:gd name="T0" fmla="*/ 0 w 2"/>
                    <a:gd name="T1" fmla="*/ 2 h 15"/>
                    <a:gd name="T2" fmla="*/ 0 w 2"/>
                    <a:gd name="T3" fmla="*/ 0 h 15"/>
                    <a:gd name="T4" fmla="*/ 0 w 2"/>
                    <a:gd name="T5" fmla="*/ 0 h 15"/>
                    <a:gd name="T6" fmla="*/ 2 w 2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6" name="Freeform 550"/>
                <p:cNvSpPr>
                  <a:spLocks/>
                </p:cNvSpPr>
                <p:nvPr/>
              </p:nvSpPr>
              <p:spPr bwMode="auto">
                <a:xfrm>
                  <a:off x="851" y="348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4 h 14"/>
                    <a:gd name="T4" fmla="*/ 0 w 1"/>
                    <a:gd name="T5" fmla="*/ 11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Freeform 551"/>
                <p:cNvSpPr>
                  <a:spLocks/>
                </p:cNvSpPr>
                <p:nvPr/>
              </p:nvSpPr>
              <p:spPr bwMode="auto">
                <a:xfrm>
                  <a:off x="852" y="3485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4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8" name="Freeform 552"/>
                <p:cNvSpPr>
                  <a:spLocks/>
                </p:cNvSpPr>
                <p:nvPr/>
              </p:nvSpPr>
              <p:spPr bwMode="auto">
                <a:xfrm>
                  <a:off x="853" y="3488"/>
                  <a:ext cx="1" cy="26"/>
                </a:xfrm>
                <a:custGeom>
                  <a:avLst/>
                  <a:gdLst>
                    <a:gd name="T0" fmla="*/ 0 w 1"/>
                    <a:gd name="T1" fmla="*/ 11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" name="Freeform 553"/>
                <p:cNvSpPr>
                  <a:spLocks/>
                </p:cNvSpPr>
                <p:nvPr/>
              </p:nvSpPr>
              <p:spPr bwMode="auto">
                <a:xfrm>
                  <a:off x="854" y="3487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8 h 27"/>
                    <a:gd name="T4" fmla="*/ 0 w 1"/>
                    <a:gd name="T5" fmla="*/ 8 h 27"/>
                    <a:gd name="T6" fmla="*/ 1 w 1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Freeform 554"/>
                <p:cNvSpPr>
                  <a:spLocks/>
                </p:cNvSpPr>
                <p:nvPr/>
              </p:nvSpPr>
              <p:spPr bwMode="auto">
                <a:xfrm>
                  <a:off x="855" y="3487"/>
                  <a:ext cx="1" cy="8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0 h 8"/>
                    <a:gd name="T4" fmla="*/ 0 w 1"/>
                    <a:gd name="T5" fmla="*/ 4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1" name="Freeform 555"/>
                <p:cNvSpPr>
                  <a:spLocks/>
                </p:cNvSpPr>
                <p:nvPr/>
              </p:nvSpPr>
              <p:spPr bwMode="auto">
                <a:xfrm>
                  <a:off x="856" y="3491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2" name="Freeform 556"/>
                <p:cNvSpPr>
                  <a:spLocks/>
                </p:cNvSpPr>
                <p:nvPr/>
              </p:nvSpPr>
              <p:spPr bwMode="auto">
                <a:xfrm>
                  <a:off x="858" y="3496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3 h 18"/>
                    <a:gd name="T6" fmla="*/ 1 w 1"/>
                    <a:gd name="T7" fmla="*/ 5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Freeform 557"/>
                <p:cNvSpPr>
                  <a:spLocks/>
                </p:cNvSpPr>
                <p:nvPr/>
              </p:nvSpPr>
              <p:spPr bwMode="auto">
                <a:xfrm>
                  <a:off x="859" y="3477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1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4" name="Freeform 558"/>
                <p:cNvSpPr>
                  <a:spLocks/>
                </p:cNvSpPr>
                <p:nvPr/>
              </p:nvSpPr>
              <p:spPr bwMode="auto">
                <a:xfrm>
                  <a:off x="860" y="349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5" name="Freeform 559"/>
                <p:cNvSpPr>
                  <a:spLocks/>
                </p:cNvSpPr>
                <p:nvPr/>
              </p:nvSpPr>
              <p:spPr bwMode="auto">
                <a:xfrm>
                  <a:off x="861" y="3501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6" name="Freeform 560"/>
                <p:cNvSpPr>
                  <a:spLocks/>
                </p:cNvSpPr>
                <p:nvPr/>
              </p:nvSpPr>
              <p:spPr bwMode="auto">
                <a:xfrm>
                  <a:off x="862" y="3485"/>
                  <a:ext cx="1" cy="25"/>
                </a:xfrm>
                <a:custGeom>
                  <a:avLst/>
                  <a:gdLst>
                    <a:gd name="T0" fmla="*/ 0 w 1"/>
                    <a:gd name="T1" fmla="*/ 23 h 25"/>
                    <a:gd name="T2" fmla="*/ 0 w 1"/>
                    <a:gd name="T3" fmla="*/ 0 h 25"/>
                    <a:gd name="T4" fmla="*/ 0 w 1"/>
                    <a:gd name="T5" fmla="*/ 0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7" name="Freeform 561"/>
                <p:cNvSpPr>
                  <a:spLocks/>
                </p:cNvSpPr>
                <p:nvPr/>
              </p:nvSpPr>
              <p:spPr bwMode="auto">
                <a:xfrm>
                  <a:off x="863" y="3510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2 h 7"/>
                    <a:gd name="T6" fmla="*/ 2 w 2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8" name="Freeform 562"/>
                <p:cNvSpPr>
                  <a:spLocks/>
                </p:cNvSpPr>
                <p:nvPr/>
              </p:nvSpPr>
              <p:spPr bwMode="auto">
                <a:xfrm>
                  <a:off x="865" y="3510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9" name="Freeform 563"/>
                <p:cNvSpPr>
                  <a:spLocks/>
                </p:cNvSpPr>
                <p:nvPr/>
              </p:nvSpPr>
              <p:spPr bwMode="auto">
                <a:xfrm>
                  <a:off x="866" y="3501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0" name="Freeform 564"/>
                <p:cNvSpPr>
                  <a:spLocks/>
                </p:cNvSpPr>
                <p:nvPr/>
              </p:nvSpPr>
              <p:spPr bwMode="auto">
                <a:xfrm>
                  <a:off x="867" y="349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1" name="Freeform 565"/>
                <p:cNvSpPr>
                  <a:spLocks/>
                </p:cNvSpPr>
                <p:nvPr/>
              </p:nvSpPr>
              <p:spPr bwMode="auto">
                <a:xfrm>
                  <a:off x="868" y="3508"/>
                  <a:ext cx="1" cy="8"/>
                </a:xfrm>
                <a:custGeom>
                  <a:avLst/>
                  <a:gdLst>
                    <a:gd name="T0" fmla="*/ 0 w 1"/>
                    <a:gd name="T1" fmla="*/ 1 h 8"/>
                    <a:gd name="T2" fmla="*/ 0 w 1"/>
                    <a:gd name="T3" fmla="*/ 0 h 8"/>
                    <a:gd name="T4" fmla="*/ 0 w 1"/>
                    <a:gd name="T5" fmla="*/ 1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Freeform 566"/>
                <p:cNvSpPr>
                  <a:spLocks/>
                </p:cNvSpPr>
                <p:nvPr/>
              </p:nvSpPr>
              <p:spPr bwMode="auto">
                <a:xfrm>
                  <a:off x="869" y="3496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2 h 20"/>
                    <a:gd name="T4" fmla="*/ 0 w 1"/>
                    <a:gd name="T5" fmla="*/ 12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3" name="Freeform 567"/>
                <p:cNvSpPr>
                  <a:spLocks/>
                </p:cNvSpPr>
                <p:nvPr/>
              </p:nvSpPr>
              <p:spPr bwMode="auto">
                <a:xfrm>
                  <a:off x="870" y="3496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0 h 21"/>
                    <a:gd name="T4" fmla="*/ 0 w 2"/>
                    <a:gd name="T5" fmla="*/ 13 h 21"/>
                    <a:gd name="T6" fmla="*/ 2 w 2"/>
                    <a:gd name="T7" fmla="*/ 2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Freeform 568"/>
                <p:cNvSpPr>
                  <a:spLocks/>
                </p:cNvSpPr>
                <p:nvPr/>
              </p:nvSpPr>
              <p:spPr bwMode="auto">
                <a:xfrm>
                  <a:off x="872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9 h 13"/>
                    <a:gd name="T4" fmla="*/ 0 w 1"/>
                    <a:gd name="T5" fmla="*/ 9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Freeform 569"/>
                <p:cNvSpPr>
                  <a:spLocks/>
                </p:cNvSpPr>
                <p:nvPr/>
              </p:nvSpPr>
              <p:spPr bwMode="auto">
                <a:xfrm>
                  <a:off x="873" y="3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Freeform 570"/>
                <p:cNvSpPr>
                  <a:spLocks/>
                </p:cNvSpPr>
                <p:nvPr/>
              </p:nvSpPr>
              <p:spPr bwMode="auto">
                <a:xfrm>
                  <a:off x="874" y="3501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7" name="Freeform 571"/>
                <p:cNvSpPr>
                  <a:spLocks/>
                </p:cNvSpPr>
                <p:nvPr/>
              </p:nvSpPr>
              <p:spPr bwMode="auto">
                <a:xfrm>
                  <a:off x="875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8" name="Freeform 572"/>
                <p:cNvSpPr>
                  <a:spLocks/>
                </p:cNvSpPr>
                <p:nvPr/>
              </p:nvSpPr>
              <p:spPr bwMode="auto">
                <a:xfrm>
                  <a:off x="876" y="3464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0 h 50"/>
                    <a:gd name="T4" fmla="*/ 0 w 1"/>
                    <a:gd name="T5" fmla="*/ 0 h 50"/>
                    <a:gd name="T6" fmla="*/ 1 w 1"/>
                    <a:gd name="T7" fmla="*/ 44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" y="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9" name="Freeform 573"/>
                <p:cNvSpPr>
                  <a:spLocks/>
                </p:cNvSpPr>
                <p:nvPr/>
              </p:nvSpPr>
              <p:spPr bwMode="auto">
                <a:xfrm>
                  <a:off x="877" y="3507"/>
                  <a:ext cx="2" cy="7"/>
                </a:xfrm>
                <a:custGeom>
                  <a:avLst/>
                  <a:gdLst>
                    <a:gd name="T0" fmla="*/ 0 w 2"/>
                    <a:gd name="T1" fmla="*/ 1 h 7"/>
                    <a:gd name="T2" fmla="*/ 0 w 2"/>
                    <a:gd name="T3" fmla="*/ 0 h 7"/>
                    <a:gd name="T4" fmla="*/ 0 w 2"/>
                    <a:gd name="T5" fmla="*/ 0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" name="Freeform 574"/>
                <p:cNvSpPr>
                  <a:spLocks/>
                </p:cNvSpPr>
                <p:nvPr/>
              </p:nvSpPr>
              <p:spPr bwMode="auto">
                <a:xfrm>
                  <a:off x="879" y="3503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5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1" name="Freeform 575"/>
                <p:cNvSpPr>
                  <a:spLocks/>
                </p:cNvSpPr>
                <p:nvPr/>
              </p:nvSpPr>
              <p:spPr bwMode="auto">
                <a:xfrm>
                  <a:off x="880" y="3498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10 h 17"/>
                    <a:gd name="T4" fmla="*/ 0 w 1"/>
                    <a:gd name="T5" fmla="*/ 11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2" name="Freeform 576"/>
                <p:cNvSpPr>
                  <a:spLocks/>
                </p:cNvSpPr>
                <p:nvPr/>
              </p:nvSpPr>
              <p:spPr bwMode="auto">
                <a:xfrm>
                  <a:off x="881" y="3498"/>
                  <a:ext cx="1" cy="19"/>
                </a:xfrm>
                <a:custGeom>
                  <a:avLst/>
                  <a:gdLst>
                    <a:gd name="T0" fmla="*/ 0 w 1"/>
                    <a:gd name="T1" fmla="*/ 14 h 19"/>
                    <a:gd name="T2" fmla="*/ 0 w 1"/>
                    <a:gd name="T3" fmla="*/ 0 h 19"/>
                    <a:gd name="T4" fmla="*/ 0 w 1"/>
                    <a:gd name="T5" fmla="*/ 14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3" name="Freeform 577"/>
                <p:cNvSpPr>
                  <a:spLocks/>
                </p:cNvSpPr>
                <p:nvPr/>
              </p:nvSpPr>
              <p:spPr bwMode="auto">
                <a:xfrm>
                  <a:off x="882" y="3463"/>
                  <a:ext cx="1" cy="54"/>
                </a:xfrm>
                <a:custGeom>
                  <a:avLst/>
                  <a:gdLst>
                    <a:gd name="T0" fmla="*/ 0 w 1"/>
                    <a:gd name="T1" fmla="*/ 54 h 54"/>
                    <a:gd name="T2" fmla="*/ 0 w 1"/>
                    <a:gd name="T3" fmla="*/ 0 h 54"/>
                    <a:gd name="T4" fmla="*/ 0 w 1"/>
                    <a:gd name="T5" fmla="*/ 46 h 54"/>
                    <a:gd name="T6" fmla="*/ 1 w 1"/>
                    <a:gd name="T7" fmla="*/ 42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" name="Freeform 578"/>
                <p:cNvSpPr>
                  <a:spLocks/>
                </p:cNvSpPr>
                <p:nvPr/>
              </p:nvSpPr>
              <p:spPr bwMode="auto">
                <a:xfrm>
                  <a:off x="883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5 h 12"/>
                    <a:gd name="T6" fmla="*/ 1 w 1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5" name="Freeform 579"/>
                <p:cNvSpPr>
                  <a:spLocks/>
                </p:cNvSpPr>
                <p:nvPr/>
              </p:nvSpPr>
              <p:spPr bwMode="auto">
                <a:xfrm>
                  <a:off x="884" y="3508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1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6" name="Freeform 580"/>
                <p:cNvSpPr>
                  <a:spLocks/>
                </p:cNvSpPr>
                <p:nvPr/>
              </p:nvSpPr>
              <p:spPr bwMode="auto">
                <a:xfrm>
                  <a:off x="886" y="3481"/>
                  <a:ext cx="1" cy="28"/>
                </a:xfrm>
                <a:custGeom>
                  <a:avLst/>
                  <a:gdLst>
                    <a:gd name="T0" fmla="*/ 0 w 1"/>
                    <a:gd name="T1" fmla="*/ 27 h 28"/>
                    <a:gd name="T2" fmla="*/ 0 w 1"/>
                    <a:gd name="T3" fmla="*/ 0 h 28"/>
                    <a:gd name="T4" fmla="*/ 0 w 1"/>
                    <a:gd name="T5" fmla="*/ 7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7" name="Freeform 581"/>
                <p:cNvSpPr>
                  <a:spLocks/>
                </p:cNvSpPr>
                <p:nvPr/>
              </p:nvSpPr>
              <p:spPr bwMode="auto">
                <a:xfrm>
                  <a:off x="887" y="3485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20 h 25"/>
                    <a:gd name="T4" fmla="*/ 0 w 1"/>
                    <a:gd name="T5" fmla="*/ 20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8" name="Freeform 582"/>
                <p:cNvSpPr>
                  <a:spLocks/>
                </p:cNvSpPr>
                <p:nvPr/>
              </p:nvSpPr>
              <p:spPr bwMode="auto">
                <a:xfrm>
                  <a:off x="888" y="3485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13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9" name="Freeform 583"/>
                <p:cNvSpPr>
                  <a:spLocks/>
                </p:cNvSpPr>
                <p:nvPr/>
              </p:nvSpPr>
              <p:spPr bwMode="auto">
                <a:xfrm>
                  <a:off x="889" y="3494"/>
                  <a:ext cx="1" cy="19"/>
                </a:xfrm>
                <a:custGeom>
                  <a:avLst/>
                  <a:gdLst>
                    <a:gd name="T0" fmla="*/ 0 w 1"/>
                    <a:gd name="T1" fmla="*/ 6 h 19"/>
                    <a:gd name="T2" fmla="*/ 0 w 1"/>
                    <a:gd name="T3" fmla="*/ 0 h 19"/>
                    <a:gd name="T4" fmla="*/ 0 w 1"/>
                    <a:gd name="T5" fmla="*/ 6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0" name="Group 584"/>
              <p:cNvGrpSpPr>
                <a:grpSpLocks/>
              </p:cNvGrpSpPr>
              <p:nvPr/>
            </p:nvGrpSpPr>
            <p:grpSpPr bwMode="auto">
              <a:xfrm>
                <a:off x="890" y="3462"/>
                <a:ext cx="233" cy="58"/>
                <a:chOff x="890" y="3462"/>
                <a:chExt cx="233" cy="58"/>
              </a:xfrm>
            </p:grpSpPr>
            <p:sp>
              <p:nvSpPr>
                <p:cNvPr id="3860" name="Freeform 585"/>
                <p:cNvSpPr>
                  <a:spLocks/>
                </p:cNvSpPr>
                <p:nvPr/>
              </p:nvSpPr>
              <p:spPr bwMode="auto">
                <a:xfrm>
                  <a:off x="890" y="3491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22 h 23"/>
                    <a:gd name="T4" fmla="*/ 0 w 1"/>
                    <a:gd name="T5" fmla="*/ 23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1" name="Freeform 586"/>
                <p:cNvSpPr>
                  <a:spLocks/>
                </p:cNvSpPr>
                <p:nvPr/>
              </p:nvSpPr>
              <p:spPr bwMode="auto">
                <a:xfrm>
                  <a:off x="891" y="3491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0 h 23"/>
                    <a:gd name="T4" fmla="*/ 0 w 2"/>
                    <a:gd name="T5" fmla="*/ 23 h 23"/>
                    <a:gd name="T6" fmla="*/ 2 w 2"/>
                    <a:gd name="T7" fmla="*/ 16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2" name="Freeform 587"/>
                <p:cNvSpPr>
                  <a:spLocks/>
                </p:cNvSpPr>
                <p:nvPr/>
              </p:nvSpPr>
              <p:spPr bwMode="auto">
                <a:xfrm>
                  <a:off x="893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2 h 9"/>
                    <a:gd name="T6" fmla="*/ 1 w 1"/>
                    <a:gd name="T7" fmla="*/ 1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3" name="Freeform 588"/>
                <p:cNvSpPr>
                  <a:spLocks/>
                </p:cNvSpPr>
                <p:nvPr/>
              </p:nvSpPr>
              <p:spPr bwMode="auto">
                <a:xfrm>
                  <a:off x="894" y="3477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2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4" name="Freeform 589"/>
                <p:cNvSpPr>
                  <a:spLocks/>
                </p:cNvSpPr>
                <p:nvPr/>
              </p:nvSpPr>
              <p:spPr bwMode="auto">
                <a:xfrm>
                  <a:off x="895" y="3479"/>
                  <a:ext cx="1" cy="33"/>
                </a:xfrm>
                <a:custGeom>
                  <a:avLst/>
                  <a:gdLst>
                    <a:gd name="T0" fmla="*/ 0 w 1"/>
                    <a:gd name="T1" fmla="*/ 28 h 33"/>
                    <a:gd name="T2" fmla="*/ 0 w 1"/>
                    <a:gd name="T3" fmla="*/ 0 h 33"/>
                    <a:gd name="T4" fmla="*/ 0 w 1"/>
                    <a:gd name="T5" fmla="*/ 28 h 33"/>
                    <a:gd name="T6" fmla="*/ 1 w 1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3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5" name="Freeform 590"/>
                <p:cNvSpPr>
                  <a:spLocks/>
                </p:cNvSpPr>
                <p:nvPr/>
              </p:nvSpPr>
              <p:spPr bwMode="auto">
                <a:xfrm>
                  <a:off x="896" y="3509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6" name="Freeform 591"/>
                <p:cNvSpPr>
                  <a:spLocks/>
                </p:cNvSpPr>
                <p:nvPr/>
              </p:nvSpPr>
              <p:spPr bwMode="auto">
                <a:xfrm>
                  <a:off x="897" y="349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7" name="Freeform 592"/>
                <p:cNvSpPr>
                  <a:spLocks/>
                </p:cNvSpPr>
                <p:nvPr/>
              </p:nvSpPr>
              <p:spPr bwMode="auto">
                <a:xfrm>
                  <a:off x="898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2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2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8" name="Freeform 593"/>
                <p:cNvSpPr>
                  <a:spLocks/>
                </p:cNvSpPr>
                <p:nvPr/>
              </p:nvSpPr>
              <p:spPr bwMode="auto">
                <a:xfrm>
                  <a:off x="899" y="3488"/>
                  <a:ext cx="2" cy="31"/>
                </a:xfrm>
                <a:custGeom>
                  <a:avLst/>
                  <a:gdLst>
                    <a:gd name="T0" fmla="*/ 0 w 2"/>
                    <a:gd name="T1" fmla="*/ 31 h 31"/>
                    <a:gd name="T2" fmla="*/ 0 w 2"/>
                    <a:gd name="T3" fmla="*/ 0 h 31"/>
                    <a:gd name="T4" fmla="*/ 0 w 2"/>
                    <a:gd name="T5" fmla="*/ 31 h 31"/>
                    <a:gd name="T6" fmla="*/ 2 w 2"/>
                    <a:gd name="T7" fmla="*/ 17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1"/>
                    <a:gd name="T14" fmla="*/ 2 w 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9" name="Freeform 594"/>
                <p:cNvSpPr>
                  <a:spLocks/>
                </p:cNvSpPr>
                <p:nvPr/>
              </p:nvSpPr>
              <p:spPr bwMode="auto">
                <a:xfrm>
                  <a:off x="901" y="3505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5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0" name="Freeform 595"/>
                <p:cNvSpPr>
                  <a:spLocks/>
                </p:cNvSpPr>
                <p:nvPr/>
              </p:nvSpPr>
              <p:spPr bwMode="auto">
                <a:xfrm>
                  <a:off x="902" y="3493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26 h 26"/>
                    <a:gd name="T6" fmla="*/ 1 w 1"/>
                    <a:gd name="T7" fmla="*/ 13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1" name="Freeform 596"/>
                <p:cNvSpPr>
                  <a:spLocks/>
                </p:cNvSpPr>
                <p:nvPr/>
              </p:nvSpPr>
              <p:spPr bwMode="auto">
                <a:xfrm>
                  <a:off x="903" y="3498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2" name="Freeform 597"/>
                <p:cNvSpPr>
                  <a:spLocks/>
                </p:cNvSpPr>
                <p:nvPr/>
              </p:nvSpPr>
              <p:spPr bwMode="auto">
                <a:xfrm>
                  <a:off x="904" y="3486"/>
                  <a:ext cx="1" cy="28"/>
                </a:xfrm>
                <a:custGeom>
                  <a:avLst/>
                  <a:gdLst>
                    <a:gd name="T0" fmla="*/ 0 w 1"/>
                    <a:gd name="T1" fmla="*/ 22 h 28"/>
                    <a:gd name="T2" fmla="*/ 0 w 1"/>
                    <a:gd name="T3" fmla="*/ 0 h 28"/>
                    <a:gd name="T4" fmla="*/ 0 w 1"/>
                    <a:gd name="T5" fmla="*/ 19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3" name="Freeform 598"/>
                <p:cNvSpPr>
                  <a:spLocks/>
                </p:cNvSpPr>
                <p:nvPr/>
              </p:nvSpPr>
              <p:spPr bwMode="auto">
                <a:xfrm>
                  <a:off x="905" y="3492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0 h 22"/>
                    <a:gd name="T6" fmla="*/ 1 w 1"/>
                    <a:gd name="T7" fmla="*/ 14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4" name="Freeform 599"/>
                <p:cNvSpPr>
                  <a:spLocks/>
                </p:cNvSpPr>
                <p:nvPr/>
              </p:nvSpPr>
              <p:spPr bwMode="auto">
                <a:xfrm>
                  <a:off x="906" y="3501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5 h 12"/>
                    <a:gd name="T4" fmla="*/ 0 w 2"/>
                    <a:gd name="T5" fmla="*/ 12 h 12"/>
                    <a:gd name="T6" fmla="*/ 2 w 2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5" name="Freeform 600"/>
                <p:cNvSpPr>
                  <a:spLocks/>
                </p:cNvSpPr>
                <p:nvPr/>
              </p:nvSpPr>
              <p:spPr bwMode="auto">
                <a:xfrm>
                  <a:off x="908" y="3494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6" name="Freeform 601"/>
                <p:cNvSpPr>
                  <a:spLocks/>
                </p:cNvSpPr>
                <p:nvPr/>
              </p:nvSpPr>
              <p:spPr bwMode="auto">
                <a:xfrm>
                  <a:off x="909" y="3501"/>
                  <a:ext cx="1" cy="15"/>
                </a:xfrm>
                <a:custGeom>
                  <a:avLst/>
                  <a:gdLst>
                    <a:gd name="T0" fmla="*/ 0 w 1"/>
                    <a:gd name="T1" fmla="*/ 11 h 15"/>
                    <a:gd name="T2" fmla="*/ 0 w 1"/>
                    <a:gd name="T3" fmla="*/ 0 h 15"/>
                    <a:gd name="T4" fmla="*/ 0 w 1"/>
                    <a:gd name="T5" fmla="*/ 11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7" name="Freeform 602"/>
                <p:cNvSpPr>
                  <a:spLocks/>
                </p:cNvSpPr>
                <p:nvPr/>
              </p:nvSpPr>
              <p:spPr bwMode="auto">
                <a:xfrm>
                  <a:off x="910" y="3486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27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8" name="Freeform 603"/>
                <p:cNvSpPr>
                  <a:spLocks/>
                </p:cNvSpPr>
                <p:nvPr/>
              </p:nvSpPr>
              <p:spPr bwMode="auto">
                <a:xfrm>
                  <a:off x="911" y="3509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9" name="Freeform 604"/>
                <p:cNvSpPr>
                  <a:spLocks/>
                </p:cNvSpPr>
                <p:nvPr/>
              </p:nvSpPr>
              <p:spPr bwMode="auto">
                <a:xfrm>
                  <a:off x="912" y="3496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3 h 16"/>
                    <a:gd name="T4" fmla="*/ 0 w 1"/>
                    <a:gd name="T5" fmla="*/ 1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0" name="Freeform 605"/>
                <p:cNvSpPr>
                  <a:spLocks/>
                </p:cNvSpPr>
                <p:nvPr/>
              </p:nvSpPr>
              <p:spPr bwMode="auto">
                <a:xfrm>
                  <a:off x="913" y="3493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0 h 14"/>
                    <a:gd name="T4" fmla="*/ 0 w 2"/>
                    <a:gd name="T5" fmla="*/ 0 h 14"/>
                    <a:gd name="T6" fmla="*/ 2 w 2"/>
                    <a:gd name="T7" fmla="*/ 6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1" name="Freeform 606"/>
                <p:cNvSpPr>
                  <a:spLocks/>
                </p:cNvSpPr>
                <p:nvPr/>
              </p:nvSpPr>
              <p:spPr bwMode="auto">
                <a:xfrm>
                  <a:off x="915" y="349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7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2" name="Freeform 607"/>
                <p:cNvSpPr>
                  <a:spLocks/>
                </p:cNvSpPr>
                <p:nvPr/>
              </p:nvSpPr>
              <p:spPr bwMode="auto">
                <a:xfrm>
                  <a:off x="916" y="3480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8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3" name="Freeform 608"/>
                <p:cNvSpPr>
                  <a:spLocks/>
                </p:cNvSpPr>
                <p:nvPr/>
              </p:nvSpPr>
              <p:spPr bwMode="auto">
                <a:xfrm>
                  <a:off x="917" y="3480"/>
                  <a:ext cx="1" cy="29"/>
                </a:xfrm>
                <a:custGeom>
                  <a:avLst/>
                  <a:gdLst>
                    <a:gd name="T0" fmla="*/ 0 w 1"/>
                    <a:gd name="T1" fmla="*/ 23 h 29"/>
                    <a:gd name="T2" fmla="*/ 0 w 1"/>
                    <a:gd name="T3" fmla="*/ 0 h 29"/>
                    <a:gd name="T4" fmla="*/ 0 w 1"/>
                    <a:gd name="T5" fmla="*/ 23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4" name="Freeform 609"/>
                <p:cNvSpPr>
                  <a:spLocks/>
                </p:cNvSpPr>
                <p:nvPr/>
              </p:nvSpPr>
              <p:spPr bwMode="auto">
                <a:xfrm>
                  <a:off x="918" y="35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4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5" name="Freeform 610"/>
                <p:cNvSpPr>
                  <a:spLocks/>
                </p:cNvSpPr>
                <p:nvPr/>
              </p:nvSpPr>
              <p:spPr bwMode="auto">
                <a:xfrm>
                  <a:off x="919" y="3498"/>
                  <a:ext cx="1" cy="11"/>
                </a:xfrm>
                <a:custGeom>
                  <a:avLst/>
                  <a:gdLst>
                    <a:gd name="T0" fmla="*/ 0 w 1"/>
                    <a:gd name="T1" fmla="*/ 4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6" name="Freeform 611"/>
                <p:cNvSpPr>
                  <a:spLocks/>
                </p:cNvSpPr>
                <p:nvPr/>
              </p:nvSpPr>
              <p:spPr bwMode="auto">
                <a:xfrm>
                  <a:off x="920" y="3495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8 h 14"/>
                    <a:gd name="T4" fmla="*/ 0 w 2"/>
                    <a:gd name="T5" fmla="*/ 8 h 14"/>
                    <a:gd name="T6" fmla="*/ 2 w 2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7" name="Freeform 612"/>
                <p:cNvSpPr>
                  <a:spLocks/>
                </p:cNvSpPr>
                <p:nvPr/>
              </p:nvSpPr>
              <p:spPr bwMode="auto">
                <a:xfrm>
                  <a:off x="922" y="3479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8" name="Freeform 613"/>
                <p:cNvSpPr>
                  <a:spLocks/>
                </p:cNvSpPr>
                <p:nvPr/>
              </p:nvSpPr>
              <p:spPr bwMode="auto">
                <a:xfrm>
                  <a:off x="923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2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9" name="Freeform 614"/>
                <p:cNvSpPr>
                  <a:spLocks/>
                </p:cNvSpPr>
                <p:nvPr/>
              </p:nvSpPr>
              <p:spPr bwMode="auto">
                <a:xfrm>
                  <a:off x="924" y="3506"/>
                  <a:ext cx="1" cy="10"/>
                </a:xfrm>
                <a:custGeom>
                  <a:avLst/>
                  <a:gdLst>
                    <a:gd name="T0" fmla="*/ 0 w 1"/>
                    <a:gd name="T1" fmla="*/ 7 h 10"/>
                    <a:gd name="T2" fmla="*/ 0 w 1"/>
                    <a:gd name="T3" fmla="*/ 0 h 10"/>
                    <a:gd name="T4" fmla="*/ 0 w 1"/>
                    <a:gd name="T5" fmla="*/ 7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0" name="Freeform 615"/>
                <p:cNvSpPr>
                  <a:spLocks/>
                </p:cNvSpPr>
                <p:nvPr/>
              </p:nvSpPr>
              <p:spPr bwMode="auto">
                <a:xfrm>
                  <a:off x="925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1" name="Freeform 616"/>
                <p:cNvSpPr>
                  <a:spLocks/>
                </p:cNvSpPr>
                <p:nvPr/>
              </p:nvSpPr>
              <p:spPr bwMode="auto">
                <a:xfrm>
                  <a:off x="926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2" name="Freeform 617"/>
                <p:cNvSpPr>
                  <a:spLocks/>
                </p:cNvSpPr>
                <p:nvPr/>
              </p:nvSpPr>
              <p:spPr bwMode="auto">
                <a:xfrm>
                  <a:off x="927" y="3512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1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" name="Freeform 618"/>
                <p:cNvSpPr>
                  <a:spLocks/>
                </p:cNvSpPr>
                <p:nvPr/>
              </p:nvSpPr>
              <p:spPr bwMode="auto">
                <a:xfrm>
                  <a:off x="929" y="350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" name="Freeform 619"/>
                <p:cNvSpPr>
                  <a:spLocks/>
                </p:cNvSpPr>
                <p:nvPr/>
              </p:nvSpPr>
              <p:spPr bwMode="auto">
                <a:xfrm>
                  <a:off x="930" y="3498"/>
                  <a:ext cx="1" cy="16"/>
                </a:xfrm>
                <a:custGeom>
                  <a:avLst/>
                  <a:gdLst>
                    <a:gd name="T0" fmla="*/ 0 w 1"/>
                    <a:gd name="T1" fmla="*/ 9 h 16"/>
                    <a:gd name="T2" fmla="*/ 0 w 1"/>
                    <a:gd name="T3" fmla="*/ 0 h 16"/>
                    <a:gd name="T4" fmla="*/ 0 w 1"/>
                    <a:gd name="T5" fmla="*/ 4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" name="Freeform 620"/>
                <p:cNvSpPr>
                  <a:spLocks/>
                </p:cNvSpPr>
                <p:nvPr/>
              </p:nvSpPr>
              <p:spPr bwMode="auto">
                <a:xfrm>
                  <a:off x="931" y="3503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5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" name="Freeform 621"/>
                <p:cNvSpPr>
                  <a:spLocks/>
                </p:cNvSpPr>
                <p:nvPr/>
              </p:nvSpPr>
              <p:spPr bwMode="auto">
                <a:xfrm>
                  <a:off x="932" y="3501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" name="Freeform 622"/>
                <p:cNvSpPr>
                  <a:spLocks/>
                </p:cNvSpPr>
                <p:nvPr/>
              </p:nvSpPr>
              <p:spPr bwMode="auto">
                <a:xfrm>
                  <a:off x="933" y="3495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6 h 20"/>
                    <a:gd name="T4" fmla="*/ 0 w 1"/>
                    <a:gd name="T5" fmla="*/ 20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6"/>
                      </a:ln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" name="Freeform 623"/>
                <p:cNvSpPr>
                  <a:spLocks/>
                </p:cNvSpPr>
                <p:nvPr/>
              </p:nvSpPr>
              <p:spPr bwMode="auto">
                <a:xfrm>
                  <a:off x="934" y="3494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1 h 13"/>
                    <a:gd name="T4" fmla="*/ 0 w 2"/>
                    <a:gd name="T5" fmla="*/ 13 h 13"/>
                    <a:gd name="T6" fmla="*/ 2 w 2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" name="Freeform 624"/>
                <p:cNvSpPr>
                  <a:spLocks/>
                </p:cNvSpPr>
                <p:nvPr/>
              </p:nvSpPr>
              <p:spPr bwMode="auto">
                <a:xfrm>
                  <a:off x="936" y="34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" name="Freeform 625"/>
                <p:cNvSpPr>
                  <a:spLocks/>
                </p:cNvSpPr>
                <p:nvPr/>
              </p:nvSpPr>
              <p:spPr bwMode="auto">
                <a:xfrm>
                  <a:off x="937" y="3481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29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" name="Freeform 626"/>
                <p:cNvSpPr>
                  <a:spLocks/>
                </p:cNvSpPr>
                <p:nvPr/>
              </p:nvSpPr>
              <p:spPr bwMode="auto">
                <a:xfrm>
                  <a:off x="938" y="350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" name="Freeform 627"/>
                <p:cNvSpPr>
                  <a:spLocks/>
                </p:cNvSpPr>
                <p:nvPr/>
              </p:nvSpPr>
              <p:spPr bwMode="auto">
                <a:xfrm>
                  <a:off x="939" y="350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" name="Freeform 628"/>
                <p:cNvSpPr>
                  <a:spLocks/>
                </p:cNvSpPr>
                <p:nvPr/>
              </p:nvSpPr>
              <p:spPr bwMode="auto">
                <a:xfrm>
                  <a:off x="940" y="3479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19 h 31"/>
                    <a:gd name="T6" fmla="*/ 1 w 1"/>
                    <a:gd name="T7" fmla="*/ 2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" name="Freeform 629"/>
                <p:cNvSpPr>
                  <a:spLocks/>
                </p:cNvSpPr>
                <p:nvPr/>
              </p:nvSpPr>
              <p:spPr bwMode="auto">
                <a:xfrm>
                  <a:off x="941" y="3488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11 h 22"/>
                    <a:gd name="T4" fmla="*/ 0 w 2"/>
                    <a:gd name="T5" fmla="*/ 22 h 22"/>
                    <a:gd name="T6" fmla="*/ 2 w 2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" name="Freeform 630"/>
                <p:cNvSpPr>
                  <a:spLocks/>
                </p:cNvSpPr>
                <p:nvPr/>
              </p:nvSpPr>
              <p:spPr bwMode="auto">
                <a:xfrm>
                  <a:off x="943" y="3488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19 h 27"/>
                    <a:gd name="T6" fmla="*/ 1 w 1"/>
                    <a:gd name="T7" fmla="*/ 8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6" name="Freeform 631"/>
                <p:cNvSpPr>
                  <a:spLocks/>
                </p:cNvSpPr>
                <p:nvPr/>
              </p:nvSpPr>
              <p:spPr bwMode="auto">
                <a:xfrm>
                  <a:off x="944" y="3496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7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" name="Freeform 632"/>
                <p:cNvSpPr>
                  <a:spLocks/>
                </p:cNvSpPr>
                <p:nvPr/>
              </p:nvSpPr>
              <p:spPr bwMode="auto">
                <a:xfrm>
                  <a:off x="945" y="3499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4 h 16"/>
                    <a:gd name="T4" fmla="*/ 0 w 1"/>
                    <a:gd name="T5" fmla="*/ 1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8" name="Freeform 633"/>
                <p:cNvSpPr>
                  <a:spLocks/>
                </p:cNvSpPr>
                <p:nvPr/>
              </p:nvSpPr>
              <p:spPr bwMode="auto">
                <a:xfrm>
                  <a:off x="946" y="3499"/>
                  <a:ext cx="1" cy="14"/>
                </a:xfrm>
                <a:custGeom>
                  <a:avLst/>
                  <a:gdLst>
                    <a:gd name="T0" fmla="*/ 0 w 1"/>
                    <a:gd name="T1" fmla="*/ 11 h 14"/>
                    <a:gd name="T2" fmla="*/ 0 w 1"/>
                    <a:gd name="T3" fmla="*/ 0 h 14"/>
                    <a:gd name="T4" fmla="*/ 0 w 1"/>
                    <a:gd name="T5" fmla="*/ 2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9" name="Freeform 634"/>
                <p:cNvSpPr>
                  <a:spLocks/>
                </p:cNvSpPr>
                <p:nvPr/>
              </p:nvSpPr>
              <p:spPr bwMode="auto">
                <a:xfrm>
                  <a:off x="947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0" name="Freeform 635"/>
                <p:cNvSpPr>
                  <a:spLocks/>
                </p:cNvSpPr>
                <p:nvPr/>
              </p:nvSpPr>
              <p:spPr bwMode="auto">
                <a:xfrm>
                  <a:off x="948" y="3508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8 h 8"/>
                    <a:gd name="T6" fmla="*/ 2 w 2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1" name="Freeform 636"/>
                <p:cNvSpPr>
                  <a:spLocks/>
                </p:cNvSpPr>
                <p:nvPr/>
              </p:nvSpPr>
              <p:spPr bwMode="auto">
                <a:xfrm>
                  <a:off x="950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16 h 23"/>
                    <a:gd name="T4" fmla="*/ 0 w 1"/>
                    <a:gd name="T5" fmla="*/ 23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2" name="Freeform 637"/>
                <p:cNvSpPr>
                  <a:spLocks/>
                </p:cNvSpPr>
                <p:nvPr/>
              </p:nvSpPr>
              <p:spPr bwMode="auto">
                <a:xfrm>
                  <a:off x="951" y="3493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12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3" name="Freeform 638"/>
                <p:cNvSpPr>
                  <a:spLocks/>
                </p:cNvSpPr>
                <p:nvPr/>
              </p:nvSpPr>
              <p:spPr bwMode="auto">
                <a:xfrm>
                  <a:off x="952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2 h 12"/>
                    <a:gd name="T6" fmla="*/ 1 w 1"/>
                    <a:gd name="T7" fmla="*/ 7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4" name="Freeform 639"/>
                <p:cNvSpPr>
                  <a:spLocks/>
                </p:cNvSpPr>
                <p:nvPr/>
              </p:nvSpPr>
              <p:spPr bwMode="auto">
                <a:xfrm>
                  <a:off x="953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5 h 12"/>
                    <a:gd name="T4" fmla="*/ 0 w 1"/>
                    <a:gd name="T5" fmla="*/ 6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5" name="Freeform 640"/>
                <p:cNvSpPr>
                  <a:spLocks/>
                </p:cNvSpPr>
                <p:nvPr/>
              </p:nvSpPr>
              <p:spPr bwMode="auto">
                <a:xfrm>
                  <a:off x="954" y="350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6" name="Freeform 641"/>
                <p:cNvSpPr>
                  <a:spLocks/>
                </p:cNvSpPr>
                <p:nvPr/>
              </p:nvSpPr>
              <p:spPr bwMode="auto">
                <a:xfrm>
                  <a:off x="955" y="3506"/>
                  <a:ext cx="2" cy="9"/>
                </a:xfrm>
                <a:custGeom>
                  <a:avLst/>
                  <a:gdLst>
                    <a:gd name="T0" fmla="*/ 0 w 2"/>
                    <a:gd name="T1" fmla="*/ 1 h 9"/>
                    <a:gd name="T2" fmla="*/ 0 w 2"/>
                    <a:gd name="T3" fmla="*/ 0 h 9"/>
                    <a:gd name="T4" fmla="*/ 0 w 2"/>
                    <a:gd name="T5" fmla="*/ 1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" name="Freeform 642"/>
                <p:cNvSpPr>
                  <a:spLocks/>
                </p:cNvSpPr>
                <p:nvPr/>
              </p:nvSpPr>
              <p:spPr bwMode="auto">
                <a:xfrm>
                  <a:off x="957" y="3488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2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" name="Freeform 643"/>
                <p:cNvSpPr>
                  <a:spLocks/>
                </p:cNvSpPr>
                <p:nvPr/>
              </p:nvSpPr>
              <p:spPr bwMode="auto">
                <a:xfrm>
                  <a:off x="958" y="350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" name="Freeform 644"/>
                <p:cNvSpPr>
                  <a:spLocks/>
                </p:cNvSpPr>
                <p:nvPr/>
              </p:nvSpPr>
              <p:spPr bwMode="auto">
                <a:xfrm>
                  <a:off x="959" y="3506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" name="Freeform 645"/>
                <p:cNvSpPr>
                  <a:spLocks/>
                </p:cNvSpPr>
                <p:nvPr/>
              </p:nvSpPr>
              <p:spPr bwMode="auto">
                <a:xfrm>
                  <a:off x="960" y="3493"/>
                  <a:ext cx="1" cy="27"/>
                </a:xfrm>
                <a:custGeom>
                  <a:avLst/>
                  <a:gdLst>
                    <a:gd name="T0" fmla="*/ 0 w 1"/>
                    <a:gd name="T1" fmla="*/ 21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" name="Freeform 646"/>
                <p:cNvSpPr>
                  <a:spLocks/>
                </p:cNvSpPr>
                <p:nvPr/>
              </p:nvSpPr>
              <p:spPr bwMode="auto">
                <a:xfrm>
                  <a:off x="961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1 h 11"/>
                    <a:gd name="T4" fmla="*/ 0 w 1"/>
                    <a:gd name="T5" fmla="*/ 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" name="Freeform 647"/>
                <p:cNvSpPr>
                  <a:spLocks/>
                </p:cNvSpPr>
                <p:nvPr/>
              </p:nvSpPr>
              <p:spPr bwMode="auto">
                <a:xfrm>
                  <a:off x="962" y="3503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6 h 12"/>
                    <a:gd name="T4" fmla="*/ 0 w 2"/>
                    <a:gd name="T5" fmla="*/ 12 h 12"/>
                    <a:gd name="T6" fmla="*/ 2 w 2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" name="Freeform 648"/>
                <p:cNvSpPr>
                  <a:spLocks/>
                </p:cNvSpPr>
                <p:nvPr/>
              </p:nvSpPr>
              <p:spPr bwMode="auto">
                <a:xfrm>
                  <a:off x="964" y="3487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6 h 20"/>
                    <a:gd name="T4" fmla="*/ 0 w 1"/>
                    <a:gd name="T5" fmla="*/ 20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" name="Freeform 649"/>
                <p:cNvSpPr>
                  <a:spLocks/>
                </p:cNvSpPr>
                <p:nvPr/>
              </p:nvSpPr>
              <p:spPr bwMode="auto">
                <a:xfrm>
                  <a:off x="965" y="3487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26 h 26"/>
                    <a:gd name="T6" fmla="*/ 1 w 1"/>
                    <a:gd name="T7" fmla="*/ 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" name="Freeform 650"/>
                <p:cNvSpPr>
                  <a:spLocks/>
                </p:cNvSpPr>
                <p:nvPr/>
              </p:nvSpPr>
              <p:spPr bwMode="auto">
                <a:xfrm>
                  <a:off x="966" y="3493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19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" name="Freeform 651"/>
                <p:cNvSpPr>
                  <a:spLocks/>
                </p:cNvSpPr>
                <p:nvPr/>
              </p:nvSpPr>
              <p:spPr bwMode="auto">
                <a:xfrm>
                  <a:off x="967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7" name="Freeform 652"/>
                <p:cNvSpPr>
                  <a:spLocks/>
                </p:cNvSpPr>
                <p:nvPr/>
              </p:nvSpPr>
              <p:spPr bwMode="auto">
                <a:xfrm>
                  <a:off x="968" y="3503"/>
                  <a:ext cx="1" cy="14"/>
                </a:xfrm>
                <a:custGeom>
                  <a:avLst/>
                  <a:gdLst>
                    <a:gd name="T0" fmla="*/ 0 w 1"/>
                    <a:gd name="T1" fmla="*/ 9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8" name="Freeform 653"/>
                <p:cNvSpPr>
                  <a:spLocks/>
                </p:cNvSpPr>
                <p:nvPr/>
              </p:nvSpPr>
              <p:spPr bwMode="auto">
                <a:xfrm>
                  <a:off x="969" y="3507"/>
                  <a:ext cx="2" cy="12"/>
                </a:xfrm>
                <a:custGeom>
                  <a:avLst/>
                  <a:gdLst>
                    <a:gd name="T0" fmla="*/ 0 w 2"/>
                    <a:gd name="T1" fmla="*/ 10 h 12"/>
                    <a:gd name="T2" fmla="*/ 0 w 2"/>
                    <a:gd name="T3" fmla="*/ 0 h 12"/>
                    <a:gd name="T4" fmla="*/ 0 w 2"/>
                    <a:gd name="T5" fmla="*/ 0 h 12"/>
                    <a:gd name="T6" fmla="*/ 2 w 2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9" name="Freeform 654"/>
                <p:cNvSpPr>
                  <a:spLocks/>
                </p:cNvSpPr>
                <p:nvPr/>
              </p:nvSpPr>
              <p:spPr bwMode="auto">
                <a:xfrm>
                  <a:off x="971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0" name="Freeform 655"/>
                <p:cNvSpPr>
                  <a:spLocks/>
                </p:cNvSpPr>
                <p:nvPr/>
              </p:nvSpPr>
              <p:spPr bwMode="auto">
                <a:xfrm>
                  <a:off x="972" y="3510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1" name="Freeform 656"/>
                <p:cNvSpPr>
                  <a:spLocks/>
                </p:cNvSpPr>
                <p:nvPr/>
              </p:nvSpPr>
              <p:spPr bwMode="auto">
                <a:xfrm>
                  <a:off x="973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2" name="Freeform 657"/>
                <p:cNvSpPr>
                  <a:spLocks/>
                </p:cNvSpPr>
                <p:nvPr/>
              </p:nvSpPr>
              <p:spPr bwMode="auto">
                <a:xfrm>
                  <a:off x="974" y="350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9 h 17"/>
                    <a:gd name="T6" fmla="*/ 1 w 1"/>
                    <a:gd name="T7" fmla="*/ 9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3" name="Freeform 658"/>
                <p:cNvSpPr>
                  <a:spLocks/>
                </p:cNvSpPr>
                <p:nvPr/>
              </p:nvSpPr>
              <p:spPr bwMode="auto">
                <a:xfrm>
                  <a:off x="975" y="3509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4" name="Freeform 659"/>
                <p:cNvSpPr>
                  <a:spLocks/>
                </p:cNvSpPr>
                <p:nvPr/>
              </p:nvSpPr>
              <p:spPr bwMode="auto">
                <a:xfrm>
                  <a:off x="976" y="3510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5" name="Freeform 660"/>
                <p:cNvSpPr>
                  <a:spLocks/>
                </p:cNvSpPr>
                <p:nvPr/>
              </p:nvSpPr>
              <p:spPr bwMode="auto">
                <a:xfrm>
                  <a:off x="978" y="3468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39 h 47"/>
                    <a:gd name="T4" fmla="*/ 0 w 1"/>
                    <a:gd name="T5" fmla="*/ 47 h 47"/>
                    <a:gd name="T6" fmla="*/ 1 w 1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6" name="Freeform 661"/>
                <p:cNvSpPr>
                  <a:spLocks/>
                </p:cNvSpPr>
                <p:nvPr/>
              </p:nvSpPr>
              <p:spPr bwMode="auto">
                <a:xfrm>
                  <a:off x="979" y="3468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0 h 48"/>
                    <a:gd name="T4" fmla="*/ 0 w 1"/>
                    <a:gd name="T5" fmla="*/ 46 h 48"/>
                    <a:gd name="T6" fmla="*/ 1 w 1"/>
                    <a:gd name="T7" fmla="*/ 41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7" name="Freeform 662"/>
                <p:cNvSpPr>
                  <a:spLocks/>
                </p:cNvSpPr>
                <p:nvPr/>
              </p:nvSpPr>
              <p:spPr bwMode="auto">
                <a:xfrm>
                  <a:off x="980" y="3486"/>
                  <a:ext cx="1" cy="24"/>
                </a:xfrm>
                <a:custGeom>
                  <a:avLst/>
                  <a:gdLst>
                    <a:gd name="T0" fmla="*/ 0 w 1"/>
                    <a:gd name="T1" fmla="*/ 23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8" name="Freeform 663"/>
                <p:cNvSpPr>
                  <a:spLocks/>
                </p:cNvSpPr>
                <p:nvPr/>
              </p:nvSpPr>
              <p:spPr bwMode="auto">
                <a:xfrm>
                  <a:off x="981" y="349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1 h 17"/>
                    <a:gd name="T4" fmla="*/ 0 w 1"/>
                    <a:gd name="T5" fmla="*/ 14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1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9" name="Freeform 664"/>
                <p:cNvSpPr>
                  <a:spLocks/>
                </p:cNvSpPr>
                <p:nvPr/>
              </p:nvSpPr>
              <p:spPr bwMode="auto">
                <a:xfrm>
                  <a:off x="982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1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0" name="Freeform 665"/>
                <p:cNvSpPr>
                  <a:spLocks/>
                </p:cNvSpPr>
                <p:nvPr/>
              </p:nvSpPr>
              <p:spPr bwMode="auto">
                <a:xfrm>
                  <a:off x="983" y="3494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0 h 20"/>
                    <a:gd name="T4" fmla="*/ 0 w 2"/>
                    <a:gd name="T5" fmla="*/ 18 h 20"/>
                    <a:gd name="T6" fmla="*/ 2 w 2"/>
                    <a:gd name="T7" fmla="*/ 13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1" name="Freeform 666"/>
                <p:cNvSpPr>
                  <a:spLocks/>
                </p:cNvSpPr>
                <p:nvPr/>
              </p:nvSpPr>
              <p:spPr bwMode="auto">
                <a:xfrm>
                  <a:off x="985" y="349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4 h 11"/>
                    <a:gd name="T4" fmla="*/ 0 w 1"/>
                    <a:gd name="T5" fmla="*/ 10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2" name="Freeform 667"/>
                <p:cNvSpPr>
                  <a:spLocks/>
                </p:cNvSpPr>
                <p:nvPr/>
              </p:nvSpPr>
              <p:spPr bwMode="auto">
                <a:xfrm>
                  <a:off x="986" y="3496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3" name="Freeform 668"/>
                <p:cNvSpPr>
                  <a:spLocks/>
                </p:cNvSpPr>
                <p:nvPr/>
              </p:nvSpPr>
              <p:spPr bwMode="auto">
                <a:xfrm>
                  <a:off x="987" y="350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4" name="Freeform 669"/>
                <p:cNvSpPr>
                  <a:spLocks/>
                </p:cNvSpPr>
                <p:nvPr/>
              </p:nvSpPr>
              <p:spPr bwMode="auto">
                <a:xfrm>
                  <a:off x="988" y="350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2 h 12"/>
                    <a:gd name="T4" fmla="*/ 0 w 1"/>
                    <a:gd name="T5" fmla="*/ 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5" name="Freeform 670"/>
                <p:cNvSpPr>
                  <a:spLocks/>
                </p:cNvSpPr>
                <p:nvPr/>
              </p:nvSpPr>
              <p:spPr bwMode="auto">
                <a:xfrm>
                  <a:off x="989" y="3501"/>
                  <a:ext cx="1" cy="15"/>
                </a:xfrm>
                <a:custGeom>
                  <a:avLst/>
                  <a:gdLst>
                    <a:gd name="T0" fmla="*/ 0 w 1"/>
                    <a:gd name="T1" fmla="*/ 7 h 15"/>
                    <a:gd name="T2" fmla="*/ 0 w 1"/>
                    <a:gd name="T3" fmla="*/ 0 h 15"/>
                    <a:gd name="T4" fmla="*/ 0 w 1"/>
                    <a:gd name="T5" fmla="*/ 7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6" name="Freeform 671"/>
                <p:cNvSpPr>
                  <a:spLocks/>
                </p:cNvSpPr>
                <p:nvPr/>
              </p:nvSpPr>
              <p:spPr bwMode="auto">
                <a:xfrm>
                  <a:off x="990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0 h 9"/>
                    <a:gd name="T6" fmla="*/ 2 w 2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7" name="Freeform 672"/>
                <p:cNvSpPr>
                  <a:spLocks/>
                </p:cNvSpPr>
                <p:nvPr/>
              </p:nvSpPr>
              <p:spPr bwMode="auto">
                <a:xfrm>
                  <a:off x="992" y="3500"/>
                  <a:ext cx="1" cy="16"/>
                </a:xfrm>
                <a:custGeom>
                  <a:avLst/>
                  <a:gdLst>
                    <a:gd name="T0" fmla="*/ 0 w 1"/>
                    <a:gd name="T1" fmla="*/ 13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8" name="Freeform 673"/>
                <p:cNvSpPr>
                  <a:spLocks/>
                </p:cNvSpPr>
                <p:nvPr/>
              </p:nvSpPr>
              <p:spPr bwMode="auto">
                <a:xfrm>
                  <a:off x="993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9" name="Freeform 674"/>
                <p:cNvSpPr>
                  <a:spLocks/>
                </p:cNvSpPr>
                <p:nvPr/>
              </p:nvSpPr>
              <p:spPr bwMode="auto">
                <a:xfrm>
                  <a:off x="994" y="3501"/>
                  <a:ext cx="1" cy="16"/>
                </a:xfrm>
                <a:custGeom>
                  <a:avLst/>
                  <a:gdLst>
                    <a:gd name="T0" fmla="*/ 0 w 1"/>
                    <a:gd name="T1" fmla="*/ 12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0" name="Freeform 675"/>
                <p:cNvSpPr>
                  <a:spLocks/>
                </p:cNvSpPr>
                <p:nvPr/>
              </p:nvSpPr>
              <p:spPr bwMode="auto">
                <a:xfrm>
                  <a:off x="995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1" name="Freeform 676"/>
                <p:cNvSpPr>
                  <a:spLocks/>
                </p:cNvSpPr>
                <p:nvPr/>
              </p:nvSpPr>
              <p:spPr bwMode="auto">
                <a:xfrm>
                  <a:off x="996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2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2" name="Freeform 677"/>
                <p:cNvSpPr>
                  <a:spLocks/>
                </p:cNvSpPr>
                <p:nvPr/>
              </p:nvSpPr>
              <p:spPr bwMode="auto">
                <a:xfrm>
                  <a:off x="997" y="3506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8 h 9"/>
                    <a:gd name="T6" fmla="*/ 2 w 2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3" name="Freeform 678"/>
                <p:cNvSpPr>
                  <a:spLocks/>
                </p:cNvSpPr>
                <p:nvPr/>
              </p:nvSpPr>
              <p:spPr bwMode="auto">
                <a:xfrm>
                  <a:off x="999" y="3486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3 h 31"/>
                    <a:gd name="T4" fmla="*/ 0 w 1"/>
                    <a:gd name="T5" fmla="*/ 31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3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4" name="Freeform 679"/>
                <p:cNvSpPr>
                  <a:spLocks/>
                </p:cNvSpPr>
                <p:nvPr/>
              </p:nvSpPr>
              <p:spPr bwMode="auto">
                <a:xfrm>
                  <a:off x="1000" y="3486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6 h 29"/>
                    <a:gd name="T6" fmla="*/ 1 w 1"/>
                    <a:gd name="T7" fmla="*/ 21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5" name="Freeform 680"/>
                <p:cNvSpPr>
                  <a:spLocks/>
                </p:cNvSpPr>
                <p:nvPr/>
              </p:nvSpPr>
              <p:spPr bwMode="auto">
                <a:xfrm>
                  <a:off x="1001" y="3498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5 h 17"/>
                    <a:gd name="T4" fmla="*/ 0 w 1"/>
                    <a:gd name="T5" fmla="*/ 17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6" name="Freeform 681"/>
                <p:cNvSpPr>
                  <a:spLocks/>
                </p:cNvSpPr>
                <p:nvPr/>
              </p:nvSpPr>
              <p:spPr bwMode="auto">
                <a:xfrm>
                  <a:off x="1002" y="349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7" name="Freeform 682"/>
                <p:cNvSpPr>
                  <a:spLocks/>
                </p:cNvSpPr>
                <p:nvPr/>
              </p:nvSpPr>
              <p:spPr bwMode="auto">
                <a:xfrm>
                  <a:off x="1003" y="3489"/>
                  <a:ext cx="1" cy="30"/>
                </a:xfrm>
                <a:custGeom>
                  <a:avLst/>
                  <a:gdLst>
                    <a:gd name="T0" fmla="*/ 0 w 1"/>
                    <a:gd name="T1" fmla="*/ 27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8" name="Freeform 683"/>
                <p:cNvSpPr>
                  <a:spLocks/>
                </p:cNvSpPr>
                <p:nvPr/>
              </p:nvSpPr>
              <p:spPr bwMode="auto">
                <a:xfrm>
                  <a:off x="1004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1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9" name="Freeform 684"/>
                <p:cNvSpPr>
                  <a:spLocks/>
                </p:cNvSpPr>
                <p:nvPr/>
              </p:nvSpPr>
              <p:spPr bwMode="auto">
                <a:xfrm>
                  <a:off x="1006" y="3472"/>
                  <a:ext cx="1" cy="43"/>
                </a:xfrm>
                <a:custGeom>
                  <a:avLst/>
                  <a:gdLst>
                    <a:gd name="T0" fmla="*/ 0 w 1"/>
                    <a:gd name="T1" fmla="*/ 43 h 43"/>
                    <a:gd name="T2" fmla="*/ 0 w 1"/>
                    <a:gd name="T3" fmla="*/ 0 h 43"/>
                    <a:gd name="T4" fmla="*/ 0 w 1"/>
                    <a:gd name="T5" fmla="*/ 0 h 43"/>
                    <a:gd name="T6" fmla="*/ 1 w 1"/>
                    <a:gd name="T7" fmla="*/ 3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1" y="3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0" name="Freeform 685"/>
                <p:cNvSpPr>
                  <a:spLocks/>
                </p:cNvSpPr>
                <p:nvPr/>
              </p:nvSpPr>
              <p:spPr bwMode="auto">
                <a:xfrm>
                  <a:off x="1007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8 h 11"/>
                    <a:gd name="T6" fmla="*/ 1 w 1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1" name="Freeform 686"/>
                <p:cNvSpPr>
                  <a:spLocks/>
                </p:cNvSpPr>
                <p:nvPr/>
              </p:nvSpPr>
              <p:spPr bwMode="auto">
                <a:xfrm>
                  <a:off x="1008" y="350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2" name="Freeform 687"/>
                <p:cNvSpPr>
                  <a:spLocks/>
                </p:cNvSpPr>
                <p:nvPr/>
              </p:nvSpPr>
              <p:spPr bwMode="auto">
                <a:xfrm>
                  <a:off x="1009" y="3495"/>
                  <a:ext cx="1" cy="14"/>
                </a:xfrm>
                <a:custGeom>
                  <a:avLst/>
                  <a:gdLst>
                    <a:gd name="T0" fmla="*/ 0 w 1"/>
                    <a:gd name="T1" fmla="*/ 7 h 14"/>
                    <a:gd name="T2" fmla="*/ 0 w 1"/>
                    <a:gd name="T3" fmla="*/ 0 h 14"/>
                    <a:gd name="T4" fmla="*/ 0 w 1"/>
                    <a:gd name="T5" fmla="*/ 3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3" name="Freeform 688"/>
                <p:cNvSpPr>
                  <a:spLocks/>
                </p:cNvSpPr>
                <p:nvPr/>
              </p:nvSpPr>
              <p:spPr bwMode="auto">
                <a:xfrm>
                  <a:off x="1010" y="349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4" name="Freeform 689"/>
                <p:cNvSpPr>
                  <a:spLocks/>
                </p:cNvSpPr>
                <p:nvPr/>
              </p:nvSpPr>
              <p:spPr bwMode="auto">
                <a:xfrm>
                  <a:off x="1011" y="3503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11 h 11"/>
                    <a:gd name="T6" fmla="*/ 2 w 2"/>
                    <a:gd name="T7" fmla="*/ 6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5" name="Freeform 690"/>
                <p:cNvSpPr>
                  <a:spLocks/>
                </p:cNvSpPr>
                <p:nvPr/>
              </p:nvSpPr>
              <p:spPr bwMode="auto">
                <a:xfrm>
                  <a:off x="1013" y="3485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14 h 30"/>
                    <a:gd name="T4" fmla="*/ 0 w 1"/>
                    <a:gd name="T5" fmla="*/ 14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6" name="Freeform 691"/>
                <p:cNvSpPr>
                  <a:spLocks/>
                </p:cNvSpPr>
                <p:nvPr/>
              </p:nvSpPr>
              <p:spPr bwMode="auto">
                <a:xfrm>
                  <a:off x="1014" y="3485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5 h 27"/>
                    <a:gd name="T6" fmla="*/ 1 w 1"/>
                    <a:gd name="T7" fmla="*/ 2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7" name="Freeform 692"/>
                <p:cNvSpPr>
                  <a:spLocks/>
                </p:cNvSpPr>
                <p:nvPr/>
              </p:nvSpPr>
              <p:spPr bwMode="auto">
                <a:xfrm>
                  <a:off x="1015" y="348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8" name="Freeform 693"/>
                <p:cNvSpPr>
                  <a:spLocks/>
                </p:cNvSpPr>
                <p:nvPr/>
              </p:nvSpPr>
              <p:spPr bwMode="auto">
                <a:xfrm>
                  <a:off x="1016" y="3462"/>
                  <a:ext cx="1" cy="48"/>
                </a:xfrm>
                <a:custGeom>
                  <a:avLst/>
                  <a:gdLst>
                    <a:gd name="T0" fmla="*/ 0 w 1"/>
                    <a:gd name="T1" fmla="*/ 46 h 48"/>
                    <a:gd name="T2" fmla="*/ 0 w 1"/>
                    <a:gd name="T3" fmla="*/ 0 h 48"/>
                    <a:gd name="T4" fmla="*/ 0 w 1"/>
                    <a:gd name="T5" fmla="*/ 46 h 48"/>
                    <a:gd name="T6" fmla="*/ 1 w 1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1" y="4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9" name="Freeform 694"/>
                <p:cNvSpPr>
                  <a:spLocks/>
                </p:cNvSpPr>
                <p:nvPr/>
              </p:nvSpPr>
              <p:spPr bwMode="auto">
                <a:xfrm>
                  <a:off x="1017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2 h 19"/>
                    <a:gd name="T4" fmla="*/ 0 w 1"/>
                    <a:gd name="T5" fmla="*/ 14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0" name="Freeform 695"/>
                <p:cNvSpPr>
                  <a:spLocks/>
                </p:cNvSpPr>
                <p:nvPr/>
              </p:nvSpPr>
              <p:spPr bwMode="auto">
                <a:xfrm>
                  <a:off x="1018" y="349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11 h 11"/>
                    <a:gd name="T6" fmla="*/ 2 w 2"/>
                    <a:gd name="T7" fmla="*/ 2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1" name="Freeform 696"/>
                <p:cNvSpPr>
                  <a:spLocks/>
                </p:cNvSpPr>
                <p:nvPr/>
              </p:nvSpPr>
              <p:spPr bwMode="auto">
                <a:xfrm>
                  <a:off x="1020" y="3493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7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2" name="Freeform 697"/>
                <p:cNvSpPr>
                  <a:spLocks/>
                </p:cNvSpPr>
                <p:nvPr/>
              </p:nvSpPr>
              <p:spPr bwMode="auto">
                <a:xfrm>
                  <a:off x="1021" y="350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3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3" name="Freeform 698"/>
                <p:cNvSpPr>
                  <a:spLocks/>
                </p:cNvSpPr>
                <p:nvPr/>
              </p:nvSpPr>
              <p:spPr bwMode="auto">
                <a:xfrm>
                  <a:off x="1022" y="3505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4" name="Freeform 699"/>
                <p:cNvSpPr>
                  <a:spLocks/>
                </p:cNvSpPr>
                <p:nvPr/>
              </p:nvSpPr>
              <p:spPr bwMode="auto">
                <a:xfrm>
                  <a:off x="1023" y="3509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5" name="Freeform 700"/>
                <p:cNvSpPr>
                  <a:spLocks/>
                </p:cNvSpPr>
                <p:nvPr/>
              </p:nvSpPr>
              <p:spPr bwMode="auto">
                <a:xfrm>
                  <a:off x="1024" y="35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6" name="Freeform 701"/>
                <p:cNvSpPr>
                  <a:spLocks/>
                </p:cNvSpPr>
                <p:nvPr/>
              </p:nvSpPr>
              <p:spPr bwMode="auto">
                <a:xfrm>
                  <a:off x="1025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7" name="Freeform 702"/>
                <p:cNvSpPr>
                  <a:spLocks/>
                </p:cNvSpPr>
                <p:nvPr/>
              </p:nvSpPr>
              <p:spPr bwMode="auto">
                <a:xfrm>
                  <a:off x="1026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8" name="Freeform 703"/>
                <p:cNvSpPr>
                  <a:spLocks/>
                </p:cNvSpPr>
                <p:nvPr/>
              </p:nvSpPr>
              <p:spPr bwMode="auto">
                <a:xfrm>
                  <a:off x="1028" y="3513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9" name="Freeform 704"/>
                <p:cNvSpPr>
                  <a:spLocks/>
                </p:cNvSpPr>
                <p:nvPr/>
              </p:nvSpPr>
              <p:spPr bwMode="auto">
                <a:xfrm>
                  <a:off x="1029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0" name="Freeform 705"/>
                <p:cNvSpPr>
                  <a:spLocks/>
                </p:cNvSpPr>
                <p:nvPr/>
              </p:nvSpPr>
              <p:spPr bwMode="auto">
                <a:xfrm>
                  <a:off x="1030" y="349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8 h 12"/>
                    <a:gd name="T4" fmla="*/ 0 w 1"/>
                    <a:gd name="T5" fmla="*/ 8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1" name="Freeform 706"/>
                <p:cNvSpPr>
                  <a:spLocks/>
                </p:cNvSpPr>
                <p:nvPr/>
              </p:nvSpPr>
              <p:spPr bwMode="auto">
                <a:xfrm>
                  <a:off x="1031" y="349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0 h 21"/>
                    <a:gd name="T6" fmla="*/ 1 w 1"/>
                    <a:gd name="T7" fmla="*/ 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2" name="Freeform 707"/>
                <p:cNvSpPr>
                  <a:spLocks/>
                </p:cNvSpPr>
                <p:nvPr/>
              </p:nvSpPr>
              <p:spPr bwMode="auto">
                <a:xfrm>
                  <a:off x="1032" y="347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3" name="Freeform 708"/>
                <p:cNvSpPr>
                  <a:spLocks/>
                </p:cNvSpPr>
                <p:nvPr/>
              </p:nvSpPr>
              <p:spPr bwMode="auto">
                <a:xfrm>
                  <a:off x="1033" y="3465"/>
                  <a:ext cx="2" cy="38"/>
                </a:xfrm>
                <a:custGeom>
                  <a:avLst/>
                  <a:gdLst>
                    <a:gd name="T0" fmla="*/ 0 w 2"/>
                    <a:gd name="T1" fmla="*/ 38 h 38"/>
                    <a:gd name="T2" fmla="*/ 0 w 2"/>
                    <a:gd name="T3" fmla="*/ 22 h 38"/>
                    <a:gd name="T4" fmla="*/ 0 w 2"/>
                    <a:gd name="T5" fmla="*/ 38 h 38"/>
                    <a:gd name="T6" fmla="*/ 2 w 2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8"/>
                    <a:gd name="T14" fmla="*/ 2 w 2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8">
                      <a:moveTo>
                        <a:pt x="0" y="38"/>
                      </a:moveTo>
                      <a:lnTo>
                        <a:pt x="0" y="22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4" name="Freeform 709"/>
                <p:cNvSpPr>
                  <a:spLocks/>
                </p:cNvSpPr>
                <p:nvPr/>
              </p:nvSpPr>
              <p:spPr bwMode="auto">
                <a:xfrm>
                  <a:off x="1035" y="3465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0 h 42"/>
                    <a:gd name="T4" fmla="*/ 0 w 1"/>
                    <a:gd name="T5" fmla="*/ 42 h 42"/>
                    <a:gd name="T6" fmla="*/ 1 w 1"/>
                    <a:gd name="T7" fmla="*/ 23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5" name="Freeform 710"/>
                <p:cNvSpPr>
                  <a:spLocks/>
                </p:cNvSpPr>
                <p:nvPr/>
              </p:nvSpPr>
              <p:spPr bwMode="auto">
                <a:xfrm>
                  <a:off x="1036" y="3479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5 h 17"/>
                    <a:gd name="T4" fmla="*/ 0 w 1"/>
                    <a:gd name="T5" fmla="*/ 17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6" name="Freeform 711"/>
                <p:cNvSpPr>
                  <a:spLocks/>
                </p:cNvSpPr>
                <p:nvPr/>
              </p:nvSpPr>
              <p:spPr bwMode="auto">
                <a:xfrm>
                  <a:off x="1037" y="3471"/>
                  <a:ext cx="1" cy="31"/>
                </a:xfrm>
                <a:custGeom>
                  <a:avLst/>
                  <a:gdLst>
                    <a:gd name="T0" fmla="*/ 0 w 1"/>
                    <a:gd name="T1" fmla="*/ 8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7" name="Freeform 712"/>
                <p:cNvSpPr>
                  <a:spLocks/>
                </p:cNvSpPr>
                <p:nvPr/>
              </p:nvSpPr>
              <p:spPr bwMode="auto">
                <a:xfrm>
                  <a:off x="1038" y="3489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3 h 19"/>
                    <a:gd name="T4" fmla="*/ 0 w 1"/>
                    <a:gd name="T5" fmla="*/ 16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8" name="Freeform 713"/>
                <p:cNvSpPr>
                  <a:spLocks/>
                </p:cNvSpPr>
                <p:nvPr/>
              </p:nvSpPr>
              <p:spPr bwMode="auto">
                <a:xfrm>
                  <a:off x="1039" y="3489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26 h 26"/>
                    <a:gd name="T6" fmla="*/ 1 w 1"/>
                    <a:gd name="T7" fmla="*/ 18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9" name="Freeform 714"/>
                <p:cNvSpPr>
                  <a:spLocks/>
                </p:cNvSpPr>
                <p:nvPr/>
              </p:nvSpPr>
              <p:spPr bwMode="auto">
                <a:xfrm>
                  <a:off x="1040" y="3506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1 h 8"/>
                    <a:gd name="T4" fmla="*/ 0 w 2"/>
                    <a:gd name="T5" fmla="*/ 8 h 8"/>
                    <a:gd name="T6" fmla="*/ 2 w 2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0" name="Freeform 715"/>
                <p:cNvSpPr>
                  <a:spLocks/>
                </p:cNvSpPr>
                <p:nvPr/>
              </p:nvSpPr>
              <p:spPr bwMode="auto">
                <a:xfrm>
                  <a:off x="1042" y="3491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7 h 25"/>
                    <a:gd name="T4" fmla="*/ 0 w 1"/>
                    <a:gd name="T5" fmla="*/ 25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7"/>
                      </a:ln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1" name="Freeform 716"/>
                <p:cNvSpPr>
                  <a:spLocks/>
                </p:cNvSpPr>
                <p:nvPr/>
              </p:nvSpPr>
              <p:spPr bwMode="auto">
                <a:xfrm>
                  <a:off x="1043" y="3481"/>
                  <a:ext cx="1" cy="15"/>
                </a:xfrm>
                <a:custGeom>
                  <a:avLst/>
                  <a:gdLst>
                    <a:gd name="T0" fmla="*/ 0 w 1"/>
                    <a:gd name="T1" fmla="*/ 10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2" name="Freeform 717"/>
                <p:cNvSpPr>
                  <a:spLocks/>
                </p:cNvSpPr>
                <p:nvPr/>
              </p:nvSpPr>
              <p:spPr bwMode="auto">
                <a:xfrm>
                  <a:off x="1044" y="349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3" name="Freeform 718"/>
                <p:cNvSpPr>
                  <a:spLocks/>
                </p:cNvSpPr>
                <p:nvPr/>
              </p:nvSpPr>
              <p:spPr bwMode="auto">
                <a:xfrm>
                  <a:off x="1045" y="3477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21 h 38"/>
                    <a:gd name="T4" fmla="*/ 0 w 1"/>
                    <a:gd name="T5" fmla="*/ 38 h 38"/>
                    <a:gd name="T6" fmla="*/ 1 w 1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4" name="Freeform 719"/>
                <p:cNvSpPr>
                  <a:spLocks/>
                </p:cNvSpPr>
                <p:nvPr/>
              </p:nvSpPr>
              <p:spPr bwMode="auto">
                <a:xfrm>
                  <a:off x="1046" y="3477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33 h 33"/>
                    <a:gd name="T6" fmla="*/ 1 w 1"/>
                    <a:gd name="T7" fmla="*/ 11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5" name="Freeform 720"/>
                <p:cNvSpPr>
                  <a:spLocks/>
                </p:cNvSpPr>
                <p:nvPr/>
              </p:nvSpPr>
              <p:spPr bwMode="auto">
                <a:xfrm>
                  <a:off x="1047" y="3488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0 h 20"/>
                    <a:gd name="T4" fmla="*/ 0 w 2"/>
                    <a:gd name="T5" fmla="*/ 20 h 20"/>
                    <a:gd name="T6" fmla="*/ 2 w 2"/>
                    <a:gd name="T7" fmla="*/ 13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" name="Freeform 721"/>
                <p:cNvSpPr>
                  <a:spLocks/>
                </p:cNvSpPr>
                <p:nvPr/>
              </p:nvSpPr>
              <p:spPr bwMode="auto">
                <a:xfrm>
                  <a:off x="1049" y="3495"/>
                  <a:ext cx="1" cy="19"/>
                </a:xfrm>
                <a:custGeom>
                  <a:avLst/>
                  <a:gdLst>
                    <a:gd name="T0" fmla="*/ 0 w 1"/>
                    <a:gd name="T1" fmla="*/ 6 h 19"/>
                    <a:gd name="T2" fmla="*/ 0 w 1"/>
                    <a:gd name="T3" fmla="*/ 0 h 19"/>
                    <a:gd name="T4" fmla="*/ 0 w 1"/>
                    <a:gd name="T5" fmla="*/ 1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" name="Freeform 722"/>
                <p:cNvSpPr>
                  <a:spLocks/>
                </p:cNvSpPr>
                <p:nvPr/>
              </p:nvSpPr>
              <p:spPr bwMode="auto">
                <a:xfrm>
                  <a:off x="1050" y="3486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6 h 28"/>
                    <a:gd name="T4" fmla="*/ 0 w 1"/>
                    <a:gd name="T5" fmla="*/ 16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" name="Freeform 723"/>
                <p:cNvSpPr>
                  <a:spLocks/>
                </p:cNvSpPr>
                <p:nvPr/>
              </p:nvSpPr>
              <p:spPr bwMode="auto">
                <a:xfrm>
                  <a:off x="1051" y="3486"/>
                  <a:ext cx="1" cy="30"/>
                </a:xfrm>
                <a:custGeom>
                  <a:avLst/>
                  <a:gdLst>
                    <a:gd name="T0" fmla="*/ 0 w 1"/>
                    <a:gd name="T1" fmla="*/ 26 h 30"/>
                    <a:gd name="T2" fmla="*/ 0 w 1"/>
                    <a:gd name="T3" fmla="*/ 0 h 30"/>
                    <a:gd name="T4" fmla="*/ 0 w 1"/>
                    <a:gd name="T5" fmla="*/ 26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" name="Freeform 724"/>
                <p:cNvSpPr>
                  <a:spLocks/>
                </p:cNvSpPr>
                <p:nvPr/>
              </p:nvSpPr>
              <p:spPr bwMode="auto">
                <a:xfrm>
                  <a:off x="1052" y="3499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7 h 17"/>
                    <a:gd name="T6" fmla="*/ 1 w 1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" name="Freeform 725"/>
                <p:cNvSpPr>
                  <a:spLocks/>
                </p:cNvSpPr>
                <p:nvPr/>
              </p:nvSpPr>
              <p:spPr bwMode="auto">
                <a:xfrm>
                  <a:off x="1053" y="3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6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1" name="Freeform 726"/>
                <p:cNvSpPr>
                  <a:spLocks/>
                </p:cNvSpPr>
                <p:nvPr/>
              </p:nvSpPr>
              <p:spPr bwMode="auto">
                <a:xfrm>
                  <a:off x="1054" y="3503"/>
                  <a:ext cx="2" cy="13"/>
                </a:xfrm>
                <a:custGeom>
                  <a:avLst/>
                  <a:gdLst>
                    <a:gd name="T0" fmla="*/ 0 w 2"/>
                    <a:gd name="T1" fmla="*/ 11 h 13"/>
                    <a:gd name="T2" fmla="*/ 0 w 2"/>
                    <a:gd name="T3" fmla="*/ 0 h 13"/>
                    <a:gd name="T4" fmla="*/ 0 w 2"/>
                    <a:gd name="T5" fmla="*/ 6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2" name="Freeform 727"/>
                <p:cNvSpPr>
                  <a:spLocks/>
                </p:cNvSpPr>
                <p:nvPr/>
              </p:nvSpPr>
              <p:spPr bwMode="auto">
                <a:xfrm>
                  <a:off x="1056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8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3" name="Freeform 728"/>
                <p:cNvSpPr>
                  <a:spLocks/>
                </p:cNvSpPr>
                <p:nvPr/>
              </p:nvSpPr>
              <p:spPr bwMode="auto">
                <a:xfrm>
                  <a:off x="1057" y="3499"/>
                  <a:ext cx="1" cy="14"/>
                </a:xfrm>
                <a:custGeom>
                  <a:avLst/>
                  <a:gdLst>
                    <a:gd name="T0" fmla="*/ 0 w 1"/>
                    <a:gd name="T1" fmla="*/ 10 h 14"/>
                    <a:gd name="T2" fmla="*/ 0 w 1"/>
                    <a:gd name="T3" fmla="*/ 0 h 14"/>
                    <a:gd name="T4" fmla="*/ 0 w 1"/>
                    <a:gd name="T5" fmla="*/ 1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4" name="Freeform 729"/>
                <p:cNvSpPr>
                  <a:spLocks/>
                </p:cNvSpPr>
                <p:nvPr/>
              </p:nvSpPr>
              <p:spPr bwMode="auto">
                <a:xfrm>
                  <a:off x="1058" y="3496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4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5" name="Freeform 730"/>
                <p:cNvSpPr>
                  <a:spLocks/>
                </p:cNvSpPr>
                <p:nvPr/>
              </p:nvSpPr>
              <p:spPr bwMode="auto">
                <a:xfrm>
                  <a:off x="1059" y="350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6" name="Freeform 731"/>
                <p:cNvSpPr>
                  <a:spLocks/>
                </p:cNvSpPr>
                <p:nvPr/>
              </p:nvSpPr>
              <p:spPr bwMode="auto">
                <a:xfrm>
                  <a:off x="1060" y="3473"/>
                  <a:ext cx="1" cy="37"/>
                </a:xfrm>
                <a:custGeom>
                  <a:avLst/>
                  <a:gdLst>
                    <a:gd name="T0" fmla="*/ 0 w 1"/>
                    <a:gd name="T1" fmla="*/ 34 h 37"/>
                    <a:gd name="T2" fmla="*/ 0 w 1"/>
                    <a:gd name="T3" fmla="*/ 0 h 37"/>
                    <a:gd name="T4" fmla="*/ 0 w 1"/>
                    <a:gd name="T5" fmla="*/ 0 h 37"/>
                    <a:gd name="T6" fmla="*/ 1 w 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7" name="Freeform 732"/>
                <p:cNvSpPr>
                  <a:spLocks/>
                </p:cNvSpPr>
                <p:nvPr/>
              </p:nvSpPr>
              <p:spPr bwMode="auto">
                <a:xfrm>
                  <a:off x="1061" y="3510"/>
                  <a:ext cx="2" cy="7"/>
                </a:xfrm>
                <a:custGeom>
                  <a:avLst/>
                  <a:gdLst>
                    <a:gd name="T0" fmla="*/ 0 w 2"/>
                    <a:gd name="T1" fmla="*/ 6 h 7"/>
                    <a:gd name="T2" fmla="*/ 0 w 2"/>
                    <a:gd name="T3" fmla="*/ 0 h 7"/>
                    <a:gd name="T4" fmla="*/ 0 w 2"/>
                    <a:gd name="T5" fmla="*/ 6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8" name="Freeform 733"/>
                <p:cNvSpPr>
                  <a:spLocks/>
                </p:cNvSpPr>
                <p:nvPr/>
              </p:nvSpPr>
              <p:spPr bwMode="auto">
                <a:xfrm>
                  <a:off x="1063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9" name="Freeform 734"/>
                <p:cNvSpPr>
                  <a:spLocks/>
                </p:cNvSpPr>
                <p:nvPr/>
              </p:nvSpPr>
              <p:spPr bwMode="auto">
                <a:xfrm>
                  <a:off x="1064" y="3492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5 h 21"/>
                    <a:gd name="T4" fmla="*/ 0 w 1"/>
                    <a:gd name="T5" fmla="*/ 15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0" name="Freeform 735"/>
                <p:cNvSpPr>
                  <a:spLocks/>
                </p:cNvSpPr>
                <p:nvPr/>
              </p:nvSpPr>
              <p:spPr bwMode="auto">
                <a:xfrm>
                  <a:off x="1065" y="3492"/>
                  <a:ext cx="1" cy="20"/>
                </a:xfrm>
                <a:custGeom>
                  <a:avLst/>
                  <a:gdLst>
                    <a:gd name="T0" fmla="*/ 0 w 1"/>
                    <a:gd name="T1" fmla="*/ 3 h 20"/>
                    <a:gd name="T2" fmla="*/ 0 w 1"/>
                    <a:gd name="T3" fmla="*/ 0 h 20"/>
                    <a:gd name="T4" fmla="*/ 0 w 1"/>
                    <a:gd name="T5" fmla="*/ 3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1" name="Freeform 736"/>
                <p:cNvSpPr>
                  <a:spLocks/>
                </p:cNvSpPr>
                <p:nvPr/>
              </p:nvSpPr>
              <p:spPr bwMode="auto">
                <a:xfrm>
                  <a:off x="1066" y="3509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2" name="Freeform 737"/>
                <p:cNvSpPr>
                  <a:spLocks/>
                </p:cNvSpPr>
                <p:nvPr/>
              </p:nvSpPr>
              <p:spPr bwMode="auto">
                <a:xfrm>
                  <a:off x="1067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3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3" name="Freeform 738"/>
                <p:cNvSpPr>
                  <a:spLocks/>
                </p:cNvSpPr>
                <p:nvPr/>
              </p:nvSpPr>
              <p:spPr bwMode="auto">
                <a:xfrm>
                  <a:off x="1068" y="3506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4 h 9"/>
                    <a:gd name="T4" fmla="*/ 0 w 2"/>
                    <a:gd name="T5" fmla="*/ 9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4" name="Freeform 739"/>
                <p:cNvSpPr>
                  <a:spLocks/>
                </p:cNvSpPr>
                <p:nvPr/>
              </p:nvSpPr>
              <p:spPr bwMode="auto">
                <a:xfrm>
                  <a:off x="1070" y="3506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5" name="Freeform 740"/>
                <p:cNvSpPr>
                  <a:spLocks/>
                </p:cNvSpPr>
                <p:nvPr/>
              </p:nvSpPr>
              <p:spPr bwMode="auto">
                <a:xfrm>
                  <a:off x="1071" y="3472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44 h 45"/>
                    <a:gd name="T4" fmla="*/ 0 w 1"/>
                    <a:gd name="T5" fmla="*/ 45 h 45"/>
                    <a:gd name="T6" fmla="*/ 1 w 1"/>
                    <a:gd name="T7" fmla="*/ 0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44"/>
                      </a:lnTo>
                      <a:lnTo>
                        <a:pt x="0" y="4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6" name="Freeform 741"/>
                <p:cNvSpPr>
                  <a:spLocks/>
                </p:cNvSpPr>
                <p:nvPr/>
              </p:nvSpPr>
              <p:spPr bwMode="auto">
                <a:xfrm>
                  <a:off x="1072" y="3472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7 h 27"/>
                    <a:gd name="T6" fmla="*/ 1 w 1"/>
                    <a:gd name="T7" fmla="*/ 22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7" name="Freeform 742"/>
                <p:cNvSpPr>
                  <a:spLocks/>
                </p:cNvSpPr>
                <p:nvPr/>
              </p:nvSpPr>
              <p:spPr bwMode="auto">
                <a:xfrm>
                  <a:off x="1073" y="3494"/>
                  <a:ext cx="1" cy="19"/>
                </a:xfrm>
                <a:custGeom>
                  <a:avLst/>
                  <a:gdLst>
                    <a:gd name="T0" fmla="*/ 0 w 1"/>
                    <a:gd name="T1" fmla="*/ 6 h 19"/>
                    <a:gd name="T2" fmla="*/ 0 w 1"/>
                    <a:gd name="T3" fmla="*/ 0 h 19"/>
                    <a:gd name="T4" fmla="*/ 0 w 1"/>
                    <a:gd name="T5" fmla="*/ 6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8" name="Freeform 743"/>
                <p:cNvSpPr>
                  <a:spLocks/>
                </p:cNvSpPr>
                <p:nvPr/>
              </p:nvSpPr>
              <p:spPr bwMode="auto">
                <a:xfrm>
                  <a:off x="1074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1 h 10"/>
                    <a:gd name="T4" fmla="*/ 0 w 1"/>
                    <a:gd name="T5" fmla="*/ 1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9" name="Freeform 744"/>
                <p:cNvSpPr>
                  <a:spLocks/>
                </p:cNvSpPr>
                <p:nvPr/>
              </p:nvSpPr>
              <p:spPr bwMode="auto">
                <a:xfrm>
                  <a:off x="1075" y="3506"/>
                  <a:ext cx="2" cy="10"/>
                </a:xfrm>
                <a:custGeom>
                  <a:avLst/>
                  <a:gdLst>
                    <a:gd name="T0" fmla="*/ 0 w 2"/>
                    <a:gd name="T1" fmla="*/ 9 h 10"/>
                    <a:gd name="T2" fmla="*/ 0 w 2"/>
                    <a:gd name="T3" fmla="*/ 0 h 10"/>
                    <a:gd name="T4" fmla="*/ 0 w 2"/>
                    <a:gd name="T5" fmla="*/ 9 h 10"/>
                    <a:gd name="T6" fmla="*/ 2 w 2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0" name="Freeform 745"/>
                <p:cNvSpPr>
                  <a:spLocks/>
                </p:cNvSpPr>
                <p:nvPr/>
              </p:nvSpPr>
              <p:spPr bwMode="auto">
                <a:xfrm>
                  <a:off x="1077" y="3501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8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1" name="Freeform 746"/>
                <p:cNvSpPr>
                  <a:spLocks/>
                </p:cNvSpPr>
                <p:nvPr/>
              </p:nvSpPr>
              <p:spPr bwMode="auto">
                <a:xfrm>
                  <a:off x="1078" y="3500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1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2" name="Freeform 747"/>
                <p:cNvSpPr>
                  <a:spLocks/>
                </p:cNvSpPr>
                <p:nvPr/>
              </p:nvSpPr>
              <p:spPr bwMode="auto">
                <a:xfrm>
                  <a:off x="1079" y="3500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3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3" name="Freeform 748"/>
                <p:cNvSpPr>
                  <a:spLocks/>
                </p:cNvSpPr>
                <p:nvPr/>
              </p:nvSpPr>
              <p:spPr bwMode="auto">
                <a:xfrm>
                  <a:off x="1080" y="350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8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4" name="Freeform 749"/>
                <p:cNvSpPr>
                  <a:spLocks/>
                </p:cNvSpPr>
                <p:nvPr/>
              </p:nvSpPr>
              <p:spPr bwMode="auto">
                <a:xfrm>
                  <a:off x="1081" y="351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5" name="Freeform 750"/>
                <p:cNvSpPr>
                  <a:spLocks/>
                </p:cNvSpPr>
                <p:nvPr/>
              </p:nvSpPr>
              <p:spPr bwMode="auto">
                <a:xfrm>
                  <a:off x="1082" y="3512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6" name="Freeform 751"/>
                <p:cNvSpPr>
                  <a:spLocks/>
                </p:cNvSpPr>
                <p:nvPr/>
              </p:nvSpPr>
              <p:spPr bwMode="auto">
                <a:xfrm>
                  <a:off x="1084" y="348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27 h 30"/>
                    <a:gd name="T6" fmla="*/ 1 w 1"/>
                    <a:gd name="T7" fmla="*/ 2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7" name="Freeform 752"/>
                <p:cNvSpPr>
                  <a:spLocks/>
                </p:cNvSpPr>
                <p:nvPr/>
              </p:nvSpPr>
              <p:spPr bwMode="auto">
                <a:xfrm>
                  <a:off x="1085" y="350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2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8" name="Freeform 753"/>
                <p:cNvSpPr>
                  <a:spLocks/>
                </p:cNvSpPr>
                <p:nvPr/>
              </p:nvSpPr>
              <p:spPr bwMode="auto">
                <a:xfrm>
                  <a:off x="1086" y="3492"/>
                  <a:ext cx="1" cy="18"/>
                </a:xfrm>
                <a:custGeom>
                  <a:avLst/>
                  <a:gdLst>
                    <a:gd name="T0" fmla="*/ 0 w 1"/>
                    <a:gd name="T1" fmla="*/ 9 h 18"/>
                    <a:gd name="T2" fmla="*/ 0 w 1"/>
                    <a:gd name="T3" fmla="*/ 0 h 18"/>
                    <a:gd name="T4" fmla="*/ 0 w 1"/>
                    <a:gd name="T5" fmla="*/ 9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9" name="Freeform 754"/>
                <p:cNvSpPr>
                  <a:spLocks/>
                </p:cNvSpPr>
                <p:nvPr/>
              </p:nvSpPr>
              <p:spPr bwMode="auto">
                <a:xfrm>
                  <a:off x="1087" y="350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3 h 10"/>
                    <a:gd name="T4" fmla="*/ 0 w 1"/>
                    <a:gd name="T5" fmla="*/ 3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0" name="Freeform 755"/>
                <p:cNvSpPr>
                  <a:spLocks/>
                </p:cNvSpPr>
                <p:nvPr/>
              </p:nvSpPr>
              <p:spPr bwMode="auto">
                <a:xfrm>
                  <a:off x="1088" y="3485"/>
                  <a:ext cx="1" cy="24"/>
                </a:xfrm>
                <a:custGeom>
                  <a:avLst/>
                  <a:gdLst>
                    <a:gd name="T0" fmla="*/ 0 w 1"/>
                    <a:gd name="T1" fmla="*/ 15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1" name="Freeform 756"/>
                <p:cNvSpPr>
                  <a:spLocks/>
                </p:cNvSpPr>
                <p:nvPr/>
              </p:nvSpPr>
              <p:spPr bwMode="auto">
                <a:xfrm>
                  <a:off x="1089" y="3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10 h 10"/>
                    <a:gd name="T6" fmla="*/ 2 w 2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2" name="Freeform 757"/>
                <p:cNvSpPr>
                  <a:spLocks/>
                </p:cNvSpPr>
                <p:nvPr/>
              </p:nvSpPr>
              <p:spPr bwMode="auto">
                <a:xfrm>
                  <a:off x="1091" y="3513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3" name="Freeform 758"/>
                <p:cNvSpPr>
                  <a:spLocks/>
                </p:cNvSpPr>
                <p:nvPr/>
              </p:nvSpPr>
              <p:spPr bwMode="auto">
                <a:xfrm>
                  <a:off x="1092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1 h 8"/>
                    <a:gd name="T4" fmla="*/ 0 w 1"/>
                    <a:gd name="T5" fmla="*/ 1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4" name="Freeform 759"/>
                <p:cNvSpPr>
                  <a:spLocks/>
                </p:cNvSpPr>
                <p:nvPr/>
              </p:nvSpPr>
              <p:spPr bwMode="auto">
                <a:xfrm>
                  <a:off x="1093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5" name="Freeform 760"/>
                <p:cNvSpPr>
                  <a:spLocks/>
                </p:cNvSpPr>
                <p:nvPr/>
              </p:nvSpPr>
              <p:spPr bwMode="auto">
                <a:xfrm>
                  <a:off x="1094" y="3510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6" name="Freeform 761"/>
                <p:cNvSpPr>
                  <a:spLocks/>
                </p:cNvSpPr>
                <p:nvPr/>
              </p:nvSpPr>
              <p:spPr bwMode="auto">
                <a:xfrm>
                  <a:off x="1095" y="3495"/>
                  <a:ext cx="1" cy="22"/>
                </a:xfrm>
                <a:custGeom>
                  <a:avLst/>
                  <a:gdLst>
                    <a:gd name="T0" fmla="*/ 0 w 1"/>
                    <a:gd name="T1" fmla="*/ 20 h 22"/>
                    <a:gd name="T2" fmla="*/ 0 w 1"/>
                    <a:gd name="T3" fmla="*/ 0 h 22"/>
                    <a:gd name="T4" fmla="*/ 0 w 1"/>
                    <a:gd name="T5" fmla="*/ 0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7" name="Freeform 762"/>
                <p:cNvSpPr>
                  <a:spLocks/>
                </p:cNvSpPr>
                <p:nvPr/>
              </p:nvSpPr>
              <p:spPr bwMode="auto">
                <a:xfrm>
                  <a:off x="1096" y="3502"/>
                  <a:ext cx="2" cy="15"/>
                </a:xfrm>
                <a:custGeom>
                  <a:avLst/>
                  <a:gdLst>
                    <a:gd name="T0" fmla="*/ 0 w 2"/>
                    <a:gd name="T1" fmla="*/ 15 h 15"/>
                    <a:gd name="T2" fmla="*/ 0 w 2"/>
                    <a:gd name="T3" fmla="*/ 11 h 15"/>
                    <a:gd name="T4" fmla="*/ 0 w 2"/>
                    <a:gd name="T5" fmla="*/ 11 h 15"/>
                    <a:gd name="T6" fmla="*/ 2 w 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8" name="Freeform 763"/>
                <p:cNvSpPr>
                  <a:spLocks/>
                </p:cNvSpPr>
                <p:nvPr/>
              </p:nvSpPr>
              <p:spPr bwMode="auto">
                <a:xfrm>
                  <a:off x="1098" y="3502"/>
                  <a:ext cx="1" cy="12"/>
                </a:xfrm>
                <a:custGeom>
                  <a:avLst/>
                  <a:gdLst>
                    <a:gd name="T0" fmla="*/ 0 w 1"/>
                    <a:gd name="T1" fmla="*/ 6 h 12"/>
                    <a:gd name="T2" fmla="*/ 0 w 1"/>
                    <a:gd name="T3" fmla="*/ 0 h 12"/>
                    <a:gd name="T4" fmla="*/ 0 w 1"/>
                    <a:gd name="T5" fmla="*/ 6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9" name="Freeform 764"/>
                <p:cNvSpPr>
                  <a:spLocks/>
                </p:cNvSpPr>
                <p:nvPr/>
              </p:nvSpPr>
              <p:spPr bwMode="auto">
                <a:xfrm>
                  <a:off x="1099" y="3485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27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0" name="Freeform 765"/>
                <p:cNvSpPr>
                  <a:spLocks/>
                </p:cNvSpPr>
                <p:nvPr/>
              </p:nvSpPr>
              <p:spPr bwMode="auto">
                <a:xfrm>
                  <a:off x="1100" y="3510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1" name="Freeform 766"/>
                <p:cNvSpPr>
                  <a:spLocks/>
                </p:cNvSpPr>
                <p:nvPr/>
              </p:nvSpPr>
              <p:spPr bwMode="auto">
                <a:xfrm>
                  <a:off x="1101" y="3512"/>
                  <a:ext cx="1" cy="8"/>
                </a:xfrm>
                <a:custGeom>
                  <a:avLst/>
                  <a:gdLst>
                    <a:gd name="T0" fmla="*/ 0 w 1"/>
                    <a:gd name="T1" fmla="*/ 1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2" name="Freeform 767"/>
                <p:cNvSpPr>
                  <a:spLocks/>
                </p:cNvSpPr>
                <p:nvPr/>
              </p:nvSpPr>
              <p:spPr bwMode="auto">
                <a:xfrm>
                  <a:off x="1102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7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3" name="Freeform 768"/>
                <p:cNvSpPr>
                  <a:spLocks/>
                </p:cNvSpPr>
                <p:nvPr/>
              </p:nvSpPr>
              <p:spPr bwMode="auto">
                <a:xfrm>
                  <a:off x="1103" y="351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4" name="Freeform 769"/>
                <p:cNvSpPr>
                  <a:spLocks/>
                </p:cNvSpPr>
                <p:nvPr/>
              </p:nvSpPr>
              <p:spPr bwMode="auto">
                <a:xfrm>
                  <a:off x="110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5" name="Freeform 770"/>
                <p:cNvSpPr>
                  <a:spLocks/>
                </p:cNvSpPr>
                <p:nvPr/>
              </p:nvSpPr>
              <p:spPr bwMode="auto">
                <a:xfrm>
                  <a:off x="1106" y="349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0 h 25"/>
                    <a:gd name="T6" fmla="*/ 1 w 1"/>
                    <a:gd name="T7" fmla="*/ 22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6" name="Freeform 771"/>
                <p:cNvSpPr>
                  <a:spLocks/>
                </p:cNvSpPr>
                <p:nvPr/>
              </p:nvSpPr>
              <p:spPr bwMode="auto">
                <a:xfrm>
                  <a:off x="110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4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7" name="Freeform 772"/>
                <p:cNvSpPr>
                  <a:spLocks/>
                </p:cNvSpPr>
                <p:nvPr/>
              </p:nvSpPr>
              <p:spPr bwMode="auto">
                <a:xfrm>
                  <a:off x="1108" y="3510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8" name="Freeform 773"/>
                <p:cNvSpPr>
                  <a:spLocks/>
                </p:cNvSpPr>
                <p:nvPr/>
              </p:nvSpPr>
              <p:spPr bwMode="auto">
                <a:xfrm>
                  <a:off x="1109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1 h 7"/>
                    <a:gd name="T4" fmla="*/ 0 w 1"/>
                    <a:gd name="T5" fmla="*/ 5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9" name="Freeform 774"/>
                <p:cNvSpPr>
                  <a:spLocks/>
                </p:cNvSpPr>
                <p:nvPr/>
              </p:nvSpPr>
              <p:spPr bwMode="auto">
                <a:xfrm>
                  <a:off x="1110" y="3500"/>
                  <a:ext cx="2" cy="12"/>
                </a:xfrm>
                <a:custGeom>
                  <a:avLst/>
                  <a:gdLst>
                    <a:gd name="T0" fmla="*/ 0 w 2"/>
                    <a:gd name="T1" fmla="*/ 9 h 12"/>
                    <a:gd name="T2" fmla="*/ 0 w 2"/>
                    <a:gd name="T3" fmla="*/ 0 h 12"/>
                    <a:gd name="T4" fmla="*/ 0 w 2"/>
                    <a:gd name="T5" fmla="*/ 0 h 12"/>
                    <a:gd name="T6" fmla="*/ 2 w 2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0" name="Freeform 775"/>
                <p:cNvSpPr>
                  <a:spLocks/>
                </p:cNvSpPr>
                <p:nvPr/>
              </p:nvSpPr>
              <p:spPr bwMode="auto">
                <a:xfrm>
                  <a:off x="1112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1" name="Freeform 776"/>
                <p:cNvSpPr>
                  <a:spLocks/>
                </p:cNvSpPr>
                <p:nvPr/>
              </p:nvSpPr>
              <p:spPr bwMode="auto">
                <a:xfrm>
                  <a:off x="1113" y="35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2" name="Freeform 777"/>
                <p:cNvSpPr>
                  <a:spLocks/>
                </p:cNvSpPr>
                <p:nvPr/>
              </p:nvSpPr>
              <p:spPr bwMode="auto">
                <a:xfrm>
                  <a:off x="1114" y="3493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7 h 21"/>
                    <a:gd name="T4" fmla="*/ 0 w 1"/>
                    <a:gd name="T5" fmla="*/ 1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3" name="Freeform 778"/>
                <p:cNvSpPr>
                  <a:spLocks/>
                </p:cNvSpPr>
                <p:nvPr/>
              </p:nvSpPr>
              <p:spPr bwMode="auto">
                <a:xfrm>
                  <a:off x="1115" y="348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5 h 21"/>
                    <a:gd name="T4" fmla="*/ 0 w 1"/>
                    <a:gd name="T5" fmla="*/ 15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5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4" name="Freeform 779"/>
                <p:cNvSpPr>
                  <a:spLocks/>
                </p:cNvSpPr>
                <p:nvPr/>
              </p:nvSpPr>
              <p:spPr bwMode="auto">
                <a:xfrm>
                  <a:off x="1116" y="348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3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3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5" name="Freeform 780"/>
                <p:cNvSpPr>
                  <a:spLocks/>
                </p:cNvSpPr>
                <p:nvPr/>
              </p:nvSpPr>
              <p:spPr bwMode="auto">
                <a:xfrm>
                  <a:off x="1117" y="3485"/>
                  <a:ext cx="2" cy="28"/>
                </a:xfrm>
                <a:custGeom>
                  <a:avLst/>
                  <a:gdLst>
                    <a:gd name="T0" fmla="*/ 0 w 2"/>
                    <a:gd name="T1" fmla="*/ 28 h 28"/>
                    <a:gd name="T2" fmla="*/ 0 w 2"/>
                    <a:gd name="T3" fmla="*/ 0 h 28"/>
                    <a:gd name="T4" fmla="*/ 0 w 2"/>
                    <a:gd name="T5" fmla="*/ 7 h 28"/>
                    <a:gd name="T6" fmla="*/ 2 w 2"/>
                    <a:gd name="T7" fmla="*/ 14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"/>
                    <a:gd name="T14" fmla="*/ 2 w 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6" name="Freeform 781"/>
                <p:cNvSpPr>
                  <a:spLocks/>
                </p:cNvSpPr>
                <p:nvPr/>
              </p:nvSpPr>
              <p:spPr bwMode="auto">
                <a:xfrm>
                  <a:off x="1119" y="3494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6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7" name="Freeform 782"/>
                <p:cNvSpPr>
                  <a:spLocks/>
                </p:cNvSpPr>
                <p:nvPr/>
              </p:nvSpPr>
              <p:spPr bwMode="auto">
                <a:xfrm>
                  <a:off x="1120" y="350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8" name="Freeform 783"/>
                <p:cNvSpPr>
                  <a:spLocks/>
                </p:cNvSpPr>
                <p:nvPr/>
              </p:nvSpPr>
              <p:spPr bwMode="auto">
                <a:xfrm>
                  <a:off x="1121" y="3507"/>
                  <a:ext cx="1" cy="9"/>
                </a:xfrm>
                <a:custGeom>
                  <a:avLst/>
                  <a:gdLst>
                    <a:gd name="T0" fmla="*/ 0 w 1"/>
                    <a:gd name="T1" fmla="*/ 2 h 9"/>
                    <a:gd name="T2" fmla="*/ 0 w 1"/>
                    <a:gd name="T3" fmla="*/ 0 h 9"/>
                    <a:gd name="T4" fmla="*/ 0 w 1"/>
                    <a:gd name="T5" fmla="*/ 2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9" name="Freeform 784"/>
                <p:cNvSpPr>
                  <a:spLocks/>
                </p:cNvSpPr>
                <p:nvPr/>
              </p:nvSpPr>
              <p:spPr bwMode="auto">
                <a:xfrm>
                  <a:off x="1122" y="349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2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1" name="Group 785"/>
              <p:cNvGrpSpPr>
                <a:grpSpLocks/>
              </p:cNvGrpSpPr>
              <p:nvPr/>
            </p:nvGrpSpPr>
            <p:grpSpPr bwMode="auto">
              <a:xfrm>
                <a:off x="1123" y="1446"/>
                <a:ext cx="233" cy="2074"/>
                <a:chOff x="1123" y="1446"/>
                <a:chExt cx="233" cy="2074"/>
              </a:xfrm>
            </p:grpSpPr>
            <p:sp>
              <p:nvSpPr>
                <p:cNvPr id="3660" name="Freeform 786"/>
                <p:cNvSpPr>
                  <a:spLocks/>
                </p:cNvSpPr>
                <p:nvPr/>
              </p:nvSpPr>
              <p:spPr bwMode="auto">
                <a:xfrm>
                  <a:off x="1123" y="350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1" name="Freeform 787"/>
                <p:cNvSpPr>
                  <a:spLocks/>
                </p:cNvSpPr>
                <p:nvPr/>
              </p:nvSpPr>
              <p:spPr bwMode="auto">
                <a:xfrm>
                  <a:off x="1124" y="3509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6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2" name="Freeform 788"/>
                <p:cNvSpPr>
                  <a:spLocks/>
                </p:cNvSpPr>
                <p:nvPr/>
              </p:nvSpPr>
              <p:spPr bwMode="auto">
                <a:xfrm>
                  <a:off x="1126" y="351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3" name="Freeform 789"/>
                <p:cNvSpPr>
                  <a:spLocks/>
                </p:cNvSpPr>
                <p:nvPr/>
              </p:nvSpPr>
              <p:spPr bwMode="auto">
                <a:xfrm>
                  <a:off x="1127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4" name="Freeform 790"/>
                <p:cNvSpPr>
                  <a:spLocks/>
                </p:cNvSpPr>
                <p:nvPr/>
              </p:nvSpPr>
              <p:spPr bwMode="auto">
                <a:xfrm>
                  <a:off x="1128" y="3500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2 h 14"/>
                    <a:gd name="T6" fmla="*/ 1 w 1"/>
                    <a:gd name="T7" fmla="*/ 9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5" name="Freeform 791"/>
                <p:cNvSpPr>
                  <a:spLocks/>
                </p:cNvSpPr>
                <p:nvPr/>
              </p:nvSpPr>
              <p:spPr bwMode="auto">
                <a:xfrm>
                  <a:off x="1129" y="350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6" name="Freeform 792"/>
                <p:cNvSpPr>
                  <a:spLocks/>
                </p:cNvSpPr>
                <p:nvPr/>
              </p:nvSpPr>
              <p:spPr bwMode="auto">
                <a:xfrm>
                  <a:off x="1130" y="3499"/>
                  <a:ext cx="1" cy="16"/>
                </a:xfrm>
                <a:custGeom>
                  <a:avLst/>
                  <a:gdLst>
                    <a:gd name="T0" fmla="*/ 0 w 1"/>
                    <a:gd name="T1" fmla="*/ 14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7" name="Freeform 793"/>
                <p:cNvSpPr>
                  <a:spLocks/>
                </p:cNvSpPr>
                <p:nvPr/>
              </p:nvSpPr>
              <p:spPr bwMode="auto">
                <a:xfrm>
                  <a:off x="1131" y="3499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0 h 16"/>
                    <a:gd name="T4" fmla="*/ 0 w 2"/>
                    <a:gd name="T5" fmla="*/ 13 h 16"/>
                    <a:gd name="T6" fmla="*/ 2 w 2"/>
                    <a:gd name="T7" fmla="*/ 9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8" name="Freeform 794"/>
                <p:cNvSpPr>
                  <a:spLocks/>
                </p:cNvSpPr>
                <p:nvPr/>
              </p:nvSpPr>
              <p:spPr bwMode="auto">
                <a:xfrm>
                  <a:off x="1133" y="350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9" name="Freeform 795"/>
                <p:cNvSpPr>
                  <a:spLocks/>
                </p:cNvSpPr>
                <p:nvPr/>
              </p:nvSpPr>
              <p:spPr bwMode="auto">
                <a:xfrm>
                  <a:off x="1134" y="349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0" name="Freeform 796"/>
                <p:cNvSpPr>
                  <a:spLocks/>
                </p:cNvSpPr>
                <p:nvPr/>
              </p:nvSpPr>
              <p:spPr bwMode="auto">
                <a:xfrm>
                  <a:off x="1135" y="347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3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3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1" name="Freeform 797"/>
                <p:cNvSpPr>
                  <a:spLocks/>
                </p:cNvSpPr>
                <p:nvPr/>
              </p:nvSpPr>
              <p:spPr bwMode="auto">
                <a:xfrm>
                  <a:off x="1136" y="3477"/>
                  <a:ext cx="1" cy="30"/>
                </a:xfrm>
                <a:custGeom>
                  <a:avLst/>
                  <a:gdLst>
                    <a:gd name="T0" fmla="*/ 0 w 1"/>
                    <a:gd name="T1" fmla="*/ 14 h 30"/>
                    <a:gd name="T2" fmla="*/ 0 w 1"/>
                    <a:gd name="T3" fmla="*/ 0 h 30"/>
                    <a:gd name="T4" fmla="*/ 0 w 1"/>
                    <a:gd name="T5" fmla="*/ 14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2" name="Freeform 798"/>
                <p:cNvSpPr>
                  <a:spLocks/>
                </p:cNvSpPr>
                <p:nvPr/>
              </p:nvSpPr>
              <p:spPr bwMode="auto">
                <a:xfrm>
                  <a:off x="1137" y="3495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3" name="Freeform 799"/>
                <p:cNvSpPr>
                  <a:spLocks/>
                </p:cNvSpPr>
                <p:nvPr/>
              </p:nvSpPr>
              <p:spPr bwMode="auto">
                <a:xfrm>
                  <a:off x="1138" y="3505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11 h 11"/>
                    <a:gd name="T6" fmla="*/ 2 w 2"/>
                    <a:gd name="T7" fmla="*/ 7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4" name="Freeform 800"/>
                <p:cNvSpPr>
                  <a:spLocks/>
                </p:cNvSpPr>
                <p:nvPr/>
              </p:nvSpPr>
              <p:spPr bwMode="auto">
                <a:xfrm>
                  <a:off x="1140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5" name="Freeform 801"/>
                <p:cNvSpPr>
                  <a:spLocks/>
                </p:cNvSpPr>
                <p:nvPr/>
              </p:nvSpPr>
              <p:spPr bwMode="auto">
                <a:xfrm>
                  <a:off x="1141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5 h 9"/>
                    <a:gd name="T4" fmla="*/ 0 w 1"/>
                    <a:gd name="T5" fmla="*/ 5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6" name="Freeform 802"/>
                <p:cNvSpPr>
                  <a:spLocks/>
                </p:cNvSpPr>
                <p:nvPr/>
              </p:nvSpPr>
              <p:spPr bwMode="auto">
                <a:xfrm>
                  <a:off x="1142" y="351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7" name="Freeform 803"/>
                <p:cNvSpPr>
                  <a:spLocks/>
                </p:cNvSpPr>
                <p:nvPr/>
              </p:nvSpPr>
              <p:spPr bwMode="auto">
                <a:xfrm>
                  <a:off x="1143" y="3500"/>
                  <a:ext cx="1" cy="17"/>
                </a:xfrm>
                <a:custGeom>
                  <a:avLst/>
                  <a:gdLst>
                    <a:gd name="T0" fmla="*/ 0 w 1"/>
                    <a:gd name="T1" fmla="*/ 13 h 17"/>
                    <a:gd name="T2" fmla="*/ 0 w 1"/>
                    <a:gd name="T3" fmla="*/ 0 h 17"/>
                    <a:gd name="T4" fmla="*/ 0 w 1"/>
                    <a:gd name="T5" fmla="*/ 12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8" name="Freeform 804"/>
                <p:cNvSpPr>
                  <a:spLocks/>
                </p:cNvSpPr>
                <p:nvPr/>
              </p:nvSpPr>
              <p:spPr bwMode="auto">
                <a:xfrm>
                  <a:off x="1144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9" name="Freeform 805"/>
                <p:cNvSpPr>
                  <a:spLocks/>
                </p:cNvSpPr>
                <p:nvPr/>
              </p:nvSpPr>
              <p:spPr bwMode="auto">
                <a:xfrm>
                  <a:off x="1145" y="3494"/>
                  <a:ext cx="2" cy="25"/>
                </a:xfrm>
                <a:custGeom>
                  <a:avLst/>
                  <a:gdLst>
                    <a:gd name="T0" fmla="*/ 0 w 2"/>
                    <a:gd name="T1" fmla="*/ 15 h 25"/>
                    <a:gd name="T2" fmla="*/ 0 w 2"/>
                    <a:gd name="T3" fmla="*/ 0 h 25"/>
                    <a:gd name="T4" fmla="*/ 0 w 2"/>
                    <a:gd name="T5" fmla="*/ 0 h 25"/>
                    <a:gd name="T6" fmla="*/ 2 w 2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2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0" name="Freeform 806"/>
                <p:cNvSpPr>
                  <a:spLocks/>
                </p:cNvSpPr>
                <p:nvPr/>
              </p:nvSpPr>
              <p:spPr bwMode="auto">
                <a:xfrm>
                  <a:off x="1147" y="3493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9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1" name="Freeform 807"/>
                <p:cNvSpPr>
                  <a:spLocks/>
                </p:cNvSpPr>
                <p:nvPr/>
              </p:nvSpPr>
              <p:spPr bwMode="auto">
                <a:xfrm>
                  <a:off x="1148" y="350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2" name="Freeform 808"/>
                <p:cNvSpPr>
                  <a:spLocks/>
                </p:cNvSpPr>
                <p:nvPr/>
              </p:nvSpPr>
              <p:spPr bwMode="auto">
                <a:xfrm>
                  <a:off x="1149" y="3502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3" name="Freeform 809"/>
                <p:cNvSpPr>
                  <a:spLocks/>
                </p:cNvSpPr>
                <p:nvPr/>
              </p:nvSpPr>
              <p:spPr bwMode="auto">
                <a:xfrm>
                  <a:off x="1150" y="348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4" name="Freeform 810"/>
                <p:cNvSpPr>
                  <a:spLocks/>
                </p:cNvSpPr>
                <p:nvPr/>
              </p:nvSpPr>
              <p:spPr bwMode="auto">
                <a:xfrm>
                  <a:off x="1151" y="3464"/>
                  <a:ext cx="1" cy="43"/>
                </a:xfrm>
                <a:custGeom>
                  <a:avLst/>
                  <a:gdLst>
                    <a:gd name="T0" fmla="*/ 0 w 1"/>
                    <a:gd name="T1" fmla="*/ 43 h 43"/>
                    <a:gd name="T2" fmla="*/ 0 w 1"/>
                    <a:gd name="T3" fmla="*/ 0 h 43"/>
                    <a:gd name="T4" fmla="*/ 0 w 1"/>
                    <a:gd name="T5" fmla="*/ 0 h 43"/>
                    <a:gd name="T6" fmla="*/ 1 w 1"/>
                    <a:gd name="T7" fmla="*/ 3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5" name="Freeform 811"/>
                <p:cNvSpPr>
                  <a:spLocks/>
                </p:cNvSpPr>
                <p:nvPr/>
              </p:nvSpPr>
              <p:spPr bwMode="auto">
                <a:xfrm>
                  <a:off x="1152" y="3406"/>
                  <a:ext cx="2" cy="88"/>
                </a:xfrm>
                <a:custGeom>
                  <a:avLst/>
                  <a:gdLst>
                    <a:gd name="T0" fmla="*/ 0 w 2"/>
                    <a:gd name="T1" fmla="*/ 88 h 88"/>
                    <a:gd name="T2" fmla="*/ 0 w 2"/>
                    <a:gd name="T3" fmla="*/ 35 h 88"/>
                    <a:gd name="T4" fmla="*/ 0 w 2"/>
                    <a:gd name="T5" fmla="*/ 36 h 88"/>
                    <a:gd name="T6" fmla="*/ 2 w 2"/>
                    <a:gd name="T7" fmla="*/ 0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8"/>
                    <a:gd name="T14" fmla="*/ 2 w 2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8">
                      <a:moveTo>
                        <a:pt x="0" y="88"/>
                      </a:move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6" name="Freeform 812"/>
                <p:cNvSpPr>
                  <a:spLocks/>
                </p:cNvSpPr>
                <p:nvPr/>
              </p:nvSpPr>
              <p:spPr bwMode="auto">
                <a:xfrm>
                  <a:off x="1154" y="3406"/>
                  <a:ext cx="1" cy="108"/>
                </a:xfrm>
                <a:custGeom>
                  <a:avLst/>
                  <a:gdLst>
                    <a:gd name="T0" fmla="*/ 0 w 1"/>
                    <a:gd name="T1" fmla="*/ 106 h 108"/>
                    <a:gd name="T2" fmla="*/ 0 w 1"/>
                    <a:gd name="T3" fmla="*/ 0 h 108"/>
                    <a:gd name="T4" fmla="*/ 0 w 1"/>
                    <a:gd name="T5" fmla="*/ 100 h 108"/>
                    <a:gd name="T6" fmla="*/ 1 w 1"/>
                    <a:gd name="T7" fmla="*/ 108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106"/>
                      </a:moveTo>
                      <a:lnTo>
                        <a:pt x="0" y="0"/>
                      </a:lnTo>
                      <a:lnTo>
                        <a:pt x="0" y="100"/>
                      </a:lnTo>
                      <a:lnTo>
                        <a:pt x="1" y="10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7" name="Freeform 813"/>
                <p:cNvSpPr>
                  <a:spLocks/>
                </p:cNvSpPr>
                <p:nvPr/>
              </p:nvSpPr>
              <p:spPr bwMode="auto">
                <a:xfrm>
                  <a:off x="1155" y="3486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16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8" name="Freeform 814"/>
                <p:cNvSpPr>
                  <a:spLocks/>
                </p:cNvSpPr>
                <p:nvPr/>
              </p:nvSpPr>
              <p:spPr bwMode="auto">
                <a:xfrm>
                  <a:off x="1156" y="3485"/>
                  <a:ext cx="1" cy="28"/>
                </a:xfrm>
                <a:custGeom>
                  <a:avLst/>
                  <a:gdLst>
                    <a:gd name="T0" fmla="*/ 0 w 1"/>
                    <a:gd name="T1" fmla="*/ 17 h 28"/>
                    <a:gd name="T2" fmla="*/ 0 w 1"/>
                    <a:gd name="T3" fmla="*/ 0 h 28"/>
                    <a:gd name="T4" fmla="*/ 0 w 1"/>
                    <a:gd name="T5" fmla="*/ 14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9" name="Freeform 815"/>
                <p:cNvSpPr>
                  <a:spLocks/>
                </p:cNvSpPr>
                <p:nvPr/>
              </p:nvSpPr>
              <p:spPr bwMode="auto">
                <a:xfrm>
                  <a:off x="1157" y="3484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18 h 32"/>
                    <a:gd name="T4" fmla="*/ 0 w 1"/>
                    <a:gd name="T5" fmla="*/ 18 h 32"/>
                    <a:gd name="T6" fmla="*/ 1 w 1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0" name="Freeform 816"/>
                <p:cNvSpPr>
                  <a:spLocks/>
                </p:cNvSpPr>
                <p:nvPr/>
              </p:nvSpPr>
              <p:spPr bwMode="auto">
                <a:xfrm>
                  <a:off x="1158" y="3484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9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1" name="Freeform 817"/>
                <p:cNvSpPr>
                  <a:spLocks/>
                </p:cNvSpPr>
                <p:nvPr/>
              </p:nvSpPr>
              <p:spPr bwMode="auto">
                <a:xfrm>
                  <a:off x="1159" y="3493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22 h 22"/>
                    <a:gd name="T6" fmla="*/ 1 w 1"/>
                    <a:gd name="T7" fmla="*/ 13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2" name="Freeform 818"/>
                <p:cNvSpPr>
                  <a:spLocks/>
                </p:cNvSpPr>
                <p:nvPr/>
              </p:nvSpPr>
              <p:spPr bwMode="auto">
                <a:xfrm>
                  <a:off x="1160" y="350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3" name="Freeform 819"/>
                <p:cNvSpPr>
                  <a:spLocks/>
                </p:cNvSpPr>
                <p:nvPr/>
              </p:nvSpPr>
              <p:spPr bwMode="auto">
                <a:xfrm>
                  <a:off x="1162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7 h 23"/>
                    <a:gd name="T4" fmla="*/ 0 w 1"/>
                    <a:gd name="T5" fmla="*/ 19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7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4" name="Freeform 820"/>
                <p:cNvSpPr>
                  <a:spLocks/>
                </p:cNvSpPr>
                <p:nvPr/>
              </p:nvSpPr>
              <p:spPr bwMode="auto">
                <a:xfrm>
                  <a:off x="1163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12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5" name="Freeform 821"/>
                <p:cNvSpPr>
                  <a:spLocks/>
                </p:cNvSpPr>
                <p:nvPr/>
              </p:nvSpPr>
              <p:spPr bwMode="auto">
                <a:xfrm>
                  <a:off x="1164" y="3508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6" name="Freeform 822"/>
                <p:cNvSpPr>
                  <a:spLocks/>
                </p:cNvSpPr>
                <p:nvPr/>
              </p:nvSpPr>
              <p:spPr bwMode="auto">
                <a:xfrm>
                  <a:off x="1165" y="3496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7" name="Freeform 823"/>
                <p:cNvSpPr>
                  <a:spLocks/>
                </p:cNvSpPr>
                <p:nvPr/>
              </p:nvSpPr>
              <p:spPr bwMode="auto">
                <a:xfrm>
                  <a:off x="1166" y="3509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3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8" name="Freeform 824"/>
                <p:cNvSpPr>
                  <a:spLocks/>
                </p:cNvSpPr>
                <p:nvPr/>
              </p:nvSpPr>
              <p:spPr bwMode="auto">
                <a:xfrm>
                  <a:off x="1167" y="3509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9" name="Freeform 825"/>
                <p:cNvSpPr>
                  <a:spLocks/>
                </p:cNvSpPr>
                <p:nvPr/>
              </p:nvSpPr>
              <p:spPr bwMode="auto">
                <a:xfrm>
                  <a:off x="1169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4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0" name="Freeform 826"/>
                <p:cNvSpPr>
                  <a:spLocks/>
                </p:cNvSpPr>
                <p:nvPr/>
              </p:nvSpPr>
              <p:spPr bwMode="auto">
                <a:xfrm>
                  <a:off x="1170" y="3512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1" name="Freeform 827"/>
                <p:cNvSpPr>
                  <a:spLocks/>
                </p:cNvSpPr>
                <p:nvPr/>
              </p:nvSpPr>
              <p:spPr bwMode="auto">
                <a:xfrm>
                  <a:off x="1171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2" name="Freeform 828"/>
                <p:cNvSpPr>
                  <a:spLocks/>
                </p:cNvSpPr>
                <p:nvPr/>
              </p:nvSpPr>
              <p:spPr bwMode="auto">
                <a:xfrm>
                  <a:off x="1172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3" name="Freeform 829"/>
                <p:cNvSpPr>
                  <a:spLocks/>
                </p:cNvSpPr>
                <p:nvPr/>
              </p:nvSpPr>
              <p:spPr bwMode="auto">
                <a:xfrm>
                  <a:off x="1173" y="3498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4 h 16"/>
                    <a:gd name="T4" fmla="*/ 0 w 1"/>
                    <a:gd name="T5" fmla="*/ 14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4" name="Freeform 830"/>
                <p:cNvSpPr>
                  <a:spLocks/>
                </p:cNvSpPr>
                <p:nvPr/>
              </p:nvSpPr>
              <p:spPr bwMode="auto">
                <a:xfrm>
                  <a:off x="1174" y="3474"/>
                  <a:ext cx="2" cy="42"/>
                </a:xfrm>
                <a:custGeom>
                  <a:avLst/>
                  <a:gdLst>
                    <a:gd name="T0" fmla="*/ 0 w 2"/>
                    <a:gd name="T1" fmla="*/ 42 h 42"/>
                    <a:gd name="T2" fmla="*/ 0 w 2"/>
                    <a:gd name="T3" fmla="*/ 24 h 42"/>
                    <a:gd name="T4" fmla="*/ 0 w 2"/>
                    <a:gd name="T5" fmla="*/ 40 h 42"/>
                    <a:gd name="T6" fmla="*/ 2 w 2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2"/>
                    <a:gd name="T14" fmla="*/ 2 w 2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2">
                      <a:moveTo>
                        <a:pt x="0" y="42"/>
                      </a:moveTo>
                      <a:lnTo>
                        <a:pt x="0" y="24"/>
                      </a:lnTo>
                      <a:lnTo>
                        <a:pt x="0" y="4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5" name="Freeform 831"/>
                <p:cNvSpPr>
                  <a:spLocks/>
                </p:cNvSpPr>
                <p:nvPr/>
              </p:nvSpPr>
              <p:spPr bwMode="auto">
                <a:xfrm>
                  <a:off x="1176" y="3474"/>
                  <a:ext cx="1" cy="41"/>
                </a:xfrm>
                <a:custGeom>
                  <a:avLst/>
                  <a:gdLst>
                    <a:gd name="T0" fmla="*/ 0 w 1"/>
                    <a:gd name="T1" fmla="*/ 38 h 41"/>
                    <a:gd name="T2" fmla="*/ 0 w 1"/>
                    <a:gd name="T3" fmla="*/ 0 h 41"/>
                    <a:gd name="T4" fmla="*/ 0 w 1"/>
                    <a:gd name="T5" fmla="*/ 38 h 41"/>
                    <a:gd name="T6" fmla="*/ 1 w 1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6" name="Freeform 832"/>
                <p:cNvSpPr>
                  <a:spLocks/>
                </p:cNvSpPr>
                <p:nvPr/>
              </p:nvSpPr>
              <p:spPr bwMode="auto">
                <a:xfrm>
                  <a:off x="1177" y="3509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7" name="Freeform 833"/>
                <p:cNvSpPr>
                  <a:spLocks/>
                </p:cNvSpPr>
                <p:nvPr/>
              </p:nvSpPr>
              <p:spPr bwMode="auto">
                <a:xfrm>
                  <a:off x="1178" y="3475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0 h 41"/>
                    <a:gd name="T6" fmla="*/ 1 w 1"/>
                    <a:gd name="T7" fmla="*/ 24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8" name="Freeform 834"/>
                <p:cNvSpPr>
                  <a:spLocks/>
                </p:cNvSpPr>
                <p:nvPr/>
              </p:nvSpPr>
              <p:spPr bwMode="auto">
                <a:xfrm>
                  <a:off x="1179" y="3499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8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9" name="Freeform 835"/>
                <p:cNvSpPr>
                  <a:spLocks/>
                </p:cNvSpPr>
                <p:nvPr/>
              </p:nvSpPr>
              <p:spPr bwMode="auto">
                <a:xfrm>
                  <a:off x="1180" y="3478"/>
                  <a:ext cx="1" cy="35"/>
                </a:xfrm>
                <a:custGeom>
                  <a:avLst/>
                  <a:gdLst>
                    <a:gd name="T0" fmla="*/ 0 w 1"/>
                    <a:gd name="T1" fmla="*/ 29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0" name="Freeform 836"/>
                <p:cNvSpPr>
                  <a:spLocks/>
                </p:cNvSpPr>
                <p:nvPr/>
              </p:nvSpPr>
              <p:spPr bwMode="auto">
                <a:xfrm>
                  <a:off x="1181" y="3488"/>
                  <a:ext cx="2" cy="25"/>
                </a:xfrm>
                <a:custGeom>
                  <a:avLst/>
                  <a:gdLst>
                    <a:gd name="T0" fmla="*/ 0 w 2"/>
                    <a:gd name="T1" fmla="*/ 25 h 25"/>
                    <a:gd name="T2" fmla="*/ 0 w 2"/>
                    <a:gd name="T3" fmla="*/ 0 h 25"/>
                    <a:gd name="T4" fmla="*/ 0 w 2"/>
                    <a:gd name="T5" fmla="*/ 5 h 25"/>
                    <a:gd name="T6" fmla="*/ 2 w 2"/>
                    <a:gd name="T7" fmla="*/ 2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1" name="Freeform 837"/>
                <p:cNvSpPr>
                  <a:spLocks/>
                </p:cNvSpPr>
                <p:nvPr/>
              </p:nvSpPr>
              <p:spPr bwMode="auto">
                <a:xfrm>
                  <a:off x="1183" y="350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2" name="Freeform 838"/>
                <p:cNvSpPr>
                  <a:spLocks/>
                </p:cNvSpPr>
                <p:nvPr/>
              </p:nvSpPr>
              <p:spPr bwMode="auto">
                <a:xfrm>
                  <a:off x="1184" y="349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3" name="Freeform 839"/>
                <p:cNvSpPr>
                  <a:spLocks/>
                </p:cNvSpPr>
                <p:nvPr/>
              </p:nvSpPr>
              <p:spPr bwMode="auto">
                <a:xfrm>
                  <a:off x="1185" y="3499"/>
                  <a:ext cx="1" cy="11"/>
                </a:xfrm>
                <a:custGeom>
                  <a:avLst/>
                  <a:gdLst>
                    <a:gd name="T0" fmla="*/ 0 w 1"/>
                    <a:gd name="T1" fmla="*/ 3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4" name="Freeform 840"/>
                <p:cNvSpPr>
                  <a:spLocks/>
                </p:cNvSpPr>
                <p:nvPr/>
              </p:nvSpPr>
              <p:spPr bwMode="auto">
                <a:xfrm>
                  <a:off x="1186" y="3501"/>
                  <a:ext cx="1" cy="15"/>
                </a:xfrm>
                <a:custGeom>
                  <a:avLst/>
                  <a:gdLst>
                    <a:gd name="T0" fmla="*/ 0 w 1"/>
                    <a:gd name="T1" fmla="*/ 9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5" name="Freeform 841"/>
                <p:cNvSpPr>
                  <a:spLocks/>
                </p:cNvSpPr>
                <p:nvPr/>
              </p:nvSpPr>
              <p:spPr bwMode="auto">
                <a:xfrm>
                  <a:off x="1187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3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6" name="Freeform 842"/>
                <p:cNvSpPr>
                  <a:spLocks/>
                </p:cNvSpPr>
                <p:nvPr/>
              </p:nvSpPr>
              <p:spPr bwMode="auto">
                <a:xfrm>
                  <a:off x="1188" y="3509"/>
                  <a:ext cx="2" cy="6"/>
                </a:xfrm>
                <a:custGeom>
                  <a:avLst/>
                  <a:gdLst>
                    <a:gd name="T0" fmla="*/ 0 w 2"/>
                    <a:gd name="T1" fmla="*/ 3 h 6"/>
                    <a:gd name="T2" fmla="*/ 0 w 2"/>
                    <a:gd name="T3" fmla="*/ 0 h 6"/>
                    <a:gd name="T4" fmla="*/ 0 w 2"/>
                    <a:gd name="T5" fmla="*/ 3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7" name="Freeform 843"/>
                <p:cNvSpPr>
                  <a:spLocks/>
                </p:cNvSpPr>
                <p:nvPr/>
              </p:nvSpPr>
              <p:spPr bwMode="auto">
                <a:xfrm>
                  <a:off x="1190" y="3489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21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8" name="Freeform 844"/>
                <p:cNvSpPr>
                  <a:spLocks/>
                </p:cNvSpPr>
                <p:nvPr/>
              </p:nvSpPr>
              <p:spPr bwMode="auto">
                <a:xfrm>
                  <a:off x="1191" y="3492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6 h 20"/>
                    <a:gd name="T4" fmla="*/ 0 w 1"/>
                    <a:gd name="T5" fmla="*/ 16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9" name="Freeform 845"/>
                <p:cNvSpPr>
                  <a:spLocks/>
                </p:cNvSpPr>
                <p:nvPr/>
              </p:nvSpPr>
              <p:spPr bwMode="auto">
                <a:xfrm>
                  <a:off x="1192" y="3492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2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0" name="Freeform 846"/>
                <p:cNvSpPr>
                  <a:spLocks/>
                </p:cNvSpPr>
                <p:nvPr/>
              </p:nvSpPr>
              <p:spPr bwMode="auto">
                <a:xfrm>
                  <a:off x="1193" y="3508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1" name="Freeform 847"/>
                <p:cNvSpPr>
                  <a:spLocks/>
                </p:cNvSpPr>
                <p:nvPr/>
              </p:nvSpPr>
              <p:spPr bwMode="auto">
                <a:xfrm>
                  <a:off x="1194" y="350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3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2" name="Freeform 848"/>
                <p:cNvSpPr>
                  <a:spLocks/>
                </p:cNvSpPr>
                <p:nvPr/>
              </p:nvSpPr>
              <p:spPr bwMode="auto">
                <a:xfrm>
                  <a:off x="1195" y="350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3" name="Freeform 849"/>
                <p:cNvSpPr>
                  <a:spLocks/>
                </p:cNvSpPr>
                <p:nvPr/>
              </p:nvSpPr>
              <p:spPr bwMode="auto">
                <a:xfrm>
                  <a:off x="1197" y="349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4" name="Freeform 850"/>
                <p:cNvSpPr>
                  <a:spLocks/>
                </p:cNvSpPr>
                <p:nvPr/>
              </p:nvSpPr>
              <p:spPr bwMode="auto">
                <a:xfrm>
                  <a:off x="1198" y="3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5" name="Freeform 851"/>
                <p:cNvSpPr>
                  <a:spLocks/>
                </p:cNvSpPr>
                <p:nvPr/>
              </p:nvSpPr>
              <p:spPr bwMode="auto">
                <a:xfrm>
                  <a:off x="1199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5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6" name="Freeform 852"/>
                <p:cNvSpPr>
                  <a:spLocks/>
                </p:cNvSpPr>
                <p:nvPr/>
              </p:nvSpPr>
              <p:spPr bwMode="auto">
                <a:xfrm>
                  <a:off x="1200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3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7" name="Freeform 853"/>
                <p:cNvSpPr>
                  <a:spLocks/>
                </p:cNvSpPr>
                <p:nvPr/>
              </p:nvSpPr>
              <p:spPr bwMode="auto">
                <a:xfrm>
                  <a:off x="1201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4 h 10"/>
                    <a:gd name="T4" fmla="*/ 0 w 1"/>
                    <a:gd name="T5" fmla="*/ 7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8" name="Freeform 854"/>
                <p:cNvSpPr>
                  <a:spLocks/>
                </p:cNvSpPr>
                <p:nvPr/>
              </p:nvSpPr>
              <p:spPr bwMode="auto">
                <a:xfrm>
                  <a:off x="1202" y="3494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11 h 18"/>
                    <a:gd name="T4" fmla="*/ 0 w 2"/>
                    <a:gd name="T5" fmla="*/ 18 h 18"/>
                    <a:gd name="T6" fmla="*/ 2 w 2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11"/>
                      </a:lnTo>
                      <a:lnTo>
                        <a:pt x="0" y="1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9" name="Freeform 855"/>
                <p:cNvSpPr>
                  <a:spLocks/>
                </p:cNvSpPr>
                <p:nvPr/>
              </p:nvSpPr>
              <p:spPr bwMode="auto">
                <a:xfrm>
                  <a:off x="1204" y="3494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21 h 25"/>
                    <a:gd name="T6" fmla="*/ 1 w 1"/>
                    <a:gd name="T7" fmla="*/ 23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0" name="Freeform 856"/>
                <p:cNvSpPr>
                  <a:spLocks/>
                </p:cNvSpPr>
                <p:nvPr/>
              </p:nvSpPr>
              <p:spPr bwMode="auto">
                <a:xfrm>
                  <a:off x="120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1" name="Freeform 857"/>
                <p:cNvSpPr>
                  <a:spLocks/>
                </p:cNvSpPr>
                <p:nvPr/>
              </p:nvSpPr>
              <p:spPr bwMode="auto">
                <a:xfrm>
                  <a:off x="1206" y="3512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2" name="Freeform 858"/>
                <p:cNvSpPr>
                  <a:spLocks/>
                </p:cNvSpPr>
                <p:nvPr/>
              </p:nvSpPr>
              <p:spPr bwMode="auto">
                <a:xfrm>
                  <a:off x="1207" y="3506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2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3" name="Freeform 859"/>
                <p:cNvSpPr>
                  <a:spLocks/>
                </p:cNvSpPr>
                <p:nvPr/>
              </p:nvSpPr>
              <p:spPr bwMode="auto">
                <a:xfrm>
                  <a:off x="1208" y="3510"/>
                  <a:ext cx="1" cy="10"/>
                </a:xfrm>
                <a:custGeom>
                  <a:avLst/>
                  <a:gdLst>
                    <a:gd name="T0" fmla="*/ 0 w 1"/>
                    <a:gd name="T1" fmla="*/ 7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4" name="Freeform 860"/>
                <p:cNvSpPr>
                  <a:spLocks/>
                </p:cNvSpPr>
                <p:nvPr/>
              </p:nvSpPr>
              <p:spPr bwMode="auto">
                <a:xfrm>
                  <a:off x="1209" y="3512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4 h 8"/>
                    <a:gd name="T4" fmla="*/ 0 w 2"/>
                    <a:gd name="T5" fmla="*/ 4 h 8"/>
                    <a:gd name="T6" fmla="*/ 2 w 2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5" name="Freeform 861"/>
                <p:cNvSpPr>
                  <a:spLocks/>
                </p:cNvSpPr>
                <p:nvPr/>
              </p:nvSpPr>
              <p:spPr bwMode="auto">
                <a:xfrm>
                  <a:off x="1211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6" name="Freeform 862"/>
                <p:cNvSpPr>
                  <a:spLocks/>
                </p:cNvSpPr>
                <p:nvPr/>
              </p:nvSpPr>
              <p:spPr bwMode="auto">
                <a:xfrm>
                  <a:off x="1212" y="3495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7" name="Freeform 863"/>
                <p:cNvSpPr>
                  <a:spLocks/>
                </p:cNvSpPr>
                <p:nvPr/>
              </p:nvSpPr>
              <p:spPr bwMode="auto">
                <a:xfrm>
                  <a:off x="1213" y="3496"/>
                  <a:ext cx="1" cy="19"/>
                </a:xfrm>
                <a:custGeom>
                  <a:avLst/>
                  <a:gdLst>
                    <a:gd name="T0" fmla="*/ 0 w 1"/>
                    <a:gd name="T1" fmla="*/ 18 h 19"/>
                    <a:gd name="T2" fmla="*/ 0 w 1"/>
                    <a:gd name="T3" fmla="*/ 0 h 19"/>
                    <a:gd name="T4" fmla="*/ 0 w 1"/>
                    <a:gd name="T5" fmla="*/ 18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" name="Freeform 864"/>
                <p:cNvSpPr>
                  <a:spLocks/>
                </p:cNvSpPr>
                <p:nvPr/>
              </p:nvSpPr>
              <p:spPr bwMode="auto">
                <a:xfrm>
                  <a:off x="1214" y="3509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9" name="Freeform 865"/>
                <p:cNvSpPr>
                  <a:spLocks/>
                </p:cNvSpPr>
                <p:nvPr/>
              </p:nvSpPr>
              <p:spPr bwMode="auto">
                <a:xfrm>
                  <a:off x="1215" y="3494"/>
                  <a:ext cx="1" cy="20"/>
                </a:xfrm>
                <a:custGeom>
                  <a:avLst/>
                  <a:gdLst>
                    <a:gd name="T0" fmla="*/ 0 w 1"/>
                    <a:gd name="T1" fmla="*/ 16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0" name="Freeform 866"/>
                <p:cNvSpPr>
                  <a:spLocks/>
                </p:cNvSpPr>
                <p:nvPr/>
              </p:nvSpPr>
              <p:spPr bwMode="auto">
                <a:xfrm>
                  <a:off x="1216" y="3484"/>
                  <a:ext cx="2" cy="30"/>
                </a:xfrm>
                <a:custGeom>
                  <a:avLst/>
                  <a:gdLst>
                    <a:gd name="T0" fmla="*/ 0 w 2"/>
                    <a:gd name="T1" fmla="*/ 30 h 30"/>
                    <a:gd name="T2" fmla="*/ 0 w 2"/>
                    <a:gd name="T3" fmla="*/ 25 h 30"/>
                    <a:gd name="T4" fmla="*/ 0 w 2"/>
                    <a:gd name="T5" fmla="*/ 26 h 30"/>
                    <a:gd name="T6" fmla="*/ 2 w 2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0"/>
                    <a:gd name="T14" fmla="*/ 2 w 2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0">
                      <a:moveTo>
                        <a:pt x="0" y="30"/>
                      </a:move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1" name="Freeform 867"/>
                <p:cNvSpPr>
                  <a:spLocks/>
                </p:cNvSpPr>
                <p:nvPr/>
              </p:nvSpPr>
              <p:spPr bwMode="auto">
                <a:xfrm>
                  <a:off x="1218" y="3484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26 h 26"/>
                    <a:gd name="T6" fmla="*/ 1 w 1"/>
                    <a:gd name="T7" fmla="*/ 14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2" name="Freeform 868"/>
                <p:cNvSpPr>
                  <a:spLocks/>
                </p:cNvSpPr>
                <p:nvPr/>
              </p:nvSpPr>
              <p:spPr bwMode="auto">
                <a:xfrm>
                  <a:off x="1219" y="3456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42 h 47"/>
                    <a:gd name="T4" fmla="*/ 0 w 1"/>
                    <a:gd name="T5" fmla="*/ 47 h 47"/>
                    <a:gd name="T6" fmla="*/ 1 w 1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42"/>
                      </a:lnTo>
                      <a:lnTo>
                        <a:pt x="0" y="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3" name="Freeform 869"/>
                <p:cNvSpPr>
                  <a:spLocks/>
                </p:cNvSpPr>
                <p:nvPr/>
              </p:nvSpPr>
              <p:spPr bwMode="auto">
                <a:xfrm>
                  <a:off x="1220" y="3456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35 h 35"/>
                    <a:gd name="T6" fmla="*/ 1 w 1"/>
                    <a:gd name="T7" fmla="*/ 14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4" name="Freeform 870"/>
                <p:cNvSpPr>
                  <a:spLocks/>
                </p:cNvSpPr>
                <p:nvPr/>
              </p:nvSpPr>
              <p:spPr bwMode="auto">
                <a:xfrm>
                  <a:off x="1221" y="3458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12 h 51"/>
                    <a:gd name="T4" fmla="*/ 0 w 1"/>
                    <a:gd name="T5" fmla="*/ 51 h 51"/>
                    <a:gd name="T6" fmla="*/ 1 w 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12"/>
                      </a:lnTo>
                      <a:lnTo>
                        <a:pt x="0" y="5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5" name="Freeform 871"/>
                <p:cNvSpPr>
                  <a:spLocks/>
                </p:cNvSpPr>
                <p:nvPr/>
              </p:nvSpPr>
              <p:spPr bwMode="auto">
                <a:xfrm>
                  <a:off x="1222" y="3458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17 h 45"/>
                    <a:gd name="T6" fmla="*/ 1 w 1"/>
                    <a:gd name="T7" fmla="*/ 3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6" name="Freeform 872"/>
                <p:cNvSpPr>
                  <a:spLocks/>
                </p:cNvSpPr>
                <p:nvPr/>
              </p:nvSpPr>
              <p:spPr bwMode="auto">
                <a:xfrm>
                  <a:off x="1223" y="3493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0 h 20"/>
                    <a:gd name="T4" fmla="*/ 0 w 2"/>
                    <a:gd name="T5" fmla="*/ 16 h 20"/>
                    <a:gd name="T6" fmla="*/ 2 w 2"/>
                    <a:gd name="T7" fmla="*/ 12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7" name="Freeform 873"/>
                <p:cNvSpPr>
                  <a:spLocks/>
                </p:cNvSpPr>
                <p:nvPr/>
              </p:nvSpPr>
              <p:spPr bwMode="auto">
                <a:xfrm>
                  <a:off x="1225" y="3500"/>
                  <a:ext cx="1" cy="8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8" name="Freeform 874"/>
                <p:cNvSpPr>
                  <a:spLocks/>
                </p:cNvSpPr>
                <p:nvPr/>
              </p:nvSpPr>
              <p:spPr bwMode="auto">
                <a:xfrm>
                  <a:off x="1226" y="3498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2 h 16"/>
                    <a:gd name="T4" fmla="*/ 0 w 1"/>
                    <a:gd name="T5" fmla="*/ 1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2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" name="Freeform 875"/>
                <p:cNvSpPr>
                  <a:spLocks/>
                </p:cNvSpPr>
                <p:nvPr/>
              </p:nvSpPr>
              <p:spPr bwMode="auto">
                <a:xfrm>
                  <a:off x="1227" y="349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0 h 12"/>
                    <a:gd name="T6" fmla="*/ 1 w 1"/>
                    <a:gd name="T7" fmla="*/ 8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0" name="Freeform 876"/>
                <p:cNvSpPr>
                  <a:spLocks/>
                </p:cNvSpPr>
                <p:nvPr/>
              </p:nvSpPr>
              <p:spPr bwMode="auto">
                <a:xfrm>
                  <a:off x="1228" y="3506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1" name="Freeform 877"/>
                <p:cNvSpPr>
                  <a:spLocks/>
                </p:cNvSpPr>
                <p:nvPr/>
              </p:nvSpPr>
              <p:spPr bwMode="auto">
                <a:xfrm>
                  <a:off x="1229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5 h 9"/>
                    <a:gd name="T4" fmla="*/ 0 w 1"/>
                    <a:gd name="T5" fmla="*/ 5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2" name="Freeform 878"/>
                <p:cNvSpPr>
                  <a:spLocks/>
                </p:cNvSpPr>
                <p:nvPr/>
              </p:nvSpPr>
              <p:spPr bwMode="auto">
                <a:xfrm>
                  <a:off x="1230" y="3507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3" name="Freeform 879"/>
                <p:cNvSpPr>
                  <a:spLocks/>
                </p:cNvSpPr>
                <p:nvPr/>
              </p:nvSpPr>
              <p:spPr bwMode="auto">
                <a:xfrm>
                  <a:off x="1232" y="349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8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4" name="Freeform 880"/>
                <p:cNvSpPr>
                  <a:spLocks/>
                </p:cNvSpPr>
                <p:nvPr/>
              </p:nvSpPr>
              <p:spPr bwMode="auto">
                <a:xfrm>
                  <a:off x="1233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1 h 19"/>
                    <a:gd name="T6" fmla="*/ 1 w 1"/>
                    <a:gd name="T7" fmla="*/ 16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5" name="Freeform 881"/>
                <p:cNvSpPr>
                  <a:spLocks/>
                </p:cNvSpPr>
                <p:nvPr/>
              </p:nvSpPr>
              <p:spPr bwMode="auto">
                <a:xfrm>
                  <a:off x="1234" y="3506"/>
                  <a:ext cx="1" cy="9"/>
                </a:xfrm>
                <a:custGeom>
                  <a:avLst/>
                  <a:gdLst>
                    <a:gd name="T0" fmla="*/ 0 w 1"/>
                    <a:gd name="T1" fmla="*/ 8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6" name="Freeform 882"/>
                <p:cNvSpPr>
                  <a:spLocks/>
                </p:cNvSpPr>
                <p:nvPr/>
              </p:nvSpPr>
              <p:spPr bwMode="auto">
                <a:xfrm>
                  <a:off x="1235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5 h 10"/>
                    <a:gd name="T4" fmla="*/ 0 w 1"/>
                    <a:gd name="T5" fmla="*/ 5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7" name="Freeform 883"/>
                <p:cNvSpPr>
                  <a:spLocks/>
                </p:cNvSpPr>
                <p:nvPr/>
              </p:nvSpPr>
              <p:spPr bwMode="auto">
                <a:xfrm>
                  <a:off x="1236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5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8" name="Freeform 884"/>
                <p:cNvSpPr>
                  <a:spLocks/>
                </p:cNvSpPr>
                <p:nvPr/>
              </p:nvSpPr>
              <p:spPr bwMode="auto">
                <a:xfrm>
                  <a:off x="1237" y="3508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4 h 9"/>
                    <a:gd name="T4" fmla="*/ 0 w 2"/>
                    <a:gd name="T5" fmla="*/ 4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9" name="Freeform 885"/>
                <p:cNvSpPr>
                  <a:spLocks/>
                </p:cNvSpPr>
                <p:nvPr/>
              </p:nvSpPr>
              <p:spPr bwMode="auto">
                <a:xfrm>
                  <a:off x="1239" y="350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0" name="Freeform 886"/>
                <p:cNvSpPr>
                  <a:spLocks/>
                </p:cNvSpPr>
                <p:nvPr/>
              </p:nvSpPr>
              <p:spPr bwMode="auto">
                <a:xfrm>
                  <a:off x="1240" y="3501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6 h 13"/>
                    <a:gd name="T4" fmla="*/ 0 w 1"/>
                    <a:gd name="T5" fmla="*/ 8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1" name="Freeform 887"/>
                <p:cNvSpPr>
                  <a:spLocks/>
                </p:cNvSpPr>
                <p:nvPr/>
              </p:nvSpPr>
              <p:spPr bwMode="auto">
                <a:xfrm>
                  <a:off x="1241" y="3501"/>
                  <a:ext cx="1" cy="19"/>
                </a:xfrm>
                <a:custGeom>
                  <a:avLst/>
                  <a:gdLst>
                    <a:gd name="T0" fmla="*/ 0 w 1"/>
                    <a:gd name="T1" fmla="*/ 4 h 19"/>
                    <a:gd name="T2" fmla="*/ 0 w 1"/>
                    <a:gd name="T3" fmla="*/ 0 h 19"/>
                    <a:gd name="T4" fmla="*/ 0 w 1"/>
                    <a:gd name="T5" fmla="*/ 4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2" name="Freeform 888"/>
                <p:cNvSpPr>
                  <a:spLocks/>
                </p:cNvSpPr>
                <p:nvPr/>
              </p:nvSpPr>
              <p:spPr bwMode="auto">
                <a:xfrm>
                  <a:off x="1242" y="3464"/>
                  <a:ext cx="1" cy="56"/>
                </a:xfrm>
                <a:custGeom>
                  <a:avLst/>
                  <a:gdLst>
                    <a:gd name="T0" fmla="*/ 0 w 1"/>
                    <a:gd name="T1" fmla="*/ 56 h 56"/>
                    <a:gd name="T2" fmla="*/ 0 w 1"/>
                    <a:gd name="T3" fmla="*/ 0 h 56"/>
                    <a:gd name="T4" fmla="*/ 0 w 1"/>
                    <a:gd name="T5" fmla="*/ 0 h 56"/>
                    <a:gd name="T6" fmla="*/ 1 w 1"/>
                    <a:gd name="T7" fmla="*/ 28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3" name="Freeform 889"/>
                <p:cNvSpPr>
                  <a:spLocks/>
                </p:cNvSpPr>
                <p:nvPr/>
              </p:nvSpPr>
              <p:spPr bwMode="auto">
                <a:xfrm>
                  <a:off x="1243" y="3492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8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4" name="Freeform 890"/>
                <p:cNvSpPr>
                  <a:spLocks/>
                </p:cNvSpPr>
                <p:nvPr/>
              </p:nvSpPr>
              <p:spPr bwMode="auto">
                <a:xfrm>
                  <a:off x="1244" y="3496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13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5" name="Freeform 891"/>
                <p:cNvSpPr>
                  <a:spLocks/>
                </p:cNvSpPr>
                <p:nvPr/>
              </p:nvSpPr>
              <p:spPr bwMode="auto">
                <a:xfrm>
                  <a:off x="1246" y="348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6 h 23"/>
                    <a:gd name="T4" fmla="*/ 0 w 1"/>
                    <a:gd name="T5" fmla="*/ 6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6" name="Freeform 892"/>
                <p:cNvSpPr>
                  <a:spLocks/>
                </p:cNvSpPr>
                <p:nvPr/>
              </p:nvSpPr>
              <p:spPr bwMode="auto">
                <a:xfrm>
                  <a:off x="1247" y="3486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7" name="Freeform 893"/>
                <p:cNvSpPr>
                  <a:spLocks/>
                </p:cNvSpPr>
                <p:nvPr/>
              </p:nvSpPr>
              <p:spPr bwMode="auto">
                <a:xfrm>
                  <a:off x="1248" y="3442"/>
                  <a:ext cx="1" cy="53"/>
                </a:xfrm>
                <a:custGeom>
                  <a:avLst/>
                  <a:gdLst>
                    <a:gd name="T0" fmla="*/ 0 w 1"/>
                    <a:gd name="T1" fmla="*/ 53 h 53"/>
                    <a:gd name="T2" fmla="*/ 0 w 1"/>
                    <a:gd name="T3" fmla="*/ 29 h 53"/>
                    <a:gd name="T4" fmla="*/ 0 w 1"/>
                    <a:gd name="T5" fmla="*/ 53 h 53"/>
                    <a:gd name="T6" fmla="*/ 1 w 1"/>
                    <a:gd name="T7" fmla="*/ 0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3"/>
                    <a:gd name="T14" fmla="*/ 1 w 1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3">
                      <a:moveTo>
                        <a:pt x="0" y="53"/>
                      </a:moveTo>
                      <a:lnTo>
                        <a:pt x="0" y="29"/>
                      </a:lnTo>
                      <a:lnTo>
                        <a:pt x="0" y="5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8" name="Freeform 894"/>
                <p:cNvSpPr>
                  <a:spLocks/>
                </p:cNvSpPr>
                <p:nvPr/>
              </p:nvSpPr>
              <p:spPr bwMode="auto">
                <a:xfrm>
                  <a:off x="1249" y="3442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0 h 51"/>
                    <a:gd name="T4" fmla="*/ 0 w 1"/>
                    <a:gd name="T5" fmla="*/ 51 h 51"/>
                    <a:gd name="T6" fmla="*/ 1 w 1"/>
                    <a:gd name="T7" fmla="*/ 37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9" name="Freeform 895"/>
                <p:cNvSpPr>
                  <a:spLocks/>
                </p:cNvSpPr>
                <p:nvPr/>
              </p:nvSpPr>
              <p:spPr bwMode="auto">
                <a:xfrm>
                  <a:off x="1250" y="3479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1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0" name="Freeform 896"/>
                <p:cNvSpPr>
                  <a:spLocks/>
                </p:cNvSpPr>
                <p:nvPr/>
              </p:nvSpPr>
              <p:spPr bwMode="auto">
                <a:xfrm>
                  <a:off x="1251" y="3475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0 h 21"/>
                    <a:gd name="T4" fmla="*/ 0 w 2"/>
                    <a:gd name="T5" fmla="*/ 0 h 21"/>
                    <a:gd name="T6" fmla="*/ 2 w 2"/>
                    <a:gd name="T7" fmla="*/ 1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1" name="Freeform 897"/>
                <p:cNvSpPr>
                  <a:spLocks/>
                </p:cNvSpPr>
                <p:nvPr/>
              </p:nvSpPr>
              <p:spPr bwMode="auto">
                <a:xfrm>
                  <a:off x="1253" y="3444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7 h 41"/>
                    <a:gd name="T4" fmla="*/ 0 w 1"/>
                    <a:gd name="T5" fmla="*/ 15 h 41"/>
                    <a:gd name="T6" fmla="*/ 1 w 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2" name="Freeform 898"/>
                <p:cNvSpPr>
                  <a:spLocks/>
                </p:cNvSpPr>
                <p:nvPr/>
              </p:nvSpPr>
              <p:spPr bwMode="auto">
                <a:xfrm>
                  <a:off x="1254" y="3444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4 h 34"/>
                    <a:gd name="T6" fmla="*/ 1 w 1"/>
                    <a:gd name="T7" fmla="*/ 27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3" name="Freeform 899"/>
                <p:cNvSpPr>
                  <a:spLocks/>
                </p:cNvSpPr>
                <p:nvPr/>
              </p:nvSpPr>
              <p:spPr bwMode="auto">
                <a:xfrm>
                  <a:off x="1255" y="3459"/>
                  <a:ext cx="1" cy="33"/>
                </a:xfrm>
                <a:custGeom>
                  <a:avLst/>
                  <a:gdLst>
                    <a:gd name="T0" fmla="*/ 0 w 1"/>
                    <a:gd name="T1" fmla="*/ 13 h 33"/>
                    <a:gd name="T2" fmla="*/ 0 w 1"/>
                    <a:gd name="T3" fmla="*/ 0 h 33"/>
                    <a:gd name="T4" fmla="*/ 0 w 1"/>
                    <a:gd name="T5" fmla="*/ 0 h 33"/>
                    <a:gd name="T6" fmla="*/ 1 w 1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3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4" name="Freeform 900"/>
                <p:cNvSpPr>
                  <a:spLocks/>
                </p:cNvSpPr>
                <p:nvPr/>
              </p:nvSpPr>
              <p:spPr bwMode="auto">
                <a:xfrm>
                  <a:off x="1256" y="349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8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5" name="Freeform 901"/>
                <p:cNvSpPr>
                  <a:spLocks/>
                </p:cNvSpPr>
                <p:nvPr/>
              </p:nvSpPr>
              <p:spPr bwMode="auto">
                <a:xfrm>
                  <a:off x="1257" y="3472"/>
                  <a:ext cx="1" cy="45"/>
                </a:xfrm>
                <a:custGeom>
                  <a:avLst/>
                  <a:gdLst>
                    <a:gd name="T0" fmla="*/ 0 w 1"/>
                    <a:gd name="T1" fmla="*/ 28 h 45"/>
                    <a:gd name="T2" fmla="*/ 0 w 1"/>
                    <a:gd name="T3" fmla="*/ 0 h 45"/>
                    <a:gd name="T4" fmla="*/ 0 w 1"/>
                    <a:gd name="T5" fmla="*/ 24 h 45"/>
                    <a:gd name="T6" fmla="*/ 1 w 1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4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6" name="Freeform 902"/>
                <p:cNvSpPr>
                  <a:spLocks/>
                </p:cNvSpPr>
                <p:nvPr/>
              </p:nvSpPr>
              <p:spPr bwMode="auto">
                <a:xfrm>
                  <a:off x="1258" y="3496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2 h 21"/>
                    <a:gd name="T4" fmla="*/ 0 w 2"/>
                    <a:gd name="T5" fmla="*/ 2 h 21"/>
                    <a:gd name="T6" fmla="*/ 2 w 2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7" name="Freeform 903"/>
                <p:cNvSpPr>
                  <a:spLocks/>
                </p:cNvSpPr>
                <p:nvPr/>
              </p:nvSpPr>
              <p:spPr bwMode="auto">
                <a:xfrm>
                  <a:off x="1260" y="3496"/>
                  <a:ext cx="1" cy="11"/>
                </a:xfrm>
                <a:custGeom>
                  <a:avLst/>
                  <a:gdLst>
                    <a:gd name="T0" fmla="*/ 0 w 1"/>
                    <a:gd name="T1" fmla="*/ 10 h 11"/>
                    <a:gd name="T2" fmla="*/ 0 w 1"/>
                    <a:gd name="T3" fmla="*/ 0 h 11"/>
                    <a:gd name="T4" fmla="*/ 0 w 1"/>
                    <a:gd name="T5" fmla="*/ 1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8" name="Freeform 904"/>
                <p:cNvSpPr>
                  <a:spLocks/>
                </p:cNvSpPr>
                <p:nvPr/>
              </p:nvSpPr>
              <p:spPr bwMode="auto">
                <a:xfrm>
                  <a:off x="1261" y="3491"/>
                  <a:ext cx="1" cy="18"/>
                </a:xfrm>
                <a:custGeom>
                  <a:avLst/>
                  <a:gdLst>
                    <a:gd name="T0" fmla="*/ 0 w 1"/>
                    <a:gd name="T1" fmla="*/ 16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9" name="Freeform 905"/>
                <p:cNvSpPr>
                  <a:spLocks/>
                </p:cNvSpPr>
                <p:nvPr/>
              </p:nvSpPr>
              <p:spPr bwMode="auto">
                <a:xfrm>
                  <a:off x="1262" y="3496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1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0" name="Freeform 906"/>
                <p:cNvSpPr>
                  <a:spLocks/>
                </p:cNvSpPr>
                <p:nvPr/>
              </p:nvSpPr>
              <p:spPr bwMode="auto">
                <a:xfrm>
                  <a:off x="1263" y="350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1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1" name="Freeform 907"/>
                <p:cNvSpPr>
                  <a:spLocks/>
                </p:cNvSpPr>
                <p:nvPr/>
              </p:nvSpPr>
              <p:spPr bwMode="auto">
                <a:xfrm>
                  <a:off x="1264" y="3494"/>
                  <a:ext cx="1" cy="16"/>
                </a:xfrm>
                <a:custGeom>
                  <a:avLst/>
                  <a:gdLst>
                    <a:gd name="T0" fmla="*/ 0 w 1"/>
                    <a:gd name="T1" fmla="*/ 12 h 16"/>
                    <a:gd name="T2" fmla="*/ 0 w 1"/>
                    <a:gd name="T3" fmla="*/ 0 h 16"/>
                    <a:gd name="T4" fmla="*/ 0 w 1"/>
                    <a:gd name="T5" fmla="*/ 9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2" name="Freeform 908"/>
                <p:cNvSpPr>
                  <a:spLocks/>
                </p:cNvSpPr>
                <p:nvPr/>
              </p:nvSpPr>
              <p:spPr bwMode="auto">
                <a:xfrm>
                  <a:off x="1265" y="3492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4 h 18"/>
                    <a:gd name="T4" fmla="*/ 0 w 2"/>
                    <a:gd name="T5" fmla="*/ 4 h 18"/>
                    <a:gd name="T6" fmla="*/ 2 w 2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3" name="Freeform 909"/>
                <p:cNvSpPr>
                  <a:spLocks/>
                </p:cNvSpPr>
                <p:nvPr/>
              </p:nvSpPr>
              <p:spPr bwMode="auto">
                <a:xfrm>
                  <a:off x="1267" y="3492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9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4" name="Freeform 910"/>
                <p:cNvSpPr>
                  <a:spLocks/>
                </p:cNvSpPr>
                <p:nvPr/>
              </p:nvSpPr>
              <p:spPr bwMode="auto">
                <a:xfrm>
                  <a:off x="1268" y="3478"/>
                  <a:ext cx="1" cy="29"/>
                </a:xfrm>
                <a:custGeom>
                  <a:avLst/>
                  <a:gdLst>
                    <a:gd name="T0" fmla="*/ 0 w 1"/>
                    <a:gd name="T1" fmla="*/ 25 h 29"/>
                    <a:gd name="T2" fmla="*/ 0 w 1"/>
                    <a:gd name="T3" fmla="*/ 0 h 29"/>
                    <a:gd name="T4" fmla="*/ 0 w 1"/>
                    <a:gd name="T5" fmla="*/ 4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5" name="Freeform 911"/>
                <p:cNvSpPr>
                  <a:spLocks/>
                </p:cNvSpPr>
                <p:nvPr/>
              </p:nvSpPr>
              <p:spPr bwMode="auto">
                <a:xfrm>
                  <a:off x="1269" y="3481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18 h 26"/>
                    <a:gd name="T4" fmla="*/ 0 w 1"/>
                    <a:gd name="T5" fmla="*/ 18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6" name="Freeform 912"/>
                <p:cNvSpPr>
                  <a:spLocks/>
                </p:cNvSpPr>
                <p:nvPr/>
              </p:nvSpPr>
              <p:spPr bwMode="auto">
                <a:xfrm>
                  <a:off x="1270" y="3459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0 h 57"/>
                    <a:gd name="T4" fmla="*/ 0 w 1"/>
                    <a:gd name="T5" fmla="*/ 0 h 57"/>
                    <a:gd name="T6" fmla="*/ 1 w 1"/>
                    <a:gd name="T7" fmla="*/ 56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0"/>
                      </a:lnTo>
                      <a:lnTo>
                        <a:pt x="1" y="5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7" name="Freeform 913"/>
                <p:cNvSpPr>
                  <a:spLocks/>
                </p:cNvSpPr>
                <p:nvPr/>
              </p:nvSpPr>
              <p:spPr bwMode="auto">
                <a:xfrm>
                  <a:off x="1271" y="3493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0 h 22"/>
                    <a:gd name="T6" fmla="*/ 1 w 1"/>
                    <a:gd name="T7" fmla="*/ 8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8" name="Freeform 914"/>
                <p:cNvSpPr>
                  <a:spLocks/>
                </p:cNvSpPr>
                <p:nvPr/>
              </p:nvSpPr>
              <p:spPr bwMode="auto">
                <a:xfrm>
                  <a:off x="1272" y="3501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9" name="Freeform 915"/>
                <p:cNvSpPr>
                  <a:spLocks/>
                </p:cNvSpPr>
                <p:nvPr/>
              </p:nvSpPr>
              <p:spPr bwMode="auto">
                <a:xfrm>
                  <a:off x="1274" y="3486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7 h 27"/>
                    <a:gd name="T6" fmla="*/ 1 w 1"/>
                    <a:gd name="T7" fmla="*/ 26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0" name="Freeform 916"/>
                <p:cNvSpPr>
                  <a:spLocks/>
                </p:cNvSpPr>
                <p:nvPr/>
              </p:nvSpPr>
              <p:spPr bwMode="auto">
                <a:xfrm>
                  <a:off x="1275" y="3507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1" name="Freeform 917"/>
                <p:cNvSpPr>
                  <a:spLocks/>
                </p:cNvSpPr>
                <p:nvPr/>
              </p:nvSpPr>
              <p:spPr bwMode="auto">
                <a:xfrm>
                  <a:off x="1276" y="3493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9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2" name="Freeform 918"/>
                <p:cNvSpPr>
                  <a:spLocks/>
                </p:cNvSpPr>
                <p:nvPr/>
              </p:nvSpPr>
              <p:spPr bwMode="auto">
                <a:xfrm>
                  <a:off x="1277" y="3482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20 h 32"/>
                    <a:gd name="T4" fmla="*/ 0 w 1"/>
                    <a:gd name="T5" fmla="*/ 32 h 32"/>
                    <a:gd name="T6" fmla="*/ 1 w 1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3" name="Freeform 919"/>
                <p:cNvSpPr>
                  <a:spLocks/>
                </p:cNvSpPr>
                <p:nvPr/>
              </p:nvSpPr>
              <p:spPr bwMode="auto">
                <a:xfrm>
                  <a:off x="1278" y="3482"/>
                  <a:ext cx="1" cy="20"/>
                </a:xfrm>
                <a:custGeom>
                  <a:avLst/>
                  <a:gdLst>
                    <a:gd name="T0" fmla="*/ 0 w 1"/>
                    <a:gd name="T1" fmla="*/ 13 h 20"/>
                    <a:gd name="T2" fmla="*/ 0 w 1"/>
                    <a:gd name="T3" fmla="*/ 0 h 20"/>
                    <a:gd name="T4" fmla="*/ 0 w 1"/>
                    <a:gd name="T5" fmla="*/ 13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4" name="Freeform 920"/>
                <p:cNvSpPr>
                  <a:spLocks/>
                </p:cNvSpPr>
                <p:nvPr/>
              </p:nvSpPr>
              <p:spPr bwMode="auto">
                <a:xfrm>
                  <a:off x="1279" y="3502"/>
                  <a:ext cx="2" cy="17"/>
                </a:xfrm>
                <a:custGeom>
                  <a:avLst/>
                  <a:gdLst>
                    <a:gd name="T0" fmla="*/ 0 w 2"/>
                    <a:gd name="T1" fmla="*/ 17 h 17"/>
                    <a:gd name="T2" fmla="*/ 0 w 2"/>
                    <a:gd name="T3" fmla="*/ 0 h 17"/>
                    <a:gd name="T4" fmla="*/ 0 w 2"/>
                    <a:gd name="T5" fmla="*/ 17 h 17"/>
                    <a:gd name="T6" fmla="*/ 2 w 2"/>
                    <a:gd name="T7" fmla="*/ 3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5" name="Freeform 921"/>
                <p:cNvSpPr>
                  <a:spLocks/>
                </p:cNvSpPr>
                <p:nvPr/>
              </p:nvSpPr>
              <p:spPr bwMode="auto">
                <a:xfrm>
                  <a:off x="1281" y="350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6" name="Freeform 922"/>
                <p:cNvSpPr>
                  <a:spLocks/>
                </p:cNvSpPr>
                <p:nvPr/>
              </p:nvSpPr>
              <p:spPr bwMode="auto">
                <a:xfrm>
                  <a:off x="1282" y="349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1 h 7"/>
                    <a:gd name="T4" fmla="*/ 0 w 1"/>
                    <a:gd name="T5" fmla="*/ 1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" name="Freeform 923"/>
                <p:cNvSpPr>
                  <a:spLocks/>
                </p:cNvSpPr>
                <p:nvPr/>
              </p:nvSpPr>
              <p:spPr bwMode="auto">
                <a:xfrm>
                  <a:off x="1283" y="3489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2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" name="Freeform 924"/>
                <p:cNvSpPr>
                  <a:spLocks/>
                </p:cNvSpPr>
                <p:nvPr/>
              </p:nvSpPr>
              <p:spPr bwMode="auto">
                <a:xfrm>
                  <a:off x="1284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" name="Freeform 925"/>
                <p:cNvSpPr>
                  <a:spLocks/>
                </p:cNvSpPr>
                <p:nvPr/>
              </p:nvSpPr>
              <p:spPr bwMode="auto">
                <a:xfrm>
                  <a:off x="1285" y="3485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10 h 30"/>
                    <a:gd name="T4" fmla="*/ 0 w 1"/>
                    <a:gd name="T5" fmla="*/ 1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" name="Freeform 926"/>
                <p:cNvSpPr>
                  <a:spLocks/>
                </p:cNvSpPr>
                <p:nvPr/>
              </p:nvSpPr>
              <p:spPr bwMode="auto">
                <a:xfrm>
                  <a:off x="1286" y="3480"/>
                  <a:ext cx="1" cy="36"/>
                </a:xfrm>
                <a:custGeom>
                  <a:avLst/>
                  <a:gdLst>
                    <a:gd name="T0" fmla="*/ 0 w 1"/>
                    <a:gd name="T1" fmla="*/ 32 h 36"/>
                    <a:gd name="T2" fmla="*/ 0 w 1"/>
                    <a:gd name="T3" fmla="*/ 0 h 36"/>
                    <a:gd name="T4" fmla="*/ 0 w 1"/>
                    <a:gd name="T5" fmla="*/ 0 h 36"/>
                    <a:gd name="T6" fmla="*/ 1 w 1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" name="Freeform 927"/>
                <p:cNvSpPr>
                  <a:spLocks/>
                </p:cNvSpPr>
                <p:nvPr/>
              </p:nvSpPr>
              <p:spPr bwMode="auto">
                <a:xfrm>
                  <a:off x="1287" y="3493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0 h 23"/>
                    <a:gd name="T4" fmla="*/ 0 w 2"/>
                    <a:gd name="T5" fmla="*/ 17 h 23"/>
                    <a:gd name="T6" fmla="*/ 2 w 2"/>
                    <a:gd name="T7" fmla="*/ 16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" name="Freeform 928"/>
                <p:cNvSpPr>
                  <a:spLocks/>
                </p:cNvSpPr>
                <p:nvPr/>
              </p:nvSpPr>
              <p:spPr bwMode="auto">
                <a:xfrm>
                  <a:off x="1289" y="3509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4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" name="Freeform 929"/>
                <p:cNvSpPr>
                  <a:spLocks/>
                </p:cNvSpPr>
                <p:nvPr/>
              </p:nvSpPr>
              <p:spPr bwMode="auto">
                <a:xfrm>
                  <a:off x="1290" y="3502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2 h 13"/>
                    <a:gd name="T6" fmla="*/ 1 w 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" name="Freeform 930"/>
                <p:cNvSpPr>
                  <a:spLocks/>
                </p:cNvSpPr>
                <p:nvPr/>
              </p:nvSpPr>
              <p:spPr bwMode="auto">
                <a:xfrm>
                  <a:off x="1291" y="3464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0 h 50"/>
                    <a:gd name="T4" fmla="*/ 0 w 1"/>
                    <a:gd name="T5" fmla="*/ 0 h 50"/>
                    <a:gd name="T6" fmla="*/ 1 w 1"/>
                    <a:gd name="T7" fmla="*/ 21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" name="Freeform 931"/>
                <p:cNvSpPr>
                  <a:spLocks/>
                </p:cNvSpPr>
                <p:nvPr/>
              </p:nvSpPr>
              <p:spPr bwMode="auto">
                <a:xfrm>
                  <a:off x="1292" y="3485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0 h 23"/>
                    <a:gd name="T6" fmla="*/ 1 w 1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" name="Freeform 932"/>
                <p:cNvSpPr>
                  <a:spLocks/>
                </p:cNvSpPr>
                <p:nvPr/>
              </p:nvSpPr>
              <p:spPr bwMode="auto">
                <a:xfrm>
                  <a:off x="1293" y="349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16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" name="Freeform 933"/>
                <p:cNvSpPr>
                  <a:spLocks/>
                </p:cNvSpPr>
                <p:nvPr/>
              </p:nvSpPr>
              <p:spPr bwMode="auto">
                <a:xfrm>
                  <a:off x="1294" y="3505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9 h 10"/>
                    <a:gd name="T4" fmla="*/ 0 w 2"/>
                    <a:gd name="T5" fmla="*/ 10 h 10"/>
                    <a:gd name="T6" fmla="*/ 2 w 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" name="Freeform 934"/>
                <p:cNvSpPr>
                  <a:spLocks/>
                </p:cNvSpPr>
                <p:nvPr/>
              </p:nvSpPr>
              <p:spPr bwMode="auto">
                <a:xfrm>
                  <a:off x="1296" y="3492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22 h 22"/>
                    <a:gd name="T6" fmla="*/ 1 w 1"/>
                    <a:gd name="T7" fmla="*/ 11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9" name="Freeform 935"/>
                <p:cNvSpPr>
                  <a:spLocks/>
                </p:cNvSpPr>
                <p:nvPr/>
              </p:nvSpPr>
              <p:spPr bwMode="auto">
                <a:xfrm>
                  <a:off x="1297" y="3486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6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6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0" name="Freeform 936"/>
                <p:cNvSpPr>
                  <a:spLocks/>
                </p:cNvSpPr>
                <p:nvPr/>
              </p:nvSpPr>
              <p:spPr bwMode="auto">
                <a:xfrm>
                  <a:off x="1298" y="348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9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1" name="Freeform 937"/>
                <p:cNvSpPr>
                  <a:spLocks/>
                </p:cNvSpPr>
                <p:nvPr/>
              </p:nvSpPr>
              <p:spPr bwMode="auto">
                <a:xfrm>
                  <a:off x="1299" y="3495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5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2" name="Freeform 938"/>
                <p:cNvSpPr>
                  <a:spLocks/>
                </p:cNvSpPr>
                <p:nvPr/>
              </p:nvSpPr>
              <p:spPr bwMode="auto">
                <a:xfrm>
                  <a:off x="1300" y="3500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5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3" name="Freeform 939"/>
                <p:cNvSpPr>
                  <a:spLocks/>
                </p:cNvSpPr>
                <p:nvPr/>
              </p:nvSpPr>
              <p:spPr bwMode="auto">
                <a:xfrm>
                  <a:off x="1301" y="3505"/>
                  <a:ext cx="2" cy="12"/>
                </a:xfrm>
                <a:custGeom>
                  <a:avLst/>
                  <a:gdLst>
                    <a:gd name="T0" fmla="*/ 0 w 2"/>
                    <a:gd name="T1" fmla="*/ 4 h 12"/>
                    <a:gd name="T2" fmla="*/ 0 w 2"/>
                    <a:gd name="T3" fmla="*/ 0 h 12"/>
                    <a:gd name="T4" fmla="*/ 0 w 2"/>
                    <a:gd name="T5" fmla="*/ 2 h 12"/>
                    <a:gd name="T6" fmla="*/ 2 w 2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4" name="Freeform 940"/>
                <p:cNvSpPr>
                  <a:spLocks/>
                </p:cNvSpPr>
                <p:nvPr/>
              </p:nvSpPr>
              <p:spPr bwMode="auto">
                <a:xfrm>
                  <a:off x="1303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5" name="Freeform 941"/>
                <p:cNvSpPr>
                  <a:spLocks/>
                </p:cNvSpPr>
                <p:nvPr/>
              </p:nvSpPr>
              <p:spPr bwMode="auto">
                <a:xfrm>
                  <a:off x="1304" y="3482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16 h 34"/>
                    <a:gd name="T4" fmla="*/ 0 w 1"/>
                    <a:gd name="T5" fmla="*/ 16 h 34"/>
                    <a:gd name="T6" fmla="*/ 1 w 1"/>
                    <a:gd name="T7" fmla="*/ 0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6" name="Freeform 942"/>
                <p:cNvSpPr>
                  <a:spLocks/>
                </p:cNvSpPr>
                <p:nvPr/>
              </p:nvSpPr>
              <p:spPr bwMode="auto">
                <a:xfrm>
                  <a:off x="1305" y="348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25 h 25"/>
                    <a:gd name="T6" fmla="*/ 1 w 1"/>
                    <a:gd name="T7" fmla="*/ 18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7" name="Freeform 943"/>
                <p:cNvSpPr>
                  <a:spLocks/>
                </p:cNvSpPr>
                <p:nvPr/>
              </p:nvSpPr>
              <p:spPr bwMode="auto">
                <a:xfrm>
                  <a:off x="1306" y="349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8" name="Freeform 944"/>
                <p:cNvSpPr>
                  <a:spLocks/>
                </p:cNvSpPr>
                <p:nvPr/>
              </p:nvSpPr>
              <p:spPr bwMode="auto">
                <a:xfrm>
                  <a:off x="1307" y="350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6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9" name="Freeform 945"/>
                <p:cNvSpPr>
                  <a:spLocks/>
                </p:cNvSpPr>
                <p:nvPr/>
              </p:nvSpPr>
              <p:spPr bwMode="auto">
                <a:xfrm>
                  <a:off x="1308" y="3494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18 h 18"/>
                    <a:gd name="T6" fmla="*/ 2 w 2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0" name="Freeform 946"/>
                <p:cNvSpPr>
                  <a:spLocks/>
                </p:cNvSpPr>
                <p:nvPr/>
              </p:nvSpPr>
              <p:spPr bwMode="auto">
                <a:xfrm>
                  <a:off x="1310" y="3477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26 h 36"/>
                    <a:gd name="T4" fmla="*/ 0 w 1"/>
                    <a:gd name="T5" fmla="*/ 35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26"/>
                      </a:lnTo>
                      <a:lnTo>
                        <a:pt x="0" y="3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1" name="Freeform 947"/>
                <p:cNvSpPr>
                  <a:spLocks/>
                </p:cNvSpPr>
                <p:nvPr/>
              </p:nvSpPr>
              <p:spPr bwMode="auto">
                <a:xfrm>
                  <a:off x="1311" y="3477"/>
                  <a:ext cx="1" cy="29"/>
                </a:xfrm>
                <a:custGeom>
                  <a:avLst/>
                  <a:gdLst>
                    <a:gd name="T0" fmla="*/ 0 w 1"/>
                    <a:gd name="T1" fmla="*/ 12 h 29"/>
                    <a:gd name="T2" fmla="*/ 0 w 1"/>
                    <a:gd name="T3" fmla="*/ 0 h 29"/>
                    <a:gd name="T4" fmla="*/ 0 w 1"/>
                    <a:gd name="T5" fmla="*/ 12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2" name="Freeform 948"/>
                <p:cNvSpPr>
                  <a:spLocks/>
                </p:cNvSpPr>
                <p:nvPr/>
              </p:nvSpPr>
              <p:spPr bwMode="auto">
                <a:xfrm>
                  <a:off x="1312" y="3477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0 h 29"/>
                    <a:gd name="T6" fmla="*/ 1 w 1"/>
                    <a:gd name="T7" fmla="*/ 1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3" name="Freeform 949"/>
                <p:cNvSpPr>
                  <a:spLocks/>
                </p:cNvSpPr>
                <p:nvPr/>
              </p:nvSpPr>
              <p:spPr bwMode="auto">
                <a:xfrm>
                  <a:off x="1313" y="3496"/>
                  <a:ext cx="1" cy="20"/>
                </a:xfrm>
                <a:custGeom>
                  <a:avLst/>
                  <a:gdLst>
                    <a:gd name="T0" fmla="*/ 0 w 1"/>
                    <a:gd name="T1" fmla="*/ 17 h 20"/>
                    <a:gd name="T2" fmla="*/ 0 w 1"/>
                    <a:gd name="T3" fmla="*/ 0 h 20"/>
                    <a:gd name="T4" fmla="*/ 0 w 1"/>
                    <a:gd name="T5" fmla="*/ 17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4" name="Freeform 950"/>
                <p:cNvSpPr>
                  <a:spLocks/>
                </p:cNvSpPr>
                <p:nvPr/>
              </p:nvSpPr>
              <p:spPr bwMode="auto">
                <a:xfrm>
                  <a:off x="1314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2 h 10"/>
                    <a:gd name="T6" fmla="*/ 1 w 1"/>
                    <a:gd name="T7" fmla="*/ 3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5" name="Freeform 951"/>
                <p:cNvSpPr>
                  <a:spLocks/>
                </p:cNvSpPr>
                <p:nvPr/>
              </p:nvSpPr>
              <p:spPr bwMode="auto">
                <a:xfrm>
                  <a:off x="1315" y="3491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14 h 18"/>
                    <a:gd name="T6" fmla="*/ 2 w 2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6" name="Freeform 952"/>
                <p:cNvSpPr>
                  <a:spLocks/>
                </p:cNvSpPr>
                <p:nvPr/>
              </p:nvSpPr>
              <p:spPr bwMode="auto">
                <a:xfrm>
                  <a:off x="1317" y="350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7" name="Freeform 953"/>
                <p:cNvSpPr>
                  <a:spLocks/>
                </p:cNvSpPr>
                <p:nvPr/>
              </p:nvSpPr>
              <p:spPr bwMode="auto">
                <a:xfrm>
                  <a:off x="1318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8" name="Freeform 954"/>
                <p:cNvSpPr>
                  <a:spLocks/>
                </p:cNvSpPr>
                <p:nvPr/>
              </p:nvSpPr>
              <p:spPr bwMode="auto">
                <a:xfrm>
                  <a:off x="1319" y="3485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28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9" name="Freeform 955"/>
                <p:cNvSpPr>
                  <a:spLocks/>
                </p:cNvSpPr>
                <p:nvPr/>
              </p:nvSpPr>
              <p:spPr bwMode="auto">
                <a:xfrm>
                  <a:off x="1320" y="350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0" name="Freeform 956"/>
                <p:cNvSpPr>
                  <a:spLocks/>
                </p:cNvSpPr>
                <p:nvPr/>
              </p:nvSpPr>
              <p:spPr bwMode="auto">
                <a:xfrm>
                  <a:off x="1321" y="3475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45 h 45"/>
                    <a:gd name="T6" fmla="*/ 1 w 1"/>
                    <a:gd name="T7" fmla="*/ 32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1" name="Freeform 957"/>
                <p:cNvSpPr>
                  <a:spLocks/>
                </p:cNvSpPr>
                <p:nvPr/>
              </p:nvSpPr>
              <p:spPr bwMode="auto">
                <a:xfrm>
                  <a:off x="1322" y="3499"/>
                  <a:ext cx="2" cy="14"/>
                </a:xfrm>
                <a:custGeom>
                  <a:avLst/>
                  <a:gdLst>
                    <a:gd name="T0" fmla="*/ 0 w 2"/>
                    <a:gd name="T1" fmla="*/ 13 h 14"/>
                    <a:gd name="T2" fmla="*/ 0 w 2"/>
                    <a:gd name="T3" fmla="*/ 0 h 14"/>
                    <a:gd name="T4" fmla="*/ 0 w 2"/>
                    <a:gd name="T5" fmla="*/ 13 h 14"/>
                    <a:gd name="T6" fmla="*/ 2 w 2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2" name="Freeform 958"/>
                <p:cNvSpPr>
                  <a:spLocks/>
                </p:cNvSpPr>
                <p:nvPr/>
              </p:nvSpPr>
              <p:spPr bwMode="auto">
                <a:xfrm>
                  <a:off x="1324" y="3492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7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3" name="Freeform 959"/>
                <p:cNvSpPr>
                  <a:spLocks/>
                </p:cNvSpPr>
                <p:nvPr/>
              </p:nvSpPr>
              <p:spPr bwMode="auto">
                <a:xfrm>
                  <a:off x="1325" y="349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4" name="Freeform 960"/>
                <p:cNvSpPr>
                  <a:spLocks/>
                </p:cNvSpPr>
                <p:nvPr/>
              </p:nvSpPr>
              <p:spPr bwMode="auto">
                <a:xfrm>
                  <a:off x="1326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5" name="Freeform 961"/>
                <p:cNvSpPr>
                  <a:spLocks/>
                </p:cNvSpPr>
                <p:nvPr/>
              </p:nvSpPr>
              <p:spPr bwMode="auto">
                <a:xfrm>
                  <a:off x="1327" y="3487"/>
                  <a:ext cx="1" cy="27"/>
                </a:xfrm>
                <a:custGeom>
                  <a:avLst/>
                  <a:gdLst>
                    <a:gd name="T0" fmla="*/ 0 w 1"/>
                    <a:gd name="T1" fmla="*/ 18 h 27"/>
                    <a:gd name="T2" fmla="*/ 0 w 1"/>
                    <a:gd name="T3" fmla="*/ 0 h 27"/>
                    <a:gd name="T4" fmla="*/ 0 w 1"/>
                    <a:gd name="T5" fmla="*/ 15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6" name="Freeform 962"/>
                <p:cNvSpPr>
                  <a:spLocks/>
                </p:cNvSpPr>
                <p:nvPr/>
              </p:nvSpPr>
              <p:spPr bwMode="auto">
                <a:xfrm>
                  <a:off x="1328" y="3508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7" name="Freeform 963"/>
                <p:cNvSpPr>
                  <a:spLocks/>
                </p:cNvSpPr>
                <p:nvPr/>
              </p:nvSpPr>
              <p:spPr bwMode="auto">
                <a:xfrm>
                  <a:off x="1329" y="3487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0 h 21"/>
                    <a:gd name="T4" fmla="*/ 0 w 2"/>
                    <a:gd name="T5" fmla="*/ 0 h 21"/>
                    <a:gd name="T6" fmla="*/ 2 w 2"/>
                    <a:gd name="T7" fmla="*/ 14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8" name="Freeform 964"/>
                <p:cNvSpPr>
                  <a:spLocks/>
                </p:cNvSpPr>
                <p:nvPr/>
              </p:nvSpPr>
              <p:spPr bwMode="auto">
                <a:xfrm>
                  <a:off x="1331" y="3501"/>
                  <a:ext cx="1" cy="12"/>
                </a:xfrm>
                <a:custGeom>
                  <a:avLst/>
                  <a:gdLst>
                    <a:gd name="T0" fmla="*/ 0 w 1"/>
                    <a:gd name="T1" fmla="*/ 11 h 12"/>
                    <a:gd name="T2" fmla="*/ 0 w 1"/>
                    <a:gd name="T3" fmla="*/ 0 h 12"/>
                    <a:gd name="T4" fmla="*/ 0 w 1"/>
                    <a:gd name="T5" fmla="*/ 11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9" name="Freeform 965"/>
                <p:cNvSpPr>
                  <a:spLocks/>
                </p:cNvSpPr>
                <p:nvPr/>
              </p:nvSpPr>
              <p:spPr bwMode="auto">
                <a:xfrm>
                  <a:off x="1332" y="3502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0" name="Freeform 966"/>
                <p:cNvSpPr>
                  <a:spLocks/>
                </p:cNvSpPr>
                <p:nvPr/>
              </p:nvSpPr>
              <p:spPr bwMode="auto">
                <a:xfrm>
                  <a:off x="1333" y="3509"/>
                  <a:ext cx="1" cy="7"/>
                </a:xfrm>
                <a:custGeom>
                  <a:avLst/>
                  <a:gdLst>
                    <a:gd name="T0" fmla="*/ 0 w 1"/>
                    <a:gd name="T1" fmla="*/ 3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1" name="Freeform 967"/>
                <p:cNvSpPr>
                  <a:spLocks/>
                </p:cNvSpPr>
                <p:nvPr/>
              </p:nvSpPr>
              <p:spPr bwMode="auto">
                <a:xfrm>
                  <a:off x="1334" y="3475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32 h 41"/>
                    <a:gd name="T4" fmla="*/ 0 w 1"/>
                    <a:gd name="T5" fmla="*/ 37 h 41"/>
                    <a:gd name="T6" fmla="*/ 1 w 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2" name="Freeform 968"/>
                <p:cNvSpPr>
                  <a:spLocks/>
                </p:cNvSpPr>
                <p:nvPr/>
              </p:nvSpPr>
              <p:spPr bwMode="auto">
                <a:xfrm>
                  <a:off x="1335" y="3475"/>
                  <a:ext cx="1" cy="26"/>
                </a:xfrm>
                <a:custGeom>
                  <a:avLst/>
                  <a:gdLst>
                    <a:gd name="T0" fmla="*/ 0 w 1"/>
                    <a:gd name="T1" fmla="*/ 23 h 26"/>
                    <a:gd name="T2" fmla="*/ 0 w 1"/>
                    <a:gd name="T3" fmla="*/ 0 h 26"/>
                    <a:gd name="T4" fmla="*/ 0 w 1"/>
                    <a:gd name="T5" fmla="*/ 23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3" name="Freeform 969"/>
                <p:cNvSpPr>
                  <a:spLocks/>
                </p:cNvSpPr>
                <p:nvPr/>
              </p:nvSpPr>
              <p:spPr bwMode="auto">
                <a:xfrm>
                  <a:off x="1336" y="3489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4 h 16"/>
                    <a:gd name="T4" fmla="*/ 0 w 2"/>
                    <a:gd name="T5" fmla="*/ 4 h 16"/>
                    <a:gd name="T6" fmla="*/ 2 w 2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4" name="Freeform 970"/>
                <p:cNvSpPr>
                  <a:spLocks/>
                </p:cNvSpPr>
                <p:nvPr/>
              </p:nvSpPr>
              <p:spPr bwMode="auto">
                <a:xfrm>
                  <a:off x="1338" y="3436"/>
                  <a:ext cx="1" cy="53"/>
                </a:xfrm>
                <a:custGeom>
                  <a:avLst/>
                  <a:gdLst>
                    <a:gd name="T0" fmla="*/ 0 w 1"/>
                    <a:gd name="T1" fmla="*/ 53 h 53"/>
                    <a:gd name="T2" fmla="*/ 0 w 1"/>
                    <a:gd name="T3" fmla="*/ 3 h 53"/>
                    <a:gd name="T4" fmla="*/ 0 w 1"/>
                    <a:gd name="T5" fmla="*/ 7 h 53"/>
                    <a:gd name="T6" fmla="*/ 1 w 1"/>
                    <a:gd name="T7" fmla="*/ 0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3"/>
                    <a:gd name="T14" fmla="*/ 1 w 1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3">
                      <a:moveTo>
                        <a:pt x="0" y="53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5" name="Freeform 971"/>
                <p:cNvSpPr>
                  <a:spLocks/>
                </p:cNvSpPr>
                <p:nvPr/>
              </p:nvSpPr>
              <p:spPr bwMode="auto">
                <a:xfrm>
                  <a:off x="1339" y="3400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3 h 36"/>
                    <a:gd name="T4" fmla="*/ 0 w 1"/>
                    <a:gd name="T5" fmla="*/ 3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6" name="Freeform 972"/>
                <p:cNvSpPr>
                  <a:spLocks/>
                </p:cNvSpPr>
                <p:nvPr/>
              </p:nvSpPr>
              <p:spPr bwMode="auto">
                <a:xfrm>
                  <a:off x="1340" y="3400"/>
                  <a:ext cx="1" cy="66"/>
                </a:xfrm>
                <a:custGeom>
                  <a:avLst/>
                  <a:gdLst>
                    <a:gd name="T0" fmla="*/ 0 w 1"/>
                    <a:gd name="T1" fmla="*/ 37 h 66"/>
                    <a:gd name="T2" fmla="*/ 0 w 1"/>
                    <a:gd name="T3" fmla="*/ 0 h 66"/>
                    <a:gd name="T4" fmla="*/ 0 w 1"/>
                    <a:gd name="T5" fmla="*/ 37 h 66"/>
                    <a:gd name="T6" fmla="*/ 1 w 1"/>
                    <a:gd name="T7" fmla="*/ 66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6"/>
                    <a:gd name="T14" fmla="*/ 1 w 1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6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6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7" name="Freeform 973"/>
                <p:cNvSpPr>
                  <a:spLocks/>
                </p:cNvSpPr>
                <p:nvPr/>
              </p:nvSpPr>
              <p:spPr bwMode="auto">
                <a:xfrm>
                  <a:off x="1341" y="3371"/>
                  <a:ext cx="1" cy="95"/>
                </a:xfrm>
                <a:custGeom>
                  <a:avLst/>
                  <a:gdLst>
                    <a:gd name="T0" fmla="*/ 0 w 1"/>
                    <a:gd name="T1" fmla="*/ 95 h 95"/>
                    <a:gd name="T2" fmla="*/ 0 w 1"/>
                    <a:gd name="T3" fmla="*/ 17 h 95"/>
                    <a:gd name="T4" fmla="*/ 0 w 1"/>
                    <a:gd name="T5" fmla="*/ 64 h 95"/>
                    <a:gd name="T6" fmla="*/ 1 w 1"/>
                    <a:gd name="T7" fmla="*/ 0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5"/>
                    <a:gd name="T14" fmla="*/ 1 w 1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5">
                      <a:moveTo>
                        <a:pt x="0" y="95"/>
                      </a:moveTo>
                      <a:lnTo>
                        <a:pt x="0" y="17"/>
                      </a:lnTo>
                      <a:lnTo>
                        <a:pt x="0" y="6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8" name="Freeform 974"/>
                <p:cNvSpPr>
                  <a:spLocks/>
                </p:cNvSpPr>
                <p:nvPr/>
              </p:nvSpPr>
              <p:spPr bwMode="auto">
                <a:xfrm>
                  <a:off x="1342" y="3371"/>
                  <a:ext cx="1" cy="59"/>
                </a:xfrm>
                <a:custGeom>
                  <a:avLst/>
                  <a:gdLst>
                    <a:gd name="T0" fmla="*/ 0 w 1"/>
                    <a:gd name="T1" fmla="*/ 59 h 59"/>
                    <a:gd name="T2" fmla="*/ 0 w 1"/>
                    <a:gd name="T3" fmla="*/ 0 h 59"/>
                    <a:gd name="T4" fmla="*/ 0 w 1"/>
                    <a:gd name="T5" fmla="*/ 59 h 59"/>
                    <a:gd name="T6" fmla="*/ 1 w 1"/>
                    <a:gd name="T7" fmla="*/ 38 h 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9"/>
                    <a:gd name="T14" fmla="*/ 1 w 1"/>
                    <a:gd name="T15" fmla="*/ 59 h 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9">
                      <a:moveTo>
                        <a:pt x="0" y="59"/>
                      </a:moveTo>
                      <a:lnTo>
                        <a:pt x="0" y="0"/>
                      </a:lnTo>
                      <a:lnTo>
                        <a:pt x="0" y="59"/>
                      </a:lnTo>
                      <a:lnTo>
                        <a:pt x="1" y="3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9" name="Freeform 975"/>
                <p:cNvSpPr>
                  <a:spLocks/>
                </p:cNvSpPr>
                <p:nvPr/>
              </p:nvSpPr>
              <p:spPr bwMode="auto">
                <a:xfrm>
                  <a:off x="1343" y="3379"/>
                  <a:ext cx="2" cy="38"/>
                </a:xfrm>
                <a:custGeom>
                  <a:avLst/>
                  <a:gdLst>
                    <a:gd name="T0" fmla="*/ 0 w 2"/>
                    <a:gd name="T1" fmla="*/ 31 h 38"/>
                    <a:gd name="T2" fmla="*/ 0 w 2"/>
                    <a:gd name="T3" fmla="*/ 0 h 38"/>
                    <a:gd name="T4" fmla="*/ 0 w 2"/>
                    <a:gd name="T5" fmla="*/ 31 h 38"/>
                    <a:gd name="T6" fmla="*/ 2 w 2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8"/>
                    <a:gd name="T14" fmla="*/ 2 w 2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8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2" y="3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0" name="Freeform 976"/>
                <p:cNvSpPr>
                  <a:spLocks/>
                </p:cNvSpPr>
                <p:nvPr/>
              </p:nvSpPr>
              <p:spPr bwMode="auto">
                <a:xfrm>
                  <a:off x="1345" y="3376"/>
                  <a:ext cx="1" cy="69"/>
                </a:xfrm>
                <a:custGeom>
                  <a:avLst/>
                  <a:gdLst>
                    <a:gd name="T0" fmla="*/ 0 w 1"/>
                    <a:gd name="T1" fmla="*/ 69 h 69"/>
                    <a:gd name="T2" fmla="*/ 0 w 1"/>
                    <a:gd name="T3" fmla="*/ 0 h 69"/>
                    <a:gd name="T4" fmla="*/ 0 w 1"/>
                    <a:gd name="T5" fmla="*/ 69 h 69"/>
                    <a:gd name="T6" fmla="*/ 1 w 1"/>
                    <a:gd name="T7" fmla="*/ 33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9"/>
                    <a:gd name="T14" fmla="*/ 1 w 1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9">
                      <a:moveTo>
                        <a:pt x="0" y="69"/>
                      </a:moveTo>
                      <a:lnTo>
                        <a:pt x="0" y="0"/>
                      </a:lnTo>
                      <a:lnTo>
                        <a:pt x="0" y="69"/>
                      </a:lnTo>
                      <a:lnTo>
                        <a:pt x="1" y="3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1" name="Freeform 977"/>
                <p:cNvSpPr>
                  <a:spLocks/>
                </p:cNvSpPr>
                <p:nvPr/>
              </p:nvSpPr>
              <p:spPr bwMode="auto">
                <a:xfrm>
                  <a:off x="1346" y="3409"/>
                  <a:ext cx="1" cy="62"/>
                </a:xfrm>
                <a:custGeom>
                  <a:avLst/>
                  <a:gdLst>
                    <a:gd name="T0" fmla="*/ 0 w 1"/>
                    <a:gd name="T1" fmla="*/ 62 h 62"/>
                    <a:gd name="T2" fmla="*/ 0 w 1"/>
                    <a:gd name="T3" fmla="*/ 0 h 62"/>
                    <a:gd name="T4" fmla="*/ 0 w 1"/>
                    <a:gd name="T5" fmla="*/ 62 h 62"/>
                    <a:gd name="T6" fmla="*/ 1 w 1"/>
                    <a:gd name="T7" fmla="*/ 39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2"/>
                    <a:gd name="T14" fmla="*/ 1 w 1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2">
                      <a:moveTo>
                        <a:pt x="0" y="62"/>
                      </a:moveTo>
                      <a:lnTo>
                        <a:pt x="0" y="0"/>
                      </a:lnTo>
                      <a:lnTo>
                        <a:pt x="0" y="62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2" name="Freeform 978"/>
                <p:cNvSpPr>
                  <a:spLocks/>
                </p:cNvSpPr>
                <p:nvPr/>
              </p:nvSpPr>
              <p:spPr bwMode="auto">
                <a:xfrm>
                  <a:off x="1347" y="3448"/>
                  <a:ext cx="1" cy="54"/>
                </a:xfrm>
                <a:custGeom>
                  <a:avLst/>
                  <a:gdLst>
                    <a:gd name="T0" fmla="*/ 0 w 1"/>
                    <a:gd name="T1" fmla="*/ 39 h 54"/>
                    <a:gd name="T2" fmla="*/ 0 w 1"/>
                    <a:gd name="T3" fmla="*/ 0 h 54"/>
                    <a:gd name="T4" fmla="*/ 0 w 1"/>
                    <a:gd name="T5" fmla="*/ 39 h 54"/>
                    <a:gd name="T6" fmla="*/ 1 w 1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5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3" name="Freeform 979"/>
                <p:cNvSpPr>
                  <a:spLocks/>
                </p:cNvSpPr>
                <p:nvPr/>
              </p:nvSpPr>
              <p:spPr bwMode="auto">
                <a:xfrm>
                  <a:off x="1348" y="3499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4" name="Freeform 980"/>
                <p:cNvSpPr>
                  <a:spLocks/>
                </p:cNvSpPr>
                <p:nvPr/>
              </p:nvSpPr>
              <p:spPr bwMode="auto">
                <a:xfrm>
                  <a:off x="1349" y="3496"/>
                  <a:ext cx="1" cy="17"/>
                </a:xfrm>
                <a:custGeom>
                  <a:avLst/>
                  <a:gdLst>
                    <a:gd name="T0" fmla="*/ 0 w 1"/>
                    <a:gd name="T1" fmla="*/ 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5" name="Freeform 981"/>
                <p:cNvSpPr>
                  <a:spLocks/>
                </p:cNvSpPr>
                <p:nvPr/>
              </p:nvSpPr>
              <p:spPr bwMode="auto">
                <a:xfrm>
                  <a:off x="1350" y="3423"/>
                  <a:ext cx="2" cy="90"/>
                </a:xfrm>
                <a:custGeom>
                  <a:avLst/>
                  <a:gdLst>
                    <a:gd name="T0" fmla="*/ 0 w 2"/>
                    <a:gd name="T1" fmla="*/ 90 h 90"/>
                    <a:gd name="T2" fmla="*/ 0 w 2"/>
                    <a:gd name="T3" fmla="*/ 59 h 90"/>
                    <a:gd name="T4" fmla="*/ 0 w 2"/>
                    <a:gd name="T5" fmla="*/ 59 h 90"/>
                    <a:gd name="T6" fmla="*/ 2 w 2"/>
                    <a:gd name="T7" fmla="*/ 0 h 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0"/>
                    <a:gd name="T14" fmla="*/ 2 w 2"/>
                    <a:gd name="T15" fmla="*/ 90 h 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0">
                      <a:moveTo>
                        <a:pt x="0" y="90"/>
                      </a:move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6" name="Freeform 982"/>
                <p:cNvSpPr>
                  <a:spLocks/>
                </p:cNvSpPr>
                <p:nvPr/>
              </p:nvSpPr>
              <p:spPr bwMode="auto">
                <a:xfrm>
                  <a:off x="1352" y="3247"/>
                  <a:ext cx="1" cy="176"/>
                </a:xfrm>
                <a:custGeom>
                  <a:avLst/>
                  <a:gdLst>
                    <a:gd name="T0" fmla="*/ 0 w 1"/>
                    <a:gd name="T1" fmla="*/ 176 h 176"/>
                    <a:gd name="T2" fmla="*/ 0 w 1"/>
                    <a:gd name="T3" fmla="*/ 110 h 176"/>
                    <a:gd name="T4" fmla="*/ 0 w 1"/>
                    <a:gd name="T5" fmla="*/ 110 h 176"/>
                    <a:gd name="T6" fmla="*/ 1 w 1"/>
                    <a:gd name="T7" fmla="*/ 0 h 1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6"/>
                    <a:gd name="T14" fmla="*/ 1 w 1"/>
                    <a:gd name="T15" fmla="*/ 176 h 1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6">
                      <a:moveTo>
                        <a:pt x="0" y="176"/>
                      </a:moveTo>
                      <a:lnTo>
                        <a:pt x="0" y="1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7" name="Freeform 983"/>
                <p:cNvSpPr>
                  <a:spLocks/>
                </p:cNvSpPr>
                <p:nvPr/>
              </p:nvSpPr>
              <p:spPr bwMode="auto">
                <a:xfrm>
                  <a:off x="1353" y="2308"/>
                  <a:ext cx="1" cy="939"/>
                </a:xfrm>
                <a:custGeom>
                  <a:avLst/>
                  <a:gdLst>
                    <a:gd name="T0" fmla="*/ 0 w 1"/>
                    <a:gd name="T1" fmla="*/ 939 h 939"/>
                    <a:gd name="T2" fmla="*/ 0 w 1"/>
                    <a:gd name="T3" fmla="*/ 618 h 939"/>
                    <a:gd name="T4" fmla="*/ 0 w 1"/>
                    <a:gd name="T5" fmla="*/ 618 h 939"/>
                    <a:gd name="T6" fmla="*/ 1 w 1"/>
                    <a:gd name="T7" fmla="*/ 0 h 9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39"/>
                    <a:gd name="T14" fmla="*/ 1 w 1"/>
                    <a:gd name="T15" fmla="*/ 939 h 9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39">
                      <a:moveTo>
                        <a:pt x="0" y="939"/>
                      </a:moveTo>
                      <a:lnTo>
                        <a:pt x="0" y="6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8" name="Freeform 984"/>
                <p:cNvSpPr>
                  <a:spLocks/>
                </p:cNvSpPr>
                <p:nvPr/>
              </p:nvSpPr>
              <p:spPr bwMode="auto">
                <a:xfrm>
                  <a:off x="1354" y="1882"/>
                  <a:ext cx="1" cy="426"/>
                </a:xfrm>
                <a:custGeom>
                  <a:avLst/>
                  <a:gdLst>
                    <a:gd name="T0" fmla="*/ 0 w 1"/>
                    <a:gd name="T1" fmla="*/ 426 h 426"/>
                    <a:gd name="T2" fmla="*/ 0 w 1"/>
                    <a:gd name="T3" fmla="*/ 61 h 426"/>
                    <a:gd name="T4" fmla="*/ 0 w 1"/>
                    <a:gd name="T5" fmla="*/ 61 h 426"/>
                    <a:gd name="T6" fmla="*/ 1 w 1"/>
                    <a:gd name="T7" fmla="*/ 0 h 4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6"/>
                    <a:gd name="T14" fmla="*/ 1 w 1"/>
                    <a:gd name="T15" fmla="*/ 426 h 4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6">
                      <a:moveTo>
                        <a:pt x="0" y="426"/>
                      </a:moveTo>
                      <a:lnTo>
                        <a:pt x="0" y="6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9" name="Freeform 985"/>
                <p:cNvSpPr>
                  <a:spLocks/>
                </p:cNvSpPr>
                <p:nvPr/>
              </p:nvSpPr>
              <p:spPr bwMode="auto">
                <a:xfrm>
                  <a:off x="1355" y="1446"/>
                  <a:ext cx="1" cy="436"/>
                </a:xfrm>
                <a:custGeom>
                  <a:avLst/>
                  <a:gdLst>
                    <a:gd name="T0" fmla="*/ 0 w 1"/>
                    <a:gd name="T1" fmla="*/ 436 h 436"/>
                    <a:gd name="T2" fmla="*/ 0 w 1"/>
                    <a:gd name="T3" fmla="*/ 168 h 436"/>
                    <a:gd name="T4" fmla="*/ 0 w 1"/>
                    <a:gd name="T5" fmla="*/ 168 h 436"/>
                    <a:gd name="T6" fmla="*/ 1 w 1"/>
                    <a:gd name="T7" fmla="*/ 0 h 4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6"/>
                    <a:gd name="T14" fmla="*/ 1 w 1"/>
                    <a:gd name="T15" fmla="*/ 436 h 4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6">
                      <a:moveTo>
                        <a:pt x="0" y="436"/>
                      </a:moveTo>
                      <a:lnTo>
                        <a:pt x="0" y="16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986"/>
              <p:cNvGrpSpPr>
                <a:grpSpLocks/>
              </p:cNvGrpSpPr>
              <p:nvPr/>
            </p:nvGrpSpPr>
            <p:grpSpPr bwMode="auto">
              <a:xfrm>
                <a:off x="1356" y="794"/>
                <a:ext cx="233" cy="2727"/>
                <a:chOff x="1356" y="794"/>
                <a:chExt cx="233" cy="2727"/>
              </a:xfrm>
            </p:grpSpPr>
            <p:sp>
              <p:nvSpPr>
                <p:cNvPr id="3460" name="Freeform 987"/>
                <p:cNvSpPr>
                  <a:spLocks/>
                </p:cNvSpPr>
                <p:nvPr/>
              </p:nvSpPr>
              <p:spPr bwMode="auto">
                <a:xfrm>
                  <a:off x="1356" y="1173"/>
                  <a:ext cx="1" cy="518"/>
                </a:xfrm>
                <a:custGeom>
                  <a:avLst/>
                  <a:gdLst>
                    <a:gd name="T0" fmla="*/ 0 w 1"/>
                    <a:gd name="T1" fmla="*/ 518 h 518"/>
                    <a:gd name="T2" fmla="*/ 0 w 1"/>
                    <a:gd name="T3" fmla="*/ 206 h 518"/>
                    <a:gd name="T4" fmla="*/ 0 w 1"/>
                    <a:gd name="T5" fmla="*/ 206 h 518"/>
                    <a:gd name="T6" fmla="*/ 1 w 1"/>
                    <a:gd name="T7" fmla="*/ 0 h 5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8"/>
                    <a:gd name="T14" fmla="*/ 1 w 1"/>
                    <a:gd name="T15" fmla="*/ 518 h 5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8">
                      <a:moveTo>
                        <a:pt x="0" y="518"/>
                      </a:moveTo>
                      <a:lnTo>
                        <a:pt x="0" y="20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" name="Freeform 988"/>
                <p:cNvSpPr>
                  <a:spLocks/>
                </p:cNvSpPr>
                <p:nvPr/>
              </p:nvSpPr>
              <p:spPr bwMode="auto">
                <a:xfrm>
                  <a:off x="1357" y="794"/>
                  <a:ext cx="2" cy="379"/>
                </a:xfrm>
                <a:custGeom>
                  <a:avLst/>
                  <a:gdLst>
                    <a:gd name="T0" fmla="*/ 0 w 2"/>
                    <a:gd name="T1" fmla="*/ 379 h 379"/>
                    <a:gd name="T2" fmla="*/ 0 w 2"/>
                    <a:gd name="T3" fmla="*/ 0 h 379"/>
                    <a:gd name="T4" fmla="*/ 0 w 2"/>
                    <a:gd name="T5" fmla="*/ 0 h 379"/>
                    <a:gd name="T6" fmla="*/ 2 w 2"/>
                    <a:gd name="T7" fmla="*/ 136 h 3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79"/>
                    <a:gd name="T14" fmla="*/ 2 w 2"/>
                    <a:gd name="T15" fmla="*/ 379 h 3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79">
                      <a:moveTo>
                        <a:pt x="0" y="379"/>
                      </a:moveTo>
                      <a:lnTo>
                        <a:pt x="0" y="0"/>
                      </a:lnTo>
                      <a:lnTo>
                        <a:pt x="2" y="1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Freeform 989"/>
                <p:cNvSpPr>
                  <a:spLocks/>
                </p:cNvSpPr>
                <p:nvPr/>
              </p:nvSpPr>
              <p:spPr bwMode="auto">
                <a:xfrm>
                  <a:off x="1359" y="930"/>
                  <a:ext cx="1" cy="177"/>
                </a:xfrm>
                <a:custGeom>
                  <a:avLst/>
                  <a:gdLst>
                    <a:gd name="T0" fmla="*/ 0 w 1"/>
                    <a:gd name="T1" fmla="*/ 73 h 177"/>
                    <a:gd name="T2" fmla="*/ 0 w 1"/>
                    <a:gd name="T3" fmla="*/ 0 h 177"/>
                    <a:gd name="T4" fmla="*/ 0 w 1"/>
                    <a:gd name="T5" fmla="*/ 73 h 177"/>
                    <a:gd name="T6" fmla="*/ 1 w 1"/>
                    <a:gd name="T7" fmla="*/ 177 h 1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7"/>
                    <a:gd name="T14" fmla="*/ 1 w 1"/>
                    <a:gd name="T15" fmla="*/ 177 h 1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7">
                      <a:moveTo>
                        <a:pt x="0" y="73"/>
                      </a:move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1" y="17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" name="Freeform 990"/>
                <p:cNvSpPr>
                  <a:spLocks/>
                </p:cNvSpPr>
                <p:nvPr/>
              </p:nvSpPr>
              <p:spPr bwMode="auto">
                <a:xfrm>
                  <a:off x="1360" y="1107"/>
                  <a:ext cx="1" cy="817"/>
                </a:xfrm>
                <a:custGeom>
                  <a:avLst/>
                  <a:gdLst>
                    <a:gd name="T0" fmla="*/ 0 w 1"/>
                    <a:gd name="T1" fmla="*/ 456 h 817"/>
                    <a:gd name="T2" fmla="*/ 0 w 1"/>
                    <a:gd name="T3" fmla="*/ 0 h 817"/>
                    <a:gd name="T4" fmla="*/ 0 w 1"/>
                    <a:gd name="T5" fmla="*/ 456 h 817"/>
                    <a:gd name="T6" fmla="*/ 1 w 1"/>
                    <a:gd name="T7" fmla="*/ 817 h 8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17"/>
                    <a:gd name="T14" fmla="*/ 1 w 1"/>
                    <a:gd name="T15" fmla="*/ 817 h 8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17">
                      <a:moveTo>
                        <a:pt x="0" y="456"/>
                      </a:moveTo>
                      <a:lnTo>
                        <a:pt x="0" y="0"/>
                      </a:lnTo>
                      <a:lnTo>
                        <a:pt x="0" y="456"/>
                      </a:lnTo>
                      <a:lnTo>
                        <a:pt x="1" y="8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Freeform 991"/>
                <p:cNvSpPr>
                  <a:spLocks/>
                </p:cNvSpPr>
                <p:nvPr/>
              </p:nvSpPr>
              <p:spPr bwMode="auto">
                <a:xfrm>
                  <a:off x="1361" y="1648"/>
                  <a:ext cx="1" cy="663"/>
                </a:xfrm>
                <a:custGeom>
                  <a:avLst/>
                  <a:gdLst>
                    <a:gd name="T0" fmla="*/ 0 w 1"/>
                    <a:gd name="T1" fmla="*/ 276 h 663"/>
                    <a:gd name="T2" fmla="*/ 0 w 1"/>
                    <a:gd name="T3" fmla="*/ 0 h 663"/>
                    <a:gd name="T4" fmla="*/ 0 w 1"/>
                    <a:gd name="T5" fmla="*/ 0 h 663"/>
                    <a:gd name="T6" fmla="*/ 1 w 1"/>
                    <a:gd name="T7" fmla="*/ 663 h 6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63"/>
                    <a:gd name="T14" fmla="*/ 1 w 1"/>
                    <a:gd name="T15" fmla="*/ 663 h 6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63">
                      <a:moveTo>
                        <a:pt x="0" y="276"/>
                      </a:moveTo>
                      <a:lnTo>
                        <a:pt x="0" y="0"/>
                      </a:lnTo>
                      <a:lnTo>
                        <a:pt x="1" y="66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5" name="Freeform 992"/>
                <p:cNvSpPr>
                  <a:spLocks/>
                </p:cNvSpPr>
                <p:nvPr/>
              </p:nvSpPr>
              <p:spPr bwMode="auto">
                <a:xfrm>
                  <a:off x="1362" y="2311"/>
                  <a:ext cx="1" cy="639"/>
                </a:xfrm>
                <a:custGeom>
                  <a:avLst/>
                  <a:gdLst>
                    <a:gd name="T0" fmla="*/ 0 w 1"/>
                    <a:gd name="T1" fmla="*/ 498 h 639"/>
                    <a:gd name="T2" fmla="*/ 0 w 1"/>
                    <a:gd name="T3" fmla="*/ 0 h 639"/>
                    <a:gd name="T4" fmla="*/ 0 w 1"/>
                    <a:gd name="T5" fmla="*/ 498 h 639"/>
                    <a:gd name="T6" fmla="*/ 1 w 1"/>
                    <a:gd name="T7" fmla="*/ 639 h 6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39"/>
                    <a:gd name="T14" fmla="*/ 1 w 1"/>
                    <a:gd name="T15" fmla="*/ 639 h 6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39">
                      <a:moveTo>
                        <a:pt x="0" y="498"/>
                      </a:moveTo>
                      <a:lnTo>
                        <a:pt x="0" y="0"/>
                      </a:lnTo>
                      <a:lnTo>
                        <a:pt x="0" y="498"/>
                      </a:lnTo>
                      <a:lnTo>
                        <a:pt x="1" y="6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6" name="Freeform 993"/>
                <p:cNvSpPr>
                  <a:spLocks/>
                </p:cNvSpPr>
                <p:nvPr/>
              </p:nvSpPr>
              <p:spPr bwMode="auto">
                <a:xfrm>
                  <a:off x="1363" y="2950"/>
                  <a:ext cx="1" cy="362"/>
                </a:xfrm>
                <a:custGeom>
                  <a:avLst/>
                  <a:gdLst>
                    <a:gd name="T0" fmla="*/ 0 w 1"/>
                    <a:gd name="T1" fmla="*/ 261 h 362"/>
                    <a:gd name="T2" fmla="*/ 0 w 1"/>
                    <a:gd name="T3" fmla="*/ 0 h 362"/>
                    <a:gd name="T4" fmla="*/ 0 w 1"/>
                    <a:gd name="T5" fmla="*/ 261 h 362"/>
                    <a:gd name="T6" fmla="*/ 1 w 1"/>
                    <a:gd name="T7" fmla="*/ 362 h 3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2"/>
                    <a:gd name="T14" fmla="*/ 1 w 1"/>
                    <a:gd name="T15" fmla="*/ 362 h 3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2">
                      <a:moveTo>
                        <a:pt x="0" y="261"/>
                      </a:moveTo>
                      <a:lnTo>
                        <a:pt x="0" y="0"/>
                      </a:lnTo>
                      <a:lnTo>
                        <a:pt x="0" y="261"/>
                      </a:lnTo>
                      <a:lnTo>
                        <a:pt x="1" y="36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7" name="Freeform 994"/>
                <p:cNvSpPr>
                  <a:spLocks/>
                </p:cNvSpPr>
                <p:nvPr/>
              </p:nvSpPr>
              <p:spPr bwMode="auto">
                <a:xfrm>
                  <a:off x="1364" y="3312"/>
                  <a:ext cx="2" cy="105"/>
                </a:xfrm>
                <a:custGeom>
                  <a:avLst/>
                  <a:gdLst>
                    <a:gd name="T0" fmla="*/ 0 w 2"/>
                    <a:gd name="T1" fmla="*/ 70 h 105"/>
                    <a:gd name="T2" fmla="*/ 0 w 2"/>
                    <a:gd name="T3" fmla="*/ 0 h 105"/>
                    <a:gd name="T4" fmla="*/ 0 w 2"/>
                    <a:gd name="T5" fmla="*/ 70 h 105"/>
                    <a:gd name="T6" fmla="*/ 2 w 2"/>
                    <a:gd name="T7" fmla="*/ 105 h 1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5"/>
                    <a:gd name="T14" fmla="*/ 2 w 2"/>
                    <a:gd name="T15" fmla="*/ 105 h 1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5">
                      <a:moveTo>
                        <a:pt x="0" y="70"/>
                      </a:moveTo>
                      <a:lnTo>
                        <a:pt x="0" y="0"/>
                      </a:lnTo>
                      <a:lnTo>
                        <a:pt x="0" y="70"/>
                      </a:lnTo>
                      <a:lnTo>
                        <a:pt x="2" y="10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8" name="Freeform 995"/>
                <p:cNvSpPr>
                  <a:spLocks/>
                </p:cNvSpPr>
                <p:nvPr/>
              </p:nvSpPr>
              <p:spPr bwMode="auto">
                <a:xfrm>
                  <a:off x="1366" y="3417"/>
                  <a:ext cx="1" cy="58"/>
                </a:xfrm>
                <a:custGeom>
                  <a:avLst/>
                  <a:gdLst>
                    <a:gd name="T0" fmla="*/ 0 w 1"/>
                    <a:gd name="T1" fmla="*/ 58 h 58"/>
                    <a:gd name="T2" fmla="*/ 0 w 1"/>
                    <a:gd name="T3" fmla="*/ 0 h 58"/>
                    <a:gd name="T4" fmla="*/ 0 w 1"/>
                    <a:gd name="T5" fmla="*/ 58 h 58"/>
                    <a:gd name="T6" fmla="*/ 1 w 1"/>
                    <a:gd name="T7" fmla="*/ 51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8"/>
                    <a:gd name="T14" fmla="*/ 1 w 1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8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9" name="Freeform 996"/>
                <p:cNvSpPr>
                  <a:spLocks/>
                </p:cNvSpPr>
                <p:nvPr/>
              </p:nvSpPr>
              <p:spPr bwMode="auto">
                <a:xfrm>
                  <a:off x="1367" y="3462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1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0" name="Freeform 997"/>
                <p:cNvSpPr>
                  <a:spLocks/>
                </p:cNvSpPr>
                <p:nvPr/>
              </p:nvSpPr>
              <p:spPr bwMode="auto">
                <a:xfrm>
                  <a:off x="1368" y="3434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0 h 38"/>
                    <a:gd name="T6" fmla="*/ 1 w 1"/>
                    <a:gd name="T7" fmla="*/ 14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1" name="Freeform 998"/>
                <p:cNvSpPr>
                  <a:spLocks/>
                </p:cNvSpPr>
                <p:nvPr/>
              </p:nvSpPr>
              <p:spPr bwMode="auto">
                <a:xfrm>
                  <a:off x="1369" y="3437"/>
                  <a:ext cx="1" cy="54"/>
                </a:xfrm>
                <a:custGeom>
                  <a:avLst/>
                  <a:gdLst>
                    <a:gd name="T0" fmla="*/ 0 w 1"/>
                    <a:gd name="T1" fmla="*/ 54 h 54"/>
                    <a:gd name="T2" fmla="*/ 0 w 1"/>
                    <a:gd name="T3" fmla="*/ 11 h 54"/>
                    <a:gd name="T4" fmla="*/ 0 w 1"/>
                    <a:gd name="T5" fmla="*/ 45 h 54"/>
                    <a:gd name="T6" fmla="*/ 1 w 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4"/>
                      </a:moveTo>
                      <a:lnTo>
                        <a:pt x="0" y="11"/>
                      </a:lnTo>
                      <a:lnTo>
                        <a:pt x="0" y="4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2" name="Freeform 999"/>
                <p:cNvSpPr>
                  <a:spLocks/>
                </p:cNvSpPr>
                <p:nvPr/>
              </p:nvSpPr>
              <p:spPr bwMode="auto">
                <a:xfrm>
                  <a:off x="1370" y="3337"/>
                  <a:ext cx="1" cy="107"/>
                </a:xfrm>
                <a:custGeom>
                  <a:avLst/>
                  <a:gdLst>
                    <a:gd name="T0" fmla="*/ 0 w 1"/>
                    <a:gd name="T1" fmla="*/ 107 h 107"/>
                    <a:gd name="T2" fmla="*/ 0 w 1"/>
                    <a:gd name="T3" fmla="*/ 12 h 107"/>
                    <a:gd name="T4" fmla="*/ 0 w 1"/>
                    <a:gd name="T5" fmla="*/ 12 h 107"/>
                    <a:gd name="T6" fmla="*/ 1 w 1"/>
                    <a:gd name="T7" fmla="*/ 0 h 10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7"/>
                    <a:gd name="T14" fmla="*/ 1 w 1"/>
                    <a:gd name="T15" fmla="*/ 107 h 10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7">
                      <a:moveTo>
                        <a:pt x="0" y="107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3" name="Freeform 1000"/>
                <p:cNvSpPr>
                  <a:spLocks/>
                </p:cNvSpPr>
                <p:nvPr/>
              </p:nvSpPr>
              <p:spPr bwMode="auto">
                <a:xfrm>
                  <a:off x="1371" y="3337"/>
                  <a:ext cx="2" cy="76"/>
                </a:xfrm>
                <a:custGeom>
                  <a:avLst/>
                  <a:gdLst>
                    <a:gd name="T0" fmla="*/ 0 w 2"/>
                    <a:gd name="T1" fmla="*/ 43 h 76"/>
                    <a:gd name="T2" fmla="*/ 0 w 2"/>
                    <a:gd name="T3" fmla="*/ 0 h 76"/>
                    <a:gd name="T4" fmla="*/ 0 w 2"/>
                    <a:gd name="T5" fmla="*/ 43 h 76"/>
                    <a:gd name="T6" fmla="*/ 2 w 2"/>
                    <a:gd name="T7" fmla="*/ 76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6"/>
                    <a:gd name="T14" fmla="*/ 2 w 2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6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2" y="7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4" name="Freeform 1001"/>
                <p:cNvSpPr>
                  <a:spLocks/>
                </p:cNvSpPr>
                <p:nvPr/>
              </p:nvSpPr>
              <p:spPr bwMode="auto">
                <a:xfrm>
                  <a:off x="1373" y="3238"/>
                  <a:ext cx="1" cy="175"/>
                </a:xfrm>
                <a:custGeom>
                  <a:avLst/>
                  <a:gdLst>
                    <a:gd name="T0" fmla="*/ 0 w 1"/>
                    <a:gd name="T1" fmla="*/ 175 h 175"/>
                    <a:gd name="T2" fmla="*/ 0 w 1"/>
                    <a:gd name="T3" fmla="*/ 46 h 175"/>
                    <a:gd name="T4" fmla="*/ 0 w 1"/>
                    <a:gd name="T5" fmla="*/ 46 h 175"/>
                    <a:gd name="T6" fmla="*/ 1 w 1"/>
                    <a:gd name="T7" fmla="*/ 0 h 1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5"/>
                    <a:gd name="T14" fmla="*/ 1 w 1"/>
                    <a:gd name="T15" fmla="*/ 175 h 1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5">
                      <a:moveTo>
                        <a:pt x="0" y="175"/>
                      </a:moveTo>
                      <a:lnTo>
                        <a:pt x="0" y="4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Freeform 1002"/>
                <p:cNvSpPr>
                  <a:spLocks/>
                </p:cNvSpPr>
                <p:nvPr/>
              </p:nvSpPr>
              <p:spPr bwMode="auto">
                <a:xfrm>
                  <a:off x="1374" y="3176"/>
                  <a:ext cx="1" cy="108"/>
                </a:xfrm>
                <a:custGeom>
                  <a:avLst/>
                  <a:gdLst>
                    <a:gd name="T0" fmla="*/ 0 w 1"/>
                    <a:gd name="T1" fmla="*/ 108 h 108"/>
                    <a:gd name="T2" fmla="*/ 0 w 1"/>
                    <a:gd name="T3" fmla="*/ 62 h 108"/>
                    <a:gd name="T4" fmla="*/ 0 w 1"/>
                    <a:gd name="T5" fmla="*/ 108 h 108"/>
                    <a:gd name="T6" fmla="*/ 1 w 1"/>
                    <a:gd name="T7" fmla="*/ 0 h 1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8"/>
                    <a:gd name="T14" fmla="*/ 1 w 1"/>
                    <a:gd name="T15" fmla="*/ 108 h 1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8">
                      <a:moveTo>
                        <a:pt x="0" y="108"/>
                      </a:moveTo>
                      <a:lnTo>
                        <a:pt x="0" y="62"/>
                      </a:lnTo>
                      <a:lnTo>
                        <a:pt x="0" y="10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6" name="Freeform 1003"/>
                <p:cNvSpPr>
                  <a:spLocks/>
                </p:cNvSpPr>
                <p:nvPr/>
              </p:nvSpPr>
              <p:spPr bwMode="auto">
                <a:xfrm>
                  <a:off x="1375" y="3176"/>
                  <a:ext cx="1" cy="117"/>
                </a:xfrm>
                <a:custGeom>
                  <a:avLst/>
                  <a:gdLst>
                    <a:gd name="T0" fmla="*/ 0 w 1"/>
                    <a:gd name="T1" fmla="*/ 117 h 117"/>
                    <a:gd name="T2" fmla="*/ 0 w 1"/>
                    <a:gd name="T3" fmla="*/ 0 h 117"/>
                    <a:gd name="T4" fmla="*/ 0 w 1"/>
                    <a:gd name="T5" fmla="*/ 86 h 117"/>
                    <a:gd name="T6" fmla="*/ 1 w 1"/>
                    <a:gd name="T7" fmla="*/ 25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7"/>
                    <a:gd name="T14" fmla="*/ 1 w 1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7">
                      <a:moveTo>
                        <a:pt x="0" y="117"/>
                      </a:moveTo>
                      <a:lnTo>
                        <a:pt x="0" y="0"/>
                      </a:lnTo>
                      <a:lnTo>
                        <a:pt x="0" y="86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7" name="Freeform 1004"/>
                <p:cNvSpPr>
                  <a:spLocks/>
                </p:cNvSpPr>
                <p:nvPr/>
              </p:nvSpPr>
              <p:spPr bwMode="auto">
                <a:xfrm>
                  <a:off x="1376" y="3164"/>
                  <a:ext cx="1" cy="203"/>
                </a:xfrm>
                <a:custGeom>
                  <a:avLst/>
                  <a:gdLst>
                    <a:gd name="T0" fmla="*/ 0 w 1"/>
                    <a:gd name="T1" fmla="*/ 203 h 203"/>
                    <a:gd name="T2" fmla="*/ 0 w 1"/>
                    <a:gd name="T3" fmla="*/ 37 h 203"/>
                    <a:gd name="T4" fmla="*/ 0 w 1"/>
                    <a:gd name="T5" fmla="*/ 53 h 203"/>
                    <a:gd name="T6" fmla="*/ 1 w 1"/>
                    <a:gd name="T7" fmla="*/ 0 h 20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3"/>
                    <a:gd name="T14" fmla="*/ 1 w 1"/>
                    <a:gd name="T15" fmla="*/ 203 h 20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3">
                      <a:moveTo>
                        <a:pt x="0" y="203"/>
                      </a:moveTo>
                      <a:lnTo>
                        <a:pt x="0" y="37"/>
                      </a:lnTo>
                      <a:lnTo>
                        <a:pt x="0" y="5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Freeform 1005"/>
                <p:cNvSpPr>
                  <a:spLocks/>
                </p:cNvSpPr>
                <p:nvPr/>
              </p:nvSpPr>
              <p:spPr bwMode="auto">
                <a:xfrm>
                  <a:off x="1377" y="3139"/>
                  <a:ext cx="1" cy="56"/>
                </a:xfrm>
                <a:custGeom>
                  <a:avLst/>
                  <a:gdLst>
                    <a:gd name="T0" fmla="*/ 0 w 1"/>
                    <a:gd name="T1" fmla="*/ 25 h 56"/>
                    <a:gd name="T2" fmla="*/ 0 w 1"/>
                    <a:gd name="T3" fmla="*/ 0 h 56"/>
                    <a:gd name="T4" fmla="*/ 0 w 1"/>
                    <a:gd name="T5" fmla="*/ 0 h 56"/>
                    <a:gd name="T6" fmla="*/ 1 w 1"/>
                    <a:gd name="T7" fmla="*/ 56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" y="5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9" name="Freeform 1006"/>
                <p:cNvSpPr>
                  <a:spLocks/>
                </p:cNvSpPr>
                <p:nvPr/>
              </p:nvSpPr>
              <p:spPr bwMode="auto">
                <a:xfrm>
                  <a:off x="1378" y="3047"/>
                  <a:ext cx="2" cy="155"/>
                </a:xfrm>
                <a:custGeom>
                  <a:avLst/>
                  <a:gdLst>
                    <a:gd name="T0" fmla="*/ 0 w 2"/>
                    <a:gd name="T1" fmla="*/ 155 h 155"/>
                    <a:gd name="T2" fmla="*/ 0 w 2"/>
                    <a:gd name="T3" fmla="*/ 0 h 155"/>
                    <a:gd name="T4" fmla="*/ 0 w 2"/>
                    <a:gd name="T5" fmla="*/ 0 h 155"/>
                    <a:gd name="T6" fmla="*/ 2 w 2"/>
                    <a:gd name="T7" fmla="*/ 150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5"/>
                    <a:gd name="T14" fmla="*/ 2 w 2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5">
                      <a:moveTo>
                        <a:pt x="0" y="155"/>
                      </a:moveTo>
                      <a:lnTo>
                        <a:pt x="0" y="0"/>
                      </a:lnTo>
                      <a:lnTo>
                        <a:pt x="2" y="15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0" name="Freeform 1007"/>
                <p:cNvSpPr>
                  <a:spLocks/>
                </p:cNvSpPr>
                <p:nvPr/>
              </p:nvSpPr>
              <p:spPr bwMode="auto">
                <a:xfrm>
                  <a:off x="1380" y="3175"/>
                  <a:ext cx="1" cy="174"/>
                </a:xfrm>
                <a:custGeom>
                  <a:avLst/>
                  <a:gdLst>
                    <a:gd name="T0" fmla="*/ 0 w 1"/>
                    <a:gd name="T1" fmla="*/ 113 h 174"/>
                    <a:gd name="T2" fmla="*/ 0 w 1"/>
                    <a:gd name="T3" fmla="*/ 0 h 174"/>
                    <a:gd name="T4" fmla="*/ 0 w 1"/>
                    <a:gd name="T5" fmla="*/ 113 h 174"/>
                    <a:gd name="T6" fmla="*/ 1 w 1"/>
                    <a:gd name="T7" fmla="*/ 174 h 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4"/>
                    <a:gd name="T14" fmla="*/ 1 w 1"/>
                    <a:gd name="T15" fmla="*/ 174 h 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4">
                      <a:moveTo>
                        <a:pt x="0" y="113"/>
                      </a:moveTo>
                      <a:lnTo>
                        <a:pt x="0" y="0"/>
                      </a:lnTo>
                      <a:lnTo>
                        <a:pt x="0" y="113"/>
                      </a:lnTo>
                      <a:lnTo>
                        <a:pt x="1" y="17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Freeform 1008"/>
                <p:cNvSpPr>
                  <a:spLocks/>
                </p:cNvSpPr>
                <p:nvPr/>
              </p:nvSpPr>
              <p:spPr bwMode="auto">
                <a:xfrm>
                  <a:off x="1381" y="333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1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1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2" name="Freeform 1009"/>
                <p:cNvSpPr>
                  <a:spLocks/>
                </p:cNvSpPr>
                <p:nvPr/>
              </p:nvSpPr>
              <p:spPr bwMode="auto">
                <a:xfrm>
                  <a:off x="1382" y="3338"/>
                  <a:ext cx="1" cy="86"/>
                </a:xfrm>
                <a:custGeom>
                  <a:avLst/>
                  <a:gdLst>
                    <a:gd name="T0" fmla="*/ 0 w 1"/>
                    <a:gd name="T1" fmla="*/ 73 h 86"/>
                    <a:gd name="T2" fmla="*/ 0 w 1"/>
                    <a:gd name="T3" fmla="*/ 0 h 86"/>
                    <a:gd name="T4" fmla="*/ 0 w 1"/>
                    <a:gd name="T5" fmla="*/ 73 h 86"/>
                    <a:gd name="T6" fmla="*/ 1 w 1"/>
                    <a:gd name="T7" fmla="*/ 86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6"/>
                    <a:gd name="T14" fmla="*/ 1 w 1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6">
                      <a:moveTo>
                        <a:pt x="0" y="73"/>
                      </a:moveTo>
                      <a:lnTo>
                        <a:pt x="0" y="0"/>
                      </a:lnTo>
                      <a:lnTo>
                        <a:pt x="0" y="73"/>
                      </a:lnTo>
                      <a:lnTo>
                        <a:pt x="1" y="8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" name="Freeform 1010"/>
                <p:cNvSpPr>
                  <a:spLocks/>
                </p:cNvSpPr>
                <p:nvPr/>
              </p:nvSpPr>
              <p:spPr bwMode="auto">
                <a:xfrm>
                  <a:off x="1383" y="3424"/>
                  <a:ext cx="1" cy="79"/>
                </a:xfrm>
                <a:custGeom>
                  <a:avLst/>
                  <a:gdLst>
                    <a:gd name="T0" fmla="*/ 0 w 1"/>
                    <a:gd name="T1" fmla="*/ 79 h 79"/>
                    <a:gd name="T2" fmla="*/ 0 w 1"/>
                    <a:gd name="T3" fmla="*/ 0 h 79"/>
                    <a:gd name="T4" fmla="*/ 0 w 1"/>
                    <a:gd name="T5" fmla="*/ 79 h 79"/>
                    <a:gd name="T6" fmla="*/ 1 w 1"/>
                    <a:gd name="T7" fmla="*/ 50 h 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9"/>
                    <a:gd name="T14" fmla="*/ 1 w 1"/>
                    <a:gd name="T15" fmla="*/ 79 h 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9">
                      <a:moveTo>
                        <a:pt x="0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1" y="5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Freeform 1011"/>
                <p:cNvSpPr>
                  <a:spLocks/>
                </p:cNvSpPr>
                <p:nvPr/>
              </p:nvSpPr>
              <p:spPr bwMode="auto">
                <a:xfrm>
                  <a:off x="1384" y="3458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45 h 45"/>
                    <a:gd name="T6" fmla="*/ 1 w 1"/>
                    <a:gd name="T7" fmla="*/ 34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" name="Freeform 1012"/>
                <p:cNvSpPr>
                  <a:spLocks/>
                </p:cNvSpPr>
                <p:nvPr/>
              </p:nvSpPr>
              <p:spPr bwMode="auto">
                <a:xfrm>
                  <a:off x="1385" y="3450"/>
                  <a:ext cx="2" cy="42"/>
                </a:xfrm>
                <a:custGeom>
                  <a:avLst/>
                  <a:gdLst>
                    <a:gd name="T0" fmla="*/ 0 w 2"/>
                    <a:gd name="T1" fmla="*/ 42 h 42"/>
                    <a:gd name="T2" fmla="*/ 0 w 2"/>
                    <a:gd name="T3" fmla="*/ 9 h 42"/>
                    <a:gd name="T4" fmla="*/ 0 w 2"/>
                    <a:gd name="T5" fmla="*/ 20 h 42"/>
                    <a:gd name="T6" fmla="*/ 2 w 2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2"/>
                    <a:gd name="T14" fmla="*/ 2 w 2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2">
                      <a:moveTo>
                        <a:pt x="0" y="42"/>
                      </a:moveTo>
                      <a:lnTo>
                        <a:pt x="0" y="9"/>
                      </a:lnTo>
                      <a:lnTo>
                        <a:pt x="0" y="2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" name="Freeform 1013"/>
                <p:cNvSpPr>
                  <a:spLocks/>
                </p:cNvSpPr>
                <p:nvPr/>
              </p:nvSpPr>
              <p:spPr bwMode="auto">
                <a:xfrm>
                  <a:off x="1387" y="3380"/>
                  <a:ext cx="1" cy="70"/>
                </a:xfrm>
                <a:custGeom>
                  <a:avLst/>
                  <a:gdLst>
                    <a:gd name="T0" fmla="*/ 0 w 1"/>
                    <a:gd name="T1" fmla="*/ 70 h 70"/>
                    <a:gd name="T2" fmla="*/ 0 w 1"/>
                    <a:gd name="T3" fmla="*/ 36 h 70"/>
                    <a:gd name="T4" fmla="*/ 0 w 1"/>
                    <a:gd name="T5" fmla="*/ 36 h 70"/>
                    <a:gd name="T6" fmla="*/ 1 w 1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0"/>
                    <a:gd name="T14" fmla="*/ 1 w 1"/>
                    <a:gd name="T15" fmla="*/ 70 h 7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0">
                      <a:moveTo>
                        <a:pt x="0" y="70"/>
                      </a:moveTo>
                      <a:lnTo>
                        <a:pt x="0" y="3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Freeform 1014"/>
                <p:cNvSpPr>
                  <a:spLocks/>
                </p:cNvSpPr>
                <p:nvPr/>
              </p:nvSpPr>
              <p:spPr bwMode="auto">
                <a:xfrm>
                  <a:off x="1388" y="3373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" name="Freeform 1015"/>
                <p:cNvSpPr>
                  <a:spLocks/>
                </p:cNvSpPr>
                <p:nvPr/>
              </p:nvSpPr>
              <p:spPr bwMode="auto">
                <a:xfrm>
                  <a:off x="1389" y="3175"/>
                  <a:ext cx="1" cy="198"/>
                </a:xfrm>
                <a:custGeom>
                  <a:avLst/>
                  <a:gdLst>
                    <a:gd name="T0" fmla="*/ 0 w 1"/>
                    <a:gd name="T1" fmla="*/ 198 h 198"/>
                    <a:gd name="T2" fmla="*/ 0 w 1"/>
                    <a:gd name="T3" fmla="*/ 51 h 198"/>
                    <a:gd name="T4" fmla="*/ 0 w 1"/>
                    <a:gd name="T5" fmla="*/ 51 h 198"/>
                    <a:gd name="T6" fmla="*/ 1 w 1"/>
                    <a:gd name="T7" fmla="*/ 0 h 1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8"/>
                    <a:gd name="T14" fmla="*/ 1 w 1"/>
                    <a:gd name="T15" fmla="*/ 198 h 1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8">
                      <a:moveTo>
                        <a:pt x="0" y="198"/>
                      </a:moveTo>
                      <a:lnTo>
                        <a:pt x="0" y="5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" name="Freeform 1016"/>
                <p:cNvSpPr>
                  <a:spLocks/>
                </p:cNvSpPr>
                <p:nvPr/>
              </p:nvSpPr>
              <p:spPr bwMode="auto">
                <a:xfrm>
                  <a:off x="1390" y="3175"/>
                  <a:ext cx="1" cy="29"/>
                </a:xfrm>
                <a:custGeom>
                  <a:avLst/>
                  <a:gdLst>
                    <a:gd name="T0" fmla="*/ 0 w 1"/>
                    <a:gd name="T1" fmla="*/ 16 h 29"/>
                    <a:gd name="T2" fmla="*/ 0 w 1"/>
                    <a:gd name="T3" fmla="*/ 0 h 29"/>
                    <a:gd name="T4" fmla="*/ 0 w 1"/>
                    <a:gd name="T5" fmla="*/ 16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Freeform 1017"/>
                <p:cNvSpPr>
                  <a:spLocks/>
                </p:cNvSpPr>
                <p:nvPr/>
              </p:nvSpPr>
              <p:spPr bwMode="auto">
                <a:xfrm>
                  <a:off x="1391" y="3161"/>
                  <a:ext cx="1" cy="98"/>
                </a:xfrm>
                <a:custGeom>
                  <a:avLst/>
                  <a:gdLst>
                    <a:gd name="T0" fmla="*/ 0 w 1"/>
                    <a:gd name="T1" fmla="*/ 98 h 98"/>
                    <a:gd name="T2" fmla="*/ 0 w 1"/>
                    <a:gd name="T3" fmla="*/ 43 h 98"/>
                    <a:gd name="T4" fmla="*/ 0 w 1"/>
                    <a:gd name="T5" fmla="*/ 98 h 98"/>
                    <a:gd name="T6" fmla="*/ 1 w 1"/>
                    <a:gd name="T7" fmla="*/ 0 h 9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8"/>
                    <a:gd name="T14" fmla="*/ 1 w 1"/>
                    <a:gd name="T15" fmla="*/ 98 h 9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8">
                      <a:moveTo>
                        <a:pt x="0" y="98"/>
                      </a:moveTo>
                      <a:lnTo>
                        <a:pt x="0" y="43"/>
                      </a:lnTo>
                      <a:lnTo>
                        <a:pt x="0" y="9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" name="Freeform 1018"/>
                <p:cNvSpPr>
                  <a:spLocks/>
                </p:cNvSpPr>
                <p:nvPr/>
              </p:nvSpPr>
              <p:spPr bwMode="auto">
                <a:xfrm>
                  <a:off x="1392" y="3161"/>
                  <a:ext cx="2" cy="55"/>
                </a:xfrm>
                <a:custGeom>
                  <a:avLst/>
                  <a:gdLst>
                    <a:gd name="T0" fmla="*/ 0 w 2"/>
                    <a:gd name="T1" fmla="*/ 50 h 55"/>
                    <a:gd name="T2" fmla="*/ 0 w 2"/>
                    <a:gd name="T3" fmla="*/ 0 h 55"/>
                    <a:gd name="T4" fmla="*/ 0 w 2"/>
                    <a:gd name="T5" fmla="*/ 50 h 55"/>
                    <a:gd name="T6" fmla="*/ 2 w 2"/>
                    <a:gd name="T7" fmla="*/ 55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5"/>
                    <a:gd name="T14" fmla="*/ 2 w 2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5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2" y="5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" name="Freeform 1019"/>
                <p:cNvSpPr>
                  <a:spLocks/>
                </p:cNvSpPr>
                <p:nvPr/>
              </p:nvSpPr>
              <p:spPr bwMode="auto">
                <a:xfrm>
                  <a:off x="1394" y="3118"/>
                  <a:ext cx="1" cy="144"/>
                </a:xfrm>
                <a:custGeom>
                  <a:avLst/>
                  <a:gdLst>
                    <a:gd name="T0" fmla="*/ 0 w 1"/>
                    <a:gd name="T1" fmla="*/ 98 h 144"/>
                    <a:gd name="T2" fmla="*/ 0 w 1"/>
                    <a:gd name="T3" fmla="*/ 0 h 144"/>
                    <a:gd name="T4" fmla="*/ 0 w 1"/>
                    <a:gd name="T5" fmla="*/ 0 h 144"/>
                    <a:gd name="T6" fmla="*/ 1 w 1"/>
                    <a:gd name="T7" fmla="*/ 144 h 1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4"/>
                    <a:gd name="T14" fmla="*/ 1 w 1"/>
                    <a:gd name="T15" fmla="*/ 144 h 1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4">
                      <a:moveTo>
                        <a:pt x="0" y="98"/>
                      </a:moveTo>
                      <a:lnTo>
                        <a:pt x="0" y="0"/>
                      </a:lnTo>
                      <a:lnTo>
                        <a:pt x="1" y="1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Freeform 1020"/>
                <p:cNvSpPr>
                  <a:spLocks/>
                </p:cNvSpPr>
                <p:nvPr/>
              </p:nvSpPr>
              <p:spPr bwMode="auto">
                <a:xfrm>
                  <a:off x="1395" y="3195"/>
                  <a:ext cx="1" cy="113"/>
                </a:xfrm>
                <a:custGeom>
                  <a:avLst/>
                  <a:gdLst>
                    <a:gd name="T0" fmla="*/ 0 w 1"/>
                    <a:gd name="T1" fmla="*/ 67 h 113"/>
                    <a:gd name="T2" fmla="*/ 0 w 1"/>
                    <a:gd name="T3" fmla="*/ 0 h 113"/>
                    <a:gd name="T4" fmla="*/ 0 w 1"/>
                    <a:gd name="T5" fmla="*/ 0 h 113"/>
                    <a:gd name="T6" fmla="*/ 1 w 1"/>
                    <a:gd name="T7" fmla="*/ 113 h 1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3"/>
                    <a:gd name="T14" fmla="*/ 1 w 1"/>
                    <a:gd name="T15" fmla="*/ 113 h 1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3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1" y="1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" name="Freeform 1021"/>
                <p:cNvSpPr>
                  <a:spLocks/>
                </p:cNvSpPr>
                <p:nvPr/>
              </p:nvSpPr>
              <p:spPr bwMode="auto">
                <a:xfrm>
                  <a:off x="1396" y="3259"/>
                  <a:ext cx="1" cy="191"/>
                </a:xfrm>
                <a:custGeom>
                  <a:avLst/>
                  <a:gdLst>
                    <a:gd name="T0" fmla="*/ 0 w 1"/>
                    <a:gd name="T1" fmla="*/ 49 h 191"/>
                    <a:gd name="T2" fmla="*/ 0 w 1"/>
                    <a:gd name="T3" fmla="*/ 0 h 191"/>
                    <a:gd name="T4" fmla="*/ 0 w 1"/>
                    <a:gd name="T5" fmla="*/ 0 h 191"/>
                    <a:gd name="T6" fmla="*/ 1 w 1"/>
                    <a:gd name="T7" fmla="*/ 191 h 1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1"/>
                    <a:gd name="T14" fmla="*/ 1 w 1"/>
                    <a:gd name="T15" fmla="*/ 191 h 1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1">
                      <a:moveTo>
                        <a:pt x="0" y="49"/>
                      </a:moveTo>
                      <a:lnTo>
                        <a:pt x="0" y="0"/>
                      </a:lnTo>
                      <a:lnTo>
                        <a:pt x="1" y="19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" name="Freeform 1022"/>
                <p:cNvSpPr>
                  <a:spLocks/>
                </p:cNvSpPr>
                <p:nvPr/>
              </p:nvSpPr>
              <p:spPr bwMode="auto">
                <a:xfrm>
                  <a:off x="1397" y="3279"/>
                  <a:ext cx="1" cy="171"/>
                </a:xfrm>
                <a:custGeom>
                  <a:avLst/>
                  <a:gdLst>
                    <a:gd name="T0" fmla="*/ 0 w 1"/>
                    <a:gd name="T1" fmla="*/ 171 h 171"/>
                    <a:gd name="T2" fmla="*/ 0 w 1"/>
                    <a:gd name="T3" fmla="*/ 0 h 171"/>
                    <a:gd name="T4" fmla="*/ 0 w 1"/>
                    <a:gd name="T5" fmla="*/ 132 h 171"/>
                    <a:gd name="T6" fmla="*/ 1 w 1"/>
                    <a:gd name="T7" fmla="*/ 144 h 1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1"/>
                    <a:gd name="T14" fmla="*/ 1 w 1"/>
                    <a:gd name="T15" fmla="*/ 171 h 1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1">
                      <a:moveTo>
                        <a:pt x="0" y="171"/>
                      </a:moveTo>
                      <a:lnTo>
                        <a:pt x="0" y="0"/>
                      </a:lnTo>
                      <a:lnTo>
                        <a:pt x="0" y="132"/>
                      </a:lnTo>
                      <a:lnTo>
                        <a:pt x="1" y="1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Freeform 1023"/>
                <p:cNvSpPr>
                  <a:spLocks/>
                </p:cNvSpPr>
                <p:nvPr/>
              </p:nvSpPr>
              <p:spPr bwMode="auto">
                <a:xfrm>
                  <a:off x="1398" y="3354"/>
                  <a:ext cx="1" cy="125"/>
                </a:xfrm>
                <a:custGeom>
                  <a:avLst/>
                  <a:gdLst>
                    <a:gd name="T0" fmla="*/ 0 w 1"/>
                    <a:gd name="T1" fmla="*/ 80 h 125"/>
                    <a:gd name="T2" fmla="*/ 0 w 1"/>
                    <a:gd name="T3" fmla="*/ 0 h 125"/>
                    <a:gd name="T4" fmla="*/ 0 w 1"/>
                    <a:gd name="T5" fmla="*/ 80 h 125"/>
                    <a:gd name="T6" fmla="*/ 1 w 1"/>
                    <a:gd name="T7" fmla="*/ 125 h 1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5"/>
                    <a:gd name="T14" fmla="*/ 1 w 1"/>
                    <a:gd name="T15" fmla="*/ 125 h 1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5">
                      <a:moveTo>
                        <a:pt x="0" y="80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1" y="1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7" name="Freeform 1024"/>
                <p:cNvSpPr>
                  <a:spLocks/>
                </p:cNvSpPr>
                <p:nvPr/>
              </p:nvSpPr>
              <p:spPr bwMode="auto">
                <a:xfrm>
                  <a:off x="1399" y="3423"/>
                  <a:ext cx="2" cy="56"/>
                </a:xfrm>
                <a:custGeom>
                  <a:avLst/>
                  <a:gdLst>
                    <a:gd name="T0" fmla="*/ 0 w 2"/>
                    <a:gd name="T1" fmla="*/ 56 h 56"/>
                    <a:gd name="T2" fmla="*/ 0 w 2"/>
                    <a:gd name="T3" fmla="*/ 0 h 56"/>
                    <a:gd name="T4" fmla="*/ 0 w 2"/>
                    <a:gd name="T5" fmla="*/ 0 h 56"/>
                    <a:gd name="T6" fmla="*/ 2 w 2"/>
                    <a:gd name="T7" fmla="*/ 15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6"/>
                    <a:gd name="T14" fmla="*/ 2 w 2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" name="Freeform 1025"/>
                <p:cNvSpPr>
                  <a:spLocks/>
                </p:cNvSpPr>
                <p:nvPr/>
              </p:nvSpPr>
              <p:spPr bwMode="auto">
                <a:xfrm>
                  <a:off x="1401" y="3350"/>
                  <a:ext cx="1" cy="114"/>
                </a:xfrm>
                <a:custGeom>
                  <a:avLst/>
                  <a:gdLst>
                    <a:gd name="T0" fmla="*/ 0 w 1"/>
                    <a:gd name="T1" fmla="*/ 114 h 114"/>
                    <a:gd name="T2" fmla="*/ 0 w 1"/>
                    <a:gd name="T3" fmla="*/ 56 h 114"/>
                    <a:gd name="T4" fmla="*/ 0 w 1"/>
                    <a:gd name="T5" fmla="*/ 114 h 114"/>
                    <a:gd name="T6" fmla="*/ 1 w 1"/>
                    <a:gd name="T7" fmla="*/ 0 h 1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4"/>
                    <a:gd name="T14" fmla="*/ 1 w 1"/>
                    <a:gd name="T15" fmla="*/ 114 h 1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4">
                      <a:moveTo>
                        <a:pt x="0" y="114"/>
                      </a:moveTo>
                      <a:lnTo>
                        <a:pt x="0" y="56"/>
                      </a:lnTo>
                      <a:lnTo>
                        <a:pt x="0" y="1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Freeform 1026"/>
                <p:cNvSpPr>
                  <a:spLocks/>
                </p:cNvSpPr>
                <p:nvPr/>
              </p:nvSpPr>
              <p:spPr bwMode="auto">
                <a:xfrm>
                  <a:off x="1402" y="3350"/>
                  <a:ext cx="1" cy="85"/>
                </a:xfrm>
                <a:custGeom>
                  <a:avLst/>
                  <a:gdLst>
                    <a:gd name="T0" fmla="*/ 0 w 1"/>
                    <a:gd name="T1" fmla="*/ 67 h 85"/>
                    <a:gd name="T2" fmla="*/ 0 w 1"/>
                    <a:gd name="T3" fmla="*/ 0 h 85"/>
                    <a:gd name="T4" fmla="*/ 0 w 1"/>
                    <a:gd name="T5" fmla="*/ 2 h 85"/>
                    <a:gd name="T6" fmla="*/ 1 w 1"/>
                    <a:gd name="T7" fmla="*/ 85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5"/>
                    <a:gd name="T14" fmla="*/ 1 w 1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5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8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" name="Freeform 1027"/>
                <p:cNvSpPr>
                  <a:spLocks/>
                </p:cNvSpPr>
                <p:nvPr/>
              </p:nvSpPr>
              <p:spPr bwMode="auto">
                <a:xfrm>
                  <a:off x="1403" y="343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1" name="Freeform 1028"/>
                <p:cNvSpPr>
                  <a:spLocks/>
                </p:cNvSpPr>
                <p:nvPr/>
              </p:nvSpPr>
              <p:spPr bwMode="auto">
                <a:xfrm>
                  <a:off x="1404" y="3400"/>
                  <a:ext cx="1" cy="56"/>
                </a:xfrm>
                <a:custGeom>
                  <a:avLst/>
                  <a:gdLst>
                    <a:gd name="T0" fmla="*/ 0 w 1"/>
                    <a:gd name="T1" fmla="*/ 56 h 56"/>
                    <a:gd name="T2" fmla="*/ 0 w 1"/>
                    <a:gd name="T3" fmla="*/ 0 h 56"/>
                    <a:gd name="T4" fmla="*/ 0 w 1"/>
                    <a:gd name="T5" fmla="*/ 56 h 56"/>
                    <a:gd name="T6" fmla="*/ 1 w 1"/>
                    <a:gd name="T7" fmla="*/ 7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" name="Freeform 1029"/>
                <p:cNvSpPr>
                  <a:spLocks/>
                </p:cNvSpPr>
                <p:nvPr/>
              </p:nvSpPr>
              <p:spPr bwMode="auto">
                <a:xfrm>
                  <a:off x="1405" y="3361"/>
                  <a:ext cx="1" cy="71"/>
                </a:xfrm>
                <a:custGeom>
                  <a:avLst/>
                  <a:gdLst>
                    <a:gd name="T0" fmla="*/ 0 w 1"/>
                    <a:gd name="T1" fmla="*/ 71 h 71"/>
                    <a:gd name="T2" fmla="*/ 0 w 1"/>
                    <a:gd name="T3" fmla="*/ 0 h 71"/>
                    <a:gd name="T4" fmla="*/ 0 w 1"/>
                    <a:gd name="T5" fmla="*/ 71 h 71"/>
                    <a:gd name="T6" fmla="*/ 1 w 1"/>
                    <a:gd name="T7" fmla="*/ 10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1"/>
                    <a:gd name="T14" fmla="*/ 1 w 1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1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" name="Freeform 1030"/>
                <p:cNvSpPr>
                  <a:spLocks/>
                </p:cNvSpPr>
                <p:nvPr/>
              </p:nvSpPr>
              <p:spPr bwMode="auto">
                <a:xfrm>
                  <a:off x="1406" y="3350"/>
                  <a:ext cx="2" cy="53"/>
                </a:xfrm>
                <a:custGeom>
                  <a:avLst/>
                  <a:gdLst>
                    <a:gd name="T0" fmla="*/ 0 w 2"/>
                    <a:gd name="T1" fmla="*/ 21 h 53"/>
                    <a:gd name="T2" fmla="*/ 0 w 2"/>
                    <a:gd name="T3" fmla="*/ 0 h 53"/>
                    <a:gd name="T4" fmla="*/ 0 w 2"/>
                    <a:gd name="T5" fmla="*/ 0 h 53"/>
                    <a:gd name="T6" fmla="*/ 2 w 2"/>
                    <a:gd name="T7" fmla="*/ 53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3"/>
                    <a:gd name="T14" fmla="*/ 2 w 2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3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2" y="5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" name="Freeform 1031"/>
                <p:cNvSpPr>
                  <a:spLocks/>
                </p:cNvSpPr>
                <p:nvPr/>
              </p:nvSpPr>
              <p:spPr bwMode="auto">
                <a:xfrm>
                  <a:off x="1408" y="3321"/>
                  <a:ext cx="1" cy="82"/>
                </a:xfrm>
                <a:custGeom>
                  <a:avLst/>
                  <a:gdLst>
                    <a:gd name="T0" fmla="*/ 0 w 1"/>
                    <a:gd name="T1" fmla="*/ 82 h 82"/>
                    <a:gd name="T2" fmla="*/ 0 w 1"/>
                    <a:gd name="T3" fmla="*/ 38 h 82"/>
                    <a:gd name="T4" fmla="*/ 0 w 1"/>
                    <a:gd name="T5" fmla="*/ 48 h 82"/>
                    <a:gd name="T6" fmla="*/ 1 w 1"/>
                    <a:gd name="T7" fmla="*/ 0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2"/>
                    <a:gd name="T14" fmla="*/ 1 w 1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2">
                      <a:moveTo>
                        <a:pt x="0" y="82"/>
                      </a:moveTo>
                      <a:lnTo>
                        <a:pt x="0" y="38"/>
                      </a:lnTo>
                      <a:lnTo>
                        <a:pt x="0" y="4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" name="Freeform 1032"/>
                <p:cNvSpPr>
                  <a:spLocks/>
                </p:cNvSpPr>
                <p:nvPr/>
              </p:nvSpPr>
              <p:spPr bwMode="auto">
                <a:xfrm>
                  <a:off x="1409" y="3321"/>
                  <a:ext cx="1" cy="101"/>
                </a:xfrm>
                <a:custGeom>
                  <a:avLst/>
                  <a:gdLst>
                    <a:gd name="T0" fmla="*/ 0 w 1"/>
                    <a:gd name="T1" fmla="*/ 101 h 101"/>
                    <a:gd name="T2" fmla="*/ 0 w 1"/>
                    <a:gd name="T3" fmla="*/ 0 h 101"/>
                    <a:gd name="T4" fmla="*/ 0 w 1"/>
                    <a:gd name="T5" fmla="*/ 101 h 101"/>
                    <a:gd name="T6" fmla="*/ 1 w 1"/>
                    <a:gd name="T7" fmla="*/ 59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1"/>
                    <a:gd name="T14" fmla="*/ 1 w 1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1">
                      <a:moveTo>
                        <a:pt x="0" y="101"/>
                      </a:moveTo>
                      <a:lnTo>
                        <a:pt x="0" y="0"/>
                      </a:lnTo>
                      <a:lnTo>
                        <a:pt x="0" y="101"/>
                      </a:lnTo>
                      <a:lnTo>
                        <a:pt x="1" y="5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6" name="Freeform 1033"/>
                <p:cNvSpPr>
                  <a:spLocks/>
                </p:cNvSpPr>
                <p:nvPr/>
              </p:nvSpPr>
              <p:spPr bwMode="auto">
                <a:xfrm>
                  <a:off x="1410" y="3380"/>
                  <a:ext cx="1" cy="71"/>
                </a:xfrm>
                <a:custGeom>
                  <a:avLst/>
                  <a:gdLst>
                    <a:gd name="T0" fmla="*/ 0 w 1"/>
                    <a:gd name="T1" fmla="*/ 42 h 71"/>
                    <a:gd name="T2" fmla="*/ 0 w 1"/>
                    <a:gd name="T3" fmla="*/ 0 h 71"/>
                    <a:gd name="T4" fmla="*/ 0 w 1"/>
                    <a:gd name="T5" fmla="*/ 42 h 71"/>
                    <a:gd name="T6" fmla="*/ 1 w 1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1"/>
                    <a:gd name="T14" fmla="*/ 1 w 1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1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7" name="Freeform 1034"/>
                <p:cNvSpPr>
                  <a:spLocks/>
                </p:cNvSpPr>
                <p:nvPr/>
              </p:nvSpPr>
              <p:spPr bwMode="auto">
                <a:xfrm>
                  <a:off x="1411" y="3310"/>
                  <a:ext cx="1" cy="141"/>
                </a:xfrm>
                <a:custGeom>
                  <a:avLst/>
                  <a:gdLst>
                    <a:gd name="T0" fmla="*/ 0 w 1"/>
                    <a:gd name="T1" fmla="*/ 141 h 141"/>
                    <a:gd name="T2" fmla="*/ 0 w 1"/>
                    <a:gd name="T3" fmla="*/ 37 h 141"/>
                    <a:gd name="T4" fmla="*/ 0 w 1"/>
                    <a:gd name="T5" fmla="*/ 91 h 141"/>
                    <a:gd name="T6" fmla="*/ 1 w 1"/>
                    <a:gd name="T7" fmla="*/ 0 h 1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1"/>
                    <a:gd name="T14" fmla="*/ 1 w 1"/>
                    <a:gd name="T15" fmla="*/ 141 h 1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1">
                      <a:moveTo>
                        <a:pt x="0" y="141"/>
                      </a:moveTo>
                      <a:lnTo>
                        <a:pt x="0" y="37"/>
                      </a:lnTo>
                      <a:lnTo>
                        <a:pt x="0" y="9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8" name="Freeform 1035"/>
                <p:cNvSpPr>
                  <a:spLocks/>
                </p:cNvSpPr>
                <p:nvPr/>
              </p:nvSpPr>
              <p:spPr bwMode="auto">
                <a:xfrm>
                  <a:off x="1412" y="3310"/>
                  <a:ext cx="1" cy="139"/>
                </a:xfrm>
                <a:custGeom>
                  <a:avLst/>
                  <a:gdLst>
                    <a:gd name="T0" fmla="*/ 0 w 1"/>
                    <a:gd name="T1" fmla="*/ 72 h 139"/>
                    <a:gd name="T2" fmla="*/ 0 w 1"/>
                    <a:gd name="T3" fmla="*/ 0 h 139"/>
                    <a:gd name="T4" fmla="*/ 0 w 1"/>
                    <a:gd name="T5" fmla="*/ 72 h 139"/>
                    <a:gd name="T6" fmla="*/ 1 w 1"/>
                    <a:gd name="T7" fmla="*/ 139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9"/>
                    <a:gd name="T14" fmla="*/ 1 w 1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9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1" y="1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9" name="Freeform 1036"/>
                <p:cNvSpPr>
                  <a:spLocks/>
                </p:cNvSpPr>
                <p:nvPr/>
              </p:nvSpPr>
              <p:spPr bwMode="auto">
                <a:xfrm>
                  <a:off x="1413" y="3416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9 h 33"/>
                    <a:gd name="T6" fmla="*/ 1 w 1"/>
                    <a:gd name="T7" fmla="*/ 22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0" name="Freeform 1037"/>
                <p:cNvSpPr>
                  <a:spLocks/>
                </p:cNvSpPr>
                <p:nvPr/>
              </p:nvSpPr>
              <p:spPr bwMode="auto">
                <a:xfrm>
                  <a:off x="1414" y="3369"/>
                  <a:ext cx="2" cy="69"/>
                </a:xfrm>
                <a:custGeom>
                  <a:avLst/>
                  <a:gdLst>
                    <a:gd name="T0" fmla="*/ 0 w 2"/>
                    <a:gd name="T1" fmla="*/ 69 h 69"/>
                    <a:gd name="T2" fmla="*/ 0 w 2"/>
                    <a:gd name="T3" fmla="*/ 47 h 69"/>
                    <a:gd name="T4" fmla="*/ 0 w 2"/>
                    <a:gd name="T5" fmla="*/ 47 h 69"/>
                    <a:gd name="T6" fmla="*/ 2 w 2"/>
                    <a:gd name="T7" fmla="*/ 0 h 6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9"/>
                    <a:gd name="T14" fmla="*/ 2 w 2"/>
                    <a:gd name="T15" fmla="*/ 69 h 6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9">
                      <a:moveTo>
                        <a:pt x="0" y="69"/>
                      </a:moveTo>
                      <a:lnTo>
                        <a:pt x="0" y="4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1" name="Freeform 1038"/>
                <p:cNvSpPr>
                  <a:spLocks/>
                </p:cNvSpPr>
                <p:nvPr/>
              </p:nvSpPr>
              <p:spPr bwMode="auto">
                <a:xfrm>
                  <a:off x="1416" y="3365"/>
                  <a:ext cx="1" cy="32"/>
                </a:xfrm>
                <a:custGeom>
                  <a:avLst/>
                  <a:gdLst>
                    <a:gd name="T0" fmla="*/ 0 w 1"/>
                    <a:gd name="T1" fmla="*/ 4 h 32"/>
                    <a:gd name="T2" fmla="*/ 0 w 1"/>
                    <a:gd name="T3" fmla="*/ 0 h 32"/>
                    <a:gd name="T4" fmla="*/ 0 w 1"/>
                    <a:gd name="T5" fmla="*/ 0 h 32"/>
                    <a:gd name="T6" fmla="*/ 1 w 1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2" name="Freeform 1039"/>
                <p:cNvSpPr>
                  <a:spLocks/>
                </p:cNvSpPr>
                <p:nvPr/>
              </p:nvSpPr>
              <p:spPr bwMode="auto">
                <a:xfrm>
                  <a:off x="1417" y="3351"/>
                  <a:ext cx="1" cy="86"/>
                </a:xfrm>
                <a:custGeom>
                  <a:avLst/>
                  <a:gdLst>
                    <a:gd name="T0" fmla="*/ 0 w 1"/>
                    <a:gd name="T1" fmla="*/ 76 h 86"/>
                    <a:gd name="T2" fmla="*/ 0 w 1"/>
                    <a:gd name="T3" fmla="*/ 0 h 86"/>
                    <a:gd name="T4" fmla="*/ 0 w 1"/>
                    <a:gd name="T5" fmla="*/ 0 h 86"/>
                    <a:gd name="T6" fmla="*/ 1 w 1"/>
                    <a:gd name="T7" fmla="*/ 86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6"/>
                    <a:gd name="T14" fmla="*/ 1 w 1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6">
                      <a:moveTo>
                        <a:pt x="0" y="76"/>
                      </a:moveTo>
                      <a:lnTo>
                        <a:pt x="0" y="0"/>
                      </a:lnTo>
                      <a:lnTo>
                        <a:pt x="1" y="8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3" name="Freeform 1040"/>
                <p:cNvSpPr>
                  <a:spLocks/>
                </p:cNvSpPr>
                <p:nvPr/>
              </p:nvSpPr>
              <p:spPr bwMode="auto">
                <a:xfrm>
                  <a:off x="1418" y="3437"/>
                  <a:ext cx="1" cy="30"/>
                </a:xfrm>
                <a:custGeom>
                  <a:avLst/>
                  <a:gdLst>
                    <a:gd name="T0" fmla="*/ 0 w 1"/>
                    <a:gd name="T1" fmla="*/ 1 h 30"/>
                    <a:gd name="T2" fmla="*/ 0 w 1"/>
                    <a:gd name="T3" fmla="*/ 0 h 30"/>
                    <a:gd name="T4" fmla="*/ 0 w 1"/>
                    <a:gd name="T5" fmla="*/ 1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" name="Freeform 1041"/>
                <p:cNvSpPr>
                  <a:spLocks/>
                </p:cNvSpPr>
                <p:nvPr/>
              </p:nvSpPr>
              <p:spPr bwMode="auto">
                <a:xfrm>
                  <a:off x="1419" y="3442"/>
                  <a:ext cx="1" cy="46"/>
                </a:xfrm>
                <a:custGeom>
                  <a:avLst/>
                  <a:gdLst>
                    <a:gd name="T0" fmla="*/ 0 w 1"/>
                    <a:gd name="T1" fmla="*/ 25 h 46"/>
                    <a:gd name="T2" fmla="*/ 0 w 1"/>
                    <a:gd name="T3" fmla="*/ 0 h 46"/>
                    <a:gd name="T4" fmla="*/ 0 w 1"/>
                    <a:gd name="T5" fmla="*/ 16 h 46"/>
                    <a:gd name="T6" fmla="*/ 1 w 1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" name="Freeform 1042"/>
                <p:cNvSpPr>
                  <a:spLocks/>
                </p:cNvSpPr>
                <p:nvPr/>
              </p:nvSpPr>
              <p:spPr bwMode="auto">
                <a:xfrm>
                  <a:off x="1420" y="3460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4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" name="Freeform 1043"/>
                <p:cNvSpPr>
                  <a:spLocks/>
                </p:cNvSpPr>
                <p:nvPr/>
              </p:nvSpPr>
              <p:spPr bwMode="auto">
                <a:xfrm>
                  <a:off x="1421" y="3445"/>
                  <a:ext cx="2" cy="39"/>
                </a:xfrm>
                <a:custGeom>
                  <a:avLst/>
                  <a:gdLst>
                    <a:gd name="T0" fmla="*/ 0 w 2"/>
                    <a:gd name="T1" fmla="*/ 39 h 39"/>
                    <a:gd name="T2" fmla="*/ 0 w 2"/>
                    <a:gd name="T3" fmla="*/ 0 h 39"/>
                    <a:gd name="T4" fmla="*/ 0 w 2"/>
                    <a:gd name="T5" fmla="*/ 0 h 39"/>
                    <a:gd name="T6" fmla="*/ 2 w 2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9"/>
                    <a:gd name="T14" fmla="*/ 2 w 2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" name="Freeform 1044"/>
                <p:cNvSpPr>
                  <a:spLocks/>
                </p:cNvSpPr>
                <p:nvPr/>
              </p:nvSpPr>
              <p:spPr bwMode="auto">
                <a:xfrm>
                  <a:off x="1423" y="3369"/>
                  <a:ext cx="1" cy="93"/>
                </a:xfrm>
                <a:custGeom>
                  <a:avLst/>
                  <a:gdLst>
                    <a:gd name="T0" fmla="*/ 0 w 1"/>
                    <a:gd name="T1" fmla="*/ 93 h 93"/>
                    <a:gd name="T2" fmla="*/ 0 w 1"/>
                    <a:gd name="T3" fmla="*/ 0 h 93"/>
                    <a:gd name="T4" fmla="*/ 0 w 1"/>
                    <a:gd name="T5" fmla="*/ 93 h 93"/>
                    <a:gd name="T6" fmla="*/ 1 w 1"/>
                    <a:gd name="T7" fmla="*/ 69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3"/>
                    <a:gd name="T14" fmla="*/ 1 w 1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3">
                      <a:moveTo>
                        <a:pt x="0" y="93"/>
                      </a:moveTo>
                      <a:lnTo>
                        <a:pt x="0" y="0"/>
                      </a:lnTo>
                      <a:lnTo>
                        <a:pt x="0" y="93"/>
                      </a:lnTo>
                      <a:lnTo>
                        <a:pt x="1" y="6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" name="Freeform 1045"/>
                <p:cNvSpPr>
                  <a:spLocks/>
                </p:cNvSpPr>
                <p:nvPr/>
              </p:nvSpPr>
              <p:spPr bwMode="auto">
                <a:xfrm>
                  <a:off x="1424" y="3438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37 h 37"/>
                    <a:gd name="T6" fmla="*/ 1 w 1"/>
                    <a:gd name="T7" fmla="*/ 2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" name="Freeform 1046"/>
                <p:cNvSpPr>
                  <a:spLocks/>
                </p:cNvSpPr>
                <p:nvPr/>
              </p:nvSpPr>
              <p:spPr bwMode="auto">
                <a:xfrm>
                  <a:off x="1425" y="3464"/>
                  <a:ext cx="1" cy="14"/>
                </a:xfrm>
                <a:custGeom>
                  <a:avLst/>
                  <a:gdLst>
                    <a:gd name="T0" fmla="*/ 0 w 1"/>
                    <a:gd name="T1" fmla="*/ 1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" name="Freeform 1047"/>
                <p:cNvSpPr>
                  <a:spLocks/>
                </p:cNvSpPr>
                <p:nvPr/>
              </p:nvSpPr>
              <p:spPr bwMode="auto">
                <a:xfrm>
                  <a:off x="1426" y="3455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5 h 23"/>
                    <a:gd name="T4" fmla="*/ 0 w 1"/>
                    <a:gd name="T5" fmla="*/ 23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5"/>
                      </a:ln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" name="Freeform 1048"/>
                <p:cNvSpPr>
                  <a:spLocks/>
                </p:cNvSpPr>
                <p:nvPr/>
              </p:nvSpPr>
              <p:spPr bwMode="auto">
                <a:xfrm>
                  <a:off x="1427" y="3434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16 h 48"/>
                    <a:gd name="T4" fmla="*/ 0 w 1"/>
                    <a:gd name="T5" fmla="*/ 16 h 48"/>
                    <a:gd name="T6" fmla="*/ 1 w 1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" name="Freeform 1049"/>
                <p:cNvSpPr>
                  <a:spLocks/>
                </p:cNvSpPr>
                <p:nvPr/>
              </p:nvSpPr>
              <p:spPr bwMode="auto">
                <a:xfrm>
                  <a:off x="1428" y="3434"/>
                  <a:ext cx="2" cy="53"/>
                </a:xfrm>
                <a:custGeom>
                  <a:avLst/>
                  <a:gdLst>
                    <a:gd name="T0" fmla="*/ 0 w 2"/>
                    <a:gd name="T1" fmla="*/ 45 h 53"/>
                    <a:gd name="T2" fmla="*/ 0 w 2"/>
                    <a:gd name="T3" fmla="*/ 0 h 53"/>
                    <a:gd name="T4" fmla="*/ 0 w 2"/>
                    <a:gd name="T5" fmla="*/ 45 h 53"/>
                    <a:gd name="T6" fmla="*/ 2 w 2"/>
                    <a:gd name="T7" fmla="*/ 53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3"/>
                    <a:gd name="T14" fmla="*/ 2 w 2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3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2" y="5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" name="Freeform 1050"/>
                <p:cNvSpPr>
                  <a:spLocks/>
                </p:cNvSpPr>
                <p:nvPr/>
              </p:nvSpPr>
              <p:spPr bwMode="auto">
                <a:xfrm>
                  <a:off x="1430" y="3450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29 h 44"/>
                    <a:gd name="T4" fmla="*/ 0 w 1"/>
                    <a:gd name="T5" fmla="*/ 29 h 44"/>
                    <a:gd name="T6" fmla="*/ 1 w 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4" name="Freeform 1051"/>
                <p:cNvSpPr>
                  <a:spLocks/>
                </p:cNvSpPr>
                <p:nvPr/>
              </p:nvSpPr>
              <p:spPr bwMode="auto">
                <a:xfrm>
                  <a:off x="1431" y="3450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" name="Freeform 1052"/>
                <p:cNvSpPr>
                  <a:spLocks/>
                </p:cNvSpPr>
                <p:nvPr/>
              </p:nvSpPr>
              <p:spPr bwMode="auto">
                <a:xfrm>
                  <a:off x="1432" y="3460"/>
                  <a:ext cx="1" cy="42"/>
                </a:xfrm>
                <a:custGeom>
                  <a:avLst/>
                  <a:gdLst>
                    <a:gd name="T0" fmla="*/ 0 w 1"/>
                    <a:gd name="T1" fmla="*/ 35 h 42"/>
                    <a:gd name="T2" fmla="*/ 0 w 1"/>
                    <a:gd name="T3" fmla="*/ 0 h 42"/>
                    <a:gd name="T4" fmla="*/ 0 w 1"/>
                    <a:gd name="T5" fmla="*/ 21 h 42"/>
                    <a:gd name="T6" fmla="*/ 1 w 1"/>
                    <a:gd name="T7" fmla="*/ 42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6" name="Freeform 1053"/>
                <p:cNvSpPr>
                  <a:spLocks/>
                </p:cNvSpPr>
                <p:nvPr/>
              </p:nvSpPr>
              <p:spPr bwMode="auto">
                <a:xfrm>
                  <a:off x="1433" y="3422"/>
                  <a:ext cx="1" cy="80"/>
                </a:xfrm>
                <a:custGeom>
                  <a:avLst/>
                  <a:gdLst>
                    <a:gd name="T0" fmla="*/ 0 w 1"/>
                    <a:gd name="T1" fmla="*/ 80 h 80"/>
                    <a:gd name="T2" fmla="*/ 0 w 1"/>
                    <a:gd name="T3" fmla="*/ 13 h 80"/>
                    <a:gd name="T4" fmla="*/ 0 w 1"/>
                    <a:gd name="T5" fmla="*/ 63 h 80"/>
                    <a:gd name="T6" fmla="*/ 1 w 1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0"/>
                    <a:gd name="T14" fmla="*/ 1 w 1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0">
                      <a:moveTo>
                        <a:pt x="0" y="80"/>
                      </a:moveTo>
                      <a:lnTo>
                        <a:pt x="0" y="13"/>
                      </a:lnTo>
                      <a:lnTo>
                        <a:pt x="0" y="6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7" name="Freeform 1054"/>
                <p:cNvSpPr>
                  <a:spLocks/>
                </p:cNvSpPr>
                <p:nvPr/>
              </p:nvSpPr>
              <p:spPr bwMode="auto">
                <a:xfrm>
                  <a:off x="1434" y="3422"/>
                  <a:ext cx="1" cy="67"/>
                </a:xfrm>
                <a:custGeom>
                  <a:avLst/>
                  <a:gdLst>
                    <a:gd name="T0" fmla="*/ 0 w 1"/>
                    <a:gd name="T1" fmla="*/ 67 h 67"/>
                    <a:gd name="T2" fmla="*/ 0 w 1"/>
                    <a:gd name="T3" fmla="*/ 0 h 67"/>
                    <a:gd name="T4" fmla="*/ 0 w 1"/>
                    <a:gd name="T5" fmla="*/ 67 h 67"/>
                    <a:gd name="T6" fmla="*/ 1 w 1"/>
                    <a:gd name="T7" fmla="*/ 67 h 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7"/>
                    <a:gd name="T14" fmla="*/ 1 w 1"/>
                    <a:gd name="T15" fmla="*/ 67 h 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7">
                      <a:moveTo>
                        <a:pt x="0" y="67"/>
                      </a:moveTo>
                      <a:lnTo>
                        <a:pt x="0" y="0"/>
                      </a:lnTo>
                      <a:lnTo>
                        <a:pt x="0" y="67"/>
                      </a:lnTo>
                      <a:lnTo>
                        <a:pt x="1" y="6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8" name="Freeform 1055"/>
                <p:cNvSpPr>
                  <a:spLocks/>
                </p:cNvSpPr>
                <p:nvPr/>
              </p:nvSpPr>
              <p:spPr bwMode="auto">
                <a:xfrm>
                  <a:off x="1435" y="3429"/>
                  <a:ext cx="2" cy="60"/>
                </a:xfrm>
                <a:custGeom>
                  <a:avLst/>
                  <a:gdLst>
                    <a:gd name="T0" fmla="*/ 0 w 2"/>
                    <a:gd name="T1" fmla="*/ 60 h 60"/>
                    <a:gd name="T2" fmla="*/ 0 w 2"/>
                    <a:gd name="T3" fmla="*/ 34 h 60"/>
                    <a:gd name="T4" fmla="*/ 0 w 2"/>
                    <a:gd name="T5" fmla="*/ 46 h 60"/>
                    <a:gd name="T6" fmla="*/ 2 w 2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0"/>
                    <a:gd name="T14" fmla="*/ 2 w 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0">
                      <a:moveTo>
                        <a:pt x="0" y="60"/>
                      </a:moveTo>
                      <a:lnTo>
                        <a:pt x="0" y="34"/>
                      </a:lnTo>
                      <a:lnTo>
                        <a:pt x="0" y="4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9" name="Freeform 1056"/>
                <p:cNvSpPr>
                  <a:spLocks/>
                </p:cNvSpPr>
                <p:nvPr/>
              </p:nvSpPr>
              <p:spPr bwMode="auto">
                <a:xfrm>
                  <a:off x="1437" y="3429"/>
                  <a:ext cx="1" cy="78"/>
                </a:xfrm>
                <a:custGeom>
                  <a:avLst/>
                  <a:gdLst>
                    <a:gd name="T0" fmla="*/ 0 w 1"/>
                    <a:gd name="T1" fmla="*/ 56 h 78"/>
                    <a:gd name="T2" fmla="*/ 0 w 1"/>
                    <a:gd name="T3" fmla="*/ 0 h 78"/>
                    <a:gd name="T4" fmla="*/ 0 w 1"/>
                    <a:gd name="T5" fmla="*/ 37 h 78"/>
                    <a:gd name="T6" fmla="*/ 1 w 1"/>
                    <a:gd name="T7" fmla="*/ 78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8"/>
                    <a:gd name="T14" fmla="*/ 1 w 1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8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7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0" name="Freeform 1057"/>
                <p:cNvSpPr>
                  <a:spLocks/>
                </p:cNvSpPr>
                <p:nvPr/>
              </p:nvSpPr>
              <p:spPr bwMode="auto">
                <a:xfrm>
                  <a:off x="1438" y="3457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0 h 50"/>
                    <a:gd name="T4" fmla="*/ 0 w 1"/>
                    <a:gd name="T5" fmla="*/ 0 h 50"/>
                    <a:gd name="T6" fmla="*/ 1 w 1"/>
                    <a:gd name="T7" fmla="*/ 37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1" name="Freeform 1058"/>
                <p:cNvSpPr>
                  <a:spLocks/>
                </p:cNvSpPr>
                <p:nvPr/>
              </p:nvSpPr>
              <p:spPr bwMode="auto">
                <a:xfrm>
                  <a:off x="1439" y="3467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2 h 27"/>
                    <a:gd name="T6" fmla="*/ 1 w 1"/>
                    <a:gd name="T7" fmla="*/ 19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2" name="Freeform 1059"/>
                <p:cNvSpPr>
                  <a:spLocks/>
                </p:cNvSpPr>
                <p:nvPr/>
              </p:nvSpPr>
              <p:spPr bwMode="auto">
                <a:xfrm>
                  <a:off x="1440" y="3463"/>
                  <a:ext cx="1" cy="29"/>
                </a:xfrm>
                <a:custGeom>
                  <a:avLst/>
                  <a:gdLst>
                    <a:gd name="T0" fmla="*/ 0 w 1"/>
                    <a:gd name="T1" fmla="*/ 23 h 29"/>
                    <a:gd name="T2" fmla="*/ 0 w 1"/>
                    <a:gd name="T3" fmla="*/ 0 h 29"/>
                    <a:gd name="T4" fmla="*/ 0 w 1"/>
                    <a:gd name="T5" fmla="*/ 8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3" name="Freeform 1060"/>
                <p:cNvSpPr>
                  <a:spLocks/>
                </p:cNvSpPr>
                <p:nvPr/>
              </p:nvSpPr>
              <p:spPr bwMode="auto">
                <a:xfrm>
                  <a:off x="1441" y="347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18 h 22"/>
                    <a:gd name="T4" fmla="*/ 0 w 1"/>
                    <a:gd name="T5" fmla="*/ 22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4" name="Freeform 1061"/>
                <p:cNvSpPr>
                  <a:spLocks/>
                </p:cNvSpPr>
                <p:nvPr/>
              </p:nvSpPr>
              <p:spPr bwMode="auto">
                <a:xfrm>
                  <a:off x="1442" y="3439"/>
                  <a:ext cx="2" cy="61"/>
                </a:xfrm>
                <a:custGeom>
                  <a:avLst/>
                  <a:gdLst>
                    <a:gd name="T0" fmla="*/ 0 w 2"/>
                    <a:gd name="T1" fmla="*/ 61 h 61"/>
                    <a:gd name="T2" fmla="*/ 0 w 2"/>
                    <a:gd name="T3" fmla="*/ 35 h 61"/>
                    <a:gd name="T4" fmla="*/ 0 w 2"/>
                    <a:gd name="T5" fmla="*/ 61 h 61"/>
                    <a:gd name="T6" fmla="*/ 2 w 2"/>
                    <a:gd name="T7" fmla="*/ 0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1"/>
                    <a:gd name="T14" fmla="*/ 2 w 2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1">
                      <a:moveTo>
                        <a:pt x="0" y="61"/>
                      </a:moveTo>
                      <a:lnTo>
                        <a:pt x="0" y="35"/>
                      </a:lnTo>
                      <a:lnTo>
                        <a:pt x="0" y="6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5" name="Freeform 1062"/>
                <p:cNvSpPr>
                  <a:spLocks/>
                </p:cNvSpPr>
                <p:nvPr/>
              </p:nvSpPr>
              <p:spPr bwMode="auto">
                <a:xfrm>
                  <a:off x="1444" y="3439"/>
                  <a:ext cx="1" cy="61"/>
                </a:xfrm>
                <a:custGeom>
                  <a:avLst/>
                  <a:gdLst>
                    <a:gd name="T0" fmla="*/ 0 w 1"/>
                    <a:gd name="T1" fmla="*/ 32 h 61"/>
                    <a:gd name="T2" fmla="*/ 0 w 1"/>
                    <a:gd name="T3" fmla="*/ 0 h 61"/>
                    <a:gd name="T4" fmla="*/ 0 w 1"/>
                    <a:gd name="T5" fmla="*/ 32 h 61"/>
                    <a:gd name="T6" fmla="*/ 1 w 1"/>
                    <a:gd name="T7" fmla="*/ 61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1"/>
                    <a:gd name="T14" fmla="*/ 1 w 1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1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" y="6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6" name="Freeform 1063"/>
                <p:cNvSpPr>
                  <a:spLocks/>
                </p:cNvSpPr>
                <p:nvPr/>
              </p:nvSpPr>
              <p:spPr bwMode="auto">
                <a:xfrm>
                  <a:off x="1445" y="3458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1 h 42"/>
                    <a:gd name="T4" fmla="*/ 0 w 1"/>
                    <a:gd name="T5" fmla="*/ 33 h 42"/>
                    <a:gd name="T6" fmla="*/ 1 w 1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1"/>
                      </a:lnTo>
                      <a:lnTo>
                        <a:pt x="0" y="3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7" name="Freeform 1064"/>
                <p:cNvSpPr>
                  <a:spLocks/>
                </p:cNvSpPr>
                <p:nvPr/>
              </p:nvSpPr>
              <p:spPr bwMode="auto">
                <a:xfrm>
                  <a:off x="1446" y="3444"/>
                  <a:ext cx="1" cy="48"/>
                </a:xfrm>
                <a:custGeom>
                  <a:avLst/>
                  <a:gdLst>
                    <a:gd name="T0" fmla="*/ 0 w 1"/>
                    <a:gd name="T1" fmla="*/ 48 h 48"/>
                    <a:gd name="T2" fmla="*/ 0 w 1"/>
                    <a:gd name="T3" fmla="*/ 14 h 48"/>
                    <a:gd name="T4" fmla="*/ 0 w 1"/>
                    <a:gd name="T5" fmla="*/ 31 h 48"/>
                    <a:gd name="T6" fmla="*/ 1 w 1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8"/>
                      </a:moveTo>
                      <a:lnTo>
                        <a:pt x="0" y="14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8" name="Freeform 1065"/>
                <p:cNvSpPr>
                  <a:spLocks/>
                </p:cNvSpPr>
                <p:nvPr/>
              </p:nvSpPr>
              <p:spPr bwMode="auto">
                <a:xfrm>
                  <a:off x="1447" y="3427"/>
                  <a:ext cx="1" cy="75"/>
                </a:xfrm>
                <a:custGeom>
                  <a:avLst/>
                  <a:gdLst>
                    <a:gd name="T0" fmla="*/ 0 w 1"/>
                    <a:gd name="T1" fmla="*/ 75 h 75"/>
                    <a:gd name="T2" fmla="*/ 0 w 1"/>
                    <a:gd name="T3" fmla="*/ 17 h 75"/>
                    <a:gd name="T4" fmla="*/ 0 w 1"/>
                    <a:gd name="T5" fmla="*/ 75 h 75"/>
                    <a:gd name="T6" fmla="*/ 1 w 1"/>
                    <a:gd name="T7" fmla="*/ 0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5"/>
                    <a:gd name="T14" fmla="*/ 1 w 1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5">
                      <a:moveTo>
                        <a:pt x="0" y="75"/>
                      </a:moveTo>
                      <a:lnTo>
                        <a:pt x="0" y="17"/>
                      </a:lnTo>
                      <a:lnTo>
                        <a:pt x="0" y="7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9" name="Freeform 1066"/>
                <p:cNvSpPr>
                  <a:spLocks/>
                </p:cNvSpPr>
                <p:nvPr/>
              </p:nvSpPr>
              <p:spPr bwMode="auto">
                <a:xfrm>
                  <a:off x="1448" y="3427"/>
                  <a:ext cx="1" cy="53"/>
                </a:xfrm>
                <a:custGeom>
                  <a:avLst/>
                  <a:gdLst>
                    <a:gd name="T0" fmla="*/ 0 w 1"/>
                    <a:gd name="T1" fmla="*/ 53 h 53"/>
                    <a:gd name="T2" fmla="*/ 0 w 1"/>
                    <a:gd name="T3" fmla="*/ 0 h 53"/>
                    <a:gd name="T4" fmla="*/ 0 w 1"/>
                    <a:gd name="T5" fmla="*/ 53 h 53"/>
                    <a:gd name="T6" fmla="*/ 1 w 1"/>
                    <a:gd name="T7" fmla="*/ 40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3"/>
                    <a:gd name="T14" fmla="*/ 1 w 1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3">
                      <a:moveTo>
                        <a:pt x="0" y="53"/>
                      </a:move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0" name="Freeform 1067"/>
                <p:cNvSpPr>
                  <a:spLocks/>
                </p:cNvSpPr>
                <p:nvPr/>
              </p:nvSpPr>
              <p:spPr bwMode="auto">
                <a:xfrm>
                  <a:off x="1449" y="3445"/>
                  <a:ext cx="2" cy="50"/>
                </a:xfrm>
                <a:custGeom>
                  <a:avLst/>
                  <a:gdLst>
                    <a:gd name="T0" fmla="*/ 0 w 2"/>
                    <a:gd name="T1" fmla="*/ 50 h 50"/>
                    <a:gd name="T2" fmla="*/ 0 w 2"/>
                    <a:gd name="T3" fmla="*/ 0 h 50"/>
                    <a:gd name="T4" fmla="*/ 0 w 2"/>
                    <a:gd name="T5" fmla="*/ 0 h 50"/>
                    <a:gd name="T6" fmla="*/ 2 w 2"/>
                    <a:gd name="T7" fmla="*/ 27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0"/>
                    <a:gd name="T14" fmla="*/ 2 w 2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2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1" name="Freeform 1068"/>
                <p:cNvSpPr>
                  <a:spLocks/>
                </p:cNvSpPr>
                <p:nvPr/>
              </p:nvSpPr>
              <p:spPr bwMode="auto">
                <a:xfrm>
                  <a:off x="1451" y="3466"/>
                  <a:ext cx="1" cy="20"/>
                </a:xfrm>
                <a:custGeom>
                  <a:avLst/>
                  <a:gdLst>
                    <a:gd name="T0" fmla="*/ 0 w 1"/>
                    <a:gd name="T1" fmla="*/ 6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2" name="Freeform 1069"/>
                <p:cNvSpPr>
                  <a:spLocks/>
                </p:cNvSpPr>
                <p:nvPr/>
              </p:nvSpPr>
              <p:spPr bwMode="auto">
                <a:xfrm>
                  <a:off x="1452" y="3486"/>
                  <a:ext cx="1" cy="27"/>
                </a:xfrm>
                <a:custGeom>
                  <a:avLst/>
                  <a:gdLst>
                    <a:gd name="T0" fmla="*/ 0 w 1"/>
                    <a:gd name="T1" fmla="*/ 24 h 27"/>
                    <a:gd name="T2" fmla="*/ 0 w 1"/>
                    <a:gd name="T3" fmla="*/ 0 h 27"/>
                    <a:gd name="T4" fmla="*/ 0 w 1"/>
                    <a:gd name="T5" fmla="*/ 19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3" name="Freeform 1070"/>
                <p:cNvSpPr>
                  <a:spLocks/>
                </p:cNvSpPr>
                <p:nvPr/>
              </p:nvSpPr>
              <p:spPr bwMode="auto">
                <a:xfrm>
                  <a:off x="1453" y="3428"/>
                  <a:ext cx="1" cy="85"/>
                </a:xfrm>
                <a:custGeom>
                  <a:avLst/>
                  <a:gdLst>
                    <a:gd name="T0" fmla="*/ 0 w 1"/>
                    <a:gd name="T1" fmla="*/ 85 h 85"/>
                    <a:gd name="T2" fmla="*/ 0 w 1"/>
                    <a:gd name="T3" fmla="*/ 0 h 85"/>
                    <a:gd name="T4" fmla="*/ 0 w 1"/>
                    <a:gd name="T5" fmla="*/ 0 h 85"/>
                    <a:gd name="T6" fmla="*/ 1 w 1"/>
                    <a:gd name="T7" fmla="*/ 56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5"/>
                    <a:gd name="T14" fmla="*/ 1 w 1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5">
                      <a:moveTo>
                        <a:pt x="0" y="85"/>
                      </a:moveTo>
                      <a:lnTo>
                        <a:pt x="0" y="0"/>
                      </a:lnTo>
                      <a:lnTo>
                        <a:pt x="1" y="5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4" name="Freeform 1071"/>
                <p:cNvSpPr>
                  <a:spLocks/>
                </p:cNvSpPr>
                <p:nvPr/>
              </p:nvSpPr>
              <p:spPr bwMode="auto">
                <a:xfrm>
                  <a:off x="1454" y="3438"/>
                  <a:ext cx="1" cy="56"/>
                </a:xfrm>
                <a:custGeom>
                  <a:avLst/>
                  <a:gdLst>
                    <a:gd name="T0" fmla="*/ 0 w 1"/>
                    <a:gd name="T1" fmla="*/ 54 h 56"/>
                    <a:gd name="T2" fmla="*/ 0 w 1"/>
                    <a:gd name="T3" fmla="*/ 0 h 56"/>
                    <a:gd name="T4" fmla="*/ 0 w 1"/>
                    <a:gd name="T5" fmla="*/ 54 h 56"/>
                    <a:gd name="T6" fmla="*/ 1 w 1"/>
                    <a:gd name="T7" fmla="*/ 56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0" y="54"/>
                      </a:lnTo>
                      <a:lnTo>
                        <a:pt x="1" y="5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5" name="Freeform 1072"/>
                <p:cNvSpPr>
                  <a:spLocks/>
                </p:cNvSpPr>
                <p:nvPr/>
              </p:nvSpPr>
              <p:spPr bwMode="auto">
                <a:xfrm>
                  <a:off x="1455" y="3481"/>
                  <a:ext cx="1" cy="26"/>
                </a:xfrm>
                <a:custGeom>
                  <a:avLst/>
                  <a:gdLst>
                    <a:gd name="T0" fmla="*/ 0 w 1"/>
                    <a:gd name="T1" fmla="*/ 13 h 26"/>
                    <a:gd name="T2" fmla="*/ 0 w 1"/>
                    <a:gd name="T3" fmla="*/ 0 h 26"/>
                    <a:gd name="T4" fmla="*/ 0 w 1"/>
                    <a:gd name="T5" fmla="*/ 12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6" name="Freeform 1073"/>
                <p:cNvSpPr>
                  <a:spLocks/>
                </p:cNvSpPr>
                <p:nvPr/>
              </p:nvSpPr>
              <p:spPr bwMode="auto">
                <a:xfrm>
                  <a:off x="1456" y="3498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8 h 9"/>
                    <a:gd name="T4" fmla="*/ 0 w 2"/>
                    <a:gd name="T5" fmla="*/ 8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7" name="Freeform 1074"/>
                <p:cNvSpPr>
                  <a:spLocks/>
                </p:cNvSpPr>
                <p:nvPr/>
              </p:nvSpPr>
              <p:spPr bwMode="auto">
                <a:xfrm>
                  <a:off x="1458" y="3471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0 h 44"/>
                    <a:gd name="T4" fmla="*/ 0 w 1"/>
                    <a:gd name="T5" fmla="*/ 44 h 44"/>
                    <a:gd name="T6" fmla="*/ 1 w 1"/>
                    <a:gd name="T7" fmla="*/ 3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8" name="Freeform 1075"/>
                <p:cNvSpPr>
                  <a:spLocks/>
                </p:cNvSpPr>
                <p:nvPr/>
              </p:nvSpPr>
              <p:spPr bwMode="auto">
                <a:xfrm>
                  <a:off x="1459" y="350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3 h 14"/>
                    <a:gd name="T6" fmla="*/ 1 w 1"/>
                    <a:gd name="T7" fmla="*/ 1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9" name="Freeform 1076"/>
                <p:cNvSpPr>
                  <a:spLocks/>
                </p:cNvSpPr>
                <p:nvPr/>
              </p:nvSpPr>
              <p:spPr bwMode="auto">
                <a:xfrm>
                  <a:off x="1460" y="349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0" name="Freeform 1077"/>
                <p:cNvSpPr>
                  <a:spLocks/>
                </p:cNvSpPr>
                <p:nvPr/>
              </p:nvSpPr>
              <p:spPr bwMode="auto">
                <a:xfrm>
                  <a:off x="1461" y="3470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19 h 45"/>
                    <a:gd name="T4" fmla="*/ 0 w 1"/>
                    <a:gd name="T5" fmla="*/ 45 h 45"/>
                    <a:gd name="T6" fmla="*/ 1 w 1"/>
                    <a:gd name="T7" fmla="*/ 0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19"/>
                      </a:lnTo>
                      <a:lnTo>
                        <a:pt x="0" y="4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1" name="Freeform 1078"/>
                <p:cNvSpPr>
                  <a:spLocks/>
                </p:cNvSpPr>
                <p:nvPr/>
              </p:nvSpPr>
              <p:spPr bwMode="auto">
                <a:xfrm>
                  <a:off x="1462" y="3470"/>
                  <a:ext cx="1" cy="43"/>
                </a:xfrm>
                <a:custGeom>
                  <a:avLst/>
                  <a:gdLst>
                    <a:gd name="T0" fmla="*/ 0 w 1"/>
                    <a:gd name="T1" fmla="*/ 25 h 43"/>
                    <a:gd name="T2" fmla="*/ 0 w 1"/>
                    <a:gd name="T3" fmla="*/ 0 h 43"/>
                    <a:gd name="T4" fmla="*/ 0 w 1"/>
                    <a:gd name="T5" fmla="*/ 19 h 43"/>
                    <a:gd name="T6" fmla="*/ 1 w 1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2" name="Freeform 1079"/>
                <p:cNvSpPr>
                  <a:spLocks/>
                </p:cNvSpPr>
                <p:nvPr/>
              </p:nvSpPr>
              <p:spPr bwMode="auto">
                <a:xfrm>
                  <a:off x="1463" y="3482"/>
                  <a:ext cx="2" cy="31"/>
                </a:xfrm>
                <a:custGeom>
                  <a:avLst/>
                  <a:gdLst>
                    <a:gd name="T0" fmla="*/ 0 w 2"/>
                    <a:gd name="T1" fmla="*/ 31 h 31"/>
                    <a:gd name="T2" fmla="*/ 0 w 2"/>
                    <a:gd name="T3" fmla="*/ 30 h 31"/>
                    <a:gd name="T4" fmla="*/ 0 w 2"/>
                    <a:gd name="T5" fmla="*/ 30 h 31"/>
                    <a:gd name="T6" fmla="*/ 2 w 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1"/>
                    <a:gd name="T14" fmla="*/ 2 w 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1">
                      <a:moveTo>
                        <a:pt x="0" y="31"/>
                      </a:move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3" name="Freeform 1080"/>
                <p:cNvSpPr>
                  <a:spLocks/>
                </p:cNvSpPr>
                <p:nvPr/>
              </p:nvSpPr>
              <p:spPr bwMode="auto">
                <a:xfrm>
                  <a:off x="1465" y="3470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36 h 36"/>
                    <a:gd name="T6" fmla="*/ 1 w 1"/>
                    <a:gd name="T7" fmla="*/ 22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4" name="Freeform 1081"/>
                <p:cNvSpPr>
                  <a:spLocks/>
                </p:cNvSpPr>
                <p:nvPr/>
              </p:nvSpPr>
              <p:spPr bwMode="auto">
                <a:xfrm>
                  <a:off x="1466" y="3457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35 h 39"/>
                    <a:gd name="T4" fmla="*/ 0 w 1"/>
                    <a:gd name="T5" fmla="*/ 39 h 39"/>
                    <a:gd name="T6" fmla="*/ 1 w 1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5" name="Freeform 1082"/>
                <p:cNvSpPr>
                  <a:spLocks/>
                </p:cNvSpPr>
                <p:nvPr/>
              </p:nvSpPr>
              <p:spPr bwMode="auto">
                <a:xfrm>
                  <a:off x="1467" y="3457"/>
                  <a:ext cx="1" cy="55"/>
                </a:xfrm>
                <a:custGeom>
                  <a:avLst/>
                  <a:gdLst>
                    <a:gd name="T0" fmla="*/ 0 w 1"/>
                    <a:gd name="T1" fmla="*/ 44 h 55"/>
                    <a:gd name="T2" fmla="*/ 0 w 1"/>
                    <a:gd name="T3" fmla="*/ 0 h 55"/>
                    <a:gd name="T4" fmla="*/ 0 w 1"/>
                    <a:gd name="T5" fmla="*/ 27 h 55"/>
                    <a:gd name="T6" fmla="*/ 1 w 1"/>
                    <a:gd name="T7" fmla="*/ 55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5"/>
                    <a:gd name="T14" fmla="*/ 1 w 1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5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5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6" name="Freeform 1083"/>
                <p:cNvSpPr>
                  <a:spLocks/>
                </p:cNvSpPr>
                <p:nvPr/>
              </p:nvSpPr>
              <p:spPr bwMode="auto">
                <a:xfrm>
                  <a:off x="1468" y="3473"/>
                  <a:ext cx="1" cy="43"/>
                </a:xfrm>
                <a:custGeom>
                  <a:avLst/>
                  <a:gdLst>
                    <a:gd name="T0" fmla="*/ 0 w 1"/>
                    <a:gd name="T1" fmla="*/ 43 h 43"/>
                    <a:gd name="T2" fmla="*/ 0 w 1"/>
                    <a:gd name="T3" fmla="*/ 0 h 43"/>
                    <a:gd name="T4" fmla="*/ 0 w 1"/>
                    <a:gd name="T5" fmla="*/ 0 h 43"/>
                    <a:gd name="T6" fmla="*/ 1 w 1"/>
                    <a:gd name="T7" fmla="*/ 20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7" name="Freeform 1084"/>
                <p:cNvSpPr>
                  <a:spLocks/>
                </p:cNvSpPr>
                <p:nvPr/>
              </p:nvSpPr>
              <p:spPr bwMode="auto">
                <a:xfrm>
                  <a:off x="1469" y="3493"/>
                  <a:ext cx="1" cy="15"/>
                </a:xfrm>
                <a:custGeom>
                  <a:avLst/>
                  <a:gdLst>
                    <a:gd name="T0" fmla="*/ 0 w 1"/>
                    <a:gd name="T1" fmla="*/ 2 h 15"/>
                    <a:gd name="T2" fmla="*/ 0 w 1"/>
                    <a:gd name="T3" fmla="*/ 0 h 15"/>
                    <a:gd name="T4" fmla="*/ 0 w 1"/>
                    <a:gd name="T5" fmla="*/ 2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" name="Freeform 1085"/>
                <p:cNvSpPr>
                  <a:spLocks/>
                </p:cNvSpPr>
                <p:nvPr/>
              </p:nvSpPr>
              <p:spPr bwMode="auto">
                <a:xfrm>
                  <a:off x="1470" y="3457"/>
                  <a:ext cx="2" cy="51"/>
                </a:xfrm>
                <a:custGeom>
                  <a:avLst/>
                  <a:gdLst>
                    <a:gd name="T0" fmla="*/ 0 w 2"/>
                    <a:gd name="T1" fmla="*/ 51 h 51"/>
                    <a:gd name="T2" fmla="*/ 0 w 2"/>
                    <a:gd name="T3" fmla="*/ 0 h 51"/>
                    <a:gd name="T4" fmla="*/ 0 w 2"/>
                    <a:gd name="T5" fmla="*/ 51 h 51"/>
                    <a:gd name="T6" fmla="*/ 2 w 2"/>
                    <a:gd name="T7" fmla="*/ 37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1"/>
                    <a:gd name="T14" fmla="*/ 2 w 2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2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9" name="Freeform 1086"/>
                <p:cNvSpPr>
                  <a:spLocks/>
                </p:cNvSpPr>
                <p:nvPr/>
              </p:nvSpPr>
              <p:spPr bwMode="auto">
                <a:xfrm>
                  <a:off x="1472" y="3465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0 h 29"/>
                    <a:gd name="T6" fmla="*/ 1 w 1"/>
                    <a:gd name="T7" fmla="*/ 1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" name="Freeform 1087"/>
                <p:cNvSpPr>
                  <a:spLocks/>
                </p:cNvSpPr>
                <p:nvPr/>
              </p:nvSpPr>
              <p:spPr bwMode="auto">
                <a:xfrm>
                  <a:off x="1473" y="3482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2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2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" name="Freeform 1088"/>
                <p:cNvSpPr>
                  <a:spLocks/>
                </p:cNvSpPr>
                <p:nvPr/>
              </p:nvSpPr>
              <p:spPr bwMode="auto">
                <a:xfrm>
                  <a:off x="1474" y="3482"/>
                  <a:ext cx="1" cy="27"/>
                </a:xfrm>
                <a:custGeom>
                  <a:avLst/>
                  <a:gdLst>
                    <a:gd name="T0" fmla="*/ 0 w 1"/>
                    <a:gd name="T1" fmla="*/ 11 h 27"/>
                    <a:gd name="T2" fmla="*/ 0 w 1"/>
                    <a:gd name="T3" fmla="*/ 0 h 27"/>
                    <a:gd name="T4" fmla="*/ 0 w 1"/>
                    <a:gd name="T5" fmla="*/ 4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" name="Freeform 1089"/>
                <p:cNvSpPr>
                  <a:spLocks/>
                </p:cNvSpPr>
                <p:nvPr/>
              </p:nvSpPr>
              <p:spPr bwMode="auto">
                <a:xfrm>
                  <a:off x="1475" y="3451"/>
                  <a:ext cx="1" cy="58"/>
                </a:xfrm>
                <a:custGeom>
                  <a:avLst/>
                  <a:gdLst>
                    <a:gd name="T0" fmla="*/ 0 w 1"/>
                    <a:gd name="T1" fmla="*/ 58 h 58"/>
                    <a:gd name="T2" fmla="*/ 0 w 1"/>
                    <a:gd name="T3" fmla="*/ 0 h 58"/>
                    <a:gd name="T4" fmla="*/ 0 w 1"/>
                    <a:gd name="T5" fmla="*/ 0 h 58"/>
                    <a:gd name="T6" fmla="*/ 1 w 1"/>
                    <a:gd name="T7" fmla="*/ 45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8"/>
                    <a:gd name="T14" fmla="*/ 1 w 1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8">
                      <a:moveTo>
                        <a:pt x="0" y="58"/>
                      </a:moveTo>
                      <a:lnTo>
                        <a:pt x="0" y="0"/>
                      </a:lnTo>
                      <a:lnTo>
                        <a:pt x="1" y="4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" name="Freeform 1090"/>
                <p:cNvSpPr>
                  <a:spLocks/>
                </p:cNvSpPr>
                <p:nvPr/>
              </p:nvSpPr>
              <p:spPr bwMode="auto">
                <a:xfrm>
                  <a:off x="1476" y="3481"/>
                  <a:ext cx="1" cy="18"/>
                </a:xfrm>
                <a:custGeom>
                  <a:avLst/>
                  <a:gdLst>
                    <a:gd name="T0" fmla="*/ 0 w 1"/>
                    <a:gd name="T1" fmla="*/ 15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" name="Freeform 1091"/>
                <p:cNvSpPr>
                  <a:spLocks/>
                </p:cNvSpPr>
                <p:nvPr/>
              </p:nvSpPr>
              <p:spPr bwMode="auto">
                <a:xfrm>
                  <a:off x="1477" y="3482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5 h 20"/>
                    <a:gd name="T4" fmla="*/ 0 w 2"/>
                    <a:gd name="T5" fmla="*/ 5 h 20"/>
                    <a:gd name="T6" fmla="*/ 2 w 2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" name="Freeform 1092"/>
                <p:cNvSpPr>
                  <a:spLocks/>
                </p:cNvSpPr>
                <p:nvPr/>
              </p:nvSpPr>
              <p:spPr bwMode="auto">
                <a:xfrm>
                  <a:off x="1479" y="3482"/>
                  <a:ext cx="1" cy="27"/>
                </a:xfrm>
                <a:custGeom>
                  <a:avLst/>
                  <a:gdLst>
                    <a:gd name="T0" fmla="*/ 0 w 1"/>
                    <a:gd name="T1" fmla="*/ 24 h 27"/>
                    <a:gd name="T2" fmla="*/ 0 w 1"/>
                    <a:gd name="T3" fmla="*/ 0 h 27"/>
                    <a:gd name="T4" fmla="*/ 0 w 1"/>
                    <a:gd name="T5" fmla="*/ 24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" name="Freeform 1093"/>
                <p:cNvSpPr>
                  <a:spLocks/>
                </p:cNvSpPr>
                <p:nvPr/>
              </p:nvSpPr>
              <p:spPr bwMode="auto">
                <a:xfrm>
                  <a:off x="1480" y="3473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22 h 36"/>
                    <a:gd name="T6" fmla="*/ 1 w 1"/>
                    <a:gd name="T7" fmla="*/ 22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" name="Freeform 1094"/>
                <p:cNvSpPr>
                  <a:spLocks/>
                </p:cNvSpPr>
                <p:nvPr/>
              </p:nvSpPr>
              <p:spPr bwMode="auto">
                <a:xfrm>
                  <a:off x="1481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1 h 22"/>
                    <a:gd name="T4" fmla="*/ 0 w 1"/>
                    <a:gd name="T5" fmla="*/ 12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" name="Freeform 1095"/>
                <p:cNvSpPr>
                  <a:spLocks/>
                </p:cNvSpPr>
                <p:nvPr/>
              </p:nvSpPr>
              <p:spPr bwMode="auto">
                <a:xfrm>
                  <a:off x="1482" y="3470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24 h 26"/>
                    <a:gd name="T4" fmla="*/ 0 w 1"/>
                    <a:gd name="T5" fmla="*/ 26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" name="Freeform 1096"/>
                <p:cNvSpPr>
                  <a:spLocks/>
                </p:cNvSpPr>
                <p:nvPr/>
              </p:nvSpPr>
              <p:spPr bwMode="auto">
                <a:xfrm>
                  <a:off x="1483" y="3470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0 h 42"/>
                    <a:gd name="T4" fmla="*/ 0 w 1"/>
                    <a:gd name="T5" fmla="*/ 42 h 42"/>
                    <a:gd name="T6" fmla="*/ 1 w 1"/>
                    <a:gd name="T7" fmla="*/ 11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" name="Freeform 1097"/>
                <p:cNvSpPr>
                  <a:spLocks/>
                </p:cNvSpPr>
                <p:nvPr/>
              </p:nvSpPr>
              <p:spPr bwMode="auto">
                <a:xfrm>
                  <a:off x="1484" y="3481"/>
                  <a:ext cx="2" cy="29"/>
                </a:xfrm>
                <a:custGeom>
                  <a:avLst/>
                  <a:gdLst>
                    <a:gd name="T0" fmla="*/ 0 w 2"/>
                    <a:gd name="T1" fmla="*/ 29 h 29"/>
                    <a:gd name="T2" fmla="*/ 0 w 2"/>
                    <a:gd name="T3" fmla="*/ 0 h 29"/>
                    <a:gd name="T4" fmla="*/ 0 w 2"/>
                    <a:gd name="T5" fmla="*/ 27 h 29"/>
                    <a:gd name="T6" fmla="*/ 2 w 2"/>
                    <a:gd name="T7" fmla="*/ 27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9"/>
                    <a:gd name="T14" fmla="*/ 2 w 2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" name="Freeform 1098"/>
                <p:cNvSpPr>
                  <a:spLocks/>
                </p:cNvSpPr>
                <p:nvPr/>
              </p:nvSpPr>
              <p:spPr bwMode="auto">
                <a:xfrm>
                  <a:off x="1486" y="3508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" name="Freeform 1099"/>
                <p:cNvSpPr>
                  <a:spLocks/>
                </p:cNvSpPr>
                <p:nvPr/>
              </p:nvSpPr>
              <p:spPr bwMode="auto">
                <a:xfrm>
                  <a:off x="1487" y="3488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1 h 27"/>
                    <a:gd name="T6" fmla="*/ 1 w 1"/>
                    <a:gd name="T7" fmla="*/ 22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" name="Freeform 1100"/>
                <p:cNvSpPr>
                  <a:spLocks/>
                </p:cNvSpPr>
                <p:nvPr/>
              </p:nvSpPr>
              <p:spPr bwMode="auto">
                <a:xfrm>
                  <a:off x="1488" y="3510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4" name="Freeform 1101"/>
                <p:cNvSpPr>
                  <a:spLocks/>
                </p:cNvSpPr>
                <p:nvPr/>
              </p:nvSpPr>
              <p:spPr bwMode="auto">
                <a:xfrm>
                  <a:off x="1489" y="3446"/>
                  <a:ext cx="1" cy="68"/>
                </a:xfrm>
                <a:custGeom>
                  <a:avLst/>
                  <a:gdLst>
                    <a:gd name="T0" fmla="*/ 0 w 1"/>
                    <a:gd name="T1" fmla="*/ 68 h 68"/>
                    <a:gd name="T2" fmla="*/ 0 w 1"/>
                    <a:gd name="T3" fmla="*/ 0 h 68"/>
                    <a:gd name="T4" fmla="*/ 0 w 1"/>
                    <a:gd name="T5" fmla="*/ 0 h 68"/>
                    <a:gd name="T6" fmla="*/ 1 w 1"/>
                    <a:gd name="T7" fmla="*/ 20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8"/>
                    <a:gd name="T14" fmla="*/ 1 w 1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8">
                      <a:moveTo>
                        <a:pt x="0" y="68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" name="Freeform 1102"/>
                <p:cNvSpPr>
                  <a:spLocks/>
                </p:cNvSpPr>
                <p:nvPr/>
              </p:nvSpPr>
              <p:spPr bwMode="auto">
                <a:xfrm>
                  <a:off x="1490" y="3466"/>
                  <a:ext cx="1" cy="48"/>
                </a:xfrm>
                <a:custGeom>
                  <a:avLst/>
                  <a:gdLst>
                    <a:gd name="T0" fmla="*/ 0 w 1"/>
                    <a:gd name="T1" fmla="*/ 41 h 48"/>
                    <a:gd name="T2" fmla="*/ 0 w 1"/>
                    <a:gd name="T3" fmla="*/ 0 h 48"/>
                    <a:gd name="T4" fmla="*/ 0 w 1"/>
                    <a:gd name="T5" fmla="*/ 22 h 48"/>
                    <a:gd name="T6" fmla="*/ 1 w 1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8"/>
                    <a:gd name="T14" fmla="*/ 1 w 1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8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4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" name="Freeform 1103"/>
                <p:cNvSpPr>
                  <a:spLocks/>
                </p:cNvSpPr>
                <p:nvPr/>
              </p:nvSpPr>
              <p:spPr bwMode="auto">
                <a:xfrm>
                  <a:off x="1491" y="3499"/>
                  <a:ext cx="2" cy="15"/>
                </a:xfrm>
                <a:custGeom>
                  <a:avLst/>
                  <a:gdLst>
                    <a:gd name="T0" fmla="*/ 0 w 2"/>
                    <a:gd name="T1" fmla="*/ 15 h 15"/>
                    <a:gd name="T2" fmla="*/ 0 w 2"/>
                    <a:gd name="T3" fmla="*/ 11 h 15"/>
                    <a:gd name="T4" fmla="*/ 0 w 2"/>
                    <a:gd name="T5" fmla="*/ 11 h 15"/>
                    <a:gd name="T6" fmla="*/ 2 w 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" name="Freeform 1104"/>
                <p:cNvSpPr>
                  <a:spLocks/>
                </p:cNvSpPr>
                <p:nvPr/>
              </p:nvSpPr>
              <p:spPr bwMode="auto">
                <a:xfrm>
                  <a:off x="1493" y="349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" name="Freeform 1105"/>
                <p:cNvSpPr>
                  <a:spLocks/>
                </p:cNvSpPr>
                <p:nvPr/>
              </p:nvSpPr>
              <p:spPr bwMode="auto">
                <a:xfrm>
                  <a:off x="1494" y="348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8 h 28"/>
                    <a:gd name="T4" fmla="*/ 0 w 1"/>
                    <a:gd name="T5" fmla="*/ 28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" name="Freeform 1106"/>
                <p:cNvSpPr>
                  <a:spLocks/>
                </p:cNvSpPr>
                <p:nvPr/>
              </p:nvSpPr>
              <p:spPr bwMode="auto">
                <a:xfrm>
                  <a:off x="1495" y="3489"/>
                  <a:ext cx="1" cy="26"/>
                </a:xfrm>
                <a:custGeom>
                  <a:avLst/>
                  <a:gdLst>
                    <a:gd name="T0" fmla="*/ 0 w 1"/>
                    <a:gd name="T1" fmla="*/ 18 h 26"/>
                    <a:gd name="T2" fmla="*/ 0 w 1"/>
                    <a:gd name="T3" fmla="*/ 0 h 26"/>
                    <a:gd name="T4" fmla="*/ 0 w 1"/>
                    <a:gd name="T5" fmla="*/ 18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" name="Freeform 1107"/>
                <p:cNvSpPr>
                  <a:spLocks/>
                </p:cNvSpPr>
                <p:nvPr/>
              </p:nvSpPr>
              <p:spPr bwMode="auto">
                <a:xfrm>
                  <a:off x="1496" y="3496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9 h 19"/>
                    <a:gd name="T4" fmla="*/ 0 w 1"/>
                    <a:gd name="T5" fmla="*/ 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" name="Freeform 1108"/>
                <p:cNvSpPr>
                  <a:spLocks/>
                </p:cNvSpPr>
                <p:nvPr/>
              </p:nvSpPr>
              <p:spPr bwMode="auto">
                <a:xfrm>
                  <a:off x="1497" y="3493"/>
                  <a:ext cx="1" cy="22"/>
                </a:xfrm>
                <a:custGeom>
                  <a:avLst/>
                  <a:gdLst>
                    <a:gd name="T0" fmla="*/ 0 w 1"/>
                    <a:gd name="T1" fmla="*/ 12 h 22"/>
                    <a:gd name="T2" fmla="*/ 0 w 1"/>
                    <a:gd name="T3" fmla="*/ 0 h 22"/>
                    <a:gd name="T4" fmla="*/ 0 w 1"/>
                    <a:gd name="T5" fmla="*/ 12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" name="Freeform 1109"/>
                <p:cNvSpPr>
                  <a:spLocks/>
                </p:cNvSpPr>
                <p:nvPr/>
              </p:nvSpPr>
              <p:spPr bwMode="auto">
                <a:xfrm>
                  <a:off x="1498" y="3510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4 h 5"/>
                    <a:gd name="T4" fmla="*/ 0 w 2"/>
                    <a:gd name="T5" fmla="*/ 4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" name="Freeform 1110"/>
                <p:cNvSpPr>
                  <a:spLocks/>
                </p:cNvSpPr>
                <p:nvPr/>
              </p:nvSpPr>
              <p:spPr bwMode="auto">
                <a:xfrm>
                  <a:off x="1500" y="350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4" name="Freeform 1111"/>
                <p:cNvSpPr>
                  <a:spLocks/>
                </p:cNvSpPr>
                <p:nvPr/>
              </p:nvSpPr>
              <p:spPr bwMode="auto">
                <a:xfrm>
                  <a:off x="1501" y="3493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6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5" name="Freeform 1112"/>
                <p:cNvSpPr>
                  <a:spLocks/>
                </p:cNvSpPr>
                <p:nvPr/>
              </p:nvSpPr>
              <p:spPr bwMode="auto">
                <a:xfrm>
                  <a:off x="1502" y="3493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19 h 24"/>
                    <a:gd name="T6" fmla="*/ 1 w 1"/>
                    <a:gd name="T7" fmla="*/ 1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6" name="Freeform 1113"/>
                <p:cNvSpPr>
                  <a:spLocks/>
                </p:cNvSpPr>
                <p:nvPr/>
              </p:nvSpPr>
              <p:spPr bwMode="auto">
                <a:xfrm>
                  <a:off x="1503" y="35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1 h 7"/>
                    <a:gd name="T4" fmla="*/ 0 w 1"/>
                    <a:gd name="T5" fmla="*/ 6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7" name="Freeform 1114"/>
                <p:cNvSpPr>
                  <a:spLocks/>
                </p:cNvSpPr>
                <p:nvPr/>
              </p:nvSpPr>
              <p:spPr bwMode="auto">
                <a:xfrm>
                  <a:off x="1504" y="350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8" name="Freeform 1115"/>
                <p:cNvSpPr>
                  <a:spLocks/>
                </p:cNvSpPr>
                <p:nvPr/>
              </p:nvSpPr>
              <p:spPr bwMode="auto">
                <a:xfrm>
                  <a:off x="1505" y="3500"/>
                  <a:ext cx="2" cy="15"/>
                </a:xfrm>
                <a:custGeom>
                  <a:avLst/>
                  <a:gdLst>
                    <a:gd name="T0" fmla="*/ 0 w 2"/>
                    <a:gd name="T1" fmla="*/ 7 h 15"/>
                    <a:gd name="T2" fmla="*/ 0 w 2"/>
                    <a:gd name="T3" fmla="*/ 0 h 15"/>
                    <a:gd name="T4" fmla="*/ 0 w 2"/>
                    <a:gd name="T5" fmla="*/ 7 h 15"/>
                    <a:gd name="T6" fmla="*/ 2 w 2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9" name="Freeform 1116"/>
                <p:cNvSpPr>
                  <a:spLocks/>
                </p:cNvSpPr>
                <p:nvPr/>
              </p:nvSpPr>
              <p:spPr bwMode="auto">
                <a:xfrm>
                  <a:off x="1507" y="3501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 h 15"/>
                    <a:gd name="T4" fmla="*/ 0 w 1"/>
                    <a:gd name="T5" fmla="*/ 15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0" name="Freeform 1117"/>
                <p:cNvSpPr>
                  <a:spLocks/>
                </p:cNvSpPr>
                <p:nvPr/>
              </p:nvSpPr>
              <p:spPr bwMode="auto">
                <a:xfrm>
                  <a:off x="1508" y="3499"/>
                  <a:ext cx="1" cy="10"/>
                </a:xfrm>
                <a:custGeom>
                  <a:avLst/>
                  <a:gdLst>
                    <a:gd name="T0" fmla="*/ 0 w 1"/>
                    <a:gd name="T1" fmla="*/ 2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1" name="Freeform 1118"/>
                <p:cNvSpPr>
                  <a:spLocks/>
                </p:cNvSpPr>
                <p:nvPr/>
              </p:nvSpPr>
              <p:spPr bwMode="auto">
                <a:xfrm>
                  <a:off x="1509" y="3494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6 h 15"/>
                    <a:gd name="T4" fmla="*/ 0 w 1"/>
                    <a:gd name="T5" fmla="*/ 6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2" name="Freeform 1119"/>
                <p:cNvSpPr>
                  <a:spLocks/>
                </p:cNvSpPr>
                <p:nvPr/>
              </p:nvSpPr>
              <p:spPr bwMode="auto">
                <a:xfrm>
                  <a:off x="1510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13 h 22"/>
                    <a:gd name="T6" fmla="*/ 1 w 1"/>
                    <a:gd name="T7" fmla="*/ 16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3" name="Freeform 1120"/>
                <p:cNvSpPr>
                  <a:spLocks/>
                </p:cNvSpPr>
                <p:nvPr/>
              </p:nvSpPr>
              <p:spPr bwMode="auto">
                <a:xfrm>
                  <a:off x="1511" y="3482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8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4" name="Freeform 1121"/>
                <p:cNvSpPr>
                  <a:spLocks/>
                </p:cNvSpPr>
                <p:nvPr/>
              </p:nvSpPr>
              <p:spPr bwMode="auto">
                <a:xfrm>
                  <a:off x="1512" y="3482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0 h 32"/>
                    <a:gd name="T4" fmla="*/ 0 w 2"/>
                    <a:gd name="T5" fmla="*/ 32 h 32"/>
                    <a:gd name="T6" fmla="*/ 2 w 2"/>
                    <a:gd name="T7" fmla="*/ 3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2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5" name="Freeform 1122"/>
                <p:cNvSpPr>
                  <a:spLocks/>
                </p:cNvSpPr>
                <p:nvPr/>
              </p:nvSpPr>
              <p:spPr bwMode="auto">
                <a:xfrm>
                  <a:off x="1514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0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6" name="Freeform 1123"/>
                <p:cNvSpPr>
                  <a:spLocks/>
                </p:cNvSpPr>
                <p:nvPr/>
              </p:nvSpPr>
              <p:spPr bwMode="auto">
                <a:xfrm>
                  <a:off x="1515" y="3502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2 h 13"/>
                    <a:gd name="T6" fmla="*/ 1 w 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7" name="Freeform 1124"/>
                <p:cNvSpPr>
                  <a:spLocks/>
                </p:cNvSpPr>
                <p:nvPr/>
              </p:nvSpPr>
              <p:spPr bwMode="auto">
                <a:xfrm>
                  <a:off x="1516" y="3495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17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8" name="Freeform 1125"/>
                <p:cNvSpPr>
                  <a:spLocks/>
                </p:cNvSpPr>
                <p:nvPr/>
              </p:nvSpPr>
              <p:spPr bwMode="auto">
                <a:xfrm>
                  <a:off x="1517" y="351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9" name="Freeform 1126"/>
                <p:cNvSpPr>
                  <a:spLocks/>
                </p:cNvSpPr>
                <p:nvPr/>
              </p:nvSpPr>
              <p:spPr bwMode="auto">
                <a:xfrm>
                  <a:off x="1518" y="3498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4 h 17"/>
                    <a:gd name="T6" fmla="*/ 1 w 1"/>
                    <a:gd name="T7" fmla="*/ 4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0" name="Freeform 1127"/>
                <p:cNvSpPr>
                  <a:spLocks/>
                </p:cNvSpPr>
                <p:nvPr/>
              </p:nvSpPr>
              <p:spPr bwMode="auto">
                <a:xfrm>
                  <a:off x="1519" y="3498"/>
                  <a:ext cx="2" cy="19"/>
                </a:xfrm>
                <a:custGeom>
                  <a:avLst/>
                  <a:gdLst>
                    <a:gd name="T0" fmla="*/ 0 w 2"/>
                    <a:gd name="T1" fmla="*/ 19 h 19"/>
                    <a:gd name="T2" fmla="*/ 0 w 2"/>
                    <a:gd name="T3" fmla="*/ 0 h 19"/>
                    <a:gd name="T4" fmla="*/ 0 w 2"/>
                    <a:gd name="T5" fmla="*/ 0 h 19"/>
                    <a:gd name="T6" fmla="*/ 2 w 2"/>
                    <a:gd name="T7" fmla="*/ 15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1" name="Freeform 1128"/>
                <p:cNvSpPr>
                  <a:spLocks/>
                </p:cNvSpPr>
                <p:nvPr/>
              </p:nvSpPr>
              <p:spPr bwMode="auto">
                <a:xfrm>
                  <a:off x="1521" y="3508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5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2" name="Freeform 1129"/>
                <p:cNvSpPr>
                  <a:spLocks/>
                </p:cNvSpPr>
                <p:nvPr/>
              </p:nvSpPr>
              <p:spPr bwMode="auto">
                <a:xfrm>
                  <a:off x="1522" y="3499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7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3" name="Freeform 1130"/>
                <p:cNvSpPr>
                  <a:spLocks/>
                </p:cNvSpPr>
                <p:nvPr/>
              </p:nvSpPr>
              <p:spPr bwMode="auto">
                <a:xfrm>
                  <a:off x="1523" y="3506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4" name="Freeform 1131"/>
                <p:cNvSpPr>
                  <a:spLocks/>
                </p:cNvSpPr>
                <p:nvPr/>
              </p:nvSpPr>
              <p:spPr bwMode="auto">
                <a:xfrm>
                  <a:off x="1524" y="3501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5" name="Freeform 1132"/>
                <p:cNvSpPr>
                  <a:spLocks/>
                </p:cNvSpPr>
                <p:nvPr/>
              </p:nvSpPr>
              <p:spPr bwMode="auto">
                <a:xfrm>
                  <a:off x="1525" y="349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6" name="Freeform 1133"/>
                <p:cNvSpPr>
                  <a:spLocks/>
                </p:cNvSpPr>
                <p:nvPr/>
              </p:nvSpPr>
              <p:spPr bwMode="auto">
                <a:xfrm>
                  <a:off x="1526" y="3495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11 h 20"/>
                    <a:gd name="T4" fmla="*/ 0 w 2"/>
                    <a:gd name="T5" fmla="*/ 20 h 20"/>
                    <a:gd name="T6" fmla="*/ 2 w 2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11"/>
                      </a:lnTo>
                      <a:lnTo>
                        <a:pt x="0" y="2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7" name="Freeform 1134"/>
                <p:cNvSpPr>
                  <a:spLocks/>
                </p:cNvSpPr>
                <p:nvPr/>
              </p:nvSpPr>
              <p:spPr bwMode="auto">
                <a:xfrm>
                  <a:off x="1528" y="3495"/>
                  <a:ext cx="1" cy="15"/>
                </a:xfrm>
                <a:custGeom>
                  <a:avLst/>
                  <a:gdLst>
                    <a:gd name="T0" fmla="*/ 0 w 1"/>
                    <a:gd name="T1" fmla="*/ 14 h 15"/>
                    <a:gd name="T2" fmla="*/ 0 w 1"/>
                    <a:gd name="T3" fmla="*/ 0 h 15"/>
                    <a:gd name="T4" fmla="*/ 0 w 1"/>
                    <a:gd name="T5" fmla="*/ 13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8" name="Freeform 1135"/>
                <p:cNvSpPr>
                  <a:spLocks/>
                </p:cNvSpPr>
                <p:nvPr/>
              </p:nvSpPr>
              <p:spPr bwMode="auto">
                <a:xfrm>
                  <a:off x="1529" y="349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7 h 17"/>
                    <a:gd name="T4" fmla="*/ 0 w 1"/>
                    <a:gd name="T5" fmla="*/ 7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" name="Freeform 1136"/>
                <p:cNvSpPr>
                  <a:spLocks/>
                </p:cNvSpPr>
                <p:nvPr/>
              </p:nvSpPr>
              <p:spPr bwMode="auto">
                <a:xfrm>
                  <a:off x="1530" y="3493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22 h 22"/>
                    <a:gd name="T6" fmla="*/ 1 w 1"/>
                    <a:gd name="T7" fmla="*/ 2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" name="Freeform 1137"/>
                <p:cNvSpPr>
                  <a:spLocks/>
                </p:cNvSpPr>
                <p:nvPr/>
              </p:nvSpPr>
              <p:spPr bwMode="auto">
                <a:xfrm>
                  <a:off x="1531" y="350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7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" name="Freeform 1138"/>
                <p:cNvSpPr>
                  <a:spLocks/>
                </p:cNvSpPr>
                <p:nvPr/>
              </p:nvSpPr>
              <p:spPr bwMode="auto">
                <a:xfrm>
                  <a:off x="1532" y="3491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21 h 23"/>
                    <a:gd name="T4" fmla="*/ 0 w 1"/>
                    <a:gd name="T5" fmla="*/ 23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" name="Freeform 1139"/>
                <p:cNvSpPr>
                  <a:spLocks/>
                </p:cNvSpPr>
                <p:nvPr/>
              </p:nvSpPr>
              <p:spPr bwMode="auto">
                <a:xfrm>
                  <a:off x="1533" y="3491"/>
                  <a:ext cx="2" cy="24"/>
                </a:xfrm>
                <a:custGeom>
                  <a:avLst/>
                  <a:gdLst>
                    <a:gd name="T0" fmla="*/ 0 w 2"/>
                    <a:gd name="T1" fmla="*/ 24 h 24"/>
                    <a:gd name="T2" fmla="*/ 0 w 2"/>
                    <a:gd name="T3" fmla="*/ 0 h 24"/>
                    <a:gd name="T4" fmla="*/ 0 w 2"/>
                    <a:gd name="T5" fmla="*/ 24 h 24"/>
                    <a:gd name="T6" fmla="*/ 2 w 2"/>
                    <a:gd name="T7" fmla="*/ 23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" name="Freeform 1140"/>
                <p:cNvSpPr>
                  <a:spLocks/>
                </p:cNvSpPr>
                <p:nvPr/>
              </p:nvSpPr>
              <p:spPr bwMode="auto">
                <a:xfrm>
                  <a:off x="1535" y="3494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9 h 21"/>
                    <a:gd name="T4" fmla="*/ 0 w 1"/>
                    <a:gd name="T5" fmla="*/ 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4" name="Freeform 1141"/>
                <p:cNvSpPr>
                  <a:spLocks/>
                </p:cNvSpPr>
                <p:nvPr/>
              </p:nvSpPr>
              <p:spPr bwMode="auto">
                <a:xfrm>
                  <a:off x="1536" y="3494"/>
                  <a:ext cx="1" cy="13"/>
                </a:xfrm>
                <a:custGeom>
                  <a:avLst/>
                  <a:gdLst>
                    <a:gd name="T0" fmla="*/ 0 w 1"/>
                    <a:gd name="T1" fmla="*/ 8 h 13"/>
                    <a:gd name="T2" fmla="*/ 0 w 1"/>
                    <a:gd name="T3" fmla="*/ 0 h 13"/>
                    <a:gd name="T4" fmla="*/ 0 w 1"/>
                    <a:gd name="T5" fmla="*/ 8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5" name="Freeform 1142"/>
                <p:cNvSpPr>
                  <a:spLocks/>
                </p:cNvSpPr>
                <p:nvPr/>
              </p:nvSpPr>
              <p:spPr bwMode="auto">
                <a:xfrm>
                  <a:off x="1537" y="347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19 h 30"/>
                    <a:gd name="T4" fmla="*/ 0 w 1"/>
                    <a:gd name="T5" fmla="*/ 19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6" name="Freeform 1143"/>
                <p:cNvSpPr>
                  <a:spLocks/>
                </p:cNvSpPr>
                <p:nvPr/>
              </p:nvSpPr>
              <p:spPr bwMode="auto">
                <a:xfrm>
                  <a:off x="1538" y="3477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25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7" name="Freeform 1144"/>
                <p:cNvSpPr>
                  <a:spLocks/>
                </p:cNvSpPr>
                <p:nvPr/>
              </p:nvSpPr>
              <p:spPr bwMode="auto">
                <a:xfrm>
                  <a:off x="1539" y="3477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31 h 31"/>
                    <a:gd name="T6" fmla="*/ 1 w 1"/>
                    <a:gd name="T7" fmla="*/ 23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8" name="Freeform 1145"/>
                <p:cNvSpPr>
                  <a:spLocks/>
                </p:cNvSpPr>
                <p:nvPr/>
              </p:nvSpPr>
              <p:spPr bwMode="auto">
                <a:xfrm>
                  <a:off x="1540" y="3479"/>
                  <a:ext cx="1" cy="23"/>
                </a:xfrm>
                <a:custGeom>
                  <a:avLst/>
                  <a:gdLst>
                    <a:gd name="T0" fmla="*/ 0 w 1"/>
                    <a:gd name="T1" fmla="*/ 21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9" name="Freeform 1146"/>
                <p:cNvSpPr>
                  <a:spLocks/>
                </p:cNvSpPr>
                <p:nvPr/>
              </p:nvSpPr>
              <p:spPr bwMode="auto">
                <a:xfrm>
                  <a:off x="1541" y="3496"/>
                  <a:ext cx="2" cy="19"/>
                </a:xfrm>
                <a:custGeom>
                  <a:avLst/>
                  <a:gdLst>
                    <a:gd name="T0" fmla="*/ 0 w 2"/>
                    <a:gd name="T1" fmla="*/ 7 h 19"/>
                    <a:gd name="T2" fmla="*/ 0 w 2"/>
                    <a:gd name="T3" fmla="*/ 0 h 19"/>
                    <a:gd name="T4" fmla="*/ 0 w 2"/>
                    <a:gd name="T5" fmla="*/ 7 h 19"/>
                    <a:gd name="T6" fmla="*/ 2 w 2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0" name="Freeform 1147"/>
                <p:cNvSpPr>
                  <a:spLocks/>
                </p:cNvSpPr>
                <p:nvPr/>
              </p:nvSpPr>
              <p:spPr bwMode="auto">
                <a:xfrm>
                  <a:off x="1543" y="3430"/>
                  <a:ext cx="1" cy="85"/>
                </a:xfrm>
                <a:custGeom>
                  <a:avLst/>
                  <a:gdLst>
                    <a:gd name="T0" fmla="*/ 0 w 1"/>
                    <a:gd name="T1" fmla="*/ 85 h 85"/>
                    <a:gd name="T2" fmla="*/ 0 w 1"/>
                    <a:gd name="T3" fmla="*/ 72 h 85"/>
                    <a:gd name="T4" fmla="*/ 0 w 1"/>
                    <a:gd name="T5" fmla="*/ 72 h 85"/>
                    <a:gd name="T6" fmla="*/ 1 w 1"/>
                    <a:gd name="T7" fmla="*/ 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5"/>
                    <a:gd name="T14" fmla="*/ 1 w 1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5">
                      <a:moveTo>
                        <a:pt x="0" y="85"/>
                      </a:moveTo>
                      <a:lnTo>
                        <a:pt x="0" y="7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1" name="Freeform 1148"/>
                <p:cNvSpPr>
                  <a:spLocks/>
                </p:cNvSpPr>
                <p:nvPr/>
              </p:nvSpPr>
              <p:spPr bwMode="auto">
                <a:xfrm>
                  <a:off x="1544" y="3430"/>
                  <a:ext cx="1" cy="72"/>
                </a:xfrm>
                <a:custGeom>
                  <a:avLst/>
                  <a:gdLst>
                    <a:gd name="T0" fmla="*/ 0 w 1"/>
                    <a:gd name="T1" fmla="*/ 72 h 72"/>
                    <a:gd name="T2" fmla="*/ 0 w 1"/>
                    <a:gd name="T3" fmla="*/ 0 h 72"/>
                    <a:gd name="T4" fmla="*/ 0 w 1"/>
                    <a:gd name="T5" fmla="*/ 72 h 72"/>
                    <a:gd name="T6" fmla="*/ 1 w 1"/>
                    <a:gd name="T7" fmla="*/ 64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2"/>
                    <a:gd name="T14" fmla="*/ 1 w 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2">
                      <a:moveTo>
                        <a:pt x="0" y="72"/>
                      </a:moveTo>
                      <a:lnTo>
                        <a:pt x="0" y="0"/>
                      </a:lnTo>
                      <a:lnTo>
                        <a:pt x="0" y="72"/>
                      </a:lnTo>
                      <a:lnTo>
                        <a:pt x="1" y="6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2" name="Freeform 1149"/>
                <p:cNvSpPr>
                  <a:spLocks/>
                </p:cNvSpPr>
                <p:nvPr/>
              </p:nvSpPr>
              <p:spPr bwMode="auto">
                <a:xfrm>
                  <a:off x="1545" y="3494"/>
                  <a:ext cx="1" cy="20"/>
                </a:xfrm>
                <a:custGeom>
                  <a:avLst/>
                  <a:gdLst>
                    <a:gd name="T0" fmla="*/ 0 w 1"/>
                    <a:gd name="T1" fmla="*/ 12 h 20"/>
                    <a:gd name="T2" fmla="*/ 0 w 1"/>
                    <a:gd name="T3" fmla="*/ 0 h 20"/>
                    <a:gd name="T4" fmla="*/ 0 w 1"/>
                    <a:gd name="T5" fmla="*/ 12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3" name="Freeform 1150"/>
                <p:cNvSpPr>
                  <a:spLocks/>
                </p:cNvSpPr>
                <p:nvPr/>
              </p:nvSpPr>
              <p:spPr bwMode="auto">
                <a:xfrm>
                  <a:off x="1546" y="3488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13 h 26"/>
                    <a:gd name="T4" fmla="*/ 0 w 1"/>
                    <a:gd name="T5" fmla="*/ 13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" name="Freeform 1151"/>
                <p:cNvSpPr>
                  <a:spLocks/>
                </p:cNvSpPr>
                <p:nvPr/>
              </p:nvSpPr>
              <p:spPr bwMode="auto">
                <a:xfrm>
                  <a:off x="1547" y="3488"/>
                  <a:ext cx="1" cy="31"/>
                </a:xfrm>
                <a:custGeom>
                  <a:avLst/>
                  <a:gdLst>
                    <a:gd name="T0" fmla="*/ 0 w 1"/>
                    <a:gd name="T1" fmla="*/ 26 h 31"/>
                    <a:gd name="T2" fmla="*/ 0 w 1"/>
                    <a:gd name="T3" fmla="*/ 0 h 31"/>
                    <a:gd name="T4" fmla="*/ 0 w 1"/>
                    <a:gd name="T5" fmla="*/ 25 h 31"/>
                    <a:gd name="T6" fmla="*/ 1 w 1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" name="Freeform 1152"/>
                <p:cNvSpPr>
                  <a:spLocks/>
                </p:cNvSpPr>
                <p:nvPr/>
              </p:nvSpPr>
              <p:spPr bwMode="auto">
                <a:xfrm>
                  <a:off x="1548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0 w 2"/>
                    <a:gd name="T5" fmla="*/ 3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" name="Freeform 1153"/>
                <p:cNvSpPr>
                  <a:spLocks/>
                </p:cNvSpPr>
                <p:nvPr/>
              </p:nvSpPr>
              <p:spPr bwMode="auto">
                <a:xfrm>
                  <a:off x="1550" y="3506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4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" name="Freeform 1154"/>
                <p:cNvSpPr>
                  <a:spLocks/>
                </p:cNvSpPr>
                <p:nvPr/>
              </p:nvSpPr>
              <p:spPr bwMode="auto">
                <a:xfrm>
                  <a:off x="1551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8" name="Freeform 1155"/>
                <p:cNvSpPr>
                  <a:spLocks/>
                </p:cNvSpPr>
                <p:nvPr/>
              </p:nvSpPr>
              <p:spPr bwMode="auto">
                <a:xfrm>
                  <a:off x="155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3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" name="Freeform 1156"/>
                <p:cNvSpPr>
                  <a:spLocks/>
                </p:cNvSpPr>
                <p:nvPr/>
              </p:nvSpPr>
              <p:spPr bwMode="auto">
                <a:xfrm>
                  <a:off x="1553" y="3496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2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" name="Freeform 1157"/>
                <p:cNvSpPr>
                  <a:spLocks/>
                </p:cNvSpPr>
                <p:nvPr/>
              </p:nvSpPr>
              <p:spPr bwMode="auto">
                <a:xfrm>
                  <a:off x="1554" y="3498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1 h 15"/>
                    <a:gd name="T6" fmla="*/ 1 w 1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1" name="Freeform 1158"/>
                <p:cNvSpPr>
                  <a:spLocks/>
                </p:cNvSpPr>
                <p:nvPr/>
              </p:nvSpPr>
              <p:spPr bwMode="auto">
                <a:xfrm>
                  <a:off x="1555" y="3508"/>
                  <a:ext cx="2" cy="9"/>
                </a:xfrm>
                <a:custGeom>
                  <a:avLst/>
                  <a:gdLst>
                    <a:gd name="T0" fmla="*/ 0 w 2"/>
                    <a:gd name="T1" fmla="*/ 0 h 9"/>
                    <a:gd name="T2" fmla="*/ 0 w 2"/>
                    <a:gd name="T3" fmla="*/ 0 h 9"/>
                    <a:gd name="T4" fmla="*/ 0 w 2"/>
                    <a:gd name="T5" fmla="*/ 0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2" name="Freeform 1159"/>
                <p:cNvSpPr>
                  <a:spLocks/>
                </p:cNvSpPr>
                <p:nvPr/>
              </p:nvSpPr>
              <p:spPr bwMode="auto">
                <a:xfrm>
                  <a:off x="1557" y="349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15 h 25"/>
                    <a:gd name="T6" fmla="*/ 1 w 1"/>
                    <a:gd name="T7" fmla="*/ 2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3" name="Freeform 1160"/>
                <p:cNvSpPr>
                  <a:spLocks/>
                </p:cNvSpPr>
                <p:nvPr/>
              </p:nvSpPr>
              <p:spPr bwMode="auto">
                <a:xfrm>
                  <a:off x="1558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3 h 9"/>
                    <a:gd name="T4" fmla="*/ 0 w 1"/>
                    <a:gd name="T5" fmla="*/ 3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4" name="Freeform 1161"/>
                <p:cNvSpPr>
                  <a:spLocks/>
                </p:cNvSpPr>
                <p:nvPr/>
              </p:nvSpPr>
              <p:spPr bwMode="auto">
                <a:xfrm>
                  <a:off x="1559" y="3507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5" name="Freeform 1162"/>
                <p:cNvSpPr>
                  <a:spLocks/>
                </p:cNvSpPr>
                <p:nvPr/>
              </p:nvSpPr>
              <p:spPr bwMode="auto">
                <a:xfrm>
                  <a:off x="1560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4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6" name="Freeform 1163"/>
                <p:cNvSpPr>
                  <a:spLocks/>
                </p:cNvSpPr>
                <p:nvPr/>
              </p:nvSpPr>
              <p:spPr bwMode="auto">
                <a:xfrm>
                  <a:off x="1561" y="3498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8 h 16"/>
                    <a:gd name="T4" fmla="*/ 0 w 1"/>
                    <a:gd name="T5" fmla="*/ 8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7" name="Freeform 1164"/>
                <p:cNvSpPr>
                  <a:spLocks/>
                </p:cNvSpPr>
                <p:nvPr/>
              </p:nvSpPr>
              <p:spPr bwMode="auto">
                <a:xfrm>
                  <a:off x="1562" y="3491"/>
                  <a:ext cx="2" cy="21"/>
                </a:xfrm>
                <a:custGeom>
                  <a:avLst/>
                  <a:gdLst>
                    <a:gd name="T0" fmla="*/ 0 w 2"/>
                    <a:gd name="T1" fmla="*/ 17 h 21"/>
                    <a:gd name="T2" fmla="*/ 0 w 2"/>
                    <a:gd name="T3" fmla="*/ 0 h 21"/>
                    <a:gd name="T4" fmla="*/ 0 w 2"/>
                    <a:gd name="T5" fmla="*/ 0 h 21"/>
                    <a:gd name="T6" fmla="*/ 2 w 2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2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8" name="Freeform 1165"/>
                <p:cNvSpPr>
                  <a:spLocks/>
                </p:cNvSpPr>
                <p:nvPr/>
              </p:nvSpPr>
              <p:spPr bwMode="auto">
                <a:xfrm>
                  <a:off x="1564" y="3506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1 h 9"/>
                    <a:gd name="T4" fmla="*/ 0 w 1"/>
                    <a:gd name="T5" fmla="*/ 1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9" name="Freeform 1166"/>
                <p:cNvSpPr>
                  <a:spLocks/>
                </p:cNvSpPr>
                <p:nvPr/>
              </p:nvSpPr>
              <p:spPr bwMode="auto">
                <a:xfrm>
                  <a:off x="1565" y="3506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0" name="Freeform 1167"/>
                <p:cNvSpPr>
                  <a:spLocks/>
                </p:cNvSpPr>
                <p:nvPr/>
              </p:nvSpPr>
              <p:spPr bwMode="auto">
                <a:xfrm>
                  <a:off x="1566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22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" name="Freeform 1168"/>
                <p:cNvSpPr>
                  <a:spLocks/>
                </p:cNvSpPr>
                <p:nvPr/>
              </p:nvSpPr>
              <p:spPr bwMode="auto">
                <a:xfrm>
                  <a:off x="1567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2" name="Freeform 1169"/>
                <p:cNvSpPr>
                  <a:spLocks/>
                </p:cNvSpPr>
                <p:nvPr/>
              </p:nvSpPr>
              <p:spPr bwMode="auto">
                <a:xfrm>
                  <a:off x="1568" y="3509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3" name="Freeform 1170"/>
                <p:cNvSpPr>
                  <a:spLocks/>
                </p:cNvSpPr>
                <p:nvPr/>
              </p:nvSpPr>
              <p:spPr bwMode="auto">
                <a:xfrm>
                  <a:off x="1569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5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" name="Freeform 1171"/>
                <p:cNvSpPr>
                  <a:spLocks/>
                </p:cNvSpPr>
                <p:nvPr/>
              </p:nvSpPr>
              <p:spPr bwMode="auto">
                <a:xfrm>
                  <a:off x="1571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" name="Freeform 1172"/>
                <p:cNvSpPr>
                  <a:spLocks/>
                </p:cNvSpPr>
                <p:nvPr/>
              </p:nvSpPr>
              <p:spPr bwMode="auto">
                <a:xfrm>
                  <a:off x="1572" y="3499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7 h 18"/>
                    <a:gd name="T6" fmla="*/ 1 w 1"/>
                    <a:gd name="T7" fmla="*/ 9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6" name="Freeform 1173"/>
                <p:cNvSpPr>
                  <a:spLocks/>
                </p:cNvSpPr>
                <p:nvPr/>
              </p:nvSpPr>
              <p:spPr bwMode="auto">
                <a:xfrm>
                  <a:off x="1573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2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7" name="Freeform 1174"/>
                <p:cNvSpPr>
                  <a:spLocks/>
                </p:cNvSpPr>
                <p:nvPr/>
              </p:nvSpPr>
              <p:spPr bwMode="auto">
                <a:xfrm>
                  <a:off x="1574" y="350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8" name="Freeform 1175"/>
                <p:cNvSpPr>
                  <a:spLocks/>
                </p:cNvSpPr>
                <p:nvPr/>
              </p:nvSpPr>
              <p:spPr bwMode="auto">
                <a:xfrm>
                  <a:off x="1575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9" name="Freeform 1176"/>
                <p:cNvSpPr>
                  <a:spLocks/>
                </p:cNvSpPr>
                <p:nvPr/>
              </p:nvSpPr>
              <p:spPr bwMode="auto">
                <a:xfrm>
                  <a:off x="1576" y="3506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2 h 11"/>
                    <a:gd name="T6" fmla="*/ 2 w 2"/>
                    <a:gd name="T7" fmla="*/ 7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0" name="Freeform 1177"/>
                <p:cNvSpPr>
                  <a:spLocks/>
                </p:cNvSpPr>
                <p:nvPr/>
              </p:nvSpPr>
              <p:spPr bwMode="auto">
                <a:xfrm>
                  <a:off x="1578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1" name="Freeform 1178"/>
                <p:cNvSpPr>
                  <a:spLocks/>
                </p:cNvSpPr>
                <p:nvPr/>
              </p:nvSpPr>
              <p:spPr bwMode="auto">
                <a:xfrm>
                  <a:off x="1579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2" name="Freeform 1179"/>
                <p:cNvSpPr>
                  <a:spLocks/>
                </p:cNvSpPr>
                <p:nvPr/>
              </p:nvSpPr>
              <p:spPr bwMode="auto">
                <a:xfrm>
                  <a:off x="1580" y="3488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4 h 28"/>
                    <a:gd name="T6" fmla="*/ 1 w 1"/>
                    <a:gd name="T7" fmla="*/ 27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3" name="Freeform 1180"/>
                <p:cNvSpPr>
                  <a:spLocks/>
                </p:cNvSpPr>
                <p:nvPr/>
              </p:nvSpPr>
              <p:spPr bwMode="auto">
                <a:xfrm>
                  <a:off x="1581" y="3488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1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4" name="Freeform 1181"/>
                <p:cNvSpPr>
                  <a:spLocks/>
                </p:cNvSpPr>
                <p:nvPr/>
              </p:nvSpPr>
              <p:spPr bwMode="auto">
                <a:xfrm>
                  <a:off x="1582" y="3484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0 h 32"/>
                    <a:gd name="T4" fmla="*/ 0 w 1"/>
                    <a:gd name="T5" fmla="*/ 0 h 32"/>
                    <a:gd name="T6" fmla="*/ 1 w 1"/>
                    <a:gd name="T7" fmla="*/ 29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5" name="Freeform 1182"/>
                <p:cNvSpPr>
                  <a:spLocks/>
                </p:cNvSpPr>
                <p:nvPr/>
              </p:nvSpPr>
              <p:spPr bwMode="auto">
                <a:xfrm>
                  <a:off x="1583" y="3499"/>
                  <a:ext cx="2" cy="18"/>
                </a:xfrm>
                <a:custGeom>
                  <a:avLst/>
                  <a:gdLst>
                    <a:gd name="T0" fmla="*/ 0 w 2"/>
                    <a:gd name="T1" fmla="*/ 14 h 18"/>
                    <a:gd name="T2" fmla="*/ 0 w 2"/>
                    <a:gd name="T3" fmla="*/ 0 h 18"/>
                    <a:gd name="T4" fmla="*/ 0 w 2"/>
                    <a:gd name="T5" fmla="*/ 0 h 18"/>
                    <a:gd name="T6" fmla="*/ 2 w 2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6" name="Freeform 1183"/>
                <p:cNvSpPr>
                  <a:spLocks/>
                </p:cNvSpPr>
                <p:nvPr/>
              </p:nvSpPr>
              <p:spPr bwMode="auto">
                <a:xfrm>
                  <a:off x="1585" y="3499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5 h 18"/>
                    <a:gd name="T6" fmla="*/ 1 w 1"/>
                    <a:gd name="T7" fmla="*/ 11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7" name="Freeform 1184"/>
                <p:cNvSpPr>
                  <a:spLocks/>
                </p:cNvSpPr>
                <p:nvPr/>
              </p:nvSpPr>
              <p:spPr bwMode="auto">
                <a:xfrm>
                  <a:off x="1586" y="3470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40 h 47"/>
                    <a:gd name="T4" fmla="*/ 0 w 1"/>
                    <a:gd name="T5" fmla="*/ 47 h 47"/>
                    <a:gd name="T6" fmla="*/ 1 w 1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40"/>
                      </a:lnTo>
                      <a:lnTo>
                        <a:pt x="0" y="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8" name="Freeform 1185"/>
                <p:cNvSpPr>
                  <a:spLocks/>
                </p:cNvSpPr>
                <p:nvPr/>
              </p:nvSpPr>
              <p:spPr bwMode="auto">
                <a:xfrm>
                  <a:off x="1587" y="3470"/>
                  <a:ext cx="1" cy="49"/>
                </a:xfrm>
                <a:custGeom>
                  <a:avLst/>
                  <a:gdLst>
                    <a:gd name="T0" fmla="*/ 0 w 1"/>
                    <a:gd name="T1" fmla="*/ 46 h 49"/>
                    <a:gd name="T2" fmla="*/ 0 w 1"/>
                    <a:gd name="T3" fmla="*/ 0 h 49"/>
                    <a:gd name="T4" fmla="*/ 0 w 1"/>
                    <a:gd name="T5" fmla="*/ 46 h 49"/>
                    <a:gd name="T6" fmla="*/ 1 w 1"/>
                    <a:gd name="T7" fmla="*/ 49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9"/>
                    <a:gd name="T14" fmla="*/ 1 w 1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9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1" y="4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9" name="Freeform 1186"/>
                <p:cNvSpPr>
                  <a:spLocks/>
                </p:cNvSpPr>
                <p:nvPr/>
              </p:nvSpPr>
              <p:spPr bwMode="auto">
                <a:xfrm>
                  <a:off x="1588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3" name="Group 1187"/>
              <p:cNvGrpSpPr>
                <a:grpSpLocks/>
              </p:cNvGrpSpPr>
              <p:nvPr/>
            </p:nvGrpSpPr>
            <p:grpSpPr bwMode="auto">
              <a:xfrm>
                <a:off x="1589" y="3460"/>
                <a:ext cx="233" cy="60"/>
                <a:chOff x="1589" y="3460"/>
                <a:chExt cx="233" cy="60"/>
              </a:xfrm>
            </p:grpSpPr>
            <p:sp>
              <p:nvSpPr>
                <p:cNvPr id="3260" name="Freeform 1188"/>
                <p:cNvSpPr>
                  <a:spLocks/>
                </p:cNvSpPr>
                <p:nvPr/>
              </p:nvSpPr>
              <p:spPr bwMode="auto">
                <a:xfrm>
                  <a:off x="1589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1" name="Freeform 1189"/>
                <p:cNvSpPr>
                  <a:spLocks/>
                </p:cNvSpPr>
                <p:nvPr/>
              </p:nvSpPr>
              <p:spPr bwMode="auto">
                <a:xfrm>
                  <a:off x="1590" y="3510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2" name="Freeform 1190"/>
                <p:cNvSpPr>
                  <a:spLocks/>
                </p:cNvSpPr>
                <p:nvPr/>
              </p:nvSpPr>
              <p:spPr bwMode="auto">
                <a:xfrm>
                  <a:off x="1592" y="3486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0 h 33"/>
                    <a:gd name="T6" fmla="*/ 1 w 1"/>
                    <a:gd name="T7" fmla="*/ 29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3" name="Freeform 1191"/>
                <p:cNvSpPr>
                  <a:spLocks/>
                </p:cNvSpPr>
                <p:nvPr/>
              </p:nvSpPr>
              <p:spPr bwMode="auto">
                <a:xfrm>
                  <a:off x="1593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Freeform 1192"/>
                <p:cNvSpPr>
                  <a:spLocks/>
                </p:cNvSpPr>
                <p:nvPr/>
              </p:nvSpPr>
              <p:spPr bwMode="auto">
                <a:xfrm>
                  <a:off x="1594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Freeform 1193"/>
                <p:cNvSpPr>
                  <a:spLocks/>
                </p:cNvSpPr>
                <p:nvPr/>
              </p:nvSpPr>
              <p:spPr bwMode="auto">
                <a:xfrm>
                  <a:off x="1595" y="3499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6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Freeform 1194"/>
                <p:cNvSpPr>
                  <a:spLocks/>
                </p:cNvSpPr>
                <p:nvPr/>
              </p:nvSpPr>
              <p:spPr bwMode="auto">
                <a:xfrm>
                  <a:off x="1596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7" name="Freeform 1195"/>
                <p:cNvSpPr>
                  <a:spLocks/>
                </p:cNvSpPr>
                <p:nvPr/>
              </p:nvSpPr>
              <p:spPr bwMode="auto">
                <a:xfrm>
                  <a:off x="1597" y="3499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16 h 20"/>
                    <a:gd name="T4" fmla="*/ 0 w 2"/>
                    <a:gd name="T5" fmla="*/ 16 h 20"/>
                    <a:gd name="T6" fmla="*/ 2 w 2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8" name="Freeform 1196"/>
                <p:cNvSpPr>
                  <a:spLocks/>
                </p:cNvSpPr>
                <p:nvPr/>
              </p:nvSpPr>
              <p:spPr bwMode="auto">
                <a:xfrm>
                  <a:off x="1599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22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Freeform 1197"/>
                <p:cNvSpPr>
                  <a:spLocks/>
                </p:cNvSpPr>
                <p:nvPr/>
              </p:nvSpPr>
              <p:spPr bwMode="auto">
                <a:xfrm>
                  <a:off x="160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Freeform 1198"/>
                <p:cNvSpPr>
                  <a:spLocks/>
                </p:cNvSpPr>
                <p:nvPr/>
              </p:nvSpPr>
              <p:spPr bwMode="auto">
                <a:xfrm>
                  <a:off x="1601" y="3503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5 h 10"/>
                    <a:gd name="T4" fmla="*/ 0 w 1"/>
                    <a:gd name="T5" fmla="*/ 9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1" name="Freeform 1199"/>
                <p:cNvSpPr>
                  <a:spLocks/>
                </p:cNvSpPr>
                <p:nvPr/>
              </p:nvSpPr>
              <p:spPr bwMode="auto">
                <a:xfrm>
                  <a:off x="1602" y="3479"/>
                  <a:ext cx="1" cy="36"/>
                </a:xfrm>
                <a:custGeom>
                  <a:avLst/>
                  <a:gdLst>
                    <a:gd name="T0" fmla="*/ 0 w 1"/>
                    <a:gd name="T1" fmla="*/ 34 h 36"/>
                    <a:gd name="T2" fmla="*/ 0 w 1"/>
                    <a:gd name="T3" fmla="*/ 0 h 36"/>
                    <a:gd name="T4" fmla="*/ 0 w 1"/>
                    <a:gd name="T5" fmla="*/ 34 h 36"/>
                    <a:gd name="T6" fmla="*/ 1 w 1"/>
                    <a:gd name="T7" fmla="*/ 3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2" name="Freeform 1200"/>
                <p:cNvSpPr>
                  <a:spLocks/>
                </p:cNvSpPr>
                <p:nvPr/>
              </p:nvSpPr>
              <p:spPr bwMode="auto">
                <a:xfrm>
                  <a:off x="1603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21 h 22"/>
                    <a:gd name="T4" fmla="*/ 0 w 1"/>
                    <a:gd name="T5" fmla="*/ 22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Freeform 1201"/>
                <p:cNvSpPr>
                  <a:spLocks/>
                </p:cNvSpPr>
                <p:nvPr/>
              </p:nvSpPr>
              <p:spPr bwMode="auto">
                <a:xfrm>
                  <a:off x="1604" y="3494"/>
                  <a:ext cx="2" cy="25"/>
                </a:xfrm>
                <a:custGeom>
                  <a:avLst/>
                  <a:gdLst>
                    <a:gd name="T0" fmla="*/ 0 w 2"/>
                    <a:gd name="T1" fmla="*/ 25 h 25"/>
                    <a:gd name="T2" fmla="*/ 0 w 2"/>
                    <a:gd name="T3" fmla="*/ 0 h 25"/>
                    <a:gd name="T4" fmla="*/ 0 w 2"/>
                    <a:gd name="T5" fmla="*/ 25 h 25"/>
                    <a:gd name="T6" fmla="*/ 2 w 2"/>
                    <a:gd name="T7" fmla="*/ 9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Freeform 1202"/>
                <p:cNvSpPr>
                  <a:spLocks/>
                </p:cNvSpPr>
                <p:nvPr/>
              </p:nvSpPr>
              <p:spPr bwMode="auto">
                <a:xfrm>
                  <a:off x="1606" y="3503"/>
                  <a:ext cx="1" cy="13"/>
                </a:xfrm>
                <a:custGeom>
                  <a:avLst/>
                  <a:gdLst>
                    <a:gd name="T0" fmla="*/ 0 w 1"/>
                    <a:gd name="T1" fmla="*/ 9 h 13"/>
                    <a:gd name="T2" fmla="*/ 0 w 1"/>
                    <a:gd name="T3" fmla="*/ 0 h 13"/>
                    <a:gd name="T4" fmla="*/ 0 w 1"/>
                    <a:gd name="T5" fmla="*/ 9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5" name="Freeform 1203"/>
                <p:cNvSpPr>
                  <a:spLocks/>
                </p:cNvSpPr>
                <p:nvPr/>
              </p:nvSpPr>
              <p:spPr bwMode="auto">
                <a:xfrm>
                  <a:off x="1607" y="3475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38 h 41"/>
                    <a:gd name="T6" fmla="*/ 1 w 1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6" name="Freeform 1204"/>
                <p:cNvSpPr>
                  <a:spLocks/>
                </p:cNvSpPr>
                <p:nvPr/>
              </p:nvSpPr>
              <p:spPr bwMode="auto">
                <a:xfrm>
                  <a:off x="1608" y="3460"/>
                  <a:ext cx="1" cy="56"/>
                </a:xfrm>
                <a:custGeom>
                  <a:avLst/>
                  <a:gdLst>
                    <a:gd name="T0" fmla="*/ 0 w 1"/>
                    <a:gd name="T1" fmla="*/ 56 h 56"/>
                    <a:gd name="T2" fmla="*/ 0 w 1"/>
                    <a:gd name="T3" fmla="*/ 0 h 56"/>
                    <a:gd name="T4" fmla="*/ 0 w 1"/>
                    <a:gd name="T5" fmla="*/ 50 h 56"/>
                    <a:gd name="T6" fmla="*/ 1 w 1"/>
                    <a:gd name="T7" fmla="*/ 50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1" y="5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Freeform 1205"/>
                <p:cNvSpPr>
                  <a:spLocks/>
                </p:cNvSpPr>
                <p:nvPr/>
              </p:nvSpPr>
              <p:spPr bwMode="auto">
                <a:xfrm>
                  <a:off x="1609" y="349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6 h 15"/>
                    <a:gd name="T4" fmla="*/ 0 w 1"/>
                    <a:gd name="T5" fmla="*/ 6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Freeform 1206"/>
                <p:cNvSpPr>
                  <a:spLocks/>
                </p:cNvSpPr>
                <p:nvPr/>
              </p:nvSpPr>
              <p:spPr bwMode="auto">
                <a:xfrm>
                  <a:off x="1610" y="349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7 h 21"/>
                    <a:gd name="T6" fmla="*/ 1 w 1"/>
                    <a:gd name="T7" fmla="*/ 2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9" name="Freeform 1207"/>
                <p:cNvSpPr>
                  <a:spLocks/>
                </p:cNvSpPr>
                <p:nvPr/>
              </p:nvSpPr>
              <p:spPr bwMode="auto">
                <a:xfrm>
                  <a:off x="1611" y="3508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5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" name="Freeform 1208"/>
                <p:cNvSpPr>
                  <a:spLocks/>
                </p:cNvSpPr>
                <p:nvPr/>
              </p:nvSpPr>
              <p:spPr bwMode="auto">
                <a:xfrm>
                  <a:off x="1613" y="3509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Freeform 1209"/>
                <p:cNvSpPr>
                  <a:spLocks/>
                </p:cNvSpPr>
                <p:nvPr/>
              </p:nvSpPr>
              <p:spPr bwMode="auto">
                <a:xfrm>
                  <a:off x="1614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Freeform 1210"/>
                <p:cNvSpPr>
                  <a:spLocks/>
                </p:cNvSpPr>
                <p:nvPr/>
              </p:nvSpPr>
              <p:spPr bwMode="auto">
                <a:xfrm>
                  <a:off x="1615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3" name="Freeform 1211"/>
                <p:cNvSpPr>
                  <a:spLocks/>
                </p:cNvSpPr>
                <p:nvPr/>
              </p:nvSpPr>
              <p:spPr bwMode="auto">
                <a:xfrm>
                  <a:off x="1616" y="3500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9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4" name="Freeform 1212"/>
                <p:cNvSpPr>
                  <a:spLocks/>
                </p:cNvSpPr>
                <p:nvPr/>
              </p:nvSpPr>
              <p:spPr bwMode="auto">
                <a:xfrm>
                  <a:off x="1617" y="3509"/>
                  <a:ext cx="1" cy="8"/>
                </a:xfrm>
                <a:custGeom>
                  <a:avLst/>
                  <a:gdLst>
                    <a:gd name="T0" fmla="*/ 0 w 1"/>
                    <a:gd name="T1" fmla="*/ 6 h 8"/>
                    <a:gd name="T2" fmla="*/ 0 w 1"/>
                    <a:gd name="T3" fmla="*/ 0 h 8"/>
                    <a:gd name="T4" fmla="*/ 0 w 1"/>
                    <a:gd name="T5" fmla="*/ 3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Freeform 1213"/>
                <p:cNvSpPr>
                  <a:spLocks/>
                </p:cNvSpPr>
                <p:nvPr/>
              </p:nvSpPr>
              <p:spPr bwMode="auto">
                <a:xfrm>
                  <a:off x="1618" y="3508"/>
                  <a:ext cx="2" cy="11"/>
                </a:xfrm>
                <a:custGeom>
                  <a:avLst/>
                  <a:gdLst>
                    <a:gd name="T0" fmla="*/ 0 w 2"/>
                    <a:gd name="T1" fmla="*/ 9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Freeform 1214"/>
                <p:cNvSpPr>
                  <a:spLocks/>
                </p:cNvSpPr>
                <p:nvPr/>
              </p:nvSpPr>
              <p:spPr bwMode="auto">
                <a:xfrm>
                  <a:off x="1620" y="349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10 h 28"/>
                    <a:gd name="T6" fmla="*/ 1 w 1"/>
                    <a:gd name="T7" fmla="*/ 24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7" name="Freeform 1215"/>
                <p:cNvSpPr>
                  <a:spLocks/>
                </p:cNvSpPr>
                <p:nvPr/>
              </p:nvSpPr>
              <p:spPr bwMode="auto">
                <a:xfrm>
                  <a:off x="1621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8" name="Freeform 1216"/>
                <p:cNvSpPr>
                  <a:spLocks/>
                </p:cNvSpPr>
                <p:nvPr/>
              </p:nvSpPr>
              <p:spPr bwMode="auto">
                <a:xfrm>
                  <a:off x="1622" y="3508"/>
                  <a:ext cx="1" cy="8"/>
                </a:xfrm>
                <a:custGeom>
                  <a:avLst/>
                  <a:gdLst>
                    <a:gd name="T0" fmla="*/ 0 w 1"/>
                    <a:gd name="T1" fmla="*/ 6 h 8"/>
                    <a:gd name="T2" fmla="*/ 0 w 1"/>
                    <a:gd name="T3" fmla="*/ 0 h 8"/>
                    <a:gd name="T4" fmla="*/ 0 w 1"/>
                    <a:gd name="T5" fmla="*/ 6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Freeform 1217"/>
                <p:cNvSpPr>
                  <a:spLocks/>
                </p:cNvSpPr>
                <p:nvPr/>
              </p:nvSpPr>
              <p:spPr bwMode="auto">
                <a:xfrm>
                  <a:off x="1623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Freeform 1218"/>
                <p:cNvSpPr>
                  <a:spLocks/>
                </p:cNvSpPr>
                <p:nvPr/>
              </p:nvSpPr>
              <p:spPr bwMode="auto">
                <a:xfrm>
                  <a:off x="1624" y="350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1" name="Freeform 1219"/>
                <p:cNvSpPr>
                  <a:spLocks/>
                </p:cNvSpPr>
                <p:nvPr/>
              </p:nvSpPr>
              <p:spPr bwMode="auto">
                <a:xfrm>
                  <a:off x="1625" y="3512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2" name="Freeform 1220"/>
                <p:cNvSpPr>
                  <a:spLocks/>
                </p:cNvSpPr>
                <p:nvPr/>
              </p:nvSpPr>
              <p:spPr bwMode="auto">
                <a:xfrm>
                  <a:off x="162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3" name="Freeform 1221"/>
                <p:cNvSpPr>
                  <a:spLocks/>
                </p:cNvSpPr>
                <p:nvPr/>
              </p:nvSpPr>
              <p:spPr bwMode="auto">
                <a:xfrm>
                  <a:off x="1628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4" name="Freeform 1222"/>
                <p:cNvSpPr>
                  <a:spLocks/>
                </p:cNvSpPr>
                <p:nvPr/>
              </p:nvSpPr>
              <p:spPr bwMode="auto">
                <a:xfrm>
                  <a:off x="1629" y="3513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5" name="Freeform 1223"/>
                <p:cNvSpPr>
                  <a:spLocks/>
                </p:cNvSpPr>
                <p:nvPr/>
              </p:nvSpPr>
              <p:spPr bwMode="auto">
                <a:xfrm>
                  <a:off x="1630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6" name="Freeform 1224"/>
                <p:cNvSpPr>
                  <a:spLocks/>
                </p:cNvSpPr>
                <p:nvPr/>
              </p:nvSpPr>
              <p:spPr bwMode="auto">
                <a:xfrm>
                  <a:off x="1631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7" name="Freeform 1225"/>
                <p:cNvSpPr>
                  <a:spLocks/>
                </p:cNvSpPr>
                <p:nvPr/>
              </p:nvSpPr>
              <p:spPr bwMode="auto">
                <a:xfrm>
                  <a:off x="1632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1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8" name="Freeform 1226"/>
                <p:cNvSpPr>
                  <a:spLocks/>
                </p:cNvSpPr>
                <p:nvPr/>
              </p:nvSpPr>
              <p:spPr bwMode="auto">
                <a:xfrm>
                  <a:off x="1634" y="3499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6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9" name="Freeform 1227"/>
                <p:cNvSpPr>
                  <a:spLocks/>
                </p:cNvSpPr>
                <p:nvPr/>
              </p:nvSpPr>
              <p:spPr bwMode="auto">
                <a:xfrm>
                  <a:off x="1635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0" name="Freeform 1228"/>
                <p:cNvSpPr>
                  <a:spLocks/>
                </p:cNvSpPr>
                <p:nvPr/>
              </p:nvSpPr>
              <p:spPr bwMode="auto">
                <a:xfrm>
                  <a:off x="1636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1" name="Freeform 1229"/>
                <p:cNvSpPr>
                  <a:spLocks/>
                </p:cNvSpPr>
                <p:nvPr/>
              </p:nvSpPr>
              <p:spPr bwMode="auto">
                <a:xfrm>
                  <a:off x="1637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2" name="Freeform 1230"/>
                <p:cNvSpPr>
                  <a:spLocks/>
                </p:cNvSpPr>
                <p:nvPr/>
              </p:nvSpPr>
              <p:spPr bwMode="auto">
                <a:xfrm>
                  <a:off x="1638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3" name="Freeform 1231"/>
                <p:cNvSpPr>
                  <a:spLocks/>
                </p:cNvSpPr>
                <p:nvPr/>
              </p:nvSpPr>
              <p:spPr bwMode="auto">
                <a:xfrm>
                  <a:off x="1639" y="3508"/>
                  <a:ext cx="2" cy="9"/>
                </a:xfrm>
                <a:custGeom>
                  <a:avLst/>
                  <a:gdLst>
                    <a:gd name="T0" fmla="*/ 0 w 2"/>
                    <a:gd name="T1" fmla="*/ 5 h 9"/>
                    <a:gd name="T2" fmla="*/ 0 w 2"/>
                    <a:gd name="T3" fmla="*/ 0 h 9"/>
                    <a:gd name="T4" fmla="*/ 0 w 2"/>
                    <a:gd name="T5" fmla="*/ 2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4" name="Freeform 1232"/>
                <p:cNvSpPr>
                  <a:spLocks/>
                </p:cNvSpPr>
                <p:nvPr/>
              </p:nvSpPr>
              <p:spPr bwMode="auto">
                <a:xfrm>
                  <a:off x="1641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16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5" name="Freeform 1233"/>
                <p:cNvSpPr>
                  <a:spLocks/>
                </p:cNvSpPr>
                <p:nvPr/>
              </p:nvSpPr>
              <p:spPr bwMode="auto">
                <a:xfrm>
                  <a:off x="1642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8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6" name="Freeform 1234"/>
                <p:cNvSpPr>
                  <a:spLocks/>
                </p:cNvSpPr>
                <p:nvPr/>
              </p:nvSpPr>
              <p:spPr bwMode="auto">
                <a:xfrm>
                  <a:off x="1643" y="3507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" name="Freeform 1235"/>
                <p:cNvSpPr>
                  <a:spLocks/>
                </p:cNvSpPr>
                <p:nvPr/>
              </p:nvSpPr>
              <p:spPr bwMode="auto">
                <a:xfrm>
                  <a:off x="1644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" name="Freeform 1236"/>
                <p:cNvSpPr>
                  <a:spLocks/>
                </p:cNvSpPr>
                <p:nvPr/>
              </p:nvSpPr>
              <p:spPr bwMode="auto">
                <a:xfrm>
                  <a:off x="1645" y="349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6 h 20"/>
                    <a:gd name="T4" fmla="*/ 0 w 1"/>
                    <a:gd name="T5" fmla="*/ 16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" name="Freeform 1237"/>
                <p:cNvSpPr>
                  <a:spLocks/>
                </p:cNvSpPr>
                <p:nvPr/>
              </p:nvSpPr>
              <p:spPr bwMode="auto">
                <a:xfrm>
                  <a:off x="1646" y="3499"/>
                  <a:ext cx="2" cy="15"/>
                </a:xfrm>
                <a:custGeom>
                  <a:avLst/>
                  <a:gdLst>
                    <a:gd name="T0" fmla="*/ 0 w 2"/>
                    <a:gd name="T1" fmla="*/ 15 h 15"/>
                    <a:gd name="T2" fmla="*/ 0 w 2"/>
                    <a:gd name="T3" fmla="*/ 0 h 15"/>
                    <a:gd name="T4" fmla="*/ 0 w 2"/>
                    <a:gd name="T5" fmla="*/ 15 h 15"/>
                    <a:gd name="T6" fmla="*/ 2 w 2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0" name="Freeform 1238"/>
                <p:cNvSpPr>
                  <a:spLocks/>
                </p:cNvSpPr>
                <p:nvPr/>
              </p:nvSpPr>
              <p:spPr bwMode="auto">
                <a:xfrm>
                  <a:off x="1648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1" name="Freeform 1239"/>
                <p:cNvSpPr>
                  <a:spLocks/>
                </p:cNvSpPr>
                <p:nvPr/>
              </p:nvSpPr>
              <p:spPr bwMode="auto">
                <a:xfrm>
                  <a:off x="1649" y="3500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2 h 15"/>
                    <a:gd name="T4" fmla="*/ 0 w 1"/>
                    <a:gd name="T5" fmla="*/ 12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2" name="Freeform 1240"/>
                <p:cNvSpPr>
                  <a:spLocks/>
                </p:cNvSpPr>
                <p:nvPr/>
              </p:nvSpPr>
              <p:spPr bwMode="auto">
                <a:xfrm>
                  <a:off x="1650" y="3500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14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3" name="Freeform 1241"/>
                <p:cNvSpPr>
                  <a:spLocks/>
                </p:cNvSpPr>
                <p:nvPr/>
              </p:nvSpPr>
              <p:spPr bwMode="auto">
                <a:xfrm>
                  <a:off x="1651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4" name="Freeform 1242"/>
                <p:cNvSpPr>
                  <a:spLocks/>
                </p:cNvSpPr>
                <p:nvPr/>
              </p:nvSpPr>
              <p:spPr bwMode="auto">
                <a:xfrm>
                  <a:off x="1652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5" name="Freeform 1243"/>
                <p:cNvSpPr>
                  <a:spLocks/>
                </p:cNvSpPr>
                <p:nvPr/>
              </p:nvSpPr>
              <p:spPr bwMode="auto">
                <a:xfrm>
                  <a:off x="1653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6" name="Freeform 1244"/>
                <p:cNvSpPr>
                  <a:spLocks/>
                </p:cNvSpPr>
                <p:nvPr/>
              </p:nvSpPr>
              <p:spPr bwMode="auto">
                <a:xfrm>
                  <a:off x="1655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7" name="Freeform 1245"/>
                <p:cNvSpPr>
                  <a:spLocks/>
                </p:cNvSpPr>
                <p:nvPr/>
              </p:nvSpPr>
              <p:spPr bwMode="auto">
                <a:xfrm>
                  <a:off x="1656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8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8" name="Freeform 1246"/>
                <p:cNvSpPr>
                  <a:spLocks/>
                </p:cNvSpPr>
                <p:nvPr/>
              </p:nvSpPr>
              <p:spPr bwMode="auto">
                <a:xfrm>
                  <a:off x="1657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9" name="Freeform 1247"/>
                <p:cNvSpPr>
                  <a:spLocks/>
                </p:cNvSpPr>
                <p:nvPr/>
              </p:nvSpPr>
              <p:spPr bwMode="auto">
                <a:xfrm>
                  <a:off x="1658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0" name="Freeform 1248"/>
                <p:cNvSpPr>
                  <a:spLocks/>
                </p:cNvSpPr>
                <p:nvPr/>
              </p:nvSpPr>
              <p:spPr bwMode="auto">
                <a:xfrm>
                  <a:off x="1659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1" name="Freeform 1249"/>
                <p:cNvSpPr>
                  <a:spLocks/>
                </p:cNvSpPr>
                <p:nvPr/>
              </p:nvSpPr>
              <p:spPr bwMode="auto">
                <a:xfrm>
                  <a:off x="1660" y="3494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21 h 23"/>
                    <a:gd name="T4" fmla="*/ 0 w 2"/>
                    <a:gd name="T5" fmla="*/ 23 h 23"/>
                    <a:gd name="T6" fmla="*/ 2 w 2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2" name="Freeform 1250"/>
                <p:cNvSpPr>
                  <a:spLocks/>
                </p:cNvSpPr>
                <p:nvPr/>
              </p:nvSpPr>
              <p:spPr bwMode="auto">
                <a:xfrm>
                  <a:off x="1662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22 h 22"/>
                    <a:gd name="T6" fmla="*/ 1 w 1"/>
                    <a:gd name="T7" fmla="*/ 19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3" name="Freeform 1251"/>
                <p:cNvSpPr>
                  <a:spLocks/>
                </p:cNvSpPr>
                <p:nvPr/>
              </p:nvSpPr>
              <p:spPr bwMode="auto">
                <a:xfrm>
                  <a:off x="1663" y="3494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25 h 25"/>
                    <a:gd name="T6" fmla="*/ 1 w 1"/>
                    <a:gd name="T7" fmla="*/ 22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4" name="Freeform 1252"/>
                <p:cNvSpPr>
                  <a:spLocks/>
                </p:cNvSpPr>
                <p:nvPr/>
              </p:nvSpPr>
              <p:spPr bwMode="auto">
                <a:xfrm>
                  <a:off x="1664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8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5" name="Freeform 1253"/>
                <p:cNvSpPr>
                  <a:spLocks/>
                </p:cNvSpPr>
                <p:nvPr/>
              </p:nvSpPr>
              <p:spPr bwMode="auto">
                <a:xfrm>
                  <a:off x="1665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6" name="Freeform 1254"/>
                <p:cNvSpPr>
                  <a:spLocks/>
                </p:cNvSpPr>
                <p:nvPr/>
              </p:nvSpPr>
              <p:spPr bwMode="auto">
                <a:xfrm>
                  <a:off x="1666" y="3507"/>
                  <a:ext cx="1" cy="12"/>
                </a:xfrm>
                <a:custGeom>
                  <a:avLst/>
                  <a:gdLst>
                    <a:gd name="T0" fmla="*/ 0 w 1"/>
                    <a:gd name="T1" fmla="*/ 10 h 12"/>
                    <a:gd name="T2" fmla="*/ 0 w 1"/>
                    <a:gd name="T3" fmla="*/ 0 h 12"/>
                    <a:gd name="T4" fmla="*/ 0 w 1"/>
                    <a:gd name="T5" fmla="*/ 1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7" name="Freeform 1255"/>
                <p:cNvSpPr>
                  <a:spLocks/>
                </p:cNvSpPr>
                <p:nvPr/>
              </p:nvSpPr>
              <p:spPr bwMode="auto">
                <a:xfrm>
                  <a:off x="1667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8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8" name="Freeform 1256"/>
                <p:cNvSpPr>
                  <a:spLocks/>
                </p:cNvSpPr>
                <p:nvPr/>
              </p:nvSpPr>
              <p:spPr bwMode="auto">
                <a:xfrm>
                  <a:off x="1668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9" name="Freeform 1257"/>
                <p:cNvSpPr>
                  <a:spLocks/>
                </p:cNvSpPr>
                <p:nvPr/>
              </p:nvSpPr>
              <p:spPr bwMode="auto">
                <a:xfrm>
                  <a:off x="167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0" name="Freeform 1258"/>
                <p:cNvSpPr>
                  <a:spLocks/>
                </p:cNvSpPr>
                <p:nvPr/>
              </p:nvSpPr>
              <p:spPr bwMode="auto">
                <a:xfrm>
                  <a:off x="1671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1" name="Freeform 1259"/>
                <p:cNvSpPr>
                  <a:spLocks/>
                </p:cNvSpPr>
                <p:nvPr/>
              </p:nvSpPr>
              <p:spPr bwMode="auto">
                <a:xfrm>
                  <a:off x="1672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1 h 13"/>
                    <a:gd name="T4" fmla="*/ 0 w 1"/>
                    <a:gd name="T5" fmla="*/ 11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2" name="Freeform 1260"/>
                <p:cNvSpPr>
                  <a:spLocks/>
                </p:cNvSpPr>
                <p:nvPr/>
              </p:nvSpPr>
              <p:spPr bwMode="auto">
                <a:xfrm>
                  <a:off x="1673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3" name="Freeform 1261"/>
                <p:cNvSpPr>
                  <a:spLocks/>
                </p:cNvSpPr>
                <p:nvPr/>
              </p:nvSpPr>
              <p:spPr bwMode="auto">
                <a:xfrm>
                  <a:off x="1674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4" name="Freeform 1262"/>
                <p:cNvSpPr>
                  <a:spLocks/>
                </p:cNvSpPr>
                <p:nvPr/>
              </p:nvSpPr>
              <p:spPr bwMode="auto">
                <a:xfrm>
                  <a:off x="1675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4 h 7"/>
                    <a:gd name="T6" fmla="*/ 2 w 2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5" name="Freeform 1263"/>
                <p:cNvSpPr>
                  <a:spLocks/>
                </p:cNvSpPr>
                <p:nvPr/>
              </p:nvSpPr>
              <p:spPr bwMode="auto">
                <a:xfrm>
                  <a:off x="1677" y="3509"/>
                  <a:ext cx="1" cy="8"/>
                </a:xfrm>
                <a:custGeom>
                  <a:avLst/>
                  <a:gdLst>
                    <a:gd name="T0" fmla="*/ 0 w 1"/>
                    <a:gd name="T1" fmla="*/ 6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6" name="Freeform 1264"/>
                <p:cNvSpPr>
                  <a:spLocks/>
                </p:cNvSpPr>
                <p:nvPr/>
              </p:nvSpPr>
              <p:spPr bwMode="auto">
                <a:xfrm>
                  <a:off x="1678" y="3510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7" name="Freeform 1265"/>
                <p:cNvSpPr>
                  <a:spLocks/>
                </p:cNvSpPr>
                <p:nvPr/>
              </p:nvSpPr>
              <p:spPr bwMode="auto">
                <a:xfrm>
                  <a:off x="1679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8" name="Freeform 1266"/>
                <p:cNvSpPr>
                  <a:spLocks/>
                </p:cNvSpPr>
                <p:nvPr/>
              </p:nvSpPr>
              <p:spPr bwMode="auto">
                <a:xfrm>
                  <a:off x="1680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9" name="Freeform 1267"/>
                <p:cNvSpPr>
                  <a:spLocks/>
                </p:cNvSpPr>
                <p:nvPr/>
              </p:nvSpPr>
              <p:spPr bwMode="auto">
                <a:xfrm>
                  <a:off x="1681" y="3508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0" name="Freeform 1268"/>
                <p:cNvSpPr>
                  <a:spLocks/>
                </p:cNvSpPr>
                <p:nvPr/>
              </p:nvSpPr>
              <p:spPr bwMode="auto">
                <a:xfrm>
                  <a:off x="1682" y="351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1" name="Freeform 1269"/>
                <p:cNvSpPr>
                  <a:spLocks/>
                </p:cNvSpPr>
                <p:nvPr/>
              </p:nvSpPr>
              <p:spPr bwMode="auto">
                <a:xfrm>
                  <a:off x="1684" y="3486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7 h 31"/>
                    <a:gd name="T4" fmla="*/ 0 w 1"/>
                    <a:gd name="T5" fmla="*/ 27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2" name="Freeform 1270"/>
                <p:cNvSpPr>
                  <a:spLocks/>
                </p:cNvSpPr>
                <p:nvPr/>
              </p:nvSpPr>
              <p:spPr bwMode="auto">
                <a:xfrm>
                  <a:off x="1685" y="3486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0 h 34"/>
                    <a:gd name="T6" fmla="*/ 1 w 1"/>
                    <a:gd name="T7" fmla="*/ 23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Freeform 1271"/>
                <p:cNvSpPr>
                  <a:spLocks/>
                </p:cNvSpPr>
                <p:nvPr/>
              </p:nvSpPr>
              <p:spPr bwMode="auto">
                <a:xfrm>
                  <a:off x="1686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Freeform 1272"/>
                <p:cNvSpPr>
                  <a:spLocks/>
                </p:cNvSpPr>
                <p:nvPr/>
              </p:nvSpPr>
              <p:spPr bwMode="auto">
                <a:xfrm>
                  <a:off x="1687" y="3510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Freeform 1273"/>
                <p:cNvSpPr>
                  <a:spLocks/>
                </p:cNvSpPr>
                <p:nvPr/>
              </p:nvSpPr>
              <p:spPr bwMode="auto">
                <a:xfrm>
                  <a:off x="1688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Freeform 1274"/>
                <p:cNvSpPr>
                  <a:spLocks/>
                </p:cNvSpPr>
                <p:nvPr/>
              </p:nvSpPr>
              <p:spPr bwMode="auto">
                <a:xfrm>
                  <a:off x="1689" y="3493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0 h 21"/>
                    <a:gd name="T4" fmla="*/ 0 w 2"/>
                    <a:gd name="T5" fmla="*/ 14 h 21"/>
                    <a:gd name="T6" fmla="*/ 2 w 2"/>
                    <a:gd name="T7" fmla="*/ 13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Freeform 1275"/>
                <p:cNvSpPr>
                  <a:spLocks/>
                </p:cNvSpPr>
                <p:nvPr/>
              </p:nvSpPr>
              <p:spPr bwMode="auto">
                <a:xfrm>
                  <a:off x="1691" y="3506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9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Freeform 1276"/>
                <p:cNvSpPr>
                  <a:spLocks/>
                </p:cNvSpPr>
                <p:nvPr/>
              </p:nvSpPr>
              <p:spPr bwMode="auto">
                <a:xfrm>
                  <a:off x="1692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Freeform 1277"/>
                <p:cNvSpPr>
                  <a:spLocks/>
                </p:cNvSpPr>
                <p:nvPr/>
              </p:nvSpPr>
              <p:spPr bwMode="auto">
                <a:xfrm>
                  <a:off x="1693" y="3509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7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Freeform 1278"/>
                <p:cNvSpPr>
                  <a:spLocks/>
                </p:cNvSpPr>
                <p:nvPr/>
              </p:nvSpPr>
              <p:spPr bwMode="auto">
                <a:xfrm>
                  <a:off x="1694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Freeform 1279"/>
                <p:cNvSpPr>
                  <a:spLocks/>
                </p:cNvSpPr>
                <p:nvPr/>
              </p:nvSpPr>
              <p:spPr bwMode="auto">
                <a:xfrm>
                  <a:off x="169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Freeform 1280"/>
                <p:cNvSpPr>
                  <a:spLocks/>
                </p:cNvSpPr>
                <p:nvPr/>
              </p:nvSpPr>
              <p:spPr bwMode="auto">
                <a:xfrm>
                  <a:off x="1696" y="3509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0 h 8"/>
                    <a:gd name="T6" fmla="*/ 2 w 2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Freeform 1281"/>
                <p:cNvSpPr>
                  <a:spLocks/>
                </p:cNvSpPr>
                <p:nvPr/>
              </p:nvSpPr>
              <p:spPr bwMode="auto">
                <a:xfrm>
                  <a:off x="1698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4" name="Freeform 1282"/>
                <p:cNvSpPr>
                  <a:spLocks/>
                </p:cNvSpPr>
                <p:nvPr/>
              </p:nvSpPr>
              <p:spPr bwMode="auto">
                <a:xfrm>
                  <a:off x="1699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5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5" name="Freeform 1283"/>
                <p:cNvSpPr>
                  <a:spLocks/>
                </p:cNvSpPr>
                <p:nvPr/>
              </p:nvSpPr>
              <p:spPr bwMode="auto">
                <a:xfrm>
                  <a:off x="1700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6" name="Freeform 1284"/>
                <p:cNvSpPr>
                  <a:spLocks/>
                </p:cNvSpPr>
                <p:nvPr/>
              </p:nvSpPr>
              <p:spPr bwMode="auto">
                <a:xfrm>
                  <a:off x="1701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Freeform 1285"/>
                <p:cNvSpPr>
                  <a:spLocks/>
                </p:cNvSpPr>
                <p:nvPr/>
              </p:nvSpPr>
              <p:spPr bwMode="auto">
                <a:xfrm>
                  <a:off x="1702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4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Freeform 1286"/>
                <p:cNvSpPr>
                  <a:spLocks/>
                </p:cNvSpPr>
                <p:nvPr/>
              </p:nvSpPr>
              <p:spPr bwMode="auto">
                <a:xfrm>
                  <a:off x="1703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0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Freeform 1287"/>
                <p:cNvSpPr>
                  <a:spLocks/>
                </p:cNvSpPr>
                <p:nvPr/>
              </p:nvSpPr>
              <p:spPr bwMode="auto">
                <a:xfrm>
                  <a:off x="1705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16 h 23"/>
                    <a:gd name="T4" fmla="*/ 0 w 1"/>
                    <a:gd name="T5" fmla="*/ 16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Freeform 1288"/>
                <p:cNvSpPr>
                  <a:spLocks/>
                </p:cNvSpPr>
                <p:nvPr/>
              </p:nvSpPr>
              <p:spPr bwMode="auto">
                <a:xfrm>
                  <a:off x="1706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Freeform 1289"/>
                <p:cNvSpPr>
                  <a:spLocks/>
                </p:cNvSpPr>
                <p:nvPr/>
              </p:nvSpPr>
              <p:spPr bwMode="auto">
                <a:xfrm>
                  <a:off x="1707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Freeform 1290"/>
                <p:cNvSpPr>
                  <a:spLocks/>
                </p:cNvSpPr>
                <p:nvPr/>
              </p:nvSpPr>
              <p:spPr bwMode="auto">
                <a:xfrm>
                  <a:off x="1708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20 h 22"/>
                    <a:gd name="T4" fmla="*/ 0 w 1"/>
                    <a:gd name="T5" fmla="*/ 20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Freeform 1291"/>
                <p:cNvSpPr>
                  <a:spLocks/>
                </p:cNvSpPr>
                <p:nvPr/>
              </p:nvSpPr>
              <p:spPr bwMode="auto">
                <a:xfrm>
                  <a:off x="1709" y="3494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16 h 26"/>
                    <a:gd name="T6" fmla="*/ 1 w 1"/>
                    <a:gd name="T7" fmla="*/ 25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Freeform 1292"/>
                <p:cNvSpPr>
                  <a:spLocks/>
                </p:cNvSpPr>
                <p:nvPr/>
              </p:nvSpPr>
              <p:spPr bwMode="auto">
                <a:xfrm>
                  <a:off x="1710" y="3500"/>
                  <a:ext cx="2" cy="19"/>
                </a:xfrm>
                <a:custGeom>
                  <a:avLst/>
                  <a:gdLst>
                    <a:gd name="T0" fmla="*/ 0 w 2"/>
                    <a:gd name="T1" fmla="*/ 19 h 19"/>
                    <a:gd name="T2" fmla="*/ 0 w 2"/>
                    <a:gd name="T3" fmla="*/ 0 h 19"/>
                    <a:gd name="T4" fmla="*/ 0 w 2"/>
                    <a:gd name="T5" fmla="*/ 19 h 19"/>
                    <a:gd name="T6" fmla="*/ 2 w 2"/>
                    <a:gd name="T7" fmla="*/ 13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Freeform 1293"/>
                <p:cNvSpPr>
                  <a:spLocks/>
                </p:cNvSpPr>
                <p:nvPr/>
              </p:nvSpPr>
              <p:spPr bwMode="auto">
                <a:xfrm>
                  <a:off x="1712" y="350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6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Freeform 1294"/>
                <p:cNvSpPr>
                  <a:spLocks/>
                </p:cNvSpPr>
                <p:nvPr/>
              </p:nvSpPr>
              <p:spPr bwMode="auto">
                <a:xfrm>
                  <a:off x="1713" y="3506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Freeform 1295"/>
                <p:cNvSpPr>
                  <a:spLocks/>
                </p:cNvSpPr>
                <p:nvPr/>
              </p:nvSpPr>
              <p:spPr bwMode="auto">
                <a:xfrm>
                  <a:off x="1714" y="3508"/>
                  <a:ext cx="1" cy="9"/>
                </a:xfrm>
                <a:custGeom>
                  <a:avLst/>
                  <a:gdLst>
                    <a:gd name="T0" fmla="*/ 0 w 1"/>
                    <a:gd name="T1" fmla="*/ 8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8" name="Freeform 1296"/>
                <p:cNvSpPr>
                  <a:spLocks/>
                </p:cNvSpPr>
                <p:nvPr/>
              </p:nvSpPr>
              <p:spPr bwMode="auto">
                <a:xfrm>
                  <a:off x="1715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9" name="Freeform 1297"/>
                <p:cNvSpPr>
                  <a:spLocks/>
                </p:cNvSpPr>
                <p:nvPr/>
              </p:nvSpPr>
              <p:spPr bwMode="auto">
                <a:xfrm>
                  <a:off x="1716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0" name="Freeform 1298"/>
                <p:cNvSpPr>
                  <a:spLocks/>
                </p:cNvSpPr>
                <p:nvPr/>
              </p:nvSpPr>
              <p:spPr bwMode="auto">
                <a:xfrm>
                  <a:off x="1717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1" name="Freeform 1299"/>
                <p:cNvSpPr>
                  <a:spLocks/>
                </p:cNvSpPr>
                <p:nvPr/>
              </p:nvSpPr>
              <p:spPr bwMode="auto">
                <a:xfrm>
                  <a:off x="1719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2" name="Freeform 1300"/>
                <p:cNvSpPr>
                  <a:spLocks/>
                </p:cNvSpPr>
                <p:nvPr/>
              </p:nvSpPr>
              <p:spPr bwMode="auto">
                <a:xfrm>
                  <a:off x="172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3" name="Freeform 1301"/>
                <p:cNvSpPr>
                  <a:spLocks/>
                </p:cNvSpPr>
                <p:nvPr/>
              </p:nvSpPr>
              <p:spPr bwMode="auto">
                <a:xfrm>
                  <a:off x="1721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4" name="Freeform 1302"/>
                <p:cNvSpPr>
                  <a:spLocks/>
                </p:cNvSpPr>
                <p:nvPr/>
              </p:nvSpPr>
              <p:spPr bwMode="auto">
                <a:xfrm>
                  <a:off x="1722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Freeform 1303"/>
                <p:cNvSpPr>
                  <a:spLocks/>
                </p:cNvSpPr>
                <p:nvPr/>
              </p:nvSpPr>
              <p:spPr bwMode="auto">
                <a:xfrm>
                  <a:off x="1723" y="351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6" name="Freeform 1304"/>
                <p:cNvSpPr>
                  <a:spLocks/>
                </p:cNvSpPr>
                <p:nvPr/>
              </p:nvSpPr>
              <p:spPr bwMode="auto">
                <a:xfrm>
                  <a:off x="1724" y="3512"/>
                  <a:ext cx="2" cy="7"/>
                </a:xfrm>
                <a:custGeom>
                  <a:avLst/>
                  <a:gdLst>
                    <a:gd name="T0" fmla="*/ 0 w 2"/>
                    <a:gd name="T1" fmla="*/ 2 h 7"/>
                    <a:gd name="T2" fmla="*/ 0 w 2"/>
                    <a:gd name="T3" fmla="*/ 0 h 7"/>
                    <a:gd name="T4" fmla="*/ 0 w 2"/>
                    <a:gd name="T5" fmla="*/ 2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7" name="Freeform 1305"/>
                <p:cNvSpPr>
                  <a:spLocks/>
                </p:cNvSpPr>
                <p:nvPr/>
              </p:nvSpPr>
              <p:spPr bwMode="auto">
                <a:xfrm>
                  <a:off x="1726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8" name="Freeform 1306"/>
                <p:cNvSpPr>
                  <a:spLocks/>
                </p:cNvSpPr>
                <p:nvPr/>
              </p:nvSpPr>
              <p:spPr bwMode="auto">
                <a:xfrm>
                  <a:off x="1727" y="351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9" name="Freeform 1307"/>
                <p:cNvSpPr>
                  <a:spLocks/>
                </p:cNvSpPr>
                <p:nvPr/>
              </p:nvSpPr>
              <p:spPr bwMode="auto">
                <a:xfrm>
                  <a:off x="172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0" name="Freeform 1308"/>
                <p:cNvSpPr>
                  <a:spLocks/>
                </p:cNvSpPr>
                <p:nvPr/>
              </p:nvSpPr>
              <p:spPr bwMode="auto">
                <a:xfrm>
                  <a:off x="1729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" name="Freeform 1309"/>
                <p:cNvSpPr>
                  <a:spLocks/>
                </p:cNvSpPr>
                <p:nvPr/>
              </p:nvSpPr>
              <p:spPr bwMode="auto">
                <a:xfrm>
                  <a:off x="173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2" name="Freeform 1310"/>
                <p:cNvSpPr>
                  <a:spLocks/>
                </p:cNvSpPr>
                <p:nvPr/>
              </p:nvSpPr>
              <p:spPr bwMode="auto">
                <a:xfrm>
                  <a:off x="1731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Freeform 1311"/>
                <p:cNvSpPr>
                  <a:spLocks/>
                </p:cNvSpPr>
                <p:nvPr/>
              </p:nvSpPr>
              <p:spPr bwMode="auto">
                <a:xfrm>
                  <a:off x="1733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4" name="Freeform 1312"/>
                <p:cNvSpPr>
                  <a:spLocks/>
                </p:cNvSpPr>
                <p:nvPr/>
              </p:nvSpPr>
              <p:spPr bwMode="auto">
                <a:xfrm>
                  <a:off x="1734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3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5" name="Freeform 1313"/>
                <p:cNvSpPr>
                  <a:spLocks/>
                </p:cNvSpPr>
                <p:nvPr/>
              </p:nvSpPr>
              <p:spPr bwMode="auto">
                <a:xfrm>
                  <a:off x="1735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6" name="Freeform 1314"/>
                <p:cNvSpPr>
                  <a:spLocks/>
                </p:cNvSpPr>
                <p:nvPr/>
              </p:nvSpPr>
              <p:spPr bwMode="auto">
                <a:xfrm>
                  <a:off x="173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7" name="Freeform 1315"/>
                <p:cNvSpPr>
                  <a:spLocks/>
                </p:cNvSpPr>
                <p:nvPr/>
              </p:nvSpPr>
              <p:spPr bwMode="auto">
                <a:xfrm>
                  <a:off x="1737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8" name="Freeform 1316"/>
                <p:cNvSpPr>
                  <a:spLocks/>
                </p:cNvSpPr>
                <p:nvPr/>
              </p:nvSpPr>
              <p:spPr bwMode="auto">
                <a:xfrm>
                  <a:off x="1738" y="3509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6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9" name="Freeform 1317"/>
                <p:cNvSpPr>
                  <a:spLocks/>
                </p:cNvSpPr>
                <p:nvPr/>
              </p:nvSpPr>
              <p:spPr bwMode="auto">
                <a:xfrm>
                  <a:off x="1740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0" name="Freeform 1318"/>
                <p:cNvSpPr>
                  <a:spLocks/>
                </p:cNvSpPr>
                <p:nvPr/>
              </p:nvSpPr>
              <p:spPr bwMode="auto">
                <a:xfrm>
                  <a:off x="1741" y="3506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7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Freeform 1319"/>
                <p:cNvSpPr>
                  <a:spLocks/>
                </p:cNvSpPr>
                <p:nvPr/>
              </p:nvSpPr>
              <p:spPr bwMode="auto">
                <a:xfrm>
                  <a:off x="1742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2" name="Freeform 1320"/>
                <p:cNvSpPr>
                  <a:spLocks/>
                </p:cNvSpPr>
                <p:nvPr/>
              </p:nvSpPr>
              <p:spPr bwMode="auto">
                <a:xfrm>
                  <a:off x="174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3" name="Freeform 1321"/>
                <p:cNvSpPr>
                  <a:spLocks/>
                </p:cNvSpPr>
                <p:nvPr/>
              </p:nvSpPr>
              <p:spPr bwMode="auto">
                <a:xfrm>
                  <a:off x="1744" y="348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5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4" name="Freeform 1322"/>
                <p:cNvSpPr>
                  <a:spLocks/>
                </p:cNvSpPr>
                <p:nvPr/>
              </p:nvSpPr>
              <p:spPr bwMode="auto">
                <a:xfrm>
                  <a:off x="1745" y="3487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0 h 32"/>
                    <a:gd name="T4" fmla="*/ 0 w 2"/>
                    <a:gd name="T5" fmla="*/ 20 h 32"/>
                    <a:gd name="T6" fmla="*/ 2 w 2"/>
                    <a:gd name="T7" fmla="*/ 26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2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5" name="Freeform 1323"/>
                <p:cNvSpPr>
                  <a:spLocks/>
                </p:cNvSpPr>
                <p:nvPr/>
              </p:nvSpPr>
              <p:spPr bwMode="auto">
                <a:xfrm>
                  <a:off x="1747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6" name="Freeform 1324"/>
                <p:cNvSpPr>
                  <a:spLocks/>
                </p:cNvSpPr>
                <p:nvPr/>
              </p:nvSpPr>
              <p:spPr bwMode="auto">
                <a:xfrm>
                  <a:off x="1748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7" name="Freeform 1325"/>
                <p:cNvSpPr>
                  <a:spLocks/>
                </p:cNvSpPr>
                <p:nvPr/>
              </p:nvSpPr>
              <p:spPr bwMode="auto">
                <a:xfrm>
                  <a:off x="1749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8" name="Freeform 1326"/>
                <p:cNvSpPr>
                  <a:spLocks/>
                </p:cNvSpPr>
                <p:nvPr/>
              </p:nvSpPr>
              <p:spPr bwMode="auto">
                <a:xfrm>
                  <a:off x="1750" y="3495"/>
                  <a:ext cx="1" cy="22"/>
                </a:xfrm>
                <a:custGeom>
                  <a:avLst/>
                  <a:gdLst>
                    <a:gd name="T0" fmla="*/ 0 w 1"/>
                    <a:gd name="T1" fmla="*/ 21 h 22"/>
                    <a:gd name="T2" fmla="*/ 0 w 1"/>
                    <a:gd name="T3" fmla="*/ 0 h 22"/>
                    <a:gd name="T4" fmla="*/ 0 w 1"/>
                    <a:gd name="T5" fmla="*/ 0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Freeform 1327"/>
                <p:cNvSpPr>
                  <a:spLocks/>
                </p:cNvSpPr>
                <p:nvPr/>
              </p:nvSpPr>
              <p:spPr bwMode="auto">
                <a:xfrm>
                  <a:off x="175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0" name="Freeform 1328"/>
                <p:cNvSpPr>
                  <a:spLocks/>
                </p:cNvSpPr>
                <p:nvPr/>
              </p:nvSpPr>
              <p:spPr bwMode="auto">
                <a:xfrm>
                  <a:off x="1752" y="3515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1" name="Freeform 1329"/>
                <p:cNvSpPr>
                  <a:spLocks/>
                </p:cNvSpPr>
                <p:nvPr/>
              </p:nvSpPr>
              <p:spPr bwMode="auto">
                <a:xfrm>
                  <a:off x="1754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2" name="Freeform 1330"/>
                <p:cNvSpPr>
                  <a:spLocks/>
                </p:cNvSpPr>
                <p:nvPr/>
              </p:nvSpPr>
              <p:spPr bwMode="auto">
                <a:xfrm>
                  <a:off x="1755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3" name="Freeform 1331"/>
                <p:cNvSpPr>
                  <a:spLocks/>
                </p:cNvSpPr>
                <p:nvPr/>
              </p:nvSpPr>
              <p:spPr bwMode="auto">
                <a:xfrm>
                  <a:off x="1756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4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4" name="Freeform 1332"/>
                <p:cNvSpPr>
                  <a:spLocks/>
                </p:cNvSpPr>
                <p:nvPr/>
              </p:nvSpPr>
              <p:spPr bwMode="auto">
                <a:xfrm>
                  <a:off x="1757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5" name="Freeform 1333"/>
                <p:cNvSpPr>
                  <a:spLocks/>
                </p:cNvSpPr>
                <p:nvPr/>
              </p:nvSpPr>
              <p:spPr bwMode="auto">
                <a:xfrm>
                  <a:off x="1758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6" name="Freeform 1334"/>
                <p:cNvSpPr>
                  <a:spLocks/>
                </p:cNvSpPr>
                <p:nvPr/>
              </p:nvSpPr>
              <p:spPr bwMode="auto">
                <a:xfrm>
                  <a:off x="1759" y="3510"/>
                  <a:ext cx="2" cy="6"/>
                </a:xfrm>
                <a:custGeom>
                  <a:avLst/>
                  <a:gdLst>
                    <a:gd name="T0" fmla="*/ 0 w 2"/>
                    <a:gd name="T1" fmla="*/ 5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Freeform 1335"/>
                <p:cNvSpPr>
                  <a:spLocks/>
                </p:cNvSpPr>
                <p:nvPr/>
              </p:nvSpPr>
              <p:spPr bwMode="auto">
                <a:xfrm>
                  <a:off x="1761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Freeform 1336"/>
                <p:cNvSpPr>
                  <a:spLocks/>
                </p:cNvSpPr>
                <p:nvPr/>
              </p:nvSpPr>
              <p:spPr bwMode="auto">
                <a:xfrm>
                  <a:off x="1762" y="3514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" name="Freeform 1337"/>
                <p:cNvSpPr>
                  <a:spLocks/>
                </p:cNvSpPr>
                <p:nvPr/>
              </p:nvSpPr>
              <p:spPr bwMode="auto">
                <a:xfrm>
                  <a:off x="1763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" name="Freeform 1338"/>
                <p:cNvSpPr>
                  <a:spLocks/>
                </p:cNvSpPr>
                <p:nvPr/>
              </p:nvSpPr>
              <p:spPr bwMode="auto">
                <a:xfrm>
                  <a:off x="1764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5 h 10"/>
                    <a:gd name="T4" fmla="*/ 0 w 1"/>
                    <a:gd name="T5" fmla="*/ 7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Freeform 1339"/>
                <p:cNvSpPr>
                  <a:spLocks/>
                </p:cNvSpPr>
                <p:nvPr/>
              </p:nvSpPr>
              <p:spPr bwMode="auto">
                <a:xfrm>
                  <a:off x="176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" name="Freeform 1340"/>
                <p:cNvSpPr>
                  <a:spLocks/>
                </p:cNvSpPr>
                <p:nvPr/>
              </p:nvSpPr>
              <p:spPr bwMode="auto">
                <a:xfrm>
                  <a:off x="1766" y="3514"/>
                  <a:ext cx="2" cy="5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" name="Freeform 1341"/>
                <p:cNvSpPr>
                  <a:spLocks/>
                </p:cNvSpPr>
                <p:nvPr/>
              </p:nvSpPr>
              <p:spPr bwMode="auto">
                <a:xfrm>
                  <a:off x="176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1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" name="Freeform 1342"/>
                <p:cNvSpPr>
                  <a:spLocks/>
                </p:cNvSpPr>
                <p:nvPr/>
              </p:nvSpPr>
              <p:spPr bwMode="auto">
                <a:xfrm>
                  <a:off x="1769" y="3513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Freeform 1343"/>
                <p:cNvSpPr>
                  <a:spLocks/>
                </p:cNvSpPr>
                <p:nvPr/>
              </p:nvSpPr>
              <p:spPr bwMode="auto">
                <a:xfrm>
                  <a:off x="1770" y="3512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" name="Freeform 1344"/>
                <p:cNvSpPr>
                  <a:spLocks/>
                </p:cNvSpPr>
                <p:nvPr/>
              </p:nvSpPr>
              <p:spPr bwMode="auto">
                <a:xfrm>
                  <a:off x="1771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" name="Freeform 1345"/>
                <p:cNvSpPr>
                  <a:spLocks/>
                </p:cNvSpPr>
                <p:nvPr/>
              </p:nvSpPr>
              <p:spPr bwMode="auto">
                <a:xfrm>
                  <a:off x="1772" y="3510"/>
                  <a:ext cx="1" cy="9"/>
                </a:xfrm>
                <a:custGeom>
                  <a:avLst/>
                  <a:gdLst>
                    <a:gd name="T0" fmla="*/ 0 w 1"/>
                    <a:gd name="T1" fmla="*/ 6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" name="Freeform 1346"/>
                <p:cNvSpPr>
                  <a:spLocks/>
                </p:cNvSpPr>
                <p:nvPr/>
              </p:nvSpPr>
              <p:spPr bwMode="auto">
                <a:xfrm>
                  <a:off x="1773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" name="Freeform 1347"/>
                <p:cNvSpPr>
                  <a:spLocks/>
                </p:cNvSpPr>
                <p:nvPr/>
              </p:nvSpPr>
              <p:spPr bwMode="auto">
                <a:xfrm>
                  <a:off x="1775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" name="Freeform 1348"/>
                <p:cNvSpPr>
                  <a:spLocks/>
                </p:cNvSpPr>
                <p:nvPr/>
              </p:nvSpPr>
              <p:spPr bwMode="auto">
                <a:xfrm>
                  <a:off x="1776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" name="Freeform 1349"/>
                <p:cNvSpPr>
                  <a:spLocks/>
                </p:cNvSpPr>
                <p:nvPr/>
              </p:nvSpPr>
              <p:spPr bwMode="auto">
                <a:xfrm>
                  <a:off x="1777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" name="Freeform 1350"/>
                <p:cNvSpPr>
                  <a:spLocks/>
                </p:cNvSpPr>
                <p:nvPr/>
              </p:nvSpPr>
              <p:spPr bwMode="auto">
                <a:xfrm>
                  <a:off x="1778" y="350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1 h 8"/>
                    <a:gd name="T4" fmla="*/ 0 w 1"/>
                    <a:gd name="T5" fmla="*/ 1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Freeform 1351"/>
                <p:cNvSpPr>
                  <a:spLocks/>
                </p:cNvSpPr>
                <p:nvPr/>
              </p:nvSpPr>
              <p:spPr bwMode="auto">
                <a:xfrm>
                  <a:off x="1779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9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" name="Freeform 1352"/>
                <p:cNvSpPr>
                  <a:spLocks/>
                </p:cNvSpPr>
                <p:nvPr/>
              </p:nvSpPr>
              <p:spPr bwMode="auto">
                <a:xfrm>
                  <a:off x="1780" y="3507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5 h 12"/>
                    <a:gd name="T4" fmla="*/ 0 w 2"/>
                    <a:gd name="T5" fmla="*/ 9 h 12"/>
                    <a:gd name="T6" fmla="*/ 2 w 2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" name="Freeform 1353"/>
                <p:cNvSpPr>
                  <a:spLocks/>
                </p:cNvSpPr>
                <p:nvPr/>
              </p:nvSpPr>
              <p:spPr bwMode="auto">
                <a:xfrm>
                  <a:off x="1782" y="3500"/>
                  <a:ext cx="1" cy="15"/>
                </a:xfrm>
                <a:custGeom>
                  <a:avLst/>
                  <a:gdLst>
                    <a:gd name="T0" fmla="*/ 0 w 1"/>
                    <a:gd name="T1" fmla="*/ 7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" name="Freeform 1354"/>
                <p:cNvSpPr>
                  <a:spLocks/>
                </p:cNvSpPr>
                <p:nvPr/>
              </p:nvSpPr>
              <p:spPr bwMode="auto">
                <a:xfrm>
                  <a:off x="1783" y="3508"/>
                  <a:ext cx="1" cy="11"/>
                </a:xfrm>
                <a:custGeom>
                  <a:avLst/>
                  <a:gdLst>
                    <a:gd name="T0" fmla="*/ 0 w 1"/>
                    <a:gd name="T1" fmla="*/ 8 h 11"/>
                    <a:gd name="T2" fmla="*/ 0 w 1"/>
                    <a:gd name="T3" fmla="*/ 0 h 11"/>
                    <a:gd name="T4" fmla="*/ 0 w 1"/>
                    <a:gd name="T5" fmla="*/ 8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" name="Freeform 1355"/>
                <p:cNvSpPr>
                  <a:spLocks/>
                </p:cNvSpPr>
                <p:nvPr/>
              </p:nvSpPr>
              <p:spPr bwMode="auto">
                <a:xfrm>
                  <a:off x="178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" name="Freeform 1356"/>
                <p:cNvSpPr>
                  <a:spLocks/>
                </p:cNvSpPr>
                <p:nvPr/>
              </p:nvSpPr>
              <p:spPr bwMode="auto">
                <a:xfrm>
                  <a:off x="1785" y="350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3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9" name="Freeform 1357"/>
                <p:cNvSpPr>
                  <a:spLocks/>
                </p:cNvSpPr>
                <p:nvPr/>
              </p:nvSpPr>
              <p:spPr bwMode="auto">
                <a:xfrm>
                  <a:off x="1786" y="3502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0" name="Freeform 1358"/>
                <p:cNvSpPr>
                  <a:spLocks/>
                </p:cNvSpPr>
                <p:nvPr/>
              </p:nvSpPr>
              <p:spPr bwMode="auto">
                <a:xfrm>
                  <a:off x="1787" y="3499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16 h 16"/>
                    <a:gd name="T4" fmla="*/ 0 w 2"/>
                    <a:gd name="T5" fmla="*/ 16 h 16"/>
                    <a:gd name="T6" fmla="*/ 2 w 2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Freeform 1359"/>
                <p:cNvSpPr>
                  <a:spLocks/>
                </p:cNvSpPr>
                <p:nvPr/>
              </p:nvSpPr>
              <p:spPr bwMode="auto">
                <a:xfrm>
                  <a:off x="1789" y="349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13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2" name="Freeform 1360"/>
                <p:cNvSpPr>
                  <a:spLocks/>
                </p:cNvSpPr>
                <p:nvPr/>
              </p:nvSpPr>
              <p:spPr bwMode="auto">
                <a:xfrm>
                  <a:off x="1790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4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3" name="Freeform 1361"/>
                <p:cNvSpPr>
                  <a:spLocks/>
                </p:cNvSpPr>
                <p:nvPr/>
              </p:nvSpPr>
              <p:spPr bwMode="auto">
                <a:xfrm>
                  <a:off x="1791" y="3498"/>
                  <a:ext cx="1" cy="18"/>
                </a:xfrm>
                <a:custGeom>
                  <a:avLst/>
                  <a:gdLst>
                    <a:gd name="T0" fmla="*/ 0 w 1"/>
                    <a:gd name="T1" fmla="*/ 12 h 18"/>
                    <a:gd name="T2" fmla="*/ 0 w 1"/>
                    <a:gd name="T3" fmla="*/ 0 h 18"/>
                    <a:gd name="T4" fmla="*/ 0 w 1"/>
                    <a:gd name="T5" fmla="*/ 12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4" name="Freeform 1362"/>
                <p:cNvSpPr>
                  <a:spLocks/>
                </p:cNvSpPr>
                <p:nvPr/>
              </p:nvSpPr>
              <p:spPr bwMode="auto">
                <a:xfrm>
                  <a:off x="1792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Freeform 1363"/>
                <p:cNvSpPr>
                  <a:spLocks/>
                </p:cNvSpPr>
                <p:nvPr/>
              </p:nvSpPr>
              <p:spPr bwMode="auto">
                <a:xfrm>
                  <a:off x="1793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6" name="Freeform 1364"/>
                <p:cNvSpPr>
                  <a:spLocks/>
                </p:cNvSpPr>
                <p:nvPr/>
              </p:nvSpPr>
              <p:spPr bwMode="auto">
                <a:xfrm>
                  <a:off x="1794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7" name="Freeform 1365"/>
                <p:cNvSpPr>
                  <a:spLocks/>
                </p:cNvSpPr>
                <p:nvPr/>
              </p:nvSpPr>
              <p:spPr bwMode="auto">
                <a:xfrm>
                  <a:off x="1795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Freeform 1366"/>
                <p:cNvSpPr>
                  <a:spLocks/>
                </p:cNvSpPr>
                <p:nvPr/>
              </p:nvSpPr>
              <p:spPr bwMode="auto">
                <a:xfrm>
                  <a:off x="1797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Freeform 1367"/>
                <p:cNvSpPr>
                  <a:spLocks/>
                </p:cNvSpPr>
                <p:nvPr/>
              </p:nvSpPr>
              <p:spPr bwMode="auto">
                <a:xfrm>
                  <a:off x="1798" y="3515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" name="Freeform 1368"/>
                <p:cNvSpPr>
                  <a:spLocks/>
                </p:cNvSpPr>
                <p:nvPr/>
              </p:nvSpPr>
              <p:spPr bwMode="auto">
                <a:xfrm>
                  <a:off x="1799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Freeform 1369"/>
                <p:cNvSpPr>
                  <a:spLocks/>
                </p:cNvSpPr>
                <p:nvPr/>
              </p:nvSpPr>
              <p:spPr bwMode="auto">
                <a:xfrm>
                  <a:off x="1800" y="3502"/>
                  <a:ext cx="1" cy="18"/>
                </a:xfrm>
                <a:custGeom>
                  <a:avLst/>
                  <a:gdLst>
                    <a:gd name="T0" fmla="*/ 0 w 1"/>
                    <a:gd name="T1" fmla="*/ 12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" name="Freeform 1370"/>
                <p:cNvSpPr>
                  <a:spLocks/>
                </p:cNvSpPr>
                <p:nvPr/>
              </p:nvSpPr>
              <p:spPr bwMode="auto">
                <a:xfrm>
                  <a:off x="180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" name="Freeform 1371"/>
                <p:cNvSpPr>
                  <a:spLocks/>
                </p:cNvSpPr>
                <p:nvPr/>
              </p:nvSpPr>
              <p:spPr bwMode="auto">
                <a:xfrm>
                  <a:off x="1802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Freeform 1372"/>
                <p:cNvSpPr>
                  <a:spLocks/>
                </p:cNvSpPr>
                <p:nvPr/>
              </p:nvSpPr>
              <p:spPr bwMode="auto">
                <a:xfrm>
                  <a:off x="1804" y="3515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5" name="Freeform 1373"/>
                <p:cNvSpPr>
                  <a:spLocks/>
                </p:cNvSpPr>
                <p:nvPr/>
              </p:nvSpPr>
              <p:spPr bwMode="auto">
                <a:xfrm>
                  <a:off x="1805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6" name="Freeform 1374"/>
                <p:cNvSpPr>
                  <a:spLocks/>
                </p:cNvSpPr>
                <p:nvPr/>
              </p:nvSpPr>
              <p:spPr bwMode="auto">
                <a:xfrm>
                  <a:off x="1806" y="3512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Freeform 1375"/>
                <p:cNvSpPr>
                  <a:spLocks/>
                </p:cNvSpPr>
                <p:nvPr/>
              </p:nvSpPr>
              <p:spPr bwMode="auto">
                <a:xfrm>
                  <a:off x="180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8" name="Freeform 1376"/>
                <p:cNvSpPr>
                  <a:spLocks/>
                </p:cNvSpPr>
                <p:nvPr/>
              </p:nvSpPr>
              <p:spPr bwMode="auto">
                <a:xfrm>
                  <a:off x="1808" y="3514"/>
                  <a:ext cx="1" cy="6"/>
                </a:xfrm>
                <a:custGeom>
                  <a:avLst/>
                  <a:gdLst>
                    <a:gd name="T0" fmla="*/ 0 w 1"/>
                    <a:gd name="T1" fmla="*/ 1 h 6"/>
                    <a:gd name="T2" fmla="*/ 0 w 1"/>
                    <a:gd name="T3" fmla="*/ 0 h 6"/>
                    <a:gd name="T4" fmla="*/ 0 w 1"/>
                    <a:gd name="T5" fmla="*/ 1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9" name="Freeform 1377"/>
                <p:cNvSpPr>
                  <a:spLocks/>
                </p:cNvSpPr>
                <p:nvPr/>
              </p:nvSpPr>
              <p:spPr bwMode="auto">
                <a:xfrm>
                  <a:off x="1809" y="3513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0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Freeform 1378"/>
                <p:cNvSpPr>
                  <a:spLocks/>
                </p:cNvSpPr>
                <p:nvPr/>
              </p:nvSpPr>
              <p:spPr bwMode="auto">
                <a:xfrm>
                  <a:off x="1811" y="3513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1" name="Freeform 1379"/>
                <p:cNvSpPr>
                  <a:spLocks/>
                </p:cNvSpPr>
                <p:nvPr/>
              </p:nvSpPr>
              <p:spPr bwMode="auto">
                <a:xfrm>
                  <a:off x="1812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7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2" name="Freeform 1380"/>
                <p:cNvSpPr>
                  <a:spLocks/>
                </p:cNvSpPr>
                <p:nvPr/>
              </p:nvSpPr>
              <p:spPr bwMode="auto">
                <a:xfrm>
                  <a:off x="1813" y="3510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Freeform 1381"/>
                <p:cNvSpPr>
                  <a:spLocks/>
                </p:cNvSpPr>
                <p:nvPr/>
              </p:nvSpPr>
              <p:spPr bwMode="auto">
                <a:xfrm>
                  <a:off x="1814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4" name="Freeform 1382"/>
                <p:cNvSpPr>
                  <a:spLocks/>
                </p:cNvSpPr>
                <p:nvPr/>
              </p:nvSpPr>
              <p:spPr bwMode="auto">
                <a:xfrm>
                  <a:off x="1815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Freeform 1383"/>
                <p:cNvSpPr>
                  <a:spLocks/>
                </p:cNvSpPr>
                <p:nvPr/>
              </p:nvSpPr>
              <p:spPr bwMode="auto">
                <a:xfrm>
                  <a:off x="1816" y="3487"/>
                  <a:ext cx="2" cy="28"/>
                </a:xfrm>
                <a:custGeom>
                  <a:avLst/>
                  <a:gdLst>
                    <a:gd name="T0" fmla="*/ 0 w 2"/>
                    <a:gd name="T1" fmla="*/ 28 h 28"/>
                    <a:gd name="T2" fmla="*/ 0 w 2"/>
                    <a:gd name="T3" fmla="*/ 0 h 28"/>
                    <a:gd name="T4" fmla="*/ 0 w 2"/>
                    <a:gd name="T5" fmla="*/ 0 h 28"/>
                    <a:gd name="T6" fmla="*/ 2 w 2"/>
                    <a:gd name="T7" fmla="*/ 27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"/>
                    <a:gd name="T14" fmla="*/ 2 w 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2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Freeform 1384"/>
                <p:cNvSpPr>
                  <a:spLocks/>
                </p:cNvSpPr>
                <p:nvPr/>
              </p:nvSpPr>
              <p:spPr bwMode="auto">
                <a:xfrm>
                  <a:off x="1818" y="3514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7" name="Freeform 1385"/>
                <p:cNvSpPr>
                  <a:spLocks/>
                </p:cNvSpPr>
                <p:nvPr/>
              </p:nvSpPr>
              <p:spPr bwMode="auto">
                <a:xfrm>
                  <a:off x="1819" y="3485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0 h 34"/>
                    <a:gd name="T6" fmla="*/ 1 w 1"/>
                    <a:gd name="T7" fmla="*/ 29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8" name="Freeform 1386"/>
                <p:cNvSpPr>
                  <a:spLocks/>
                </p:cNvSpPr>
                <p:nvPr/>
              </p:nvSpPr>
              <p:spPr bwMode="auto">
                <a:xfrm>
                  <a:off x="1820" y="3510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2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Freeform 1387"/>
                <p:cNvSpPr>
                  <a:spLocks/>
                </p:cNvSpPr>
                <p:nvPr/>
              </p:nvSpPr>
              <p:spPr bwMode="auto">
                <a:xfrm>
                  <a:off x="1821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5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4" name="Group 1388"/>
              <p:cNvGrpSpPr>
                <a:grpSpLocks/>
              </p:cNvGrpSpPr>
              <p:nvPr/>
            </p:nvGrpSpPr>
            <p:grpSpPr bwMode="auto">
              <a:xfrm>
                <a:off x="1822" y="3474"/>
                <a:ext cx="233" cy="47"/>
                <a:chOff x="1822" y="3474"/>
                <a:chExt cx="233" cy="47"/>
              </a:xfrm>
            </p:grpSpPr>
            <p:sp>
              <p:nvSpPr>
                <p:cNvPr id="3060" name="Freeform 1389"/>
                <p:cNvSpPr>
                  <a:spLocks/>
                </p:cNvSpPr>
                <p:nvPr/>
              </p:nvSpPr>
              <p:spPr bwMode="auto">
                <a:xfrm>
                  <a:off x="1822" y="3498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2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1" name="Freeform 1390"/>
                <p:cNvSpPr>
                  <a:spLocks/>
                </p:cNvSpPr>
                <p:nvPr/>
              </p:nvSpPr>
              <p:spPr bwMode="auto">
                <a:xfrm>
                  <a:off x="1823" y="350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2" name="Freeform 1391"/>
                <p:cNvSpPr>
                  <a:spLocks/>
                </p:cNvSpPr>
                <p:nvPr/>
              </p:nvSpPr>
              <p:spPr bwMode="auto">
                <a:xfrm>
                  <a:off x="1825" y="3485"/>
                  <a:ext cx="1" cy="27"/>
                </a:xfrm>
                <a:custGeom>
                  <a:avLst/>
                  <a:gdLst>
                    <a:gd name="T0" fmla="*/ 0 w 1"/>
                    <a:gd name="T1" fmla="*/ 15 h 27"/>
                    <a:gd name="T2" fmla="*/ 0 w 1"/>
                    <a:gd name="T3" fmla="*/ 0 h 27"/>
                    <a:gd name="T4" fmla="*/ 0 w 1"/>
                    <a:gd name="T5" fmla="*/ 4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3" name="Freeform 1392"/>
                <p:cNvSpPr>
                  <a:spLocks/>
                </p:cNvSpPr>
                <p:nvPr/>
              </p:nvSpPr>
              <p:spPr bwMode="auto">
                <a:xfrm>
                  <a:off x="1826" y="3512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4" name="Freeform 1393"/>
                <p:cNvSpPr>
                  <a:spLocks/>
                </p:cNvSpPr>
                <p:nvPr/>
              </p:nvSpPr>
              <p:spPr bwMode="auto">
                <a:xfrm>
                  <a:off x="1827" y="351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5" name="Freeform 1394"/>
                <p:cNvSpPr>
                  <a:spLocks/>
                </p:cNvSpPr>
                <p:nvPr/>
              </p:nvSpPr>
              <p:spPr bwMode="auto">
                <a:xfrm>
                  <a:off x="182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6" name="Freeform 1395"/>
                <p:cNvSpPr>
                  <a:spLocks/>
                </p:cNvSpPr>
                <p:nvPr/>
              </p:nvSpPr>
              <p:spPr bwMode="auto">
                <a:xfrm>
                  <a:off x="1829" y="348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9 h 28"/>
                    <a:gd name="T4" fmla="*/ 0 w 1"/>
                    <a:gd name="T5" fmla="*/ 19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7" name="Freeform 1396"/>
                <p:cNvSpPr>
                  <a:spLocks/>
                </p:cNvSpPr>
                <p:nvPr/>
              </p:nvSpPr>
              <p:spPr bwMode="auto">
                <a:xfrm>
                  <a:off x="1830" y="3489"/>
                  <a:ext cx="2" cy="28"/>
                </a:xfrm>
                <a:custGeom>
                  <a:avLst/>
                  <a:gdLst>
                    <a:gd name="T0" fmla="*/ 0 w 2"/>
                    <a:gd name="T1" fmla="*/ 28 h 28"/>
                    <a:gd name="T2" fmla="*/ 0 w 2"/>
                    <a:gd name="T3" fmla="*/ 0 h 28"/>
                    <a:gd name="T4" fmla="*/ 0 w 2"/>
                    <a:gd name="T5" fmla="*/ 19 h 28"/>
                    <a:gd name="T6" fmla="*/ 2 w 2"/>
                    <a:gd name="T7" fmla="*/ 21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"/>
                    <a:gd name="T14" fmla="*/ 2 w 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2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8" name="Freeform 1397"/>
                <p:cNvSpPr>
                  <a:spLocks/>
                </p:cNvSpPr>
                <p:nvPr/>
              </p:nvSpPr>
              <p:spPr bwMode="auto">
                <a:xfrm>
                  <a:off x="1832" y="3510"/>
                  <a:ext cx="1" cy="9"/>
                </a:xfrm>
                <a:custGeom>
                  <a:avLst/>
                  <a:gdLst>
                    <a:gd name="T0" fmla="*/ 0 w 1"/>
                    <a:gd name="T1" fmla="*/ 6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9" name="Freeform 1398"/>
                <p:cNvSpPr>
                  <a:spLocks/>
                </p:cNvSpPr>
                <p:nvPr/>
              </p:nvSpPr>
              <p:spPr bwMode="auto">
                <a:xfrm>
                  <a:off x="183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0" name="Freeform 1399"/>
                <p:cNvSpPr>
                  <a:spLocks/>
                </p:cNvSpPr>
                <p:nvPr/>
              </p:nvSpPr>
              <p:spPr bwMode="auto">
                <a:xfrm>
                  <a:off x="1834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1" name="Freeform 1400"/>
                <p:cNvSpPr>
                  <a:spLocks/>
                </p:cNvSpPr>
                <p:nvPr/>
              </p:nvSpPr>
              <p:spPr bwMode="auto">
                <a:xfrm>
                  <a:off x="183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2" name="Freeform 1401"/>
                <p:cNvSpPr>
                  <a:spLocks/>
                </p:cNvSpPr>
                <p:nvPr/>
              </p:nvSpPr>
              <p:spPr bwMode="auto">
                <a:xfrm>
                  <a:off x="1836" y="3512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3" name="Freeform 1402"/>
                <p:cNvSpPr>
                  <a:spLocks/>
                </p:cNvSpPr>
                <p:nvPr/>
              </p:nvSpPr>
              <p:spPr bwMode="auto">
                <a:xfrm>
                  <a:off x="1837" y="3509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7 h 11"/>
                    <a:gd name="T4" fmla="*/ 0 w 2"/>
                    <a:gd name="T5" fmla="*/ 11 h 11"/>
                    <a:gd name="T6" fmla="*/ 2 w 2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4" name="Freeform 1403"/>
                <p:cNvSpPr>
                  <a:spLocks/>
                </p:cNvSpPr>
                <p:nvPr/>
              </p:nvSpPr>
              <p:spPr bwMode="auto">
                <a:xfrm>
                  <a:off x="1839" y="3498"/>
                  <a:ext cx="1" cy="17"/>
                </a:xfrm>
                <a:custGeom>
                  <a:avLst/>
                  <a:gdLst>
                    <a:gd name="T0" fmla="*/ 0 w 1"/>
                    <a:gd name="T1" fmla="*/ 11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" name="Freeform 1404"/>
                <p:cNvSpPr>
                  <a:spLocks/>
                </p:cNvSpPr>
                <p:nvPr/>
              </p:nvSpPr>
              <p:spPr bwMode="auto">
                <a:xfrm>
                  <a:off x="184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" name="Freeform 1405"/>
                <p:cNvSpPr>
                  <a:spLocks/>
                </p:cNvSpPr>
                <p:nvPr/>
              </p:nvSpPr>
              <p:spPr bwMode="auto">
                <a:xfrm>
                  <a:off x="1841" y="3507"/>
                  <a:ext cx="1" cy="10"/>
                </a:xfrm>
                <a:custGeom>
                  <a:avLst/>
                  <a:gdLst>
                    <a:gd name="T0" fmla="*/ 0 w 1"/>
                    <a:gd name="T1" fmla="*/ 5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7" name="Freeform 1406"/>
                <p:cNvSpPr>
                  <a:spLocks/>
                </p:cNvSpPr>
                <p:nvPr/>
              </p:nvSpPr>
              <p:spPr bwMode="auto">
                <a:xfrm>
                  <a:off x="1842" y="3486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31 h 33"/>
                    <a:gd name="T4" fmla="*/ 0 w 1"/>
                    <a:gd name="T5" fmla="*/ 31 h 33"/>
                    <a:gd name="T6" fmla="*/ 1 w 1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8" name="Freeform 1407"/>
                <p:cNvSpPr>
                  <a:spLocks/>
                </p:cNvSpPr>
                <p:nvPr/>
              </p:nvSpPr>
              <p:spPr bwMode="auto">
                <a:xfrm>
                  <a:off x="1843" y="3486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30 h 33"/>
                    <a:gd name="T6" fmla="*/ 1 w 1"/>
                    <a:gd name="T7" fmla="*/ 29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" name="Freeform 1408"/>
                <p:cNvSpPr>
                  <a:spLocks/>
                </p:cNvSpPr>
                <p:nvPr/>
              </p:nvSpPr>
              <p:spPr bwMode="auto">
                <a:xfrm>
                  <a:off x="1844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" name="Freeform 1409"/>
                <p:cNvSpPr>
                  <a:spLocks/>
                </p:cNvSpPr>
                <p:nvPr/>
              </p:nvSpPr>
              <p:spPr bwMode="auto">
                <a:xfrm>
                  <a:off x="1846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" name="Freeform 1410"/>
                <p:cNvSpPr>
                  <a:spLocks/>
                </p:cNvSpPr>
                <p:nvPr/>
              </p:nvSpPr>
              <p:spPr bwMode="auto">
                <a:xfrm>
                  <a:off x="1847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" name="Freeform 1411"/>
                <p:cNvSpPr>
                  <a:spLocks/>
                </p:cNvSpPr>
                <p:nvPr/>
              </p:nvSpPr>
              <p:spPr bwMode="auto">
                <a:xfrm>
                  <a:off x="1848" y="3488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0 h 29"/>
                    <a:gd name="T6" fmla="*/ 1 w 1"/>
                    <a:gd name="T7" fmla="*/ 1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" name="Freeform 1412"/>
                <p:cNvSpPr>
                  <a:spLocks/>
                </p:cNvSpPr>
                <p:nvPr/>
              </p:nvSpPr>
              <p:spPr bwMode="auto">
                <a:xfrm>
                  <a:off x="1849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3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" name="Freeform 1413"/>
                <p:cNvSpPr>
                  <a:spLocks/>
                </p:cNvSpPr>
                <p:nvPr/>
              </p:nvSpPr>
              <p:spPr bwMode="auto">
                <a:xfrm>
                  <a:off x="1850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5" name="Freeform 1414"/>
                <p:cNvSpPr>
                  <a:spLocks/>
                </p:cNvSpPr>
                <p:nvPr/>
              </p:nvSpPr>
              <p:spPr bwMode="auto">
                <a:xfrm>
                  <a:off x="1851" y="3510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6" name="Freeform 1415"/>
                <p:cNvSpPr>
                  <a:spLocks/>
                </p:cNvSpPr>
                <p:nvPr/>
              </p:nvSpPr>
              <p:spPr bwMode="auto">
                <a:xfrm>
                  <a:off x="1853" y="3514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7" name="Freeform 1416"/>
                <p:cNvSpPr>
                  <a:spLocks/>
                </p:cNvSpPr>
                <p:nvPr/>
              </p:nvSpPr>
              <p:spPr bwMode="auto">
                <a:xfrm>
                  <a:off x="185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8" name="Freeform 1417"/>
                <p:cNvSpPr>
                  <a:spLocks/>
                </p:cNvSpPr>
                <p:nvPr/>
              </p:nvSpPr>
              <p:spPr bwMode="auto">
                <a:xfrm>
                  <a:off x="1855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" name="Freeform 1418"/>
                <p:cNvSpPr>
                  <a:spLocks/>
                </p:cNvSpPr>
                <p:nvPr/>
              </p:nvSpPr>
              <p:spPr bwMode="auto">
                <a:xfrm>
                  <a:off x="1856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4 h 9"/>
                    <a:gd name="T4" fmla="*/ 0 w 1"/>
                    <a:gd name="T5" fmla="*/ 6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1419"/>
                <p:cNvSpPr>
                  <a:spLocks/>
                </p:cNvSpPr>
                <p:nvPr/>
              </p:nvSpPr>
              <p:spPr bwMode="auto">
                <a:xfrm>
                  <a:off x="1857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1420"/>
                <p:cNvSpPr>
                  <a:spLocks/>
                </p:cNvSpPr>
                <p:nvPr/>
              </p:nvSpPr>
              <p:spPr bwMode="auto">
                <a:xfrm>
                  <a:off x="1858" y="3509"/>
                  <a:ext cx="2" cy="8"/>
                </a:xfrm>
                <a:custGeom>
                  <a:avLst/>
                  <a:gdLst>
                    <a:gd name="T0" fmla="*/ 0 w 2"/>
                    <a:gd name="T1" fmla="*/ 7 h 8"/>
                    <a:gd name="T2" fmla="*/ 0 w 2"/>
                    <a:gd name="T3" fmla="*/ 0 h 8"/>
                    <a:gd name="T4" fmla="*/ 0 w 2"/>
                    <a:gd name="T5" fmla="*/ 0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1421"/>
                <p:cNvSpPr>
                  <a:spLocks/>
                </p:cNvSpPr>
                <p:nvPr/>
              </p:nvSpPr>
              <p:spPr bwMode="auto">
                <a:xfrm>
                  <a:off x="1860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5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1422"/>
                <p:cNvSpPr>
                  <a:spLocks/>
                </p:cNvSpPr>
                <p:nvPr/>
              </p:nvSpPr>
              <p:spPr bwMode="auto">
                <a:xfrm>
                  <a:off x="1861" y="3502"/>
                  <a:ext cx="1" cy="13"/>
                </a:xfrm>
                <a:custGeom>
                  <a:avLst/>
                  <a:gdLst>
                    <a:gd name="T0" fmla="*/ 0 w 1"/>
                    <a:gd name="T1" fmla="*/ 6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1423"/>
                <p:cNvSpPr>
                  <a:spLocks/>
                </p:cNvSpPr>
                <p:nvPr/>
              </p:nvSpPr>
              <p:spPr bwMode="auto">
                <a:xfrm>
                  <a:off x="1862" y="3494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9 h 21"/>
                    <a:gd name="T4" fmla="*/ 0 w 1"/>
                    <a:gd name="T5" fmla="*/ 1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9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1424"/>
                <p:cNvSpPr>
                  <a:spLocks/>
                </p:cNvSpPr>
                <p:nvPr/>
              </p:nvSpPr>
              <p:spPr bwMode="auto">
                <a:xfrm>
                  <a:off x="1863" y="3494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1425"/>
                <p:cNvSpPr>
                  <a:spLocks/>
                </p:cNvSpPr>
                <p:nvPr/>
              </p:nvSpPr>
              <p:spPr bwMode="auto">
                <a:xfrm>
                  <a:off x="1864" y="3507"/>
                  <a:ext cx="1" cy="12"/>
                </a:xfrm>
                <a:custGeom>
                  <a:avLst/>
                  <a:gdLst>
                    <a:gd name="T0" fmla="*/ 0 w 1"/>
                    <a:gd name="T1" fmla="*/ 7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Freeform 1426"/>
                <p:cNvSpPr>
                  <a:spLocks/>
                </p:cNvSpPr>
                <p:nvPr/>
              </p:nvSpPr>
              <p:spPr bwMode="auto">
                <a:xfrm>
                  <a:off x="1865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0 w 2"/>
                    <a:gd name="T5" fmla="*/ 7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Freeform 1427"/>
                <p:cNvSpPr>
                  <a:spLocks/>
                </p:cNvSpPr>
                <p:nvPr/>
              </p:nvSpPr>
              <p:spPr bwMode="auto">
                <a:xfrm>
                  <a:off x="1867" y="3512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Freeform 1428"/>
                <p:cNvSpPr>
                  <a:spLocks/>
                </p:cNvSpPr>
                <p:nvPr/>
              </p:nvSpPr>
              <p:spPr bwMode="auto">
                <a:xfrm>
                  <a:off x="1868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3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Freeform 1429"/>
                <p:cNvSpPr>
                  <a:spLocks/>
                </p:cNvSpPr>
                <p:nvPr/>
              </p:nvSpPr>
              <p:spPr bwMode="auto">
                <a:xfrm>
                  <a:off x="1869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1" name="Freeform 1430"/>
                <p:cNvSpPr>
                  <a:spLocks/>
                </p:cNvSpPr>
                <p:nvPr/>
              </p:nvSpPr>
              <p:spPr bwMode="auto">
                <a:xfrm>
                  <a:off x="1870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2" name="Freeform 1431"/>
                <p:cNvSpPr>
                  <a:spLocks/>
                </p:cNvSpPr>
                <p:nvPr/>
              </p:nvSpPr>
              <p:spPr bwMode="auto">
                <a:xfrm>
                  <a:off x="1871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1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3" name="Freeform 1432"/>
                <p:cNvSpPr>
                  <a:spLocks/>
                </p:cNvSpPr>
                <p:nvPr/>
              </p:nvSpPr>
              <p:spPr bwMode="auto">
                <a:xfrm>
                  <a:off x="1872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1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Freeform 1433"/>
                <p:cNvSpPr>
                  <a:spLocks/>
                </p:cNvSpPr>
                <p:nvPr/>
              </p:nvSpPr>
              <p:spPr bwMode="auto">
                <a:xfrm>
                  <a:off x="1874" y="351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5" name="Freeform 1434"/>
                <p:cNvSpPr>
                  <a:spLocks/>
                </p:cNvSpPr>
                <p:nvPr/>
              </p:nvSpPr>
              <p:spPr bwMode="auto">
                <a:xfrm>
                  <a:off x="1875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6" name="Freeform 1435"/>
                <p:cNvSpPr>
                  <a:spLocks/>
                </p:cNvSpPr>
                <p:nvPr/>
              </p:nvSpPr>
              <p:spPr bwMode="auto">
                <a:xfrm>
                  <a:off x="1876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Freeform 1436"/>
                <p:cNvSpPr>
                  <a:spLocks/>
                </p:cNvSpPr>
                <p:nvPr/>
              </p:nvSpPr>
              <p:spPr bwMode="auto">
                <a:xfrm>
                  <a:off x="1877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1 h 6"/>
                    <a:gd name="T4" fmla="*/ 0 w 1"/>
                    <a:gd name="T5" fmla="*/ 1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8" name="Freeform 1437"/>
                <p:cNvSpPr>
                  <a:spLocks/>
                </p:cNvSpPr>
                <p:nvPr/>
              </p:nvSpPr>
              <p:spPr bwMode="auto">
                <a:xfrm>
                  <a:off x="1878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9" name="Freeform 1438"/>
                <p:cNvSpPr>
                  <a:spLocks/>
                </p:cNvSpPr>
                <p:nvPr/>
              </p:nvSpPr>
              <p:spPr bwMode="auto">
                <a:xfrm>
                  <a:off x="1879" y="3514"/>
                  <a:ext cx="2" cy="5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0" name="Freeform 1439"/>
                <p:cNvSpPr>
                  <a:spLocks/>
                </p:cNvSpPr>
                <p:nvPr/>
              </p:nvSpPr>
              <p:spPr bwMode="auto">
                <a:xfrm>
                  <a:off x="1881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1" name="Freeform 1440"/>
                <p:cNvSpPr>
                  <a:spLocks/>
                </p:cNvSpPr>
                <p:nvPr/>
              </p:nvSpPr>
              <p:spPr bwMode="auto">
                <a:xfrm>
                  <a:off x="1882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2" name="Freeform 1441"/>
                <p:cNvSpPr>
                  <a:spLocks/>
                </p:cNvSpPr>
                <p:nvPr/>
              </p:nvSpPr>
              <p:spPr bwMode="auto">
                <a:xfrm>
                  <a:off x="1883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3" name="Freeform 1442"/>
                <p:cNvSpPr>
                  <a:spLocks/>
                </p:cNvSpPr>
                <p:nvPr/>
              </p:nvSpPr>
              <p:spPr bwMode="auto">
                <a:xfrm>
                  <a:off x="1884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4" name="Freeform 1443"/>
                <p:cNvSpPr>
                  <a:spLocks/>
                </p:cNvSpPr>
                <p:nvPr/>
              </p:nvSpPr>
              <p:spPr bwMode="auto">
                <a:xfrm>
                  <a:off x="1885" y="349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5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1444"/>
                <p:cNvSpPr>
                  <a:spLocks/>
                </p:cNvSpPr>
                <p:nvPr/>
              </p:nvSpPr>
              <p:spPr bwMode="auto">
                <a:xfrm>
                  <a:off x="1886" y="3514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1445"/>
                <p:cNvSpPr>
                  <a:spLocks/>
                </p:cNvSpPr>
                <p:nvPr/>
              </p:nvSpPr>
              <p:spPr bwMode="auto">
                <a:xfrm>
                  <a:off x="188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1446"/>
                <p:cNvSpPr>
                  <a:spLocks/>
                </p:cNvSpPr>
                <p:nvPr/>
              </p:nvSpPr>
              <p:spPr bwMode="auto">
                <a:xfrm>
                  <a:off x="1889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1447"/>
                <p:cNvSpPr>
                  <a:spLocks/>
                </p:cNvSpPr>
                <p:nvPr/>
              </p:nvSpPr>
              <p:spPr bwMode="auto">
                <a:xfrm>
                  <a:off x="189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1448"/>
                <p:cNvSpPr>
                  <a:spLocks/>
                </p:cNvSpPr>
                <p:nvPr/>
              </p:nvSpPr>
              <p:spPr bwMode="auto">
                <a:xfrm>
                  <a:off x="189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1449"/>
                <p:cNvSpPr>
                  <a:spLocks/>
                </p:cNvSpPr>
                <p:nvPr/>
              </p:nvSpPr>
              <p:spPr bwMode="auto">
                <a:xfrm>
                  <a:off x="1892" y="3500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1450"/>
                <p:cNvSpPr>
                  <a:spLocks/>
                </p:cNvSpPr>
                <p:nvPr/>
              </p:nvSpPr>
              <p:spPr bwMode="auto">
                <a:xfrm>
                  <a:off x="1893" y="3510"/>
                  <a:ext cx="2" cy="9"/>
                </a:xfrm>
                <a:custGeom>
                  <a:avLst/>
                  <a:gdLst>
                    <a:gd name="T0" fmla="*/ 0 w 2"/>
                    <a:gd name="T1" fmla="*/ 7 h 9"/>
                    <a:gd name="T2" fmla="*/ 0 w 2"/>
                    <a:gd name="T3" fmla="*/ 0 h 9"/>
                    <a:gd name="T4" fmla="*/ 0 w 2"/>
                    <a:gd name="T5" fmla="*/ 4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Freeform 1451"/>
                <p:cNvSpPr>
                  <a:spLocks/>
                </p:cNvSpPr>
                <p:nvPr/>
              </p:nvSpPr>
              <p:spPr bwMode="auto">
                <a:xfrm>
                  <a:off x="189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1452"/>
                <p:cNvSpPr>
                  <a:spLocks/>
                </p:cNvSpPr>
                <p:nvPr/>
              </p:nvSpPr>
              <p:spPr bwMode="auto">
                <a:xfrm>
                  <a:off x="1896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1453"/>
                <p:cNvSpPr>
                  <a:spLocks/>
                </p:cNvSpPr>
                <p:nvPr/>
              </p:nvSpPr>
              <p:spPr bwMode="auto">
                <a:xfrm>
                  <a:off x="1897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Freeform 1454"/>
                <p:cNvSpPr>
                  <a:spLocks/>
                </p:cNvSpPr>
                <p:nvPr/>
              </p:nvSpPr>
              <p:spPr bwMode="auto">
                <a:xfrm>
                  <a:off x="1898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3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Freeform 1455"/>
                <p:cNvSpPr>
                  <a:spLocks/>
                </p:cNvSpPr>
                <p:nvPr/>
              </p:nvSpPr>
              <p:spPr bwMode="auto">
                <a:xfrm>
                  <a:off x="1899" y="3507"/>
                  <a:ext cx="1" cy="10"/>
                </a:xfrm>
                <a:custGeom>
                  <a:avLst/>
                  <a:gdLst>
                    <a:gd name="T0" fmla="*/ 0 w 1"/>
                    <a:gd name="T1" fmla="*/ 1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Freeform 1456"/>
                <p:cNvSpPr>
                  <a:spLocks/>
                </p:cNvSpPr>
                <p:nvPr/>
              </p:nvSpPr>
              <p:spPr bwMode="auto">
                <a:xfrm>
                  <a:off x="1900" y="3507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0 h 12"/>
                    <a:gd name="T4" fmla="*/ 0 w 2"/>
                    <a:gd name="T5" fmla="*/ 12 h 12"/>
                    <a:gd name="T6" fmla="*/ 2 w 2"/>
                    <a:gd name="T7" fmla="*/ 7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8" name="Freeform 1457"/>
                <p:cNvSpPr>
                  <a:spLocks/>
                </p:cNvSpPr>
                <p:nvPr/>
              </p:nvSpPr>
              <p:spPr bwMode="auto">
                <a:xfrm>
                  <a:off x="1902" y="35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9" name="Freeform 1458"/>
                <p:cNvSpPr>
                  <a:spLocks/>
                </p:cNvSpPr>
                <p:nvPr/>
              </p:nvSpPr>
              <p:spPr bwMode="auto">
                <a:xfrm>
                  <a:off x="1903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0" name="Freeform 1459"/>
                <p:cNvSpPr>
                  <a:spLocks/>
                </p:cNvSpPr>
                <p:nvPr/>
              </p:nvSpPr>
              <p:spPr bwMode="auto">
                <a:xfrm>
                  <a:off x="1904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Freeform 1460"/>
                <p:cNvSpPr>
                  <a:spLocks/>
                </p:cNvSpPr>
                <p:nvPr/>
              </p:nvSpPr>
              <p:spPr bwMode="auto">
                <a:xfrm>
                  <a:off x="190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2" name="Freeform 1461"/>
                <p:cNvSpPr>
                  <a:spLocks/>
                </p:cNvSpPr>
                <p:nvPr/>
              </p:nvSpPr>
              <p:spPr bwMode="auto">
                <a:xfrm>
                  <a:off x="1906" y="3514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" name="Freeform 1462"/>
                <p:cNvSpPr>
                  <a:spLocks/>
                </p:cNvSpPr>
                <p:nvPr/>
              </p:nvSpPr>
              <p:spPr bwMode="auto">
                <a:xfrm>
                  <a:off x="1907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4" name="Freeform 1463"/>
                <p:cNvSpPr>
                  <a:spLocks/>
                </p:cNvSpPr>
                <p:nvPr/>
              </p:nvSpPr>
              <p:spPr bwMode="auto">
                <a:xfrm>
                  <a:off x="190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5" name="Freeform 1464"/>
                <p:cNvSpPr>
                  <a:spLocks/>
                </p:cNvSpPr>
                <p:nvPr/>
              </p:nvSpPr>
              <p:spPr bwMode="auto">
                <a:xfrm>
                  <a:off x="1910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6" name="Freeform 1465"/>
                <p:cNvSpPr>
                  <a:spLocks/>
                </p:cNvSpPr>
                <p:nvPr/>
              </p:nvSpPr>
              <p:spPr bwMode="auto">
                <a:xfrm>
                  <a:off x="1911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7" name="Freeform 1466"/>
                <p:cNvSpPr>
                  <a:spLocks/>
                </p:cNvSpPr>
                <p:nvPr/>
              </p:nvSpPr>
              <p:spPr bwMode="auto">
                <a:xfrm>
                  <a:off x="1912" y="3484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0 h 29"/>
                    <a:gd name="T6" fmla="*/ 1 w 1"/>
                    <a:gd name="T7" fmla="*/ 14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8" name="Freeform 1467"/>
                <p:cNvSpPr>
                  <a:spLocks/>
                </p:cNvSpPr>
                <p:nvPr/>
              </p:nvSpPr>
              <p:spPr bwMode="auto">
                <a:xfrm>
                  <a:off x="1913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1 h 18"/>
                    <a:gd name="T6" fmla="*/ 1 w 1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9" name="Freeform 1468"/>
                <p:cNvSpPr>
                  <a:spLocks/>
                </p:cNvSpPr>
                <p:nvPr/>
              </p:nvSpPr>
              <p:spPr bwMode="auto">
                <a:xfrm>
                  <a:off x="1914" y="351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0" name="Freeform 1469"/>
                <p:cNvSpPr>
                  <a:spLocks/>
                </p:cNvSpPr>
                <p:nvPr/>
              </p:nvSpPr>
              <p:spPr bwMode="auto">
                <a:xfrm>
                  <a:off x="1916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1" name="Freeform 1470"/>
                <p:cNvSpPr>
                  <a:spLocks/>
                </p:cNvSpPr>
                <p:nvPr/>
              </p:nvSpPr>
              <p:spPr bwMode="auto">
                <a:xfrm>
                  <a:off x="1917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2" name="Freeform 1471"/>
                <p:cNvSpPr>
                  <a:spLocks/>
                </p:cNvSpPr>
                <p:nvPr/>
              </p:nvSpPr>
              <p:spPr bwMode="auto">
                <a:xfrm>
                  <a:off x="1918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3" name="Freeform 1472"/>
                <p:cNvSpPr>
                  <a:spLocks/>
                </p:cNvSpPr>
                <p:nvPr/>
              </p:nvSpPr>
              <p:spPr bwMode="auto">
                <a:xfrm>
                  <a:off x="1919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6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4" name="Freeform 1473"/>
                <p:cNvSpPr>
                  <a:spLocks/>
                </p:cNvSpPr>
                <p:nvPr/>
              </p:nvSpPr>
              <p:spPr bwMode="auto">
                <a:xfrm>
                  <a:off x="1920" y="3509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7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5" name="Freeform 1474"/>
                <p:cNvSpPr>
                  <a:spLocks/>
                </p:cNvSpPr>
                <p:nvPr/>
              </p:nvSpPr>
              <p:spPr bwMode="auto">
                <a:xfrm>
                  <a:off x="1921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7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6" name="Freeform 1475"/>
                <p:cNvSpPr>
                  <a:spLocks/>
                </p:cNvSpPr>
                <p:nvPr/>
              </p:nvSpPr>
              <p:spPr bwMode="auto">
                <a:xfrm>
                  <a:off x="1922" y="3500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0 h 16"/>
                    <a:gd name="T4" fmla="*/ 0 w 2"/>
                    <a:gd name="T5" fmla="*/ 16 h 16"/>
                    <a:gd name="T6" fmla="*/ 2 w 2"/>
                    <a:gd name="T7" fmla="*/ 5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7" name="Freeform 1476"/>
                <p:cNvSpPr>
                  <a:spLocks/>
                </p:cNvSpPr>
                <p:nvPr/>
              </p:nvSpPr>
              <p:spPr bwMode="auto">
                <a:xfrm>
                  <a:off x="1924" y="3503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8" name="Freeform 1477"/>
                <p:cNvSpPr>
                  <a:spLocks/>
                </p:cNvSpPr>
                <p:nvPr/>
              </p:nvSpPr>
              <p:spPr bwMode="auto">
                <a:xfrm>
                  <a:off x="1925" y="3500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6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9" name="Freeform 1478"/>
                <p:cNvSpPr>
                  <a:spLocks/>
                </p:cNvSpPr>
                <p:nvPr/>
              </p:nvSpPr>
              <p:spPr bwMode="auto">
                <a:xfrm>
                  <a:off x="1926" y="3506"/>
                  <a:ext cx="1" cy="13"/>
                </a:xfrm>
                <a:custGeom>
                  <a:avLst/>
                  <a:gdLst>
                    <a:gd name="T0" fmla="*/ 0 w 1"/>
                    <a:gd name="T1" fmla="*/ 10 h 13"/>
                    <a:gd name="T2" fmla="*/ 0 w 1"/>
                    <a:gd name="T3" fmla="*/ 0 h 13"/>
                    <a:gd name="T4" fmla="*/ 0 w 1"/>
                    <a:gd name="T5" fmla="*/ 1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Freeform 1479"/>
                <p:cNvSpPr>
                  <a:spLocks/>
                </p:cNvSpPr>
                <p:nvPr/>
              </p:nvSpPr>
              <p:spPr bwMode="auto">
                <a:xfrm>
                  <a:off x="192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Freeform 1480"/>
                <p:cNvSpPr>
                  <a:spLocks/>
                </p:cNvSpPr>
                <p:nvPr/>
              </p:nvSpPr>
              <p:spPr bwMode="auto">
                <a:xfrm>
                  <a:off x="1928" y="3509"/>
                  <a:ext cx="1" cy="10"/>
                </a:xfrm>
                <a:custGeom>
                  <a:avLst/>
                  <a:gdLst>
                    <a:gd name="T0" fmla="*/ 0 w 1"/>
                    <a:gd name="T1" fmla="*/ 6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Freeform 1481"/>
                <p:cNvSpPr>
                  <a:spLocks/>
                </p:cNvSpPr>
                <p:nvPr/>
              </p:nvSpPr>
              <p:spPr bwMode="auto">
                <a:xfrm>
                  <a:off x="1929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5 h 7"/>
                    <a:gd name="T6" fmla="*/ 2 w 2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Freeform 1482"/>
                <p:cNvSpPr>
                  <a:spLocks/>
                </p:cNvSpPr>
                <p:nvPr/>
              </p:nvSpPr>
              <p:spPr bwMode="auto">
                <a:xfrm>
                  <a:off x="193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Freeform 1483"/>
                <p:cNvSpPr>
                  <a:spLocks/>
                </p:cNvSpPr>
                <p:nvPr/>
              </p:nvSpPr>
              <p:spPr bwMode="auto">
                <a:xfrm>
                  <a:off x="1932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8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Freeform 1484"/>
                <p:cNvSpPr>
                  <a:spLocks/>
                </p:cNvSpPr>
                <p:nvPr/>
              </p:nvSpPr>
              <p:spPr bwMode="auto">
                <a:xfrm>
                  <a:off x="1933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9 h 12"/>
                    <a:gd name="T6" fmla="*/ 1 w 1"/>
                    <a:gd name="T7" fmla="*/ 8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6" name="Freeform 1485"/>
                <p:cNvSpPr>
                  <a:spLocks/>
                </p:cNvSpPr>
                <p:nvPr/>
              </p:nvSpPr>
              <p:spPr bwMode="auto">
                <a:xfrm>
                  <a:off x="1934" y="351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7" name="Freeform 1486"/>
                <p:cNvSpPr>
                  <a:spLocks/>
                </p:cNvSpPr>
                <p:nvPr/>
              </p:nvSpPr>
              <p:spPr bwMode="auto">
                <a:xfrm>
                  <a:off x="193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8" name="Freeform 1487"/>
                <p:cNvSpPr>
                  <a:spLocks/>
                </p:cNvSpPr>
                <p:nvPr/>
              </p:nvSpPr>
              <p:spPr bwMode="auto">
                <a:xfrm>
                  <a:off x="1936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9" name="Freeform 1488"/>
                <p:cNvSpPr>
                  <a:spLocks/>
                </p:cNvSpPr>
                <p:nvPr/>
              </p:nvSpPr>
              <p:spPr bwMode="auto">
                <a:xfrm>
                  <a:off x="1938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0" name="Freeform 1489"/>
                <p:cNvSpPr>
                  <a:spLocks/>
                </p:cNvSpPr>
                <p:nvPr/>
              </p:nvSpPr>
              <p:spPr bwMode="auto">
                <a:xfrm>
                  <a:off x="1939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1" name="Freeform 1490"/>
                <p:cNvSpPr>
                  <a:spLocks/>
                </p:cNvSpPr>
                <p:nvPr/>
              </p:nvSpPr>
              <p:spPr bwMode="auto">
                <a:xfrm>
                  <a:off x="1940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2" name="Freeform 1491"/>
                <p:cNvSpPr>
                  <a:spLocks/>
                </p:cNvSpPr>
                <p:nvPr/>
              </p:nvSpPr>
              <p:spPr bwMode="auto">
                <a:xfrm>
                  <a:off x="194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3" name="Freeform 1492"/>
                <p:cNvSpPr>
                  <a:spLocks/>
                </p:cNvSpPr>
                <p:nvPr/>
              </p:nvSpPr>
              <p:spPr bwMode="auto">
                <a:xfrm>
                  <a:off x="1942" y="3512"/>
                  <a:ext cx="1" cy="7"/>
                </a:xfrm>
                <a:custGeom>
                  <a:avLst/>
                  <a:gdLst>
                    <a:gd name="T0" fmla="*/ 0 w 1"/>
                    <a:gd name="T1" fmla="*/ 3 h 7"/>
                    <a:gd name="T2" fmla="*/ 0 w 1"/>
                    <a:gd name="T3" fmla="*/ 0 h 7"/>
                    <a:gd name="T4" fmla="*/ 0 w 1"/>
                    <a:gd name="T5" fmla="*/ 1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4" name="Freeform 1493"/>
                <p:cNvSpPr>
                  <a:spLocks/>
                </p:cNvSpPr>
                <p:nvPr/>
              </p:nvSpPr>
              <p:spPr bwMode="auto">
                <a:xfrm>
                  <a:off x="1943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5" name="Freeform 1494"/>
                <p:cNvSpPr>
                  <a:spLocks/>
                </p:cNvSpPr>
                <p:nvPr/>
              </p:nvSpPr>
              <p:spPr bwMode="auto">
                <a:xfrm>
                  <a:off x="194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6" name="Freeform 1495"/>
                <p:cNvSpPr>
                  <a:spLocks/>
                </p:cNvSpPr>
                <p:nvPr/>
              </p:nvSpPr>
              <p:spPr bwMode="auto">
                <a:xfrm>
                  <a:off x="1946" y="3499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8 h 17"/>
                    <a:gd name="T4" fmla="*/ 0 w 1"/>
                    <a:gd name="T5" fmla="*/ 8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7" name="Freeform 1496"/>
                <p:cNvSpPr>
                  <a:spLocks/>
                </p:cNvSpPr>
                <p:nvPr/>
              </p:nvSpPr>
              <p:spPr bwMode="auto">
                <a:xfrm>
                  <a:off x="1947" y="3499"/>
                  <a:ext cx="1" cy="17"/>
                </a:xfrm>
                <a:custGeom>
                  <a:avLst/>
                  <a:gdLst>
                    <a:gd name="T0" fmla="*/ 0 w 1"/>
                    <a:gd name="T1" fmla="*/ 13 h 17"/>
                    <a:gd name="T2" fmla="*/ 0 w 1"/>
                    <a:gd name="T3" fmla="*/ 0 h 17"/>
                    <a:gd name="T4" fmla="*/ 0 w 1"/>
                    <a:gd name="T5" fmla="*/ 13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8" name="Freeform 1497"/>
                <p:cNvSpPr>
                  <a:spLocks/>
                </p:cNvSpPr>
                <p:nvPr/>
              </p:nvSpPr>
              <p:spPr bwMode="auto">
                <a:xfrm>
                  <a:off x="1948" y="3500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6 h 16"/>
                    <a:gd name="T4" fmla="*/ 0 w 1"/>
                    <a:gd name="T5" fmla="*/ 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9" name="Freeform 1498"/>
                <p:cNvSpPr>
                  <a:spLocks/>
                </p:cNvSpPr>
                <p:nvPr/>
              </p:nvSpPr>
              <p:spPr bwMode="auto">
                <a:xfrm>
                  <a:off x="1949" y="350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2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0" name="Freeform 1499"/>
                <p:cNvSpPr>
                  <a:spLocks/>
                </p:cNvSpPr>
                <p:nvPr/>
              </p:nvSpPr>
              <p:spPr bwMode="auto">
                <a:xfrm>
                  <a:off x="1950" y="3496"/>
                  <a:ext cx="2" cy="17"/>
                </a:xfrm>
                <a:custGeom>
                  <a:avLst/>
                  <a:gdLst>
                    <a:gd name="T0" fmla="*/ 0 w 2"/>
                    <a:gd name="T1" fmla="*/ 17 h 17"/>
                    <a:gd name="T2" fmla="*/ 0 w 2"/>
                    <a:gd name="T3" fmla="*/ 6 h 17"/>
                    <a:gd name="T4" fmla="*/ 0 w 2"/>
                    <a:gd name="T5" fmla="*/ 17 h 17"/>
                    <a:gd name="T6" fmla="*/ 2 w 2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7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1" name="Freeform 1500"/>
                <p:cNvSpPr>
                  <a:spLocks/>
                </p:cNvSpPr>
                <p:nvPr/>
              </p:nvSpPr>
              <p:spPr bwMode="auto">
                <a:xfrm>
                  <a:off x="1952" y="349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2" name="Freeform 1501"/>
                <p:cNvSpPr>
                  <a:spLocks/>
                </p:cNvSpPr>
                <p:nvPr/>
              </p:nvSpPr>
              <p:spPr bwMode="auto">
                <a:xfrm>
                  <a:off x="1953" y="3505"/>
                  <a:ext cx="1" cy="10"/>
                </a:xfrm>
                <a:custGeom>
                  <a:avLst/>
                  <a:gdLst>
                    <a:gd name="T0" fmla="*/ 0 w 1"/>
                    <a:gd name="T1" fmla="*/ 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3" name="Freeform 1502"/>
                <p:cNvSpPr>
                  <a:spLocks/>
                </p:cNvSpPr>
                <p:nvPr/>
              </p:nvSpPr>
              <p:spPr bwMode="auto">
                <a:xfrm>
                  <a:off x="1954" y="3506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2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" name="Freeform 1503"/>
                <p:cNvSpPr>
                  <a:spLocks/>
                </p:cNvSpPr>
                <p:nvPr/>
              </p:nvSpPr>
              <p:spPr bwMode="auto">
                <a:xfrm>
                  <a:off x="1955" y="3502"/>
                  <a:ext cx="1" cy="17"/>
                </a:xfrm>
                <a:custGeom>
                  <a:avLst/>
                  <a:gdLst>
                    <a:gd name="T0" fmla="*/ 0 w 1"/>
                    <a:gd name="T1" fmla="*/ 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5" name="Freeform 1504"/>
                <p:cNvSpPr>
                  <a:spLocks/>
                </p:cNvSpPr>
                <p:nvPr/>
              </p:nvSpPr>
              <p:spPr bwMode="auto">
                <a:xfrm>
                  <a:off x="1956" y="349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1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6" name="Freeform 1505"/>
                <p:cNvSpPr>
                  <a:spLocks/>
                </p:cNvSpPr>
                <p:nvPr/>
              </p:nvSpPr>
              <p:spPr bwMode="auto">
                <a:xfrm>
                  <a:off x="1957" y="3510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Freeform 1506"/>
                <p:cNvSpPr>
                  <a:spLocks/>
                </p:cNvSpPr>
                <p:nvPr/>
              </p:nvSpPr>
              <p:spPr bwMode="auto">
                <a:xfrm>
                  <a:off x="1959" y="3500"/>
                  <a:ext cx="1" cy="13"/>
                </a:xfrm>
                <a:custGeom>
                  <a:avLst/>
                  <a:gdLst>
                    <a:gd name="T0" fmla="*/ 0 w 1"/>
                    <a:gd name="T1" fmla="*/ 10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Freeform 1507"/>
                <p:cNvSpPr>
                  <a:spLocks/>
                </p:cNvSpPr>
                <p:nvPr/>
              </p:nvSpPr>
              <p:spPr bwMode="auto">
                <a:xfrm>
                  <a:off x="1960" y="3506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Freeform 1508"/>
                <p:cNvSpPr>
                  <a:spLocks/>
                </p:cNvSpPr>
                <p:nvPr/>
              </p:nvSpPr>
              <p:spPr bwMode="auto">
                <a:xfrm>
                  <a:off x="1961" y="3510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Freeform 1509"/>
                <p:cNvSpPr>
                  <a:spLocks/>
                </p:cNvSpPr>
                <p:nvPr/>
              </p:nvSpPr>
              <p:spPr bwMode="auto">
                <a:xfrm>
                  <a:off x="196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Freeform 1510"/>
                <p:cNvSpPr>
                  <a:spLocks/>
                </p:cNvSpPr>
                <p:nvPr/>
              </p:nvSpPr>
              <p:spPr bwMode="auto">
                <a:xfrm>
                  <a:off x="1963" y="3486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9 h 31"/>
                    <a:gd name="T4" fmla="*/ 0 w 1"/>
                    <a:gd name="T5" fmla="*/ 29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Freeform 1511"/>
                <p:cNvSpPr>
                  <a:spLocks/>
                </p:cNvSpPr>
                <p:nvPr/>
              </p:nvSpPr>
              <p:spPr bwMode="auto">
                <a:xfrm>
                  <a:off x="1964" y="3486"/>
                  <a:ext cx="2" cy="31"/>
                </a:xfrm>
                <a:custGeom>
                  <a:avLst/>
                  <a:gdLst>
                    <a:gd name="T0" fmla="*/ 0 w 2"/>
                    <a:gd name="T1" fmla="*/ 30 h 31"/>
                    <a:gd name="T2" fmla="*/ 0 w 2"/>
                    <a:gd name="T3" fmla="*/ 0 h 31"/>
                    <a:gd name="T4" fmla="*/ 0 w 2"/>
                    <a:gd name="T5" fmla="*/ 30 h 31"/>
                    <a:gd name="T6" fmla="*/ 2 w 2"/>
                    <a:gd name="T7" fmla="*/ 31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1"/>
                    <a:gd name="T14" fmla="*/ 2 w 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1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3" name="Freeform 1512"/>
                <p:cNvSpPr>
                  <a:spLocks/>
                </p:cNvSpPr>
                <p:nvPr/>
              </p:nvSpPr>
              <p:spPr bwMode="auto">
                <a:xfrm>
                  <a:off x="1966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" name="Freeform 1513"/>
                <p:cNvSpPr>
                  <a:spLocks/>
                </p:cNvSpPr>
                <p:nvPr/>
              </p:nvSpPr>
              <p:spPr bwMode="auto">
                <a:xfrm>
                  <a:off x="1967" y="3503"/>
                  <a:ext cx="1" cy="14"/>
                </a:xfrm>
                <a:custGeom>
                  <a:avLst/>
                  <a:gdLst>
                    <a:gd name="T0" fmla="*/ 0 w 1"/>
                    <a:gd name="T1" fmla="*/ 11 h 14"/>
                    <a:gd name="T2" fmla="*/ 0 w 1"/>
                    <a:gd name="T3" fmla="*/ 0 h 14"/>
                    <a:gd name="T4" fmla="*/ 0 w 1"/>
                    <a:gd name="T5" fmla="*/ 11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5" name="Freeform 1514"/>
                <p:cNvSpPr>
                  <a:spLocks/>
                </p:cNvSpPr>
                <p:nvPr/>
              </p:nvSpPr>
              <p:spPr bwMode="auto">
                <a:xfrm>
                  <a:off x="1968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6" name="Freeform 1515"/>
                <p:cNvSpPr>
                  <a:spLocks/>
                </p:cNvSpPr>
                <p:nvPr/>
              </p:nvSpPr>
              <p:spPr bwMode="auto">
                <a:xfrm>
                  <a:off x="1969" y="3492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24 h 24"/>
                    <a:gd name="T4" fmla="*/ 0 w 1"/>
                    <a:gd name="T5" fmla="*/ 24 h 24"/>
                    <a:gd name="T6" fmla="*/ 1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7" name="Freeform 1516"/>
                <p:cNvSpPr>
                  <a:spLocks/>
                </p:cNvSpPr>
                <p:nvPr/>
              </p:nvSpPr>
              <p:spPr bwMode="auto">
                <a:xfrm>
                  <a:off x="1970" y="3492"/>
                  <a:ext cx="1" cy="27"/>
                </a:xfrm>
                <a:custGeom>
                  <a:avLst/>
                  <a:gdLst>
                    <a:gd name="T0" fmla="*/ 0 w 1"/>
                    <a:gd name="T1" fmla="*/ 22 h 27"/>
                    <a:gd name="T2" fmla="*/ 0 w 1"/>
                    <a:gd name="T3" fmla="*/ 0 h 27"/>
                    <a:gd name="T4" fmla="*/ 0 w 1"/>
                    <a:gd name="T5" fmla="*/ 22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8" name="Freeform 1517"/>
                <p:cNvSpPr>
                  <a:spLocks/>
                </p:cNvSpPr>
                <p:nvPr/>
              </p:nvSpPr>
              <p:spPr bwMode="auto">
                <a:xfrm>
                  <a:off x="1971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" name="Freeform 1518"/>
                <p:cNvSpPr>
                  <a:spLocks/>
                </p:cNvSpPr>
                <p:nvPr/>
              </p:nvSpPr>
              <p:spPr bwMode="auto">
                <a:xfrm>
                  <a:off x="1973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Freeform 1519"/>
                <p:cNvSpPr>
                  <a:spLocks/>
                </p:cNvSpPr>
                <p:nvPr/>
              </p:nvSpPr>
              <p:spPr bwMode="auto">
                <a:xfrm>
                  <a:off x="1974" y="3501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3 h 16"/>
                    <a:gd name="T4" fmla="*/ 0 w 1"/>
                    <a:gd name="T5" fmla="*/ 1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" name="Freeform 1520"/>
                <p:cNvSpPr>
                  <a:spLocks/>
                </p:cNvSpPr>
                <p:nvPr/>
              </p:nvSpPr>
              <p:spPr bwMode="auto">
                <a:xfrm>
                  <a:off x="1975" y="350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" name="Freeform 1521"/>
                <p:cNvSpPr>
                  <a:spLocks/>
                </p:cNvSpPr>
                <p:nvPr/>
              </p:nvSpPr>
              <p:spPr bwMode="auto">
                <a:xfrm>
                  <a:off x="1976" y="3477"/>
                  <a:ext cx="1" cy="39"/>
                </a:xfrm>
                <a:custGeom>
                  <a:avLst/>
                  <a:gdLst>
                    <a:gd name="T0" fmla="*/ 0 w 1"/>
                    <a:gd name="T1" fmla="*/ 38 h 39"/>
                    <a:gd name="T2" fmla="*/ 0 w 1"/>
                    <a:gd name="T3" fmla="*/ 0 h 39"/>
                    <a:gd name="T4" fmla="*/ 0 w 1"/>
                    <a:gd name="T5" fmla="*/ 0 h 39"/>
                    <a:gd name="T6" fmla="*/ 1 w 1"/>
                    <a:gd name="T7" fmla="*/ 39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Freeform 1522"/>
                <p:cNvSpPr>
                  <a:spLocks/>
                </p:cNvSpPr>
                <p:nvPr/>
              </p:nvSpPr>
              <p:spPr bwMode="auto">
                <a:xfrm>
                  <a:off x="1977" y="350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" name="Freeform 1523"/>
                <p:cNvSpPr>
                  <a:spLocks/>
                </p:cNvSpPr>
                <p:nvPr/>
              </p:nvSpPr>
              <p:spPr bwMode="auto">
                <a:xfrm>
                  <a:off x="1978" y="3510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5" name="Freeform 1524"/>
                <p:cNvSpPr>
                  <a:spLocks/>
                </p:cNvSpPr>
                <p:nvPr/>
              </p:nvSpPr>
              <p:spPr bwMode="auto">
                <a:xfrm>
                  <a:off x="198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6" name="Freeform 1525"/>
                <p:cNvSpPr>
                  <a:spLocks/>
                </p:cNvSpPr>
                <p:nvPr/>
              </p:nvSpPr>
              <p:spPr bwMode="auto">
                <a:xfrm>
                  <a:off x="1981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7" name="Freeform 1526"/>
                <p:cNvSpPr>
                  <a:spLocks/>
                </p:cNvSpPr>
                <p:nvPr/>
              </p:nvSpPr>
              <p:spPr bwMode="auto">
                <a:xfrm>
                  <a:off x="198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8" name="Freeform 1527"/>
                <p:cNvSpPr>
                  <a:spLocks/>
                </p:cNvSpPr>
                <p:nvPr/>
              </p:nvSpPr>
              <p:spPr bwMode="auto">
                <a:xfrm>
                  <a:off x="1983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9" name="Freeform 1528"/>
                <p:cNvSpPr>
                  <a:spLocks/>
                </p:cNvSpPr>
                <p:nvPr/>
              </p:nvSpPr>
              <p:spPr bwMode="auto">
                <a:xfrm>
                  <a:off x="198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0" name="Freeform 1529"/>
                <p:cNvSpPr>
                  <a:spLocks/>
                </p:cNvSpPr>
                <p:nvPr/>
              </p:nvSpPr>
              <p:spPr bwMode="auto">
                <a:xfrm>
                  <a:off x="1985" y="3515"/>
                  <a:ext cx="2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1" name="Freeform 1530"/>
                <p:cNvSpPr>
                  <a:spLocks/>
                </p:cNvSpPr>
                <p:nvPr/>
              </p:nvSpPr>
              <p:spPr bwMode="auto">
                <a:xfrm>
                  <a:off x="198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2" name="Freeform 1531"/>
                <p:cNvSpPr>
                  <a:spLocks/>
                </p:cNvSpPr>
                <p:nvPr/>
              </p:nvSpPr>
              <p:spPr bwMode="auto">
                <a:xfrm>
                  <a:off x="1988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3" name="Freeform 1532"/>
                <p:cNvSpPr>
                  <a:spLocks/>
                </p:cNvSpPr>
                <p:nvPr/>
              </p:nvSpPr>
              <p:spPr bwMode="auto">
                <a:xfrm>
                  <a:off x="1989" y="3485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27 h 35"/>
                    <a:gd name="T6" fmla="*/ 1 w 1"/>
                    <a:gd name="T7" fmla="*/ 28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4" name="Freeform 1533"/>
                <p:cNvSpPr>
                  <a:spLocks/>
                </p:cNvSpPr>
                <p:nvPr/>
              </p:nvSpPr>
              <p:spPr bwMode="auto">
                <a:xfrm>
                  <a:off x="1990" y="3474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39 h 41"/>
                    <a:gd name="T4" fmla="*/ 0 w 1"/>
                    <a:gd name="T5" fmla="*/ 41 h 41"/>
                    <a:gd name="T6" fmla="*/ 1 w 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Freeform 1534"/>
                <p:cNvSpPr>
                  <a:spLocks/>
                </p:cNvSpPr>
                <p:nvPr/>
              </p:nvSpPr>
              <p:spPr bwMode="auto">
                <a:xfrm>
                  <a:off x="1991" y="3474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0 h 42"/>
                    <a:gd name="T4" fmla="*/ 0 w 1"/>
                    <a:gd name="T5" fmla="*/ 42 h 42"/>
                    <a:gd name="T6" fmla="*/ 1 w 1"/>
                    <a:gd name="T7" fmla="*/ 42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Freeform 1535"/>
                <p:cNvSpPr>
                  <a:spLocks/>
                </p:cNvSpPr>
                <p:nvPr/>
              </p:nvSpPr>
              <p:spPr bwMode="auto">
                <a:xfrm>
                  <a:off x="1992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Freeform 1536"/>
                <p:cNvSpPr>
                  <a:spLocks/>
                </p:cNvSpPr>
                <p:nvPr/>
              </p:nvSpPr>
              <p:spPr bwMode="auto">
                <a:xfrm>
                  <a:off x="199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Freeform 1537"/>
                <p:cNvSpPr>
                  <a:spLocks/>
                </p:cNvSpPr>
                <p:nvPr/>
              </p:nvSpPr>
              <p:spPr bwMode="auto">
                <a:xfrm>
                  <a:off x="199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Freeform 1538"/>
                <p:cNvSpPr>
                  <a:spLocks/>
                </p:cNvSpPr>
                <p:nvPr/>
              </p:nvSpPr>
              <p:spPr bwMode="auto">
                <a:xfrm>
                  <a:off x="19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Freeform 1539"/>
                <p:cNvSpPr>
                  <a:spLocks/>
                </p:cNvSpPr>
                <p:nvPr/>
              </p:nvSpPr>
              <p:spPr bwMode="auto">
                <a:xfrm>
                  <a:off x="1997" y="3496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1" name="Freeform 1540"/>
                <p:cNvSpPr>
                  <a:spLocks/>
                </p:cNvSpPr>
                <p:nvPr/>
              </p:nvSpPr>
              <p:spPr bwMode="auto">
                <a:xfrm>
                  <a:off x="1998" y="3503"/>
                  <a:ext cx="1" cy="14"/>
                </a:xfrm>
                <a:custGeom>
                  <a:avLst/>
                  <a:gdLst>
                    <a:gd name="T0" fmla="*/ 0 w 1"/>
                    <a:gd name="T1" fmla="*/ 11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2" name="Freeform 1541"/>
                <p:cNvSpPr>
                  <a:spLocks/>
                </p:cNvSpPr>
                <p:nvPr/>
              </p:nvSpPr>
              <p:spPr bwMode="auto">
                <a:xfrm>
                  <a:off x="1999" y="3512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4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3" name="Freeform 1542"/>
                <p:cNvSpPr>
                  <a:spLocks/>
                </p:cNvSpPr>
                <p:nvPr/>
              </p:nvSpPr>
              <p:spPr bwMode="auto">
                <a:xfrm>
                  <a:off x="2001" y="3512"/>
                  <a:ext cx="1" cy="7"/>
                </a:xfrm>
                <a:custGeom>
                  <a:avLst/>
                  <a:gdLst>
                    <a:gd name="T0" fmla="*/ 0 w 1"/>
                    <a:gd name="T1" fmla="*/ 2 h 7"/>
                    <a:gd name="T2" fmla="*/ 0 w 1"/>
                    <a:gd name="T3" fmla="*/ 0 h 7"/>
                    <a:gd name="T4" fmla="*/ 0 w 1"/>
                    <a:gd name="T5" fmla="*/ 2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4" name="Freeform 1543"/>
                <p:cNvSpPr>
                  <a:spLocks/>
                </p:cNvSpPr>
                <p:nvPr/>
              </p:nvSpPr>
              <p:spPr bwMode="auto">
                <a:xfrm>
                  <a:off x="2002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" name="Freeform 1544"/>
                <p:cNvSpPr>
                  <a:spLocks/>
                </p:cNvSpPr>
                <p:nvPr/>
              </p:nvSpPr>
              <p:spPr bwMode="auto">
                <a:xfrm>
                  <a:off x="2003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" name="Freeform 1545"/>
                <p:cNvSpPr>
                  <a:spLocks/>
                </p:cNvSpPr>
                <p:nvPr/>
              </p:nvSpPr>
              <p:spPr bwMode="auto">
                <a:xfrm>
                  <a:off x="2004" y="3514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" name="Freeform 1546"/>
                <p:cNvSpPr>
                  <a:spLocks/>
                </p:cNvSpPr>
                <p:nvPr/>
              </p:nvSpPr>
              <p:spPr bwMode="auto">
                <a:xfrm>
                  <a:off x="2005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8" name="Freeform 1547"/>
                <p:cNvSpPr>
                  <a:spLocks/>
                </p:cNvSpPr>
                <p:nvPr/>
              </p:nvSpPr>
              <p:spPr bwMode="auto">
                <a:xfrm>
                  <a:off x="2006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9" name="Freeform 1548"/>
                <p:cNvSpPr>
                  <a:spLocks/>
                </p:cNvSpPr>
                <p:nvPr/>
              </p:nvSpPr>
              <p:spPr bwMode="auto">
                <a:xfrm>
                  <a:off x="2008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0" name="Freeform 1549"/>
                <p:cNvSpPr>
                  <a:spLocks/>
                </p:cNvSpPr>
                <p:nvPr/>
              </p:nvSpPr>
              <p:spPr bwMode="auto">
                <a:xfrm>
                  <a:off x="2009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1" name="Freeform 1550"/>
                <p:cNvSpPr>
                  <a:spLocks/>
                </p:cNvSpPr>
                <p:nvPr/>
              </p:nvSpPr>
              <p:spPr bwMode="auto">
                <a:xfrm>
                  <a:off x="2010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2" name="Freeform 1551"/>
                <p:cNvSpPr>
                  <a:spLocks/>
                </p:cNvSpPr>
                <p:nvPr/>
              </p:nvSpPr>
              <p:spPr bwMode="auto">
                <a:xfrm>
                  <a:off x="2011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3" name="Freeform 1552"/>
                <p:cNvSpPr>
                  <a:spLocks/>
                </p:cNvSpPr>
                <p:nvPr/>
              </p:nvSpPr>
              <p:spPr bwMode="auto">
                <a:xfrm>
                  <a:off x="2012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7 h 11"/>
                    <a:gd name="T6" fmla="*/ 1 w 1"/>
                    <a:gd name="T7" fmla="*/ 7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4" name="Freeform 1553"/>
                <p:cNvSpPr>
                  <a:spLocks/>
                </p:cNvSpPr>
                <p:nvPr/>
              </p:nvSpPr>
              <p:spPr bwMode="auto">
                <a:xfrm>
                  <a:off x="2013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1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5" name="Freeform 1554"/>
                <p:cNvSpPr>
                  <a:spLocks/>
                </p:cNvSpPr>
                <p:nvPr/>
              </p:nvSpPr>
              <p:spPr bwMode="auto">
                <a:xfrm>
                  <a:off x="2015" y="350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2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6" name="Freeform 1555"/>
                <p:cNvSpPr>
                  <a:spLocks/>
                </p:cNvSpPr>
                <p:nvPr/>
              </p:nvSpPr>
              <p:spPr bwMode="auto">
                <a:xfrm>
                  <a:off x="2016" y="35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7" name="Freeform 1556"/>
                <p:cNvSpPr>
                  <a:spLocks/>
                </p:cNvSpPr>
                <p:nvPr/>
              </p:nvSpPr>
              <p:spPr bwMode="auto">
                <a:xfrm>
                  <a:off x="2017" y="3503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9 h 11"/>
                    <a:gd name="T4" fmla="*/ 0 w 1"/>
                    <a:gd name="T5" fmla="*/ 9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8" name="Freeform 1557"/>
                <p:cNvSpPr>
                  <a:spLocks/>
                </p:cNvSpPr>
                <p:nvPr/>
              </p:nvSpPr>
              <p:spPr bwMode="auto">
                <a:xfrm>
                  <a:off x="2018" y="3503"/>
                  <a:ext cx="1" cy="14"/>
                </a:xfrm>
                <a:custGeom>
                  <a:avLst/>
                  <a:gdLst>
                    <a:gd name="T0" fmla="*/ 0 w 1"/>
                    <a:gd name="T1" fmla="*/ 12 h 14"/>
                    <a:gd name="T2" fmla="*/ 0 w 1"/>
                    <a:gd name="T3" fmla="*/ 0 h 14"/>
                    <a:gd name="T4" fmla="*/ 0 w 1"/>
                    <a:gd name="T5" fmla="*/ 7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9" name="Freeform 1558"/>
                <p:cNvSpPr>
                  <a:spLocks/>
                </p:cNvSpPr>
                <p:nvPr/>
              </p:nvSpPr>
              <p:spPr bwMode="auto">
                <a:xfrm>
                  <a:off x="2019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7 h 8"/>
                    <a:gd name="T4" fmla="*/ 0 w 1"/>
                    <a:gd name="T5" fmla="*/ 7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0" name="Freeform 1559"/>
                <p:cNvSpPr>
                  <a:spLocks/>
                </p:cNvSpPr>
                <p:nvPr/>
              </p:nvSpPr>
              <p:spPr bwMode="auto">
                <a:xfrm>
                  <a:off x="2020" y="3506"/>
                  <a:ext cx="2" cy="13"/>
                </a:xfrm>
                <a:custGeom>
                  <a:avLst/>
                  <a:gdLst>
                    <a:gd name="T0" fmla="*/ 0 w 2"/>
                    <a:gd name="T1" fmla="*/ 11 h 13"/>
                    <a:gd name="T2" fmla="*/ 0 w 2"/>
                    <a:gd name="T3" fmla="*/ 0 h 13"/>
                    <a:gd name="T4" fmla="*/ 0 w 2"/>
                    <a:gd name="T5" fmla="*/ 0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1" name="Freeform 1560"/>
                <p:cNvSpPr>
                  <a:spLocks/>
                </p:cNvSpPr>
                <p:nvPr/>
              </p:nvSpPr>
              <p:spPr bwMode="auto">
                <a:xfrm>
                  <a:off x="2022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2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Freeform 1561"/>
                <p:cNvSpPr>
                  <a:spLocks/>
                </p:cNvSpPr>
                <p:nvPr/>
              </p:nvSpPr>
              <p:spPr bwMode="auto">
                <a:xfrm>
                  <a:off x="2023" y="3487"/>
                  <a:ext cx="1" cy="28"/>
                </a:xfrm>
                <a:custGeom>
                  <a:avLst/>
                  <a:gdLst>
                    <a:gd name="T0" fmla="*/ 0 w 1"/>
                    <a:gd name="T1" fmla="*/ 14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Freeform 1562"/>
                <p:cNvSpPr>
                  <a:spLocks/>
                </p:cNvSpPr>
                <p:nvPr/>
              </p:nvSpPr>
              <p:spPr bwMode="auto">
                <a:xfrm>
                  <a:off x="2024" y="351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Freeform 1563"/>
                <p:cNvSpPr>
                  <a:spLocks/>
                </p:cNvSpPr>
                <p:nvPr/>
              </p:nvSpPr>
              <p:spPr bwMode="auto">
                <a:xfrm>
                  <a:off x="2025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Freeform 1564"/>
                <p:cNvSpPr>
                  <a:spLocks/>
                </p:cNvSpPr>
                <p:nvPr/>
              </p:nvSpPr>
              <p:spPr bwMode="auto">
                <a:xfrm>
                  <a:off x="2026" y="3479"/>
                  <a:ext cx="1" cy="38"/>
                </a:xfrm>
                <a:custGeom>
                  <a:avLst/>
                  <a:gdLst>
                    <a:gd name="T0" fmla="*/ 0 w 1"/>
                    <a:gd name="T1" fmla="*/ 34 h 38"/>
                    <a:gd name="T2" fmla="*/ 0 w 1"/>
                    <a:gd name="T3" fmla="*/ 0 h 38"/>
                    <a:gd name="T4" fmla="*/ 0 w 1"/>
                    <a:gd name="T5" fmla="*/ 0 h 38"/>
                    <a:gd name="T6" fmla="*/ 1 w 1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1" y="3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Freeform 1565"/>
                <p:cNvSpPr>
                  <a:spLocks/>
                </p:cNvSpPr>
                <p:nvPr/>
              </p:nvSpPr>
              <p:spPr bwMode="auto">
                <a:xfrm>
                  <a:off x="2027" y="3512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4 h 5"/>
                    <a:gd name="T6" fmla="*/ 2 w 2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Freeform 1566"/>
                <p:cNvSpPr>
                  <a:spLocks/>
                </p:cNvSpPr>
                <p:nvPr/>
              </p:nvSpPr>
              <p:spPr bwMode="auto">
                <a:xfrm>
                  <a:off x="2029" y="3509"/>
                  <a:ext cx="1" cy="10"/>
                </a:xfrm>
                <a:custGeom>
                  <a:avLst/>
                  <a:gdLst>
                    <a:gd name="T0" fmla="*/ 0 w 1"/>
                    <a:gd name="T1" fmla="*/ 6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8" name="Freeform 1567"/>
                <p:cNvSpPr>
                  <a:spLocks/>
                </p:cNvSpPr>
                <p:nvPr/>
              </p:nvSpPr>
              <p:spPr bwMode="auto">
                <a:xfrm>
                  <a:off x="2030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9 h 12"/>
                    <a:gd name="T4" fmla="*/ 0 w 1"/>
                    <a:gd name="T5" fmla="*/ 9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Freeform 1568"/>
                <p:cNvSpPr>
                  <a:spLocks/>
                </p:cNvSpPr>
                <p:nvPr/>
              </p:nvSpPr>
              <p:spPr bwMode="auto">
                <a:xfrm>
                  <a:off x="2031" y="3507"/>
                  <a:ext cx="1" cy="10"/>
                </a:xfrm>
                <a:custGeom>
                  <a:avLst/>
                  <a:gdLst>
                    <a:gd name="T0" fmla="*/ 0 w 1"/>
                    <a:gd name="T1" fmla="*/ 7 h 10"/>
                    <a:gd name="T2" fmla="*/ 0 w 1"/>
                    <a:gd name="T3" fmla="*/ 0 h 10"/>
                    <a:gd name="T4" fmla="*/ 0 w 1"/>
                    <a:gd name="T5" fmla="*/ 5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0" name="Freeform 1569"/>
                <p:cNvSpPr>
                  <a:spLocks/>
                </p:cNvSpPr>
                <p:nvPr/>
              </p:nvSpPr>
              <p:spPr bwMode="auto">
                <a:xfrm>
                  <a:off x="203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1" name="Freeform 1570"/>
                <p:cNvSpPr>
                  <a:spLocks/>
                </p:cNvSpPr>
                <p:nvPr/>
              </p:nvSpPr>
              <p:spPr bwMode="auto">
                <a:xfrm>
                  <a:off x="2033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1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Freeform 1571"/>
                <p:cNvSpPr>
                  <a:spLocks/>
                </p:cNvSpPr>
                <p:nvPr/>
              </p:nvSpPr>
              <p:spPr bwMode="auto">
                <a:xfrm>
                  <a:off x="203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3" name="Freeform 1572"/>
                <p:cNvSpPr>
                  <a:spLocks/>
                </p:cNvSpPr>
                <p:nvPr/>
              </p:nvSpPr>
              <p:spPr bwMode="auto">
                <a:xfrm>
                  <a:off x="203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4" name="Freeform 1573"/>
                <p:cNvSpPr>
                  <a:spLocks/>
                </p:cNvSpPr>
                <p:nvPr/>
              </p:nvSpPr>
              <p:spPr bwMode="auto">
                <a:xfrm>
                  <a:off x="2037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5" name="Freeform 1574"/>
                <p:cNvSpPr>
                  <a:spLocks/>
                </p:cNvSpPr>
                <p:nvPr/>
              </p:nvSpPr>
              <p:spPr bwMode="auto">
                <a:xfrm>
                  <a:off x="2038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3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6" name="Freeform 1575"/>
                <p:cNvSpPr>
                  <a:spLocks/>
                </p:cNvSpPr>
                <p:nvPr/>
              </p:nvSpPr>
              <p:spPr bwMode="auto">
                <a:xfrm>
                  <a:off x="2039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7" name="Freeform 1576"/>
                <p:cNvSpPr>
                  <a:spLocks/>
                </p:cNvSpPr>
                <p:nvPr/>
              </p:nvSpPr>
              <p:spPr bwMode="auto">
                <a:xfrm>
                  <a:off x="204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8" name="Freeform 1577"/>
                <p:cNvSpPr>
                  <a:spLocks/>
                </p:cNvSpPr>
                <p:nvPr/>
              </p:nvSpPr>
              <p:spPr bwMode="auto">
                <a:xfrm>
                  <a:off x="2041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9" name="Freeform 1578"/>
                <p:cNvSpPr>
                  <a:spLocks/>
                </p:cNvSpPr>
                <p:nvPr/>
              </p:nvSpPr>
              <p:spPr bwMode="auto">
                <a:xfrm>
                  <a:off x="2043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0" name="Freeform 1579"/>
                <p:cNvSpPr>
                  <a:spLocks/>
                </p:cNvSpPr>
                <p:nvPr/>
              </p:nvSpPr>
              <p:spPr bwMode="auto">
                <a:xfrm>
                  <a:off x="2044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1 h 8"/>
                    <a:gd name="T4" fmla="*/ 0 w 1"/>
                    <a:gd name="T5" fmla="*/ 5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1" name="Freeform 1580"/>
                <p:cNvSpPr>
                  <a:spLocks/>
                </p:cNvSpPr>
                <p:nvPr/>
              </p:nvSpPr>
              <p:spPr bwMode="auto">
                <a:xfrm>
                  <a:off x="2045" y="3509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2" name="Freeform 1581"/>
                <p:cNvSpPr>
                  <a:spLocks/>
                </p:cNvSpPr>
                <p:nvPr/>
              </p:nvSpPr>
              <p:spPr bwMode="auto">
                <a:xfrm>
                  <a:off x="2046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3" name="Freeform 1582"/>
                <p:cNvSpPr>
                  <a:spLocks/>
                </p:cNvSpPr>
                <p:nvPr/>
              </p:nvSpPr>
              <p:spPr bwMode="auto">
                <a:xfrm>
                  <a:off x="2047" y="3512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4" name="Freeform 1583"/>
                <p:cNvSpPr>
                  <a:spLocks/>
                </p:cNvSpPr>
                <p:nvPr/>
              </p:nvSpPr>
              <p:spPr bwMode="auto">
                <a:xfrm>
                  <a:off x="2048" y="3499"/>
                  <a:ext cx="1" cy="17"/>
                </a:xfrm>
                <a:custGeom>
                  <a:avLst/>
                  <a:gdLst>
                    <a:gd name="T0" fmla="*/ 0 w 1"/>
                    <a:gd name="T1" fmla="*/ 14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5" name="Freeform 1584"/>
                <p:cNvSpPr>
                  <a:spLocks/>
                </p:cNvSpPr>
                <p:nvPr/>
              </p:nvSpPr>
              <p:spPr bwMode="auto">
                <a:xfrm>
                  <a:off x="2049" y="3509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6" name="Freeform 1585"/>
                <p:cNvSpPr>
                  <a:spLocks/>
                </p:cNvSpPr>
                <p:nvPr/>
              </p:nvSpPr>
              <p:spPr bwMode="auto">
                <a:xfrm>
                  <a:off x="205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7" name="Freeform 1586"/>
                <p:cNvSpPr>
                  <a:spLocks/>
                </p:cNvSpPr>
                <p:nvPr/>
              </p:nvSpPr>
              <p:spPr bwMode="auto">
                <a:xfrm>
                  <a:off x="2052" y="35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8" name="Freeform 1587"/>
                <p:cNvSpPr>
                  <a:spLocks/>
                </p:cNvSpPr>
                <p:nvPr/>
              </p:nvSpPr>
              <p:spPr bwMode="auto">
                <a:xfrm>
                  <a:off x="2053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9" name="Freeform 1588"/>
                <p:cNvSpPr>
                  <a:spLocks/>
                </p:cNvSpPr>
                <p:nvPr/>
              </p:nvSpPr>
              <p:spPr bwMode="auto">
                <a:xfrm>
                  <a:off x="2054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" name="Group 1589"/>
              <p:cNvGrpSpPr>
                <a:grpSpLocks/>
              </p:cNvGrpSpPr>
              <p:nvPr/>
            </p:nvGrpSpPr>
            <p:grpSpPr bwMode="auto">
              <a:xfrm>
                <a:off x="2055" y="3486"/>
                <a:ext cx="233" cy="35"/>
                <a:chOff x="2055" y="3486"/>
                <a:chExt cx="233" cy="35"/>
              </a:xfrm>
            </p:grpSpPr>
            <p:sp>
              <p:nvSpPr>
                <p:cNvPr id="2860" name="Freeform 1590"/>
                <p:cNvSpPr>
                  <a:spLocks/>
                </p:cNvSpPr>
                <p:nvPr/>
              </p:nvSpPr>
              <p:spPr bwMode="auto">
                <a:xfrm>
                  <a:off x="2055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1" name="Freeform 1591"/>
                <p:cNvSpPr>
                  <a:spLocks/>
                </p:cNvSpPr>
                <p:nvPr/>
              </p:nvSpPr>
              <p:spPr bwMode="auto">
                <a:xfrm>
                  <a:off x="205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2" name="Freeform 1592"/>
                <p:cNvSpPr>
                  <a:spLocks/>
                </p:cNvSpPr>
                <p:nvPr/>
              </p:nvSpPr>
              <p:spPr bwMode="auto">
                <a:xfrm>
                  <a:off x="2058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7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3" name="Freeform 1593"/>
                <p:cNvSpPr>
                  <a:spLocks/>
                </p:cNvSpPr>
                <p:nvPr/>
              </p:nvSpPr>
              <p:spPr bwMode="auto">
                <a:xfrm>
                  <a:off x="2059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4" name="Freeform 1594"/>
                <p:cNvSpPr>
                  <a:spLocks/>
                </p:cNvSpPr>
                <p:nvPr/>
              </p:nvSpPr>
              <p:spPr bwMode="auto">
                <a:xfrm>
                  <a:off x="2060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5 h 9"/>
                    <a:gd name="T4" fmla="*/ 0 w 1"/>
                    <a:gd name="T5" fmla="*/ 5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5" name="Freeform 1595"/>
                <p:cNvSpPr>
                  <a:spLocks/>
                </p:cNvSpPr>
                <p:nvPr/>
              </p:nvSpPr>
              <p:spPr bwMode="auto">
                <a:xfrm>
                  <a:off x="2061" y="3510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6" name="Freeform 1596"/>
                <p:cNvSpPr>
                  <a:spLocks/>
                </p:cNvSpPr>
                <p:nvPr/>
              </p:nvSpPr>
              <p:spPr bwMode="auto">
                <a:xfrm>
                  <a:off x="206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7" name="Freeform 1597"/>
                <p:cNvSpPr>
                  <a:spLocks/>
                </p:cNvSpPr>
                <p:nvPr/>
              </p:nvSpPr>
              <p:spPr bwMode="auto">
                <a:xfrm>
                  <a:off x="2063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8" name="Freeform 1598"/>
                <p:cNvSpPr>
                  <a:spLocks/>
                </p:cNvSpPr>
                <p:nvPr/>
              </p:nvSpPr>
              <p:spPr bwMode="auto">
                <a:xfrm>
                  <a:off x="2065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9" name="Freeform 1599"/>
                <p:cNvSpPr>
                  <a:spLocks/>
                </p:cNvSpPr>
                <p:nvPr/>
              </p:nvSpPr>
              <p:spPr bwMode="auto">
                <a:xfrm>
                  <a:off x="2066" y="3501"/>
                  <a:ext cx="1" cy="19"/>
                </a:xfrm>
                <a:custGeom>
                  <a:avLst/>
                  <a:gdLst>
                    <a:gd name="T0" fmla="*/ 0 w 1"/>
                    <a:gd name="T1" fmla="*/ 15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0" name="Freeform 1600"/>
                <p:cNvSpPr>
                  <a:spLocks/>
                </p:cNvSpPr>
                <p:nvPr/>
              </p:nvSpPr>
              <p:spPr bwMode="auto">
                <a:xfrm>
                  <a:off x="206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1" name="Freeform 1601"/>
                <p:cNvSpPr>
                  <a:spLocks/>
                </p:cNvSpPr>
                <p:nvPr/>
              </p:nvSpPr>
              <p:spPr bwMode="auto">
                <a:xfrm>
                  <a:off x="206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2" name="Freeform 1602"/>
                <p:cNvSpPr>
                  <a:spLocks/>
                </p:cNvSpPr>
                <p:nvPr/>
              </p:nvSpPr>
              <p:spPr bwMode="auto">
                <a:xfrm>
                  <a:off x="206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3" name="Freeform 1603"/>
                <p:cNvSpPr>
                  <a:spLocks/>
                </p:cNvSpPr>
                <p:nvPr/>
              </p:nvSpPr>
              <p:spPr bwMode="auto">
                <a:xfrm>
                  <a:off x="2070" y="3506"/>
                  <a:ext cx="2" cy="11"/>
                </a:xfrm>
                <a:custGeom>
                  <a:avLst/>
                  <a:gdLst>
                    <a:gd name="T0" fmla="*/ 0 w 2"/>
                    <a:gd name="T1" fmla="*/ 9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" name="Freeform 1604"/>
                <p:cNvSpPr>
                  <a:spLocks/>
                </p:cNvSpPr>
                <p:nvPr/>
              </p:nvSpPr>
              <p:spPr bwMode="auto">
                <a:xfrm>
                  <a:off x="2072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5" name="Freeform 1605"/>
                <p:cNvSpPr>
                  <a:spLocks/>
                </p:cNvSpPr>
                <p:nvPr/>
              </p:nvSpPr>
              <p:spPr bwMode="auto">
                <a:xfrm>
                  <a:off x="207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6" name="Freeform 1606"/>
                <p:cNvSpPr>
                  <a:spLocks/>
                </p:cNvSpPr>
                <p:nvPr/>
              </p:nvSpPr>
              <p:spPr bwMode="auto">
                <a:xfrm>
                  <a:off x="2074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7" name="Freeform 1607"/>
                <p:cNvSpPr>
                  <a:spLocks/>
                </p:cNvSpPr>
                <p:nvPr/>
              </p:nvSpPr>
              <p:spPr bwMode="auto">
                <a:xfrm>
                  <a:off x="2075" y="3514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8" name="Freeform 1608"/>
                <p:cNvSpPr>
                  <a:spLocks/>
                </p:cNvSpPr>
                <p:nvPr/>
              </p:nvSpPr>
              <p:spPr bwMode="auto">
                <a:xfrm>
                  <a:off x="207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9" name="Freeform 1609"/>
                <p:cNvSpPr>
                  <a:spLocks/>
                </p:cNvSpPr>
                <p:nvPr/>
              </p:nvSpPr>
              <p:spPr bwMode="auto">
                <a:xfrm>
                  <a:off x="2077" y="351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0" name="Freeform 1610"/>
                <p:cNvSpPr>
                  <a:spLocks/>
                </p:cNvSpPr>
                <p:nvPr/>
              </p:nvSpPr>
              <p:spPr bwMode="auto">
                <a:xfrm>
                  <a:off x="2079" y="3510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1" name="Freeform 1611"/>
                <p:cNvSpPr>
                  <a:spLocks/>
                </p:cNvSpPr>
                <p:nvPr/>
              </p:nvSpPr>
              <p:spPr bwMode="auto">
                <a:xfrm>
                  <a:off x="2080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2" name="Freeform 1612"/>
                <p:cNvSpPr>
                  <a:spLocks/>
                </p:cNvSpPr>
                <p:nvPr/>
              </p:nvSpPr>
              <p:spPr bwMode="auto">
                <a:xfrm>
                  <a:off x="2081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3" name="Freeform 1613"/>
                <p:cNvSpPr>
                  <a:spLocks/>
                </p:cNvSpPr>
                <p:nvPr/>
              </p:nvSpPr>
              <p:spPr bwMode="auto">
                <a:xfrm>
                  <a:off x="2082" y="3514"/>
                  <a:ext cx="1" cy="6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4" name="Freeform 1614"/>
                <p:cNvSpPr>
                  <a:spLocks/>
                </p:cNvSpPr>
                <p:nvPr/>
              </p:nvSpPr>
              <p:spPr bwMode="auto">
                <a:xfrm>
                  <a:off x="2083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5" name="Freeform 1615"/>
                <p:cNvSpPr>
                  <a:spLocks/>
                </p:cNvSpPr>
                <p:nvPr/>
              </p:nvSpPr>
              <p:spPr bwMode="auto">
                <a:xfrm>
                  <a:off x="2084" y="3508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8 h 8"/>
                    <a:gd name="T6" fmla="*/ 2 w 2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6" name="Freeform 1616"/>
                <p:cNvSpPr>
                  <a:spLocks/>
                </p:cNvSpPr>
                <p:nvPr/>
              </p:nvSpPr>
              <p:spPr bwMode="auto">
                <a:xfrm>
                  <a:off x="2086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1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" name="Freeform 1617"/>
                <p:cNvSpPr>
                  <a:spLocks/>
                </p:cNvSpPr>
                <p:nvPr/>
              </p:nvSpPr>
              <p:spPr bwMode="auto">
                <a:xfrm>
                  <a:off x="2087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" name="Freeform 1618"/>
                <p:cNvSpPr>
                  <a:spLocks/>
                </p:cNvSpPr>
                <p:nvPr/>
              </p:nvSpPr>
              <p:spPr bwMode="auto">
                <a:xfrm>
                  <a:off x="2088" y="350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9" name="Freeform 1619"/>
                <p:cNvSpPr>
                  <a:spLocks/>
                </p:cNvSpPr>
                <p:nvPr/>
              </p:nvSpPr>
              <p:spPr bwMode="auto">
                <a:xfrm>
                  <a:off x="2089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0" name="Freeform 1620"/>
                <p:cNvSpPr>
                  <a:spLocks/>
                </p:cNvSpPr>
                <p:nvPr/>
              </p:nvSpPr>
              <p:spPr bwMode="auto">
                <a:xfrm>
                  <a:off x="2090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1" name="Freeform 1621"/>
                <p:cNvSpPr>
                  <a:spLocks/>
                </p:cNvSpPr>
                <p:nvPr/>
              </p:nvSpPr>
              <p:spPr bwMode="auto">
                <a:xfrm>
                  <a:off x="2091" y="3509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0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2" name="Freeform 1622"/>
                <p:cNvSpPr>
                  <a:spLocks/>
                </p:cNvSpPr>
                <p:nvPr/>
              </p:nvSpPr>
              <p:spPr bwMode="auto">
                <a:xfrm>
                  <a:off x="2093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3" name="Freeform 1623"/>
                <p:cNvSpPr>
                  <a:spLocks/>
                </p:cNvSpPr>
                <p:nvPr/>
              </p:nvSpPr>
              <p:spPr bwMode="auto">
                <a:xfrm>
                  <a:off x="2094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2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4" name="Freeform 1624"/>
                <p:cNvSpPr>
                  <a:spLocks/>
                </p:cNvSpPr>
                <p:nvPr/>
              </p:nvSpPr>
              <p:spPr bwMode="auto">
                <a:xfrm>
                  <a:off x="2095" y="3512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5" name="Freeform 1625"/>
                <p:cNvSpPr>
                  <a:spLocks/>
                </p:cNvSpPr>
                <p:nvPr/>
              </p:nvSpPr>
              <p:spPr bwMode="auto">
                <a:xfrm>
                  <a:off x="2096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6" name="Freeform 1626"/>
                <p:cNvSpPr>
                  <a:spLocks/>
                </p:cNvSpPr>
                <p:nvPr/>
              </p:nvSpPr>
              <p:spPr bwMode="auto">
                <a:xfrm>
                  <a:off x="209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7" name="Freeform 1627"/>
                <p:cNvSpPr>
                  <a:spLocks/>
                </p:cNvSpPr>
                <p:nvPr/>
              </p:nvSpPr>
              <p:spPr bwMode="auto">
                <a:xfrm>
                  <a:off x="2098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0 w 2"/>
                    <a:gd name="T5" fmla="*/ 2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8" name="Freeform 1628"/>
                <p:cNvSpPr>
                  <a:spLocks/>
                </p:cNvSpPr>
                <p:nvPr/>
              </p:nvSpPr>
              <p:spPr bwMode="auto">
                <a:xfrm>
                  <a:off x="2100" y="3512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9" name="Freeform 1629"/>
                <p:cNvSpPr>
                  <a:spLocks/>
                </p:cNvSpPr>
                <p:nvPr/>
              </p:nvSpPr>
              <p:spPr bwMode="auto">
                <a:xfrm>
                  <a:off x="210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0" name="Freeform 1630"/>
                <p:cNvSpPr>
                  <a:spLocks/>
                </p:cNvSpPr>
                <p:nvPr/>
              </p:nvSpPr>
              <p:spPr bwMode="auto">
                <a:xfrm>
                  <a:off x="2102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1" name="Freeform 1631"/>
                <p:cNvSpPr>
                  <a:spLocks/>
                </p:cNvSpPr>
                <p:nvPr/>
              </p:nvSpPr>
              <p:spPr bwMode="auto">
                <a:xfrm>
                  <a:off x="2103" y="3508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2" name="Freeform 1632"/>
                <p:cNvSpPr>
                  <a:spLocks/>
                </p:cNvSpPr>
                <p:nvPr/>
              </p:nvSpPr>
              <p:spPr bwMode="auto">
                <a:xfrm>
                  <a:off x="2104" y="3498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0 h 17"/>
                    <a:gd name="T6" fmla="*/ 1 w 1"/>
                    <a:gd name="T7" fmla="*/ 14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3" name="Freeform 1633"/>
                <p:cNvSpPr>
                  <a:spLocks/>
                </p:cNvSpPr>
                <p:nvPr/>
              </p:nvSpPr>
              <p:spPr bwMode="auto">
                <a:xfrm>
                  <a:off x="2105" y="3500"/>
                  <a:ext cx="2" cy="16"/>
                </a:xfrm>
                <a:custGeom>
                  <a:avLst/>
                  <a:gdLst>
                    <a:gd name="T0" fmla="*/ 0 w 2"/>
                    <a:gd name="T1" fmla="*/ 12 h 16"/>
                    <a:gd name="T2" fmla="*/ 0 w 2"/>
                    <a:gd name="T3" fmla="*/ 0 h 16"/>
                    <a:gd name="T4" fmla="*/ 0 w 2"/>
                    <a:gd name="T5" fmla="*/ 0 h 16"/>
                    <a:gd name="T6" fmla="*/ 2 w 2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4" name="Freeform 1634"/>
                <p:cNvSpPr>
                  <a:spLocks/>
                </p:cNvSpPr>
                <p:nvPr/>
              </p:nvSpPr>
              <p:spPr bwMode="auto">
                <a:xfrm>
                  <a:off x="210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5" name="Freeform 1635"/>
                <p:cNvSpPr>
                  <a:spLocks/>
                </p:cNvSpPr>
                <p:nvPr/>
              </p:nvSpPr>
              <p:spPr bwMode="auto">
                <a:xfrm>
                  <a:off x="2108" y="3507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3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6" name="Freeform 1636"/>
                <p:cNvSpPr>
                  <a:spLocks/>
                </p:cNvSpPr>
                <p:nvPr/>
              </p:nvSpPr>
              <p:spPr bwMode="auto">
                <a:xfrm>
                  <a:off x="210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7" name="Freeform 1637"/>
                <p:cNvSpPr>
                  <a:spLocks/>
                </p:cNvSpPr>
                <p:nvPr/>
              </p:nvSpPr>
              <p:spPr bwMode="auto">
                <a:xfrm>
                  <a:off x="2110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8" name="Freeform 1638"/>
                <p:cNvSpPr>
                  <a:spLocks/>
                </p:cNvSpPr>
                <p:nvPr/>
              </p:nvSpPr>
              <p:spPr bwMode="auto">
                <a:xfrm>
                  <a:off x="2111" y="351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9" name="Freeform 1639"/>
                <p:cNvSpPr>
                  <a:spLocks/>
                </p:cNvSpPr>
                <p:nvPr/>
              </p:nvSpPr>
              <p:spPr bwMode="auto">
                <a:xfrm>
                  <a:off x="2112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2 h 7"/>
                    <a:gd name="T4" fmla="*/ 0 w 2"/>
                    <a:gd name="T5" fmla="*/ 4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0" name="Freeform 1640"/>
                <p:cNvSpPr>
                  <a:spLocks/>
                </p:cNvSpPr>
                <p:nvPr/>
              </p:nvSpPr>
              <p:spPr bwMode="auto">
                <a:xfrm>
                  <a:off x="2114" y="3508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1" name="Freeform 1641"/>
                <p:cNvSpPr>
                  <a:spLocks/>
                </p:cNvSpPr>
                <p:nvPr/>
              </p:nvSpPr>
              <p:spPr bwMode="auto">
                <a:xfrm>
                  <a:off x="2115" y="3493"/>
                  <a:ext cx="1" cy="23"/>
                </a:xfrm>
                <a:custGeom>
                  <a:avLst/>
                  <a:gdLst>
                    <a:gd name="T0" fmla="*/ 0 w 1"/>
                    <a:gd name="T1" fmla="*/ 21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2" name="Freeform 1642"/>
                <p:cNvSpPr>
                  <a:spLocks/>
                </p:cNvSpPr>
                <p:nvPr/>
              </p:nvSpPr>
              <p:spPr bwMode="auto">
                <a:xfrm>
                  <a:off x="2116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1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1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3" name="Freeform 1643"/>
                <p:cNvSpPr>
                  <a:spLocks/>
                </p:cNvSpPr>
                <p:nvPr/>
              </p:nvSpPr>
              <p:spPr bwMode="auto">
                <a:xfrm>
                  <a:off x="2117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4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4" name="Freeform 1644"/>
                <p:cNvSpPr>
                  <a:spLocks/>
                </p:cNvSpPr>
                <p:nvPr/>
              </p:nvSpPr>
              <p:spPr bwMode="auto">
                <a:xfrm>
                  <a:off x="211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5" name="Freeform 1645"/>
                <p:cNvSpPr>
                  <a:spLocks/>
                </p:cNvSpPr>
                <p:nvPr/>
              </p:nvSpPr>
              <p:spPr bwMode="auto">
                <a:xfrm>
                  <a:off x="2119" y="3513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6" name="Freeform 1646"/>
                <p:cNvSpPr>
                  <a:spLocks/>
                </p:cNvSpPr>
                <p:nvPr/>
              </p:nvSpPr>
              <p:spPr bwMode="auto">
                <a:xfrm>
                  <a:off x="2121" y="3499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7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7" name="Freeform 1647"/>
                <p:cNvSpPr>
                  <a:spLocks/>
                </p:cNvSpPr>
                <p:nvPr/>
              </p:nvSpPr>
              <p:spPr bwMode="auto">
                <a:xfrm>
                  <a:off x="212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8" name="Freeform 1648"/>
                <p:cNvSpPr>
                  <a:spLocks/>
                </p:cNvSpPr>
                <p:nvPr/>
              </p:nvSpPr>
              <p:spPr bwMode="auto">
                <a:xfrm>
                  <a:off x="2123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9" name="Freeform 1649"/>
                <p:cNvSpPr>
                  <a:spLocks/>
                </p:cNvSpPr>
                <p:nvPr/>
              </p:nvSpPr>
              <p:spPr bwMode="auto">
                <a:xfrm>
                  <a:off x="2124" y="3503"/>
                  <a:ext cx="1" cy="14"/>
                </a:xfrm>
                <a:custGeom>
                  <a:avLst/>
                  <a:gdLst>
                    <a:gd name="T0" fmla="*/ 0 w 1"/>
                    <a:gd name="T1" fmla="*/ 11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0" name="Freeform 1650"/>
                <p:cNvSpPr>
                  <a:spLocks/>
                </p:cNvSpPr>
                <p:nvPr/>
              </p:nvSpPr>
              <p:spPr bwMode="auto">
                <a:xfrm>
                  <a:off x="2125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1" name="Freeform 1651"/>
                <p:cNvSpPr>
                  <a:spLocks/>
                </p:cNvSpPr>
                <p:nvPr/>
              </p:nvSpPr>
              <p:spPr bwMode="auto">
                <a:xfrm>
                  <a:off x="212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2" name="Freeform 1652"/>
                <p:cNvSpPr>
                  <a:spLocks/>
                </p:cNvSpPr>
                <p:nvPr/>
              </p:nvSpPr>
              <p:spPr bwMode="auto">
                <a:xfrm>
                  <a:off x="2128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3" name="Freeform 1653"/>
                <p:cNvSpPr>
                  <a:spLocks/>
                </p:cNvSpPr>
                <p:nvPr/>
              </p:nvSpPr>
              <p:spPr bwMode="auto">
                <a:xfrm>
                  <a:off x="2129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4" name="Freeform 1654"/>
                <p:cNvSpPr>
                  <a:spLocks/>
                </p:cNvSpPr>
                <p:nvPr/>
              </p:nvSpPr>
              <p:spPr bwMode="auto">
                <a:xfrm>
                  <a:off x="213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5" name="Freeform 1655"/>
                <p:cNvSpPr>
                  <a:spLocks/>
                </p:cNvSpPr>
                <p:nvPr/>
              </p:nvSpPr>
              <p:spPr bwMode="auto">
                <a:xfrm>
                  <a:off x="2131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6" name="Freeform 1656"/>
                <p:cNvSpPr>
                  <a:spLocks/>
                </p:cNvSpPr>
                <p:nvPr/>
              </p:nvSpPr>
              <p:spPr bwMode="auto">
                <a:xfrm>
                  <a:off x="2132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7" name="Freeform 1657"/>
                <p:cNvSpPr>
                  <a:spLocks/>
                </p:cNvSpPr>
                <p:nvPr/>
              </p:nvSpPr>
              <p:spPr bwMode="auto">
                <a:xfrm>
                  <a:off x="2133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8" name="Freeform 1658"/>
                <p:cNvSpPr>
                  <a:spLocks/>
                </p:cNvSpPr>
                <p:nvPr/>
              </p:nvSpPr>
              <p:spPr bwMode="auto">
                <a:xfrm>
                  <a:off x="213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9" name="Freeform 1659"/>
                <p:cNvSpPr>
                  <a:spLocks/>
                </p:cNvSpPr>
                <p:nvPr/>
              </p:nvSpPr>
              <p:spPr bwMode="auto">
                <a:xfrm>
                  <a:off x="2136" y="3509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0" name="Freeform 1660"/>
                <p:cNvSpPr>
                  <a:spLocks/>
                </p:cNvSpPr>
                <p:nvPr/>
              </p:nvSpPr>
              <p:spPr bwMode="auto">
                <a:xfrm>
                  <a:off x="2137" y="3489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7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1" name="Freeform 1661"/>
                <p:cNvSpPr>
                  <a:spLocks/>
                </p:cNvSpPr>
                <p:nvPr/>
              </p:nvSpPr>
              <p:spPr bwMode="auto">
                <a:xfrm>
                  <a:off x="2138" y="3489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28 h 30"/>
                    <a:gd name="T6" fmla="*/ 1 w 1"/>
                    <a:gd name="T7" fmla="*/ 26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2" name="Freeform 1662"/>
                <p:cNvSpPr>
                  <a:spLocks/>
                </p:cNvSpPr>
                <p:nvPr/>
              </p:nvSpPr>
              <p:spPr bwMode="auto">
                <a:xfrm>
                  <a:off x="2139" y="3515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3" name="Freeform 1663"/>
                <p:cNvSpPr>
                  <a:spLocks/>
                </p:cNvSpPr>
                <p:nvPr/>
              </p:nvSpPr>
              <p:spPr bwMode="auto">
                <a:xfrm>
                  <a:off x="2140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4" name="Freeform 1664"/>
                <p:cNvSpPr>
                  <a:spLocks/>
                </p:cNvSpPr>
                <p:nvPr/>
              </p:nvSpPr>
              <p:spPr bwMode="auto">
                <a:xfrm>
                  <a:off x="2142" y="3510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5" name="Freeform 1665"/>
                <p:cNvSpPr>
                  <a:spLocks/>
                </p:cNvSpPr>
                <p:nvPr/>
              </p:nvSpPr>
              <p:spPr bwMode="auto">
                <a:xfrm>
                  <a:off x="2143" y="3510"/>
                  <a:ext cx="1" cy="10"/>
                </a:xfrm>
                <a:custGeom>
                  <a:avLst/>
                  <a:gdLst>
                    <a:gd name="T0" fmla="*/ 0 w 1"/>
                    <a:gd name="T1" fmla="*/ 7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6" name="Freeform 1666"/>
                <p:cNvSpPr>
                  <a:spLocks/>
                </p:cNvSpPr>
                <p:nvPr/>
              </p:nvSpPr>
              <p:spPr bwMode="auto">
                <a:xfrm>
                  <a:off x="214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7" name="Freeform 1667"/>
                <p:cNvSpPr>
                  <a:spLocks/>
                </p:cNvSpPr>
                <p:nvPr/>
              </p:nvSpPr>
              <p:spPr bwMode="auto">
                <a:xfrm>
                  <a:off x="2145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8" name="Freeform 1668"/>
                <p:cNvSpPr>
                  <a:spLocks/>
                </p:cNvSpPr>
                <p:nvPr/>
              </p:nvSpPr>
              <p:spPr bwMode="auto">
                <a:xfrm>
                  <a:off x="2146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9" name="Freeform 1669"/>
                <p:cNvSpPr>
                  <a:spLocks/>
                </p:cNvSpPr>
                <p:nvPr/>
              </p:nvSpPr>
              <p:spPr bwMode="auto">
                <a:xfrm>
                  <a:off x="2147" y="351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0" name="Freeform 1670"/>
                <p:cNvSpPr>
                  <a:spLocks/>
                </p:cNvSpPr>
                <p:nvPr/>
              </p:nvSpPr>
              <p:spPr bwMode="auto">
                <a:xfrm>
                  <a:off x="2149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1" name="Freeform 1671"/>
                <p:cNvSpPr>
                  <a:spLocks/>
                </p:cNvSpPr>
                <p:nvPr/>
              </p:nvSpPr>
              <p:spPr bwMode="auto">
                <a:xfrm>
                  <a:off x="2150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2" name="Freeform 1672"/>
                <p:cNvSpPr>
                  <a:spLocks/>
                </p:cNvSpPr>
                <p:nvPr/>
              </p:nvSpPr>
              <p:spPr bwMode="auto">
                <a:xfrm>
                  <a:off x="2151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8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3" name="Freeform 1673"/>
                <p:cNvSpPr>
                  <a:spLocks/>
                </p:cNvSpPr>
                <p:nvPr/>
              </p:nvSpPr>
              <p:spPr bwMode="auto">
                <a:xfrm>
                  <a:off x="2152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5 h 11"/>
                    <a:gd name="T6" fmla="*/ 1 w 1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4" name="Freeform 1674"/>
                <p:cNvSpPr>
                  <a:spLocks/>
                </p:cNvSpPr>
                <p:nvPr/>
              </p:nvSpPr>
              <p:spPr bwMode="auto">
                <a:xfrm>
                  <a:off x="2153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5" name="Freeform 1675"/>
                <p:cNvSpPr>
                  <a:spLocks/>
                </p:cNvSpPr>
                <p:nvPr/>
              </p:nvSpPr>
              <p:spPr bwMode="auto">
                <a:xfrm>
                  <a:off x="2154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2 h 6"/>
                    <a:gd name="T6" fmla="*/ 2 w 2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6" name="Freeform 1676"/>
                <p:cNvSpPr>
                  <a:spLocks/>
                </p:cNvSpPr>
                <p:nvPr/>
              </p:nvSpPr>
              <p:spPr bwMode="auto">
                <a:xfrm>
                  <a:off x="2156" y="3514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7" name="Freeform 1677"/>
                <p:cNvSpPr>
                  <a:spLocks/>
                </p:cNvSpPr>
                <p:nvPr/>
              </p:nvSpPr>
              <p:spPr bwMode="auto">
                <a:xfrm>
                  <a:off x="215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8" name="Freeform 1678"/>
                <p:cNvSpPr>
                  <a:spLocks/>
                </p:cNvSpPr>
                <p:nvPr/>
              </p:nvSpPr>
              <p:spPr bwMode="auto">
                <a:xfrm>
                  <a:off x="2158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9" name="Freeform 1679"/>
                <p:cNvSpPr>
                  <a:spLocks/>
                </p:cNvSpPr>
                <p:nvPr/>
              </p:nvSpPr>
              <p:spPr bwMode="auto">
                <a:xfrm>
                  <a:off x="215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0" name="Freeform 1680"/>
                <p:cNvSpPr>
                  <a:spLocks/>
                </p:cNvSpPr>
                <p:nvPr/>
              </p:nvSpPr>
              <p:spPr bwMode="auto">
                <a:xfrm>
                  <a:off x="2160" y="3510"/>
                  <a:ext cx="1" cy="10"/>
                </a:xfrm>
                <a:custGeom>
                  <a:avLst/>
                  <a:gdLst>
                    <a:gd name="T0" fmla="*/ 0 w 1"/>
                    <a:gd name="T1" fmla="*/ 6 h 10"/>
                    <a:gd name="T2" fmla="*/ 0 w 1"/>
                    <a:gd name="T3" fmla="*/ 0 h 10"/>
                    <a:gd name="T4" fmla="*/ 0 w 1"/>
                    <a:gd name="T5" fmla="*/ 6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1" name="Freeform 1681"/>
                <p:cNvSpPr>
                  <a:spLocks/>
                </p:cNvSpPr>
                <p:nvPr/>
              </p:nvSpPr>
              <p:spPr bwMode="auto">
                <a:xfrm>
                  <a:off x="2161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4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2" name="Freeform 1682"/>
                <p:cNvSpPr>
                  <a:spLocks/>
                </p:cNvSpPr>
                <p:nvPr/>
              </p:nvSpPr>
              <p:spPr bwMode="auto">
                <a:xfrm>
                  <a:off x="2163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3" name="Freeform 1683"/>
                <p:cNvSpPr>
                  <a:spLocks/>
                </p:cNvSpPr>
                <p:nvPr/>
              </p:nvSpPr>
              <p:spPr bwMode="auto">
                <a:xfrm>
                  <a:off x="216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4" name="Freeform 1684"/>
                <p:cNvSpPr>
                  <a:spLocks/>
                </p:cNvSpPr>
                <p:nvPr/>
              </p:nvSpPr>
              <p:spPr bwMode="auto">
                <a:xfrm>
                  <a:off x="2165" y="3492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20 h 24"/>
                    <a:gd name="T4" fmla="*/ 0 w 1"/>
                    <a:gd name="T5" fmla="*/ 20 h 24"/>
                    <a:gd name="T6" fmla="*/ 1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5" name="Freeform 1685"/>
                <p:cNvSpPr>
                  <a:spLocks/>
                </p:cNvSpPr>
                <p:nvPr/>
              </p:nvSpPr>
              <p:spPr bwMode="auto">
                <a:xfrm>
                  <a:off x="2166" y="349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25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6" name="Freeform 1686"/>
                <p:cNvSpPr>
                  <a:spLocks/>
                </p:cNvSpPr>
                <p:nvPr/>
              </p:nvSpPr>
              <p:spPr bwMode="auto">
                <a:xfrm>
                  <a:off x="2167" y="3495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18 h 22"/>
                    <a:gd name="T4" fmla="*/ 0 w 1"/>
                    <a:gd name="T5" fmla="*/ 18 h 22"/>
                    <a:gd name="T6" fmla="*/ 1 w 1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7" name="Freeform 1687"/>
                <p:cNvSpPr>
                  <a:spLocks/>
                </p:cNvSpPr>
                <p:nvPr/>
              </p:nvSpPr>
              <p:spPr bwMode="auto">
                <a:xfrm>
                  <a:off x="2168" y="3495"/>
                  <a:ext cx="2" cy="25"/>
                </a:xfrm>
                <a:custGeom>
                  <a:avLst/>
                  <a:gdLst>
                    <a:gd name="T0" fmla="*/ 0 w 2"/>
                    <a:gd name="T1" fmla="*/ 25 h 25"/>
                    <a:gd name="T2" fmla="*/ 0 w 2"/>
                    <a:gd name="T3" fmla="*/ 0 h 25"/>
                    <a:gd name="T4" fmla="*/ 0 w 2"/>
                    <a:gd name="T5" fmla="*/ 22 h 25"/>
                    <a:gd name="T6" fmla="*/ 2 w 2"/>
                    <a:gd name="T7" fmla="*/ 24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8" name="Freeform 1688"/>
                <p:cNvSpPr>
                  <a:spLocks/>
                </p:cNvSpPr>
                <p:nvPr/>
              </p:nvSpPr>
              <p:spPr bwMode="auto">
                <a:xfrm>
                  <a:off x="217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9" name="Freeform 1689"/>
                <p:cNvSpPr>
                  <a:spLocks/>
                </p:cNvSpPr>
                <p:nvPr/>
              </p:nvSpPr>
              <p:spPr bwMode="auto">
                <a:xfrm>
                  <a:off x="217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0" name="Freeform 1690"/>
                <p:cNvSpPr>
                  <a:spLocks/>
                </p:cNvSpPr>
                <p:nvPr/>
              </p:nvSpPr>
              <p:spPr bwMode="auto">
                <a:xfrm>
                  <a:off x="2172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1" name="Freeform 1691"/>
                <p:cNvSpPr>
                  <a:spLocks/>
                </p:cNvSpPr>
                <p:nvPr/>
              </p:nvSpPr>
              <p:spPr bwMode="auto">
                <a:xfrm>
                  <a:off x="2173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7 h 10"/>
                    <a:gd name="T4" fmla="*/ 0 w 1"/>
                    <a:gd name="T5" fmla="*/ 7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2" name="Freeform 1692"/>
                <p:cNvSpPr>
                  <a:spLocks/>
                </p:cNvSpPr>
                <p:nvPr/>
              </p:nvSpPr>
              <p:spPr bwMode="auto">
                <a:xfrm>
                  <a:off x="2174" y="3509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3" name="Freeform 1693"/>
                <p:cNvSpPr>
                  <a:spLocks/>
                </p:cNvSpPr>
                <p:nvPr/>
              </p:nvSpPr>
              <p:spPr bwMode="auto">
                <a:xfrm>
                  <a:off x="2175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4" name="Freeform 1694"/>
                <p:cNvSpPr>
                  <a:spLocks/>
                </p:cNvSpPr>
                <p:nvPr/>
              </p:nvSpPr>
              <p:spPr bwMode="auto">
                <a:xfrm>
                  <a:off x="2176" y="3494"/>
                  <a:ext cx="2" cy="25"/>
                </a:xfrm>
                <a:custGeom>
                  <a:avLst/>
                  <a:gdLst>
                    <a:gd name="T0" fmla="*/ 0 w 2"/>
                    <a:gd name="T1" fmla="*/ 25 h 25"/>
                    <a:gd name="T2" fmla="*/ 0 w 2"/>
                    <a:gd name="T3" fmla="*/ 18 h 25"/>
                    <a:gd name="T4" fmla="*/ 0 w 2"/>
                    <a:gd name="T5" fmla="*/ 18 h 25"/>
                    <a:gd name="T6" fmla="*/ 2 w 2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5"/>
                    <a:gd name="T14" fmla="*/ 2 w 2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5">
                      <a:moveTo>
                        <a:pt x="0" y="25"/>
                      </a:moveTo>
                      <a:lnTo>
                        <a:pt x="0" y="1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5" name="Freeform 1695"/>
                <p:cNvSpPr>
                  <a:spLocks/>
                </p:cNvSpPr>
                <p:nvPr/>
              </p:nvSpPr>
              <p:spPr bwMode="auto">
                <a:xfrm>
                  <a:off x="2178" y="3494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6" name="Freeform 1696"/>
                <p:cNvSpPr>
                  <a:spLocks/>
                </p:cNvSpPr>
                <p:nvPr/>
              </p:nvSpPr>
              <p:spPr bwMode="auto">
                <a:xfrm>
                  <a:off x="2179" y="3514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7" name="Freeform 1697"/>
                <p:cNvSpPr>
                  <a:spLocks/>
                </p:cNvSpPr>
                <p:nvPr/>
              </p:nvSpPr>
              <p:spPr bwMode="auto">
                <a:xfrm>
                  <a:off x="218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8" name="Freeform 1698"/>
                <p:cNvSpPr>
                  <a:spLocks/>
                </p:cNvSpPr>
                <p:nvPr/>
              </p:nvSpPr>
              <p:spPr bwMode="auto">
                <a:xfrm>
                  <a:off x="2181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9" name="Freeform 1699"/>
                <p:cNvSpPr>
                  <a:spLocks/>
                </p:cNvSpPr>
                <p:nvPr/>
              </p:nvSpPr>
              <p:spPr bwMode="auto">
                <a:xfrm>
                  <a:off x="2182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0" name="Freeform 1700"/>
                <p:cNvSpPr>
                  <a:spLocks/>
                </p:cNvSpPr>
                <p:nvPr/>
              </p:nvSpPr>
              <p:spPr bwMode="auto">
                <a:xfrm>
                  <a:off x="2183" y="3513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3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" name="Freeform 1701"/>
                <p:cNvSpPr>
                  <a:spLocks/>
                </p:cNvSpPr>
                <p:nvPr/>
              </p:nvSpPr>
              <p:spPr bwMode="auto">
                <a:xfrm>
                  <a:off x="2185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" name="Freeform 1702"/>
                <p:cNvSpPr>
                  <a:spLocks/>
                </p:cNvSpPr>
                <p:nvPr/>
              </p:nvSpPr>
              <p:spPr bwMode="auto">
                <a:xfrm>
                  <a:off x="2186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6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" name="Freeform 1703"/>
                <p:cNvSpPr>
                  <a:spLocks/>
                </p:cNvSpPr>
                <p:nvPr/>
              </p:nvSpPr>
              <p:spPr bwMode="auto">
                <a:xfrm>
                  <a:off x="218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" name="Freeform 1704"/>
                <p:cNvSpPr>
                  <a:spLocks/>
                </p:cNvSpPr>
                <p:nvPr/>
              </p:nvSpPr>
              <p:spPr bwMode="auto">
                <a:xfrm>
                  <a:off x="2188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" name="Freeform 1705"/>
                <p:cNvSpPr>
                  <a:spLocks/>
                </p:cNvSpPr>
                <p:nvPr/>
              </p:nvSpPr>
              <p:spPr bwMode="auto">
                <a:xfrm>
                  <a:off x="2189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6" name="Freeform 1706"/>
                <p:cNvSpPr>
                  <a:spLocks/>
                </p:cNvSpPr>
                <p:nvPr/>
              </p:nvSpPr>
              <p:spPr bwMode="auto">
                <a:xfrm>
                  <a:off x="2190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" name="Freeform 1707"/>
                <p:cNvSpPr>
                  <a:spLocks/>
                </p:cNvSpPr>
                <p:nvPr/>
              </p:nvSpPr>
              <p:spPr bwMode="auto">
                <a:xfrm>
                  <a:off x="2192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" name="Freeform 1708"/>
                <p:cNvSpPr>
                  <a:spLocks/>
                </p:cNvSpPr>
                <p:nvPr/>
              </p:nvSpPr>
              <p:spPr bwMode="auto">
                <a:xfrm>
                  <a:off x="2193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3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" name="Freeform 1709"/>
                <p:cNvSpPr>
                  <a:spLocks/>
                </p:cNvSpPr>
                <p:nvPr/>
              </p:nvSpPr>
              <p:spPr bwMode="auto">
                <a:xfrm>
                  <a:off x="2194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" name="Freeform 1710"/>
                <p:cNvSpPr>
                  <a:spLocks/>
                </p:cNvSpPr>
                <p:nvPr/>
              </p:nvSpPr>
              <p:spPr bwMode="auto">
                <a:xfrm>
                  <a:off x="219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1" name="Freeform 1711"/>
                <p:cNvSpPr>
                  <a:spLocks/>
                </p:cNvSpPr>
                <p:nvPr/>
              </p:nvSpPr>
              <p:spPr bwMode="auto">
                <a:xfrm>
                  <a:off x="219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2" name="Freeform 1712"/>
                <p:cNvSpPr>
                  <a:spLocks/>
                </p:cNvSpPr>
                <p:nvPr/>
              </p:nvSpPr>
              <p:spPr bwMode="auto">
                <a:xfrm>
                  <a:off x="2197" y="3496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19 h 23"/>
                    <a:gd name="T4" fmla="*/ 0 w 2"/>
                    <a:gd name="T5" fmla="*/ 23 h 23"/>
                    <a:gd name="T6" fmla="*/ 2 w 2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" name="Freeform 1713"/>
                <p:cNvSpPr>
                  <a:spLocks/>
                </p:cNvSpPr>
                <p:nvPr/>
              </p:nvSpPr>
              <p:spPr bwMode="auto">
                <a:xfrm>
                  <a:off x="2199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1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" name="Freeform 1714"/>
                <p:cNvSpPr>
                  <a:spLocks/>
                </p:cNvSpPr>
                <p:nvPr/>
              </p:nvSpPr>
              <p:spPr bwMode="auto">
                <a:xfrm>
                  <a:off x="2200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" name="Freeform 1715"/>
                <p:cNvSpPr>
                  <a:spLocks/>
                </p:cNvSpPr>
                <p:nvPr/>
              </p:nvSpPr>
              <p:spPr bwMode="auto">
                <a:xfrm>
                  <a:off x="2201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6" name="Freeform 1716"/>
                <p:cNvSpPr>
                  <a:spLocks/>
                </p:cNvSpPr>
                <p:nvPr/>
              </p:nvSpPr>
              <p:spPr bwMode="auto">
                <a:xfrm>
                  <a:off x="2202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7" name="Freeform 1717"/>
                <p:cNvSpPr>
                  <a:spLocks/>
                </p:cNvSpPr>
                <p:nvPr/>
              </p:nvSpPr>
              <p:spPr bwMode="auto">
                <a:xfrm>
                  <a:off x="2203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8" name="Freeform 1718"/>
                <p:cNvSpPr>
                  <a:spLocks/>
                </p:cNvSpPr>
                <p:nvPr/>
              </p:nvSpPr>
              <p:spPr bwMode="auto">
                <a:xfrm>
                  <a:off x="2204" y="3491"/>
                  <a:ext cx="2" cy="29"/>
                </a:xfrm>
                <a:custGeom>
                  <a:avLst/>
                  <a:gdLst>
                    <a:gd name="T0" fmla="*/ 0 w 2"/>
                    <a:gd name="T1" fmla="*/ 26 h 29"/>
                    <a:gd name="T2" fmla="*/ 0 w 2"/>
                    <a:gd name="T3" fmla="*/ 0 h 29"/>
                    <a:gd name="T4" fmla="*/ 0 w 2"/>
                    <a:gd name="T5" fmla="*/ 0 h 29"/>
                    <a:gd name="T6" fmla="*/ 2 w 2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9"/>
                    <a:gd name="T14" fmla="*/ 2 w 2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9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2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9" name="Freeform 1719"/>
                <p:cNvSpPr>
                  <a:spLocks/>
                </p:cNvSpPr>
                <p:nvPr/>
              </p:nvSpPr>
              <p:spPr bwMode="auto">
                <a:xfrm>
                  <a:off x="2206" y="3493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0" name="Freeform 1720"/>
                <p:cNvSpPr>
                  <a:spLocks/>
                </p:cNvSpPr>
                <p:nvPr/>
              </p:nvSpPr>
              <p:spPr bwMode="auto">
                <a:xfrm>
                  <a:off x="220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1" name="Freeform 1721"/>
                <p:cNvSpPr>
                  <a:spLocks/>
                </p:cNvSpPr>
                <p:nvPr/>
              </p:nvSpPr>
              <p:spPr bwMode="auto">
                <a:xfrm>
                  <a:off x="220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2" name="Freeform 1722"/>
                <p:cNvSpPr>
                  <a:spLocks/>
                </p:cNvSpPr>
                <p:nvPr/>
              </p:nvSpPr>
              <p:spPr bwMode="auto">
                <a:xfrm>
                  <a:off x="220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3" name="Freeform 1723"/>
                <p:cNvSpPr>
                  <a:spLocks/>
                </p:cNvSpPr>
                <p:nvPr/>
              </p:nvSpPr>
              <p:spPr bwMode="auto">
                <a:xfrm>
                  <a:off x="2210" y="3506"/>
                  <a:ext cx="1" cy="13"/>
                </a:xfrm>
                <a:custGeom>
                  <a:avLst/>
                  <a:gdLst>
                    <a:gd name="T0" fmla="*/ 0 w 1"/>
                    <a:gd name="T1" fmla="*/ 11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4" name="Freeform 1724"/>
                <p:cNvSpPr>
                  <a:spLocks/>
                </p:cNvSpPr>
                <p:nvPr/>
              </p:nvSpPr>
              <p:spPr bwMode="auto">
                <a:xfrm>
                  <a:off x="2211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5" name="Freeform 1725"/>
                <p:cNvSpPr>
                  <a:spLocks/>
                </p:cNvSpPr>
                <p:nvPr/>
              </p:nvSpPr>
              <p:spPr bwMode="auto">
                <a:xfrm>
                  <a:off x="2213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6" name="Freeform 1726"/>
                <p:cNvSpPr>
                  <a:spLocks/>
                </p:cNvSpPr>
                <p:nvPr/>
              </p:nvSpPr>
              <p:spPr bwMode="auto">
                <a:xfrm>
                  <a:off x="2214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7" name="Freeform 1727"/>
                <p:cNvSpPr>
                  <a:spLocks/>
                </p:cNvSpPr>
                <p:nvPr/>
              </p:nvSpPr>
              <p:spPr bwMode="auto">
                <a:xfrm>
                  <a:off x="2215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8" name="Freeform 1728"/>
                <p:cNvSpPr>
                  <a:spLocks/>
                </p:cNvSpPr>
                <p:nvPr/>
              </p:nvSpPr>
              <p:spPr bwMode="auto">
                <a:xfrm>
                  <a:off x="2216" y="3491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24 h 29"/>
                    <a:gd name="T4" fmla="*/ 0 w 1"/>
                    <a:gd name="T5" fmla="*/ 24 h 29"/>
                    <a:gd name="T6" fmla="*/ 1 w 1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2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9" name="Freeform 1729"/>
                <p:cNvSpPr>
                  <a:spLocks/>
                </p:cNvSpPr>
                <p:nvPr/>
              </p:nvSpPr>
              <p:spPr bwMode="auto">
                <a:xfrm>
                  <a:off x="2217" y="3491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26 h 26"/>
                    <a:gd name="T6" fmla="*/ 1 w 1"/>
                    <a:gd name="T7" fmla="*/ 25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0" name="Freeform 1730"/>
                <p:cNvSpPr>
                  <a:spLocks/>
                </p:cNvSpPr>
                <p:nvPr/>
              </p:nvSpPr>
              <p:spPr bwMode="auto">
                <a:xfrm>
                  <a:off x="2218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1" name="Freeform 1731"/>
                <p:cNvSpPr>
                  <a:spLocks/>
                </p:cNvSpPr>
                <p:nvPr/>
              </p:nvSpPr>
              <p:spPr bwMode="auto">
                <a:xfrm>
                  <a:off x="222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2" name="Freeform 1732"/>
                <p:cNvSpPr>
                  <a:spLocks/>
                </p:cNvSpPr>
                <p:nvPr/>
              </p:nvSpPr>
              <p:spPr bwMode="auto">
                <a:xfrm>
                  <a:off x="222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3" name="Freeform 1733"/>
                <p:cNvSpPr>
                  <a:spLocks/>
                </p:cNvSpPr>
                <p:nvPr/>
              </p:nvSpPr>
              <p:spPr bwMode="auto">
                <a:xfrm>
                  <a:off x="222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4" name="Freeform 1734"/>
                <p:cNvSpPr>
                  <a:spLocks/>
                </p:cNvSpPr>
                <p:nvPr/>
              </p:nvSpPr>
              <p:spPr bwMode="auto">
                <a:xfrm>
                  <a:off x="2223" y="3512"/>
                  <a:ext cx="1" cy="9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5" name="Freeform 1735"/>
                <p:cNvSpPr>
                  <a:spLocks/>
                </p:cNvSpPr>
                <p:nvPr/>
              </p:nvSpPr>
              <p:spPr bwMode="auto">
                <a:xfrm>
                  <a:off x="2224" y="3501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6" name="Freeform 1736"/>
                <p:cNvSpPr>
                  <a:spLocks/>
                </p:cNvSpPr>
                <p:nvPr/>
              </p:nvSpPr>
              <p:spPr bwMode="auto">
                <a:xfrm>
                  <a:off x="2225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1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7" name="Freeform 1737"/>
                <p:cNvSpPr>
                  <a:spLocks/>
                </p:cNvSpPr>
                <p:nvPr/>
              </p:nvSpPr>
              <p:spPr bwMode="auto">
                <a:xfrm>
                  <a:off x="222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3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8" name="Freeform 1738"/>
                <p:cNvSpPr>
                  <a:spLocks/>
                </p:cNvSpPr>
                <p:nvPr/>
              </p:nvSpPr>
              <p:spPr bwMode="auto">
                <a:xfrm>
                  <a:off x="2228" y="351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1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9" name="Freeform 1739"/>
                <p:cNvSpPr>
                  <a:spLocks/>
                </p:cNvSpPr>
                <p:nvPr/>
              </p:nvSpPr>
              <p:spPr bwMode="auto">
                <a:xfrm>
                  <a:off x="2229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5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0" name="Freeform 1740"/>
                <p:cNvSpPr>
                  <a:spLocks/>
                </p:cNvSpPr>
                <p:nvPr/>
              </p:nvSpPr>
              <p:spPr bwMode="auto">
                <a:xfrm>
                  <a:off x="2230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1" name="Freeform 1741"/>
                <p:cNvSpPr>
                  <a:spLocks/>
                </p:cNvSpPr>
                <p:nvPr/>
              </p:nvSpPr>
              <p:spPr bwMode="auto">
                <a:xfrm>
                  <a:off x="2231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2" name="Freeform 1742"/>
                <p:cNvSpPr>
                  <a:spLocks/>
                </p:cNvSpPr>
                <p:nvPr/>
              </p:nvSpPr>
              <p:spPr bwMode="auto">
                <a:xfrm>
                  <a:off x="2232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3" name="Freeform 1743"/>
                <p:cNvSpPr>
                  <a:spLocks/>
                </p:cNvSpPr>
                <p:nvPr/>
              </p:nvSpPr>
              <p:spPr bwMode="auto">
                <a:xfrm>
                  <a:off x="2234" y="3506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8 h 15"/>
                    <a:gd name="T4" fmla="*/ 0 w 1"/>
                    <a:gd name="T5" fmla="*/ 10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4" name="Freeform 1744"/>
                <p:cNvSpPr>
                  <a:spLocks/>
                </p:cNvSpPr>
                <p:nvPr/>
              </p:nvSpPr>
              <p:spPr bwMode="auto">
                <a:xfrm>
                  <a:off x="2235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0 h 13"/>
                    <a:gd name="T6" fmla="*/ 1 w 1"/>
                    <a:gd name="T7" fmla="*/ 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5" name="Freeform 1745"/>
                <p:cNvSpPr>
                  <a:spLocks/>
                </p:cNvSpPr>
                <p:nvPr/>
              </p:nvSpPr>
              <p:spPr bwMode="auto">
                <a:xfrm>
                  <a:off x="2236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6" name="Freeform 1746"/>
                <p:cNvSpPr>
                  <a:spLocks/>
                </p:cNvSpPr>
                <p:nvPr/>
              </p:nvSpPr>
              <p:spPr bwMode="auto">
                <a:xfrm>
                  <a:off x="2237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7" name="Freeform 1747"/>
                <p:cNvSpPr>
                  <a:spLocks/>
                </p:cNvSpPr>
                <p:nvPr/>
              </p:nvSpPr>
              <p:spPr bwMode="auto">
                <a:xfrm>
                  <a:off x="223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8" name="Freeform 1748"/>
                <p:cNvSpPr>
                  <a:spLocks/>
                </p:cNvSpPr>
                <p:nvPr/>
              </p:nvSpPr>
              <p:spPr bwMode="auto">
                <a:xfrm>
                  <a:off x="2239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9" name="Freeform 1749"/>
                <p:cNvSpPr>
                  <a:spLocks/>
                </p:cNvSpPr>
                <p:nvPr/>
              </p:nvSpPr>
              <p:spPr bwMode="auto">
                <a:xfrm>
                  <a:off x="2241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0" name="Freeform 1750"/>
                <p:cNvSpPr>
                  <a:spLocks/>
                </p:cNvSpPr>
                <p:nvPr/>
              </p:nvSpPr>
              <p:spPr bwMode="auto">
                <a:xfrm>
                  <a:off x="2242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1" name="Freeform 1751"/>
                <p:cNvSpPr>
                  <a:spLocks/>
                </p:cNvSpPr>
                <p:nvPr/>
              </p:nvSpPr>
              <p:spPr bwMode="auto">
                <a:xfrm>
                  <a:off x="2243" y="3514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2" name="Freeform 1752"/>
                <p:cNvSpPr>
                  <a:spLocks/>
                </p:cNvSpPr>
                <p:nvPr/>
              </p:nvSpPr>
              <p:spPr bwMode="auto">
                <a:xfrm>
                  <a:off x="224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3" name="Freeform 1753"/>
                <p:cNvSpPr>
                  <a:spLocks/>
                </p:cNvSpPr>
                <p:nvPr/>
              </p:nvSpPr>
              <p:spPr bwMode="auto">
                <a:xfrm>
                  <a:off x="224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4" name="Freeform 1754"/>
                <p:cNvSpPr>
                  <a:spLocks/>
                </p:cNvSpPr>
                <p:nvPr/>
              </p:nvSpPr>
              <p:spPr bwMode="auto">
                <a:xfrm>
                  <a:off x="2246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5" name="Freeform 1755"/>
                <p:cNvSpPr>
                  <a:spLocks/>
                </p:cNvSpPr>
                <p:nvPr/>
              </p:nvSpPr>
              <p:spPr bwMode="auto">
                <a:xfrm>
                  <a:off x="2248" y="3506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6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6" name="Freeform 1756"/>
                <p:cNvSpPr>
                  <a:spLocks/>
                </p:cNvSpPr>
                <p:nvPr/>
              </p:nvSpPr>
              <p:spPr bwMode="auto">
                <a:xfrm>
                  <a:off x="2249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7" name="Freeform 1757"/>
                <p:cNvSpPr>
                  <a:spLocks/>
                </p:cNvSpPr>
                <p:nvPr/>
              </p:nvSpPr>
              <p:spPr bwMode="auto">
                <a:xfrm>
                  <a:off x="2250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2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8" name="Freeform 1758"/>
                <p:cNvSpPr>
                  <a:spLocks/>
                </p:cNvSpPr>
                <p:nvPr/>
              </p:nvSpPr>
              <p:spPr bwMode="auto">
                <a:xfrm>
                  <a:off x="2251" y="3512"/>
                  <a:ext cx="1" cy="8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9" name="Freeform 1759"/>
                <p:cNvSpPr>
                  <a:spLocks/>
                </p:cNvSpPr>
                <p:nvPr/>
              </p:nvSpPr>
              <p:spPr bwMode="auto">
                <a:xfrm>
                  <a:off x="2252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4 h 18"/>
                    <a:gd name="T4" fmla="*/ 0 w 1"/>
                    <a:gd name="T5" fmla="*/ 14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0" name="Freeform 1760"/>
                <p:cNvSpPr>
                  <a:spLocks/>
                </p:cNvSpPr>
                <p:nvPr/>
              </p:nvSpPr>
              <p:spPr bwMode="auto">
                <a:xfrm>
                  <a:off x="2253" y="3502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0 h 14"/>
                    <a:gd name="T4" fmla="*/ 0 w 2"/>
                    <a:gd name="T5" fmla="*/ 12 h 14"/>
                    <a:gd name="T6" fmla="*/ 2 w 2"/>
                    <a:gd name="T7" fmla="*/ 7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1" name="Freeform 1761"/>
                <p:cNvSpPr>
                  <a:spLocks/>
                </p:cNvSpPr>
                <p:nvPr/>
              </p:nvSpPr>
              <p:spPr bwMode="auto">
                <a:xfrm>
                  <a:off x="2255" y="3509"/>
                  <a:ext cx="1" cy="11"/>
                </a:xfrm>
                <a:custGeom>
                  <a:avLst/>
                  <a:gdLst>
                    <a:gd name="T0" fmla="*/ 0 w 1"/>
                    <a:gd name="T1" fmla="*/ 6 h 11"/>
                    <a:gd name="T2" fmla="*/ 0 w 1"/>
                    <a:gd name="T3" fmla="*/ 0 h 11"/>
                    <a:gd name="T4" fmla="*/ 0 w 1"/>
                    <a:gd name="T5" fmla="*/ 6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2" name="Freeform 1762"/>
                <p:cNvSpPr>
                  <a:spLocks/>
                </p:cNvSpPr>
                <p:nvPr/>
              </p:nvSpPr>
              <p:spPr bwMode="auto">
                <a:xfrm>
                  <a:off x="2256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4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3" name="Freeform 1763"/>
                <p:cNvSpPr>
                  <a:spLocks/>
                </p:cNvSpPr>
                <p:nvPr/>
              </p:nvSpPr>
              <p:spPr bwMode="auto">
                <a:xfrm>
                  <a:off x="2257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4" name="Freeform 1764"/>
                <p:cNvSpPr>
                  <a:spLocks/>
                </p:cNvSpPr>
                <p:nvPr/>
              </p:nvSpPr>
              <p:spPr bwMode="auto">
                <a:xfrm>
                  <a:off x="2258" y="3515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5" name="Freeform 1765"/>
                <p:cNvSpPr>
                  <a:spLocks/>
                </p:cNvSpPr>
                <p:nvPr/>
              </p:nvSpPr>
              <p:spPr bwMode="auto">
                <a:xfrm>
                  <a:off x="2259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5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6" name="Freeform 1766"/>
                <p:cNvSpPr>
                  <a:spLocks/>
                </p:cNvSpPr>
                <p:nvPr/>
              </p:nvSpPr>
              <p:spPr bwMode="auto">
                <a:xfrm>
                  <a:off x="2260" y="3495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0 h 22"/>
                    <a:gd name="T4" fmla="*/ 0 w 2"/>
                    <a:gd name="T5" fmla="*/ 0 h 22"/>
                    <a:gd name="T6" fmla="*/ 2 w 2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2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7" name="Freeform 1767"/>
                <p:cNvSpPr>
                  <a:spLocks/>
                </p:cNvSpPr>
                <p:nvPr/>
              </p:nvSpPr>
              <p:spPr bwMode="auto">
                <a:xfrm>
                  <a:off x="226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8" name="Freeform 1768"/>
                <p:cNvSpPr>
                  <a:spLocks/>
                </p:cNvSpPr>
                <p:nvPr/>
              </p:nvSpPr>
              <p:spPr bwMode="auto">
                <a:xfrm>
                  <a:off x="2263" y="3509"/>
                  <a:ext cx="1" cy="8"/>
                </a:xfrm>
                <a:custGeom>
                  <a:avLst/>
                  <a:gdLst>
                    <a:gd name="T0" fmla="*/ 0 w 1"/>
                    <a:gd name="T1" fmla="*/ 3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9" name="Freeform 1769"/>
                <p:cNvSpPr>
                  <a:spLocks/>
                </p:cNvSpPr>
                <p:nvPr/>
              </p:nvSpPr>
              <p:spPr bwMode="auto">
                <a:xfrm>
                  <a:off x="2264" y="3493"/>
                  <a:ext cx="1" cy="27"/>
                </a:xfrm>
                <a:custGeom>
                  <a:avLst/>
                  <a:gdLst>
                    <a:gd name="T0" fmla="*/ 0 w 1"/>
                    <a:gd name="T1" fmla="*/ 24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0" name="Freeform 1770"/>
                <p:cNvSpPr>
                  <a:spLocks/>
                </p:cNvSpPr>
                <p:nvPr/>
              </p:nvSpPr>
              <p:spPr bwMode="auto">
                <a:xfrm>
                  <a:off x="2265" y="350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2 h 19"/>
                    <a:gd name="T4" fmla="*/ 0 w 1"/>
                    <a:gd name="T5" fmla="*/ 12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1" name="Freeform 1771"/>
                <p:cNvSpPr>
                  <a:spLocks/>
                </p:cNvSpPr>
                <p:nvPr/>
              </p:nvSpPr>
              <p:spPr bwMode="auto">
                <a:xfrm>
                  <a:off x="2266" y="3501"/>
                  <a:ext cx="1" cy="16"/>
                </a:xfrm>
                <a:custGeom>
                  <a:avLst/>
                  <a:gdLst>
                    <a:gd name="T0" fmla="*/ 0 w 1"/>
                    <a:gd name="T1" fmla="*/ 13 h 16"/>
                    <a:gd name="T2" fmla="*/ 0 w 1"/>
                    <a:gd name="T3" fmla="*/ 0 h 16"/>
                    <a:gd name="T4" fmla="*/ 0 w 1"/>
                    <a:gd name="T5" fmla="*/ 13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2" name="Freeform 1772"/>
                <p:cNvSpPr>
                  <a:spLocks/>
                </p:cNvSpPr>
                <p:nvPr/>
              </p:nvSpPr>
              <p:spPr bwMode="auto">
                <a:xfrm>
                  <a:off x="2267" y="3509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7 h 8"/>
                    <a:gd name="T4" fmla="*/ 0 w 2"/>
                    <a:gd name="T5" fmla="*/ 7 h 8"/>
                    <a:gd name="T6" fmla="*/ 2 w 2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3" name="Freeform 1773"/>
                <p:cNvSpPr>
                  <a:spLocks/>
                </p:cNvSpPr>
                <p:nvPr/>
              </p:nvSpPr>
              <p:spPr bwMode="auto">
                <a:xfrm>
                  <a:off x="2269" y="3509"/>
                  <a:ext cx="1" cy="11"/>
                </a:xfrm>
                <a:custGeom>
                  <a:avLst/>
                  <a:gdLst>
                    <a:gd name="T0" fmla="*/ 0 w 1"/>
                    <a:gd name="T1" fmla="*/ 7 h 11"/>
                    <a:gd name="T2" fmla="*/ 0 w 1"/>
                    <a:gd name="T3" fmla="*/ 0 h 11"/>
                    <a:gd name="T4" fmla="*/ 0 w 1"/>
                    <a:gd name="T5" fmla="*/ 7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4" name="Freeform 1774"/>
                <p:cNvSpPr>
                  <a:spLocks/>
                </p:cNvSpPr>
                <p:nvPr/>
              </p:nvSpPr>
              <p:spPr bwMode="auto">
                <a:xfrm>
                  <a:off x="2270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5" name="Freeform 1775"/>
                <p:cNvSpPr>
                  <a:spLocks/>
                </p:cNvSpPr>
                <p:nvPr/>
              </p:nvSpPr>
              <p:spPr bwMode="auto">
                <a:xfrm>
                  <a:off x="2271" y="3505"/>
                  <a:ext cx="1" cy="9"/>
                </a:xfrm>
                <a:custGeom>
                  <a:avLst/>
                  <a:gdLst>
                    <a:gd name="T0" fmla="*/ 0 w 1"/>
                    <a:gd name="T1" fmla="*/ 8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6" name="Freeform 1776"/>
                <p:cNvSpPr>
                  <a:spLocks/>
                </p:cNvSpPr>
                <p:nvPr/>
              </p:nvSpPr>
              <p:spPr bwMode="auto">
                <a:xfrm>
                  <a:off x="2272" y="35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7" name="Freeform 1777"/>
                <p:cNvSpPr>
                  <a:spLocks/>
                </p:cNvSpPr>
                <p:nvPr/>
              </p:nvSpPr>
              <p:spPr bwMode="auto">
                <a:xfrm>
                  <a:off x="2273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7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8" name="Freeform 1778"/>
                <p:cNvSpPr>
                  <a:spLocks/>
                </p:cNvSpPr>
                <p:nvPr/>
              </p:nvSpPr>
              <p:spPr bwMode="auto">
                <a:xfrm>
                  <a:off x="2274" y="3514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3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9" name="Freeform 1779"/>
                <p:cNvSpPr>
                  <a:spLocks/>
                </p:cNvSpPr>
                <p:nvPr/>
              </p:nvSpPr>
              <p:spPr bwMode="auto">
                <a:xfrm>
                  <a:off x="227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0" name="Freeform 1780"/>
                <p:cNvSpPr>
                  <a:spLocks/>
                </p:cNvSpPr>
                <p:nvPr/>
              </p:nvSpPr>
              <p:spPr bwMode="auto">
                <a:xfrm>
                  <a:off x="2277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2 h 15"/>
                    <a:gd name="T4" fmla="*/ 0 w 1"/>
                    <a:gd name="T5" fmla="*/ 15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1" name="Freeform 1781"/>
                <p:cNvSpPr>
                  <a:spLocks/>
                </p:cNvSpPr>
                <p:nvPr/>
              </p:nvSpPr>
              <p:spPr bwMode="auto">
                <a:xfrm>
                  <a:off x="2278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2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2" name="Freeform 1782"/>
                <p:cNvSpPr>
                  <a:spLocks/>
                </p:cNvSpPr>
                <p:nvPr/>
              </p:nvSpPr>
              <p:spPr bwMode="auto">
                <a:xfrm>
                  <a:off x="2279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2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3" name="Freeform 1783"/>
                <p:cNvSpPr>
                  <a:spLocks/>
                </p:cNvSpPr>
                <p:nvPr/>
              </p:nvSpPr>
              <p:spPr bwMode="auto">
                <a:xfrm>
                  <a:off x="228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4" name="Freeform 1784"/>
                <p:cNvSpPr>
                  <a:spLocks/>
                </p:cNvSpPr>
                <p:nvPr/>
              </p:nvSpPr>
              <p:spPr bwMode="auto">
                <a:xfrm>
                  <a:off x="2281" y="3489"/>
                  <a:ext cx="2" cy="24"/>
                </a:xfrm>
                <a:custGeom>
                  <a:avLst/>
                  <a:gdLst>
                    <a:gd name="T0" fmla="*/ 0 w 2"/>
                    <a:gd name="T1" fmla="*/ 24 h 24"/>
                    <a:gd name="T2" fmla="*/ 0 w 2"/>
                    <a:gd name="T3" fmla="*/ 0 h 24"/>
                    <a:gd name="T4" fmla="*/ 0 w 2"/>
                    <a:gd name="T5" fmla="*/ 17 h 24"/>
                    <a:gd name="T6" fmla="*/ 2 w 2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5" name="Freeform 1785"/>
                <p:cNvSpPr>
                  <a:spLocks/>
                </p:cNvSpPr>
                <p:nvPr/>
              </p:nvSpPr>
              <p:spPr bwMode="auto">
                <a:xfrm>
                  <a:off x="2283" y="3508"/>
                  <a:ext cx="1" cy="9"/>
                </a:xfrm>
                <a:custGeom>
                  <a:avLst/>
                  <a:gdLst>
                    <a:gd name="T0" fmla="*/ 0 w 1"/>
                    <a:gd name="T1" fmla="*/ 6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6" name="Freeform 1786"/>
                <p:cNvSpPr>
                  <a:spLocks/>
                </p:cNvSpPr>
                <p:nvPr/>
              </p:nvSpPr>
              <p:spPr bwMode="auto">
                <a:xfrm>
                  <a:off x="2284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7" name="Freeform 1787"/>
                <p:cNvSpPr>
                  <a:spLocks/>
                </p:cNvSpPr>
                <p:nvPr/>
              </p:nvSpPr>
              <p:spPr bwMode="auto">
                <a:xfrm>
                  <a:off x="2285" y="3491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8" name="Freeform 1788"/>
                <p:cNvSpPr>
                  <a:spLocks/>
                </p:cNvSpPr>
                <p:nvPr/>
              </p:nvSpPr>
              <p:spPr bwMode="auto">
                <a:xfrm>
                  <a:off x="2286" y="3486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21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9" name="Freeform 1789"/>
                <p:cNvSpPr>
                  <a:spLocks/>
                </p:cNvSpPr>
                <p:nvPr/>
              </p:nvSpPr>
              <p:spPr bwMode="auto">
                <a:xfrm>
                  <a:off x="2287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6" name="Group 1790"/>
              <p:cNvGrpSpPr>
                <a:grpSpLocks/>
              </p:cNvGrpSpPr>
              <p:nvPr/>
            </p:nvGrpSpPr>
            <p:grpSpPr bwMode="auto">
              <a:xfrm>
                <a:off x="2288" y="2348"/>
                <a:ext cx="233" cy="1173"/>
                <a:chOff x="2288" y="2348"/>
                <a:chExt cx="233" cy="1173"/>
              </a:xfrm>
            </p:grpSpPr>
            <p:sp>
              <p:nvSpPr>
                <p:cNvPr id="2660" name="Freeform 1791"/>
                <p:cNvSpPr>
                  <a:spLocks/>
                </p:cNvSpPr>
                <p:nvPr/>
              </p:nvSpPr>
              <p:spPr bwMode="auto">
                <a:xfrm>
                  <a:off x="2288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1" name="Freeform 1792"/>
                <p:cNvSpPr>
                  <a:spLocks/>
                </p:cNvSpPr>
                <p:nvPr/>
              </p:nvSpPr>
              <p:spPr bwMode="auto">
                <a:xfrm>
                  <a:off x="229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2" name="Freeform 1793"/>
                <p:cNvSpPr>
                  <a:spLocks/>
                </p:cNvSpPr>
                <p:nvPr/>
              </p:nvSpPr>
              <p:spPr bwMode="auto">
                <a:xfrm>
                  <a:off x="2291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3" name="Freeform 1794"/>
                <p:cNvSpPr>
                  <a:spLocks/>
                </p:cNvSpPr>
                <p:nvPr/>
              </p:nvSpPr>
              <p:spPr bwMode="auto">
                <a:xfrm>
                  <a:off x="2292" y="3505"/>
                  <a:ext cx="1" cy="11"/>
                </a:xfrm>
                <a:custGeom>
                  <a:avLst/>
                  <a:gdLst>
                    <a:gd name="T0" fmla="*/ 0 w 1"/>
                    <a:gd name="T1" fmla="*/ 4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" name="Freeform 1795"/>
                <p:cNvSpPr>
                  <a:spLocks/>
                </p:cNvSpPr>
                <p:nvPr/>
              </p:nvSpPr>
              <p:spPr bwMode="auto">
                <a:xfrm>
                  <a:off x="2293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5" name="Freeform 1796"/>
                <p:cNvSpPr>
                  <a:spLocks/>
                </p:cNvSpPr>
                <p:nvPr/>
              </p:nvSpPr>
              <p:spPr bwMode="auto">
                <a:xfrm>
                  <a:off x="2294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6" name="Freeform 1797"/>
                <p:cNvSpPr>
                  <a:spLocks/>
                </p:cNvSpPr>
                <p:nvPr/>
              </p:nvSpPr>
              <p:spPr bwMode="auto">
                <a:xfrm>
                  <a:off x="2295" y="3510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7" name="Freeform 1798"/>
                <p:cNvSpPr>
                  <a:spLocks/>
                </p:cNvSpPr>
                <p:nvPr/>
              </p:nvSpPr>
              <p:spPr bwMode="auto">
                <a:xfrm>
                  <a:off x="2297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8" name="Freeform 1799"/>
                <p:cNvSpPr>
                  <a:spLocks/>
                </p:cNvSpPr>
                <p:nvPr/>
              </p:nvSpPr>
              <p:spPr bwMode="auto">
                <a:xfrm>
                  <a:off x="2298" y="3508"/>
                  <a:ext cx="1" cy="12"/>
                </a:xfrm>
                <a:custGeom>
                  <a:avLst/>
                  <a:gdLst>
                    <a:gd name="T0" fmla="*/ 0 w 1"/>
                    <a:gd name="T1" fmla="*/ 6 h 12"/>
                    <a:gd name="T2" fmla="*/ 0 w 1"/>
                    <a:gd name="T3" fmla="*/ 0 h 12"/>
                    <a:gd name="T4" fmla="*/ 0 w 1"/>
                    <a:gd name="T5" fmla="*/ 6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9" name="Freeform 1800"/>
                <p:cNvSpPr>
                  <a:spLocks/>
                </p:cNvSpPr>
                <p:nvPr/>
              </p:nvSpPr>
              <p:spPr bwMode="auto">
                <a:xfrm>
                  <a:off x="2299" y="350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7 h 12"/>
                    <a:gd name="T6" fmla="*/ 1 w 1"/>
                    <a:gd name="T7" fmla="*/ 7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0" name="Freeform 1801"/>
                <p:cNvSpPr>
                  <a:spLocks/>
                </p:cNvSpPr>
                <p:nvPr/>
              </p:nvSpPr>
              <p:spPr bwMode="auto">
                <a:xfrm>
                  <a:off x="2300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5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1" name="Freeform 1802"/>
                <p:cNvSpPr>
                  <a:spLocks/>
                </p:cNvSpPr>
                <p:nvPr/>
              </p:nvSpPr>
              <p:spPr bwMode="auto">
                <a:xfrm>
                  <a:off x="2301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8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2" name="Freeform 1803"/>
                <p:cNvSpPr>
                  <a:spLocks/>
                </p:cNvSpPr>
                <p:nvPr/>
              </p:nvSpPr>
              <p:spPr bwMode="auto">
                <a:xfrm>
                  <a:off x="2302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3" name="Freeform 1804"/>
                <p:cNvSpPr>
                  <a:spLocks/>
                </p:cNvSpPr>
                <p:nvPr/>
              </p:nvSpPr>
              <p:spPr bwMode="auto">
                <a:xfrm>
                  <a:off x="2303" y="3509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4" name="Freeform 1805"/>
                <p:cNvSpPr>
                  <a:spLocks/>
                </p:cNvSpPr>
                <p:nvPr/>
              </p:nvSpPr>
              <p:spPr bwMode="auto">
                <a:xfrm>
                  <a:off x="2305" y="35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5" name="Freeform 1806"/>
                <p:cNvSpPr>
                  <a:spLocks/>
                </p:cNvSpPr>
                <p:nvPr/>
              </p:nvSpPr>
              <p:spPr bwMode="auto">
                <a:xfrm>
                  <a:off x="2306" y="3493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6" name="Freeform 1807"/>
                <p:cNvSpPr>
                  <a:spLocks/>
                </p:cNvSpPr>
                <p:nvPr/>
              </p:nvSpPr>
              <p:spPr bwMode="auto">
                <a:xfrm>
                  <a:off x="230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7" name="Freeform 1808"/>
                <p:cNvSpPr>
                  <a:spLocks/>
                </p:cNvSpPr>
                <p:nvPr/>
              </p:nvSpPr>
              <p:spPr bwMode="auto">
                <a:xfrm>
                  <a:off x="2308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3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8" name="Freeform 1809"/>
                <p:cNvSpPr>
                  <a:spLocks/>
                </p:cNvSpPr>
                <p:nvPr/>
              </p:nvSpPr>
              <p:spPr bwMode="auto">
                <a:xfrm>
                  <a:off x="2309" y="3513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9" name="Freeform 1810"/>
                <p:cNvSpPr>
                  <a:spLocks/>
                </p:cNvSpPr>
                <p:nvPr/>
              </p:nvSpPr>
              <p:spPr bwMode="auto">
                <a:xfrm>
                  <a:off x="2310" y="3508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0 h 8"/>
                    <a:gd name="T6" fmla="*/ 2 w 2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0" name="Freeform 1811"/>
                <p:cNvSpPr>
                  <a:spLocks/>
                </p:cNvSpPr>
                <p:nvPr/>
              </p:nvSpPr>
              <p:spPr bwMode="auto">
                <a:xfrm>
                  <a:off x="2312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1" name="Freeform 1812"/>
                <p:cNvSpPr>
                  <a:spLocks/>
                </p:cNvSpPr>
                <p:nvPr/>
              </p:nvSpPr>
              <p:spPr bwMode="auto">
                <a:xfrm>
                  <a:off x="2313" y="3512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2" name="Freeform 1813"/>
                <p:cNvSpPr>
                  <a:spLocks/>
                </p:cNvSpPr>
                <p:nvPr/>
              </p:nvSpPr>
              <p:spPr bwMode="auto">
                <a:xfrm>
                  <a:off x="2314" y="3512"/>
                  <a:ext cx="1" cy="8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3" name="Freeform 1814"/>
                <p:cNvSpPr>
                  <a:spLocks/>
                </p:cNvSpPr>
                <p:nvPr/>
              </p:nvSpPr>
              <p:spPr bwMode="auto">
                <a:xfrm>
                  <a:off x="2315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3 h 8"/>
                    <a:gd name="T4" fmla="*/ 0 w 1"/>
                    <a:gd name="T5" fmla="*/ 3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4" name="Freeform 1815"/>
                <p:cNvSpPr>
                  <a:spLocks/>
                </p:cNvSpPr>
                <p:nvPr/>
              </p:nvSpPr>
              <p:spPr bwMode="auto">
                <a:xfrm>
                  <a:off x="2316" y="3512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5" name="Freeform 1816"/>
                <p:cNvSpPr>
                  <a:spLocks/>
                </p:cNvSpPr>
                <p:nvPr/>
              </p:nvSpPr>
              <p:spPr bwMode="auto">
                <a:xfrm>
                  <a:off x="2317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6" name="Freeform 1817"/>
                <p:cNvSpPr>
                  <a:spLocks/>
                </p:cNvSpPr>
                <p:nvPr/>
              </p:nvSpPr>
              <p:spPr bwMode="auto">
                <a:xfrm>
                  <a:off x="2319" y="3501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2 h 15"/>
                    <a:gd name="T4" fmla="*/ 0 w 1"/>
                    <a:gd name="T5" fmla="*/ 2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7" name="Freeform 1818"/>
                <p:cNvSpPr>
                  <a:spLocks/>
                </p:cNvSpPr>
                <p:nvPr/>
              </p:nvSpPr>
              <p:spPr bwMode="auto">
                <a:xfrm>
                  <a:off x="2320" y="3493"/>
                  <a:ext cx="1" cy="23"/>
                </a:xfrm>
                <a:custGeom>
                  <a:avLst/>
                  <a:gdLst>
                    <a:gd name="T0" fmla="*/ 0 w 1"/>
                    <a:gd name="T1" fmla="*/ 20 h 23"/>
                    <a:gd name="T2" fmla="*/ 0 w 1"/>
                    <a:gd name="T3" fmla="*/ 0 h 23"/>
                    <a:gd name="T4" fmla="*/ 0 w 1"/>
                    <a:gd name="T5" fmla="*/ 20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8" name="Freeform 1819"/>
                <p:cNvSpPr>
                  <a:spLocks/>
                </p:cNvSpPr>
                <p:nvPr/>
              </p:nvSpPr>
              <p:spPr bwMode="auto">
                <a:xfrm>
                  <a:off x="2321" y="350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5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9" name="Freeform 1820"/>
                <p:cNvSpPr>
                  <a:spLocks/>
                </p:cNvSpPr>
                <p:nvPr/>
              </p:nvSpPr>
              <p:spPr bwMode="auto">
                <a:xfrm>
                  <a:off x="2322" y="3472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38 h 42"/>
                    <a:gd name="T4" fmla="*/ 0 w 1"/>
                    <a:gd name="T5" fmla="*/ 38 h 42"/>
                    <a:gd name="T6" fmla="*/ 1 w 1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3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0" name="Freeform 1821"/>
                <p:cNvSpPr>
                  <a:spLocks/>
                </p:cNvSpPr>
                <p:nvPr/>
              </p:nvSpPr>
              <p:spPr bwMode="auto">
                <a:xfrm>
                  <a:off x="2323" y="3472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0 h 44"/>
                    <a:gd name="T4" fmla="*/ 0 w 1"/>
                    <a:gd name="T5" fmla="*/ 44 h 44"/>
                    <a:gd name="T6" fmla="*/ 1 w 1"/>
                    <a:gd name="T7" fmla="*/ 38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3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1" name="Freeform 1822"/>
                <p:cNvSpPr>
                  <a:spLocks/>
                </p:cNvSpPr>
                <p:nvPr/>
              </p:nvSpPr>
              <p:spPr bwMode="auto">
                <a:xfrm>
                  <a:off x="2324" y="3510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2" name="Freeform 1823"/>
                <p:cNvSpPr>
                  <a:spLocks/>
                </p:cNvSpPr>
                <p:nvPr/>
              </p:nvSpPr>
              <p:spPr bwMode="auto">
                <a:xfrm>
                  <a:off x="2326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3" name="Freeform 1824"/>
                <p:cNvSpPr>
                  <a:spLocks/>
                </p:cNvSpPr>
                <p:nvPr/>
              </p:nvSpPr>
              <p:spPr bwMode="auto">
                <a:xfrm>
                  <a:off x="2327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4" name="Freeform 1825"/>
                <p:cNvSpPr>
                  <a:spLocks/>
                </p:cNvSpPr>
                <p:nvPr/>
              </p:nvSpPr>
              <p:spPr bwMode="auto">
                <a:xfrm>
                  <a:off x="2328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5" name="Freeform 1826"/>
                <p:cNvSpPr>
                  <a:spLocks/>
                </p:cNvSpPr>
                <p:nvPr/>
              </p:nvSpPr>
              <p:spPr bwMode="auto">
                <a:xfrm>
                  <a:off x="2329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8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6" name="Freeform 1827"/>
                <p:cNvSpPr>
                  <a:spLocks/>
                </p:cNvSpPr>
                <p:nvPr/>
              </p:nvSpPr>
              <p:spPr bwMode="auto">
                <a:xfrm>
                  <a:off x="2330" y="3506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8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7" name="Freeform 1828"/>
                <p:cNvSpPr>
                  <a:spLocks/>
                </p:cNvSpPr>
                <p:nvPr/>
              </p:nvSpPr>
              <p:spPr bwMode="auto">
                <a:xfrm>
                  <a:off x="2331" y="3512"/>
                  <a:ext cx="2" cy="8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0 h 8"/>
                    <a:gd name="T4" fmla="*/ 0 w 2"/>
                    <a:gd name="T5" fmla="*/ 4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8" name="Freeform 1829"/>
                <p:cNvSpPr>
                  <a:spLocks/>
                </p:cNvSpPr>
                <p:nvPr/>
              </p:nvSpPr>
              <p:spPr bwMode="auto">
                <a:xfrm>
                  <a:off x="2333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9" name="Freeform 1830"/>
                <p:cNvSpPr>
                  <a:spLocks/>
                </p:cNvSpPr>
                <p:nvPr/>
              </p:nvSpPr>
              <p:spPr bwMode="auto">
                <a:xfrm>
                  <a:off x="2334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0" name="Freeform 1831"/>
                <p:cNvSpPr>
                  <a:spLocks/>
                </p:cNvSpPr>
                <p:nvPr/>
              </p:nvSpPr>
              <p:spPr bwMode="auto">
                <a:xfrm>
                  <a:off x="2335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1" name="Freeform 1832"/>
                <p:cNvSpPr>
                  <a:spLocks/>
                </p:cNvSpPr>
                <p:nvPr/>
              </p:nvSpPr>
              <p:spPr bwMode="auto">
                <a:xfrm>
                  <a:off x="233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2" name="Freeform 1833"/>
                <p:cNvSpPr>
                  <a:spLocks/>
                </p:cNvSpPr>
                <p:nvPr/>
              </p:nvSpPr>
              <p:spPr bwMode="auto">
                <a:xfrm>
                  <a:off x="233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3" name="Freeform 1834"/>
                <p:cNvSpPr>
                  <a:spLocks/>
                </p:cNvSpPr>
                <p:nvPr/>
              </p:nvSpPr>
              <p:spPr bwMode="auto">
                <a:xfrm>
                  <a:off x="2338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4" name="Freeform 1835"/>
                <p:cNvSpPr>
                  <a:spLocks/>
                </p:cNvSpPr>
                <p:nvPr/>
              </p:nvSpPr>
              <p:spPr bwMode="auto">
                <a:xfrm>
                  <a:off x="2340" y="3485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4 h 34"/>
                    <a:gd name="T6" fmla="*/ 1 w 1"/>
                    <a:gd name="T7" fmla="*/ 15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5" name="Freeform 1836"/>
                <p:cNvSpPr>
                  <a:spLocks/>
                </p:cNvSpPr>
                <p:nvPr/>
              </p:nvSpPr>
              <p:spPr bwMode="auto">
                <a:xfrm>
                  <a:off x="2341" y="3500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6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6" name="Freeform 1837"/>
                <p:cNvSpPr>
                  <a:spLocks/>
                </p:cNvSpPr>
                <p:nvPr/>
              </p:nvSpPr>
              <p:spPr bwMode="auto">
                <a:xfrm>
                  <a:off x="234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7" name="Freeform 1838"/>
                <p:cNvSpPr>
                  <a:spLocks/>
                </p:cNvSpPr>
                <p:nvPr/>
              </p:nvSpPr>
              <p:spPr bwMode="auto">
                <a:xfrm>
                  <a:off x="2343" y="3509"/>
                  <a:ext cx="1" cy="11"/>
                </a:xfrm>
                <a:custGeom>
                  <a:avLst/>
                  <a:gdLst>
                    <a:gd name="T0" fmla="*/ 0 w 1"/>
                    <a:gd name="T1" fmla="*/ 8 h 11"/>
                    <a:gd name="T2" fmla="*/ 0 w 1"/>
                    <a:gd name="T3" fmla="*/ 0 h 11"/>
                    <a:gd name="T4" fmla="*/ 0 w 1"/>
                    <a:gd name="T5" fmla="*/ 3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8" name="Freeform 1839"/>
                <p:cNvSpPr>
                  <a:spLocks/>
                </p:cNvSpPr>
                <p:nvPr/>
              </p:nvSpPr>
              <p:spPr bwMode="auto">
                <a:xfrm>
                  <a:off x="2344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4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9" name="Freeform 1840"/>
                <p:cNvSpPr>
                  <a:spLocks/>
                </p:cNvSpPr>
                <p:nvPr/>
              </p:nvSpPr>
              <p:spPr bwMode="auto">
                <a:xfrm>
                  <a:off x="2345" y="3513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0" name="Freeform 1841"/>
                <p:cNvSpPr>
                  <a:spLocks/>
                </p:cNvSpPr>
                <p:nvPr/>
              </p:nvSpPr>
              <p:spPr bwMode="auto">
                <a:xfrm>
                  <a:off x="2347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1" name="Freeform 1842"/>
                <p:cNvSpPr>
                  <a:spLocks/>
                </p:cNvSpPr>
                <p:nvPr/>
              </p:nvSpPr>
              <p:spPr bwMode="auto">
                <a:xfrm>
                  <a:off x="2348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2" name="Freeform 1843"/>
                <p:cNvSpPr>
                  <a:spLocks/>
                </p:cNvSpPr>
                <p:nvPr/>
              </p:nvSpPr>
              <p:spPr bwMode="auto">
                <a:xfrm>
                  <a:off x="2349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9 h 21"/>
                    <a:gd name="T4" fmla="*/ 0 w 1"/>
                    <a:gd name="T5" fmla="*/ 1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3" name="Freeform 1844"/>
                <p:cNvSpPr>
                  <a:spLocks/>
                </p:cNvSpPr>
                <p:nvPr/>
              </p:nvSpPr>
              <p:spPr bwMode="auto">
                <a:xfrm>
                  <a:off x="2350" y="3496"/>
                  <a:ext cx="1" cy="23"/>
                </a:xfrm>
                <a:custGeom>
                  <a:avLst/>
                  <a:gdLst>
                    <a:gd name="T0" fmla="*/ 0 w 1"/>
                    <a:gd name="T1" fmla="*/ 20 h 23"/>
                    <a:gd name="T2" fmla="*/ 0 w 1"/>
                    <a:gd name="T3" fmla="*/ 0 h 23"/>
                    <a:gd name="T4" fmla="*/ 0 w 1"/>
                    <a:gd name="T5" fmla="*/ 20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4" name="Freeform 1845"/>
                <p:cNvSpPr>
                  <a:spLocks/>
                </p:cNvSpPr>
                <p:nvPr/>
              </p:nvSpPr>
              <p:spPr bwMode="auto">
                <a:xfrm>
                  <a:off x="2351" y="3492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17 h 27"/>
                    <a:gd name="T6" fmla="*/ 1 w 1"/>
                    <a:gd name="T7" fmla="*/ 18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5" name="Freeform 1846"/>
                <p:cNvSpPr>
                  <a:spLocks/>
                </p:cNvSpPr>
                <p:nvPr/>
              </p:nvSpPr>
              <p:spPr bwMode="auto">
                <a:xfrm>
                  <a:off x="2352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6 h 9"/>
                    <a:gd name="T6" fmla="*/ 2 w 2"/>
                    <a:gd name="T7" fmla="*/ 5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6" name="Freeform 1847"/>
                <p:cNvSpPr>
                  <a:spLocks/>
                </p:cNvSpPr>
                <p:nvPr/>
              </p:nvSpPr>
              <p:spPr bwMode="auto">
                <a:xfrm>
                  <a:off x="2354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7" name="Freeform 1848"/>
                <p:cNvSpPr>
                  <a:spLocks/>
                </p:cNvSpPr>
                <p:nvPr/>
              </p:nvSpPr>
              <p:spPr bwMode="auto">
                <a:xfrm>
                  <a:off x="2355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8" name="Freeform 1849"/>
                <p:cNvSpPr>
                  <a:spLocks/>
                </p:cNvSpPr>
                <p:nvPr/>
              </p:nvSpPr>
              <p:spPr bwMode="auto">
                <a:xfrm>
                  <a:off x="235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9" name="Freeform 1850"/>
                <p:cNvSpPr>
                  <a:spLocks/>
                </p:cNvSpPr>
                <p:nvPr/>
              </p:nvSpPr>
              <p:spPr bwMode="auto">
                <a:xfrm>
                  <a:off x="235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0" name="Freeform 1851"/>
                <p:cNvSpPr>
                  <a:spLocks/>
                </p:cNvSpPr>
                <p:nvPr/>
              </p:nvSpPr>
              <p:spPr bwMode="auto">
                <a:xfrm>
                  <a:off x="2358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1" name="Freeform 1852"/>
                <p:cNvSpPr>
                  <a:spLocks/>
                </p:cNvSpPr>
                <p:nvPr/>
              </p:nvSpPr>
              <p:spPr bwMode="auto">
                <a:xfrm>
                  <a:off x="2359" y="3507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8 h 12"/>
                    <a:gd name="T4" fmla="*/ 0 w 2"/>
                    <a:gd name="T5" fmla="*/ 12 h 12"/>
                    <a:gd name="T6" fmla="*/ 2 w 2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2" name="Freeform 1853"/>
                <p:cNvSpPr>
                  <a:spLocks/>
                </p:cNvSpPr>
                <p:nvPr/>
              </p:nvSpPr>
              <p:spPr bwMode="auto">
                <a:xfrm>
                  <a:off x="2361" y="3485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22 h 25"/>
                    <a:gd name="T4" fmla="*/ 0 w 1"/>
                    <a:gd name="T5" fmla="*/ 25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3" name="Freeform 1854"/>
                <p:cNvSpPr>
                  <a:spLocks/>
                </p:cNvSpPr>
                <p:nvPr/>
              </p:nvSpPr>
              <p:spPr bwMode="auto">
                <a:xfrm>
                  <a:off x="2362" y="3473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0 h 39"/>
                    <a:gd name="T4" fmla="*/ 0 w 1"/>
                    <a:gd name="T5" fmla="*/ 0 h 39"/>
                    <a:gd name="T6" fmla="*/ 1 w 1"/>
                    <a:gd name="T7" fmla="*/ 35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4" name="Freeform 1855"/>
                <p:cNvSpPr>
                  <a:spLocks/>
                </p:cNvSpPr>
                <p:nvPr/>
              </p:nvSpPr>
              <p:spPr bwMode="auto">
                <a:xfrm>
                  <a:off x="2363" y="3481"/>
                  <a:ext cx="1" cy="35"/>
                </a:xfrm>
                <a:custGeom>
                  <a:avLst/>
                  <a:gdLst>
                    <a:gd name="T0" fmla="*/ 0 w 1"/>
                    <a:gd name="T1" fmla="*/ 27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5" name="Freeform 1856"/>
                <p:cNvSpPr>
                  <a:spLocks/>
                </p:cNvSpPr>
                <p:nvPr/>
              </p:nvSpPr>
              <p:spPr bwMode="auto">
                <a:xfrm>
                  <a:off x="2364" y="3471"/>
                  <a:ext cx="1" cy="45"/>
                </a:xfrm>
                <a:custGeom>
                  <a:avLst/>
                  <a:gdLst>
                    <a:gd name="T0" fmla="*/ 0 w 1"/>
                    <a:gd name="T1" fmla="*/ 45 h 45"/>
                    <a:gd name="T2" fmla="*/ 0 w 1"/>
                    <a:gd name="T3" fmla="*/ 0 h 45"/>
                    <a:gd name="T4" fmla="*/ 0 w 1"/>
                    <a:gd name="T5" fmla="*/ 22 h 45"/>
                    <a:gd name="T6" fmla="*/ 1 w 1"/>
                    <a:gd name="T7" fmla="*/ 28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5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6" name="Freeform 1857"/>
                <p:cNvSpPr>
                  <a:spLocks/>
                </p:cNvSpPr>
                <p:nvPr/>
              </p:nvSpPr>
              <p:spPr bwMode="auto">
                <a:xfrm>
                  <a:off x="2365" y="349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7" name="Freeform 1858"/>
                <p:cNvSpPr>
                  <a:spLocks/>
                </p:cNvSpPr>
                <p:nvPr/>
              </p:nvSpPr>
              <p:spPr bwMode="auto">
                <a:xfrm>
                  <a:off x="2366" y="3475"/>
                  <a:ext cx="2" cy="27"/>
                </a:xfrm>
                <a:custGeom>
                  <a:avLst/>
                  <a:gdLst>
                    <a:gd name="T0" fmla="*/ 0 w 2"/>
                    <a:gd name="T1" fmla="*/ 27 h 27"/>
                    <a:gd name="T2" fmla="*/ 0 w 2"/>
                    <a:gd name="T3" fmla="*/ 21 h 27"/>
                    <a:gd name="T4" fmla="*/ 0 w 2"/>
                    <a:gd name="T5" fmla="*/ 21 h 27"/>
                    <a:gd name="T6" fmla="*/ 2 w 2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7"/>
                    <a:gd name="T14" fmla="*/ 2 w 2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7">
                      <a:moveTo>
                        <a:pt x="0" y="27"/>
                      </a:moveTo>
                      <a:lnTo>
                        <a:pt x="0" y="2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8" name="Freeform 1859"/>
                <p:cNvSpPr>
                  <a:spLocks/>
                </p:cNvSpPr>
                <p:nvPr/>
              </p:nvSpPr>
              <p:spPr bwMode="auto">
                <a:xfrm>
                  <a:off x="2368" y="3470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23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9" name="Freeform 1860"/>
                <p:cNvSpPr>
                  <a:spLocks/>
                </p:cNvSpPr>
                <p:nvPr/>
              </p:nvSpPr>
              <p:spPr bwMode="auto">
                <a:xfrm>
                  <a:off x="2369" y="3462"/>
                  <a:ext cx="1" cy="40"/>
                </a:xfrm>
                <a:custGeom>
                  <a:avLst/>
                  <a:gdLst>
                    <a:gd name="T0" fmla="*/ 0 w 1"/>
                    <a:gd name="T1" fmla="*/ 31 h 40"/>
                    <a:gd name="T2" fmla="*/ 0 w 1"/>
                    <a:gd name="T3" fmla="*/ 0 h 40"/>
                    <a:gd name="T4" fmla="*/ 0 w 1"/>
                    <a:gd name="T5" fmla="*/ 29 h 40"/>
                    <a:gd name="T6" fmla="*/ 1 w 1"/>
                    <a:gd name="T7" fmla="*/ 4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0"/>
                    <a:gd name="T14" fmla="*/ 1 w 1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0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0" name="Freeform 1861"/>
                <p:cNvSpPr>
                  <a:spLocks/>
                </p:cNvSpPr>
                <p:nvPr/>
              </p:nvSpPr>
              <p:spPr bwMode="auto">
                <a:xfrm>
                  <a:off x="2370" y="3487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4 h 15"/>
                    <a:gd name="T4" fmla="*/ 0 w 1"/>
                    <a:gd name="T5" fmla="*/ 4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1" name="Freeform 1862"/>
                <p:cNvSpPr>
                  <a:spLocks/>
                </p:cNvSpPr>
                <p:nvPr/>
              </p:nvSpPr>
              <p:spPr bwMode="auto">
                <a:xfrm>
                  <a:off x="2371" y="3487"/>
                  <a:ext cx="1" cy="26"/>
                </a:xfrm>
                <a:custGeom>
                  <a:avLst/>
                  <a:gdLst>
                    <a:gd name="T0" fmla="*/ 0 w 1"/>
                    <a:gd name="T1" fmla="*/ 19 h 26"/>
                    <a:gd name="T2" fmla="*/ 0 w 1"/>
                    <a:gd name="T3" fmla="*/ 0 h 26"/>
                    <a:gd name="T4" fmla="*/ 0 w 1"/>
                    <a:gd name="T5" fmla="*/ 19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2" name="Freeform 1863"/>
                <p:cNvSpPr>
                  <a:spLocks/>
                </p:cNvSpPr>
                <p:nvPr/>
              </p:nvSpPr>
              <p:spPr bwMode="auto">
                <a:xfrm>
                  <a:off x="237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3" name="Freeform 1864"/>
                <p:cNvSpPr>
                  <a:spLocks/>
                </p:cNvSpPr>
                <p:nvPr/>
              </p:nvSpPr>
              <p:spPr bwMode="auto">
                <a:xfrm>
                  <a:off x="2373" y="3496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14 h 18"/>
                    <a:gd name="T6" fmla="*/ 2 w 2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4" name="Freeform 1865"/>
                <p:cNvSpPr>
                  <a:spLocks/>
                </p:cNvSpPr>
                <p:nvPr/>
              </p:nvSpPr>
              <p:spPr bwMode="auto">
                <a:xfrm>
                  <a:off x="2375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5" name="Freeform 1866"/>
                <p:cNvSpPr>
                  <a:spLocks/>
                </p:cNvSpPr>
                <p:nvPr/>
              </p:nvSpPr>
              <p:spPr bwMode="auto">
                <a:xfrm>
                  <a:off x="2376" y="3513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6" name="Freeform 1867"/>
                <p:cNvSpPr>
                  <a:spLocks/>
                </p:cNvSpPr>
                <p:nvPr/>
              </p:nvSpPr>
              <p:spPr bwMode="auto">
                <a:xfrm>
                  <a:off x="2377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2 h 10"/>
                    <a:gd name="T4" fmla="*/ 0 w 1"/>
                    <a:gd name="T5" fmla="*/ 2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7" name="Freeform 1868"/>
                <p:cNvSpPr>
                  <a:spLocks/>
                </p:cNvSpPr>
                <p:nvPr/>
              </p:nvSpPr>
              <p:spPr bwMode="auto">
                <a:xfrm>
                  <a:off x="2378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2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2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8" name="Freeform 1869"/>
                <p:cNvSpPr>
                  <a:spLocks/>
                </p:cNvSpPr>
                <p:nvPr/>
              </p:nvSpPr>
              <p:spPr bwMode="auto">
                <a:xfrm>
                  <a:off x="2379" y="3487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8 h 18"/>
                    <a:gd name="T4" fmla="*/ 0 w 1"/>
                    <a:gd name="T5" fmla="*/ 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9" name="Freeform 1870"/>
                <p:cNvSpPr>
                  <a:spLocks/>
                </p:cNvSpPr>
                <p:nvPr/>
              </p:nvSpPr>
              <p:spPr bwMode="auto">
                <a:xfrm>
                  <a:off x="2380" y="3352"/>
                  <a:ext cx="2" cy="139"/>
                </a:xfrm>
                <a:custGeom>
                  <a:avLst/>
                  <a:gdLst>
                    <a:gd name="T0" fmla="*/ 0 w 2"/>
                    <a:gd name="T1" fmla="*/ 139 h 139"/>
                    <a:gd name="T2" fmla="*/ 0 w 2"/>
                    <a:gd name="T3" fmla="*/ 42 h 139"/>
                    <a:gd name="T4" fmla="*/ 0 w 2"/>
                    <a:gd name="T5" fmla="*/ 42 h 139"/>
                    <a:gd name="T6" fmla="*/ 2 w 2"/>
                    <a:gd name="T7" fmla="*/ 0 h 1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9"/>
                    <a:gd name="T14" fmla="*/ 2 w 2"/>
                    <a:gd name="T15" fmla="*/ 139 h 1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9">
                      <a:moveTo>
                        <a:pt x="0" y="139"/>
                      </a:moveTo>
                      <a:lnTo>
                        <a:pt x="0" y="4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0" name="Freeform 1871"/>
                <p:cNvSpPr>
                  <a:spLocks/>
                </p:cNvSpPr>
                <p:nvPr/>
              </p:nvSpPr>
              <p:spPr bwMode="auto">
                <a:xfrm>
                  <a:off x="2382" y="3265"/>
                  <a:ext cx="1" cy="122"/>
                </a:xfrm>
                <a:custGeom>
                  <a:avLst/>
                  <a:gdLst>
                    <a:gd name="T0" fmla="*/ 0 w 1"/>
                    <a:gd name="T1" fmla="*/ 122 h 122"/>
                    <a:gd name="T2" fmla="*/ 0 w 1"/>
                    <a:gd name="T3" fmla="*/ 36 h 122"/>
                    <a:gd name="T4" fmla="*/ 0 w 1"/>
                    <a:gd name="T5" fmla="*/ 36 h 122"/>
                    <a:gd name="T6" fmla="*/ 1 w 1"/>
                    <a:gd name="T7" fmla="*/ 0 h 1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2"/>
                    <a:gd name="T14" fmla="*/ 1 w 1"/>
                    <a:gd name="T15" fmla="*/ 122 h 1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2">
                      <a:moveTo>
                        <a:pt x="0" y="122"/>
                      </a:moveTo>
                      <a:lnTo>
                        <a:pt x="0" y="3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1" name="Freeform 1872"/>
                <p:cNvSpPr>
                  <a:spLocks/>
                </p:cNvSpPr>
                <p:nvPr/>
              </p:nvSpPr>
              <p:spPr bwMode="auto">
                <a:xfrm>
                  <a:off x="2383" y="3079"/>
                  <a:ext cx="1" cy="200"/>
                </a:xfrm>
                <a:custGeom>
                  <a:avLst/>
                  <a:gdLst>
                    <a:gd name="T0" fmla="*/ 0 w 1"/>
                    <a:gd name="T1" fmla="*/ 200 h 200"/>
                    <a:gd name="T2" fmla="*/ 0 w 1"/>
                    <a:gd name="T3" fmla="*/ 186 h 200"/>
                    <a:gd name="T4" fmla="*/ 0 w 1"/>
                    <a:gd name="T5" fmla="*/ 200 h 200"/>
                    <a:gd name="T6" fmla="*/ 1 w 1"/>
                    <a:gd name="T7" fmla="*/ 0 h 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0"/>
                    <a:gd name="T14" fmla="*/ 1 w 1"/>
                    <a:gd name="T15" fmla="*/ 200 h 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0">
                      <a:moveTo>
                        <a:pt x="0" y="200"/>
                      </a:moveTo>
                      <a:lnTo>
                        <a:pt x="0" y="186"/>
                      </a:lnTo>
                      <a:lnTo>
                        <a:pt x="0" y="20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2" name="Freeform 1873"/>
                <p:cNvSpPr>
                  <a:spLocks/>
                </p:cNvSpPr>
                <p:nvPr/>
              </p:nvSpPr>
              <p:spPr bwMode="auto">
                <a:xfrm>
                  <a:off x="2384" y="2795"/>
                  <a:ext cx="1" cy="284"/>
                </a:xfrm>
                <a:custGeom>
                  <a:avLst/>
                  <a:gdLst>
                    <a:gd name="T0" fmla="*/ 0 w 1"/>
                    <a:gd name="T1" fmla="*/ 284 h 284"/>
                    <a:gd name="T2" fmla="*/ 0 w 1"/>
                    <a:gd name="T3" fmla="*/ 0 h 284"/>
                    <a:gd name="T4" fmla="*/ 0 w 1"/>
                    <a:gd name="T5" fmla="*/ 0 h 284"/>
                    <a:gd name="T6" fmla="*/ 1 w 1"/>
                    <a:gd name="T7" fmla="*/ 62 h 2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4"/>
                    <a:gd name="T14" fmla="*/ 1 w 1"/>
                    <a:gd name="T15" fmla="*/ 284 h 2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4">
                      <a:moveTo>
                        <a:pt x="0" y="284"/>
                      </a:moveTo>
                      <a:lnTo>
                        <a:pt x="0" y="0"/>
                      </a:lnTo>
                      <a:lnTo>
                        <a:pt x="1" y="6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3" name="Freeform 1874"/>
                <p:cNvSpPr>
                  <a:spLocks/>
                </p:cNvSpPr>
                <p:nvPr/>
              </p:nvSpPr>
              <p:spPr bwMode="auto">
                <a:xfrm>
                  <a:off x="2385" y="2696"/>
                  <a:ext cx="1" cy="161"/>
                </a:xfrm>
                <a:custGeom>
                  <a:avLst/>
                  <a:gdLst>
                    <a:gd name="T0" fmla="*/ 0 w 1"/>
                    <a:gd name="T1" fmla="*/ 161 h 161"/>
                    <a:gd name="T2" fmla="*/ 0 w 1"/>
                    <a:gd name="T3" fmla="*/ 0 h 161"/>
                    <a:gd name="T4" fmla="*/ 0 w 1"/>
                    <a:gd name="T5" fmla="*/ 0 h 161"/>
                    <a:gd name="T6" fmla="*/ 1 w 1"/>
                    <a:gd name="T7" fmla="*/ 40 h 1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1"/>
                    <a:gd name="T14" fmla="*/ 1 w 1"/>
                    <a:gd name="T15" fmla="*/ 161 h 1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1">
                      <a:moveTo>
                        <a:pt x="0" y="161"/>
                      </a:moveTo>
                      <a:lnTo>
                        <a:pt x="0" y="0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4" name="Freeform 1875"/>
                <p:cNvSpPr>
                  <a:spLocks/>
                </p:cNvSpPr>
                <p:nvPr/>
              </p:nvSpPr>
              <p:spPr bwMode="auto">
                <a:xfrm>
                  <a:off x="2386" y="2552"/>
                  <a:ext cx="1" cy="184"/>
                </a:xfrm>
                <a:custGeom>
                  <a:avLst/>
                  <a:gdLst>
                    <a:gd name="T0" fmla="*/ 0 w 1"/>
                    <a:gd name="T1" fmla="*/ 184 h 184"/>
                    <a:gd name="T2" fmla="*/ 0 w 1"/>
                    <a:gd name="T3" fmla="*/ 123 h 184"/>
                    <a:gd name="T4" fmla="*/ 0 w 1"/>
                    <a:gd name="T5" fmla="*/ 154 h 184"/>
                    <a:gd name="T6" fmla="*/ 1 w 1"/>
                    <a:gd name="T7" fmla="*/ 0 h 1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4"/>
                    <a:gd name="T14" fmla="*/ 1 w 1"/>
                    <a:gd name="T15" fmla="*/ 184 h 1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4">
                      <a:moveTo>
                        <a:pt x="0" y="184"/>
                      </a:moveTo>
                      <a:lnTo>
                        <a:pt x="0" y="123"/>
                      </a:lnTo>
                      <a:lnTo>
                        <a:pt x="0" y="15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5" name="Freeform 1876"/>
                <p:cNvSpPr>
                  <a:spLocks/>
                </p:cNvSpPr>
                <p:nvPr/>
              </p:nvSpPr>
              <p:spPr bwMode="auto">
                <a:xfrm>
                  <a:off x="2387" y="2348"/>
                  <a:ext cx="2" cy="280"/>
                </a:xfrm>
                <a:custGeom>
                  <a:avLst/>
                  <a:gdLst>
                    <a:gd name="T0" fmla="*/ 0 w 2"/>
                    <a:gd name="T1" fmla="*/ 204 h 280"/>
                    <a:gd name="T2" fmla="*/ 0 w 2"/>
                    <a:gd name="T3" fmla="*/ 0 h 280"/>
                    <a:gd name="T4" fmla="*/ 0 w 2"/>
                    <a:gd name="T5" fmla="*/ 172 h 280"/>
                    <a:gd name="T6" fmla="*/ 2 w 2"/>
                    <a:gd name="T7" fmla="*/ 280 h 2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0"/>
                    <a:gd name="T14" fmla="*/ 2 w 2"/>
                    <a:gd name="T15" fmla="*/ 280 h 2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0">
                      <a:moveTo>
                        <a:pt x="0" y="204"/>
                      </a:moveTo>
                      <a:lnTo>
                        <a:pt x="0" y="0"/>
                      </a:lnTo>
                      <a:lnTo>
                        <a:pt x="0" y="172"/>
                      </a:lnTo>
                      <a:lnTo>
                        <a:pt x="2" y="28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6" name="Freeform 1877"/>
                <p:cNvSpPr>
                  <a:spLocks/>
                </p:cNvSpPr>
                <p:nvPr/>
              </p:nvSpPr>
              <p:spPr bwMode="auto">
                <a:xfrm>
                  <a:off x="2389" y="2542"/>
                  <a:ext cx="1" cy="86"/>
                </a:xfrm>
                <a:custGeom>
                  <a:avLst/>
                  <a:gdLst>
                    <a:gd name="T0" fmla="*/ 0 w 1"/>
                    <a:gd name="T1" fmla="*/ 86 h 86"/>
                    <a:gd name="T2" fmla="*/ 0 w 1"/>
                    <a:gd name="T3" fmla="*/ 47 h 86"/>
                    <a:gd name="T4" fmla="*/ 0 w 1"/>
                    <a:gd name="T5" fmla="*/ 47 h 86"/>
                    <a:gd name="T6" fmla="*/ 1 w 1"/>
                    <a:gd name="T7" fmla="*/ 0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6"/>
                    <a:gd name="T14" fmla="*/ 1 w 1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6">
                      <a:moveTo>
                        <a:pt x="0" y="86"/>
                      </a:moveTo>
                      <a:lnTo>
                        <a:pt x="0" y="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7" name="Freeform 1878"/>
                <p:cNvSpPr>
                  <a:spLocks/>
                </p:cNvSpPr>
                <p:nvPr/>
              </p:nvSpPr>
              <p:spPr bwMode="auto">
                <a:xfrm>
                  <a:off x="2390" y="2542"/>
                  <a:ext cx="1" cy="273"/>
                </a:xfrm>
                <a:custGeom>
                  <a:avLst/>
                  <a:gdLst>
                    <a:gd name="T0" fmla="*/ 0 w 1"/>
                    <a:gd name="T1" fmla="*/ 183 h 273"/>
                    <a:gd name="T2" fmla="*/ 0 w 1"/>
                    <a:gd name="T3" fmla="*/ 0 h 273"/>
                    <a:gd name="T4" fmla="*/ 0 w 1"/>
                    <a:gd name="T5" fmla="*/ 16 h 273"/>
                    <a:gd name="T6" fmla="*/ 1 w 1"/>
                    <a:gd name="T7" fmla="*/ 273 h 2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3"/>
                    <a:gd name="T14" fmla="*/ 1 w 1"/>
                    <a:gd name="T15" fmla="*/ 273 h 2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3">
                      <a:moveTo>
                        <a:pt x="0" y="183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7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8" name="Freeform 1879"/>
                <p:cNvSpPr>
                  <a:spLocks/>
                </p:cNvSpPr>
                <p:nvPr/>
              </p:nvSpPr>
              <p:spPr bwMode="auto">
                <a:xfrm>
                  <a:off x="2391" y="2815"/>
                  <a:ext cx="1" cy="280"/>
                </a:xfrm>
                <a:custGeom>
                  <a:avLst/>
                  <a:gdLst>
                    <a:gd name="T0" fmla="*/ 0 w 1"/>
                    <a:gd name="T1" fmla="*/ 254 h 280"/>
                    <a:gd name="T2" fmla="*/ 0 w 1"/>
                    <a:gd name="T3" fmla="*/ 0 h 280"/>
                    <a:gd name="T4" fmla="*/ 0 w 1"/>
                    <a:gd name="T5" fmla="*/ 254 h 280"/>
                    <a:gd name="T6" fmla="*/ 1 w 1"/>
                    <a:gd name="T7" fmla="*/ 280 h 2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0"/>
                    <a:gd name="T14" fmla="*/ 1 w 1"/>
                    <a:gd name="T15" fmla="*/ 280 h 2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0">
                      <a:moveTo>
                        <a:pt x="0" y="254"/>
                      </a:moveTo>
                      <a:lnTo>
                        <a:pt x="0" y="0"/>
                      </a:lnTo>
                      <a:lnTo>
                        <a:pt x="0" y="254"/>
                      </a:lnTo>
                      <a:lnTo>
                        <a:pt x="1" y="28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9" name="Freeform 1880"/>
                <p:cNvSpPr>
                  <a:spLocks/>
                </p:cNvSpPr>
                <p:nvPr/>
              </p:nvSpPr>
              <p:spPr bwMode="auto">
                <a:xfrm>
                  <a:off x="2392" y="3095"/>
                  <a:ext cx="1" cy="175"/>
                </a:xfrm>
                <a:custGeom>
                  <a:avLst/>
                  <a:gdLst>
                    <a:gd name="T0" fmla="*/ 0 w 1"/>
                    <a:gd name="T1" fmla="*/ 60 h 175"/>
                    <a:gd name="T2" fmla="*/ 0 w 1"/>
                    <a:gd name="T3" fmla="*/ 0 h 175"/>
                    <a:gd name="T4" fmla="*/ 0 w 1"/>
                    <a:gd name="T5" fmla="*/ 60 h 175"/>
                    <a:gd name="T6" fmla="*/ 1 w 1"/>
                    <a:gd name="T7" fmla="*/ 175 h 1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5"/>
                    <a:gd name="T14" fmla="*/ 1 w 1"/>
                    <a:gd name="T15" fmla="*/ 175 h 1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5">
                      <a:moveTo>
                        <a:pt x="0" y="60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1" y="17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0" name="Freeform 1881"/>
                <p:cNvSpPr>
                  <a:spLocks/>
                </p:cNvSpPr>
                <p:nvPr/>
              </p:nvSpPr>
              <p:spPr bwMode="auto">
                <a:xfrm>
                  <a:off x="2393" y="3270"/>
                  <a:ext cx="1" cy="172"/>
                </a:xfrm>
                <a:custGeom>
                  <a:avLst/>
                  <a:gdLst>
                    <a:gd name="T0" fmla="*/ 0 w 1"/>
                    <a:gd name="T1" fmla="*/ 105 h 172"/>
                    <a:gd name="T2" fmla="*/ 0 w 1"/>
                    <a:gd name="T3" fmla="*/ 0 h 172"/>
                    <a:gd name="T4" fmla="*/ 0 w 1"/>
                    <a:gd name="T5" fmla="*/ 77 h 172"/>
                    <a:gd name="T6" fmla="*/ 1 w 1"/>
                    <a:gd name="T7" fmla="*/ 172 h 1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2"/>
                    <a:gd name="T14" fmla="*/ 1 w 1"/>
                    <a:gd name="T15" fmla="*/ 172 h 1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2">
                      <a:moveTo>
                        <a:pt x="0" y="105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1" y="17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1" name="Freeform 1882"/>
                <p:cNvSpPr>
                  <a:spLocks/>
                </p:cNvSpPr>
                <p:nvPr/>
              </p:nvSpPr>
              <p:spPr bwMode="auto">
                <a:xfrm>
                  <a:off x="2394" y="3410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27 h 32"/>
                    <a:gd name="T4" fmla="*/ 0 w 2"/>
                    <a:gd name="T5" fmla="*/ 27 h 32"/>
                    <a:gd name="T6" fmla="*/ 2 w 2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2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2" name="Freeform 1883"/>
                <p:cNvSpPr>
                  <a:spLocks/>
                </p:cNvSpPr>
                <p:nvPr/>
              </p:nvSpPr>
              <p:spPr bwMode="auto">
                <a:xfrm>
                  <a:off x="2396" y="3410"/>
                  <a:ext cx="1" cy="61"/>
                </a:xfrm>
                <a:custGeom>
                  <a:avLst/>
                  <a:gdLst>
                    <a:gd name="T0" fmla="*/ 0 w 1"/>
                    <a:gd name="T1" fmla="*/ 61 h 61"/>
                    <a:gd name="T2" fmla="*/ 0 w 1"/>
                    <a:gd name="T3" fmla="*/ 0 h 61"/>
                    <a:gd name="T4" fmla="*/ 0 w 1"/>
                    <a:gd name="T5" fmla="*/ 35 h 61"/>
                    <a:gd name="T6" fmla="*/ 1 w 1"/>
                    <a:gd name="T7" fmla="*/ 56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1"/>
                    <a:gd name="T14" fmla="*/ 1 w 1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1">
                      <a:moveTo>
                        <a:pt x="0" y="61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5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3" name="Freeform 1884"/>
                <p:cNvSpPr>
                  <a:spLocks/>
                </p:cNvSpPr>
                <p:nvPr/>
              </p:nvSpPr>
              <p:spPr bwMode="auto">
                <a:xfrm>
                  <a:off x="2397" y="3466"/>
                  <a:ext cx="1" cy="42"/>
                </a:xfrm>
                <a:custGeom>
                  <a:avLst/>
                  <a:gdLst>
                    <a:gd name="T0" fmla="*/ 0 w 1"/>
                    <a:gd name="T1" fmla="*/ 40 h 42"/>
                    <a:gd name="T2" fmla="*/ 0 w 1"/>
                    <a:gd name="T3" fmla="*/ 0 h 42"/>
                    <a:gd name="T4" fmla="*/ 0 w 1"/>
                    <a:gd name="T5" fmla="*/ 40 h 42"/>
                    <a:gd name="T6" fmla="*/ 1 w 1"/>
                    <a:gd name="T7" fmla="*/ 42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0"/>
                      </a:moveTo>
                      <a:lnTo>
                        <a:pt x="0" y="0"/>
                      </a:lnTo>
                      <a:lnTo>
                        <a:pt x="0" y="40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4" name="Freeform 1885"/>
                <p:cNvSpPr>
                  <a:spLocks/>
                </p:cNvSpPr>
                <p:nvPr/>
              </p:nvSpPr>
              <p:spPr bwMode="auto">
                <a:xfrm>
                  <a:off x="2398" y="3484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24 h 25"/>
                    <a:gd name="T4" fmla="*/ 0 w 1"/>
                    <a:gd name="T5" fmla="*/ 25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5" name="Freeform 1886"/>
                <p:cNvSpPr>
                  <a:spLocks/>
                </p:cNvSpPr>
                <p:nvPr/>
              </p:nvSpPr>
              <p:spPr bwMode="auto">
                <a:xfrm>
                  <a:off x="2399" y="3484"/>
                  <a:ext cx="1" cy="30"/>
                </a:xfrm>
                <a:custGeom>
                  <a:avLst/>
                  <a:gdLst>
                    <a:gd name="T0" fmla="*/ 0 w 1"/>
                    <a:gd name="T1" fmla="*/ 23 h 30"/>
                    <a:gd name="T2" fmla="*/ 0 w 1"/>
                    <a:gd name="T3" fmla="*/ 0 h 30"/>
                    <a:gd name="T4" fmla="*/ 0 w 1"/>
                    <a:gd name="T5" fmla="*/ 2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6" name="Freeform 1887"/>
                <p:cNvSpPr>
                  <a:spLocks/>
                </p:cNvSpPr>
                <p:nvPr/>
              </p:nvSpPr>
              <p:spPr bwMode="auto">
                <a:xfrm>
                  <a:off x="2400" y="3495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6 h 19"/>
                    <a:gd name="T6" fmla="*/ 1 w 1"/>
                    <a:gd name="T7" fmla="*/ 17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7" name="Freeform 1888"/>
                <p:cNvSpPr>
                  <a:spLocks/>
                </p:cNvSpPr>
                <p:nvPr/>
              </p:nvSpPr>
              <p:spPr bwMode="auto">
                <a:xfrm>
                  <a:off x="2401" y="3474"/>
                  <a:ext cx="2" cy="38"/>
                </a:xfrm>
                <a:custGeom>
                  <a:avLst/>
                  <a:gdLst>
                    <a:gd name="T0" fmla="*/ 0 w 2"/>
                    <a:gd name="T1" fmla="*/ 38 h 38"/>
                    <a:gd name="T2" fmla="*/ 0 w 2"/>
                    <a:gd name="T3" fmla="*/ 0 h 38"/>
                    <a:gd name="T4" fmla="*/ 0 w 2"/>
                    <a:gd name="T5" fmla="*/ 0 h 38"/>
                    <a:gd name="T6" fmla="*/ 2 w 2"/>
                    <a:gd name="T7" fmla="*/ 24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8"/>
                    <a:gd name="T14" fmla="*/ 2 w 2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2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8" name="Freeform 1889"/>
                <p:cNvSpPr>
                  <a:spLocks/>
                </p:cNvSpPr>
                <p:nvPr/>
              </p:nvSpPr>
              <p:spPr bwMode="auto">
                <a:xfrm>
                  <a:off x="2403" y="3491"/>
                  <a:ext cx="1" cy="23"/>
                </a:xfrm>
                <a:custGeom>
                  <a:avLst/>
                  <a:gdLst>
                    <a:gd name="T0" fmla="*/ 0 w 1"/>
                    <a:gd name="T1" fmla="*/ 16 h 23"/>
                    <a:gd name="T2" fmla="*/ 0 w 1"/>
                    <a:gd name="T3" fmla="*/ 0 h 23"/>
                    <a:gd name="T4" fmla="*/ 0 w 1"/>
                    <a:gd name="T5" fmla="*/ 0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9" name="Freeform 1890"/>
                <p:cNvSpPr>
                  <a:spLocks/>
                </p:cNvSpPr>
                <p:nvPr/>
              </p:nvSpPr>
              <p:spPr bwMode="auto">
                <a:xfrm>
                  <a:off x="2404" y="3494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4 h 20"/>
                    <a:gd name="T6" fmla="*/ 1 w 1"/>
                    <a:gd name="T7" fmla="*/ 7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0" name="Freeform 1891"/>
                <p:cNvSpPr>
                  <a:spLocks/>
                </p:cNvSpPr>
                <p:nvPr/>
              </p:nvSpPr>
              <p:spPr bwMode="auto">
                <a:xfrm>
                  <a:off x="2405" y="3471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5 h 30"/>
                    <a:gd name="T4" fmla="*/ 0 w 1"/>
                    <a:gd name="T5" fmla="*/ 25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1" name="Freeform 1892"/>
                <p:cNvSpPr>
                  <a:spLocks/>
                </p:cNvSpPr>
                <p:nvPr/>
              </p:nvSpPr>
              <p:spPr bwMode="auto">
                <a:xfrm>
                  <a:off x="2406" y="3436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34 h 36"/>
                    <a:gd name="T4" fmla="*/ 0 w 1"/>
                    <a:gd name="T5" fmla="*/ 34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3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2" name="Freeform 1893"/>
                <p:cNvSpPr>
                  <a:spLocks/>
                </p:cNvSpPr>
                <p:nvPr/>
              </p:nvSpPr>
              <p:spPr bwMode="auto">
                <a:xfrm>
                  <a:off x="2407" y="3386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15 h 50"/>
                    <a:gd name="T4" fmla="*/ 0 w 1"/>
                    <a:gd name="T5" fmla="*/ 15 h 50"/>
                    <a:gd name="T6" fmla="*/ 1 w 1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3" name="Freeform 1894"/>
                <p:cNvSpPr>
                  <a:spLocks/>
                </p:cNvSpPr>
                <p:nvPr/>
              </p:nvSpPr>
              <p:spPr bwMode="auto">
                <a:xfrm>
                  <a:off x="2408" y="3335"/>
                  <a:ext cx="2" cy="92"/>
                </a:xfrm>
                <a:custGeom>
                  <a:avLst/>
                  <a:gdLst>
                    <a:gd name="T0" fmla="*/ 0 w 2"/>
                    <a:gd name="T1" fmla="*/ 92 h 92"/>
                    <a:gd name="T2" fmla="*/ 0 w 2"/>
                    <a:gd name="T3" fmla="*/ 51 h 92"/>
                    <a:gd name="T4" fmla="*/ 0 w 2"/>
                    <a:gd name="T5" fmla="*/ 92 h 92"/>
                    <a:gd name="T6" fmla="*/ 2 w 2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2"/>
                    <a:gd name="T14" fmla="*/ 2 w 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2">
                      <a:moveTo>
                        <a:pt x="0" y="92"/>
                      </a:moveTo>
                      <a:lnTo>
                        <a:pt x="0" y="51"/>
                      </a:lnTo>
                      <a:lnTo>
                        <a:pt x="0" y="9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4" name="Freeform 1895"/>
                <p:cNvSpPr>
                  <a:spLocks/>
                </p:cNvSpPr>
                <p:nvPr/>
              </p:nvSpPr>
              <p:spPr bwMode="auto">
                <a:xfrm>
                  <a:off x="2410" y="3234"/>
                  <a:ext cx="1" cy="101"/>
                </a:xfrm>
                <a:custGeom>
                  <a:avLst/>
                  <a:gdLst>
                    <a:gd name="T0" fmla="*/ 0 w 1"/>
                    <a:gd name="T1" fmla="*/ 101 h 101"/>
                    <a:gd name="T2" fmla="*/ 0 w 1"/>
                    <a:gd name="T3" fmla="*/ 0 h 101"/>
                    <a:gd name="T4" fmla="*/ 0 w 1"/>
                    <a:gd name="T5" fmla="*/ 0 h 101"/>
                    <a:gd name="T6" fmla="*/ 1 w 1"/>
                    <a:gd name="T7" fmla="*/ 20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1"/>
                    <a:gd name="T14" fmla="*/ 1 w 1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1">
                      <a:moveTo>
                        <a:pt x="0" y="101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5" name="Freeform 1896"/>
                <p:cNvSpPr>
                  <a:spLocks/>
                </p:cNvSpPr>
                <p:nvPr/>
              </p:nvSpPr>
              <p:spPr bwMode="auto">
                <a:xfrm>
                  <a:off x="2411" y="3219"/>
                  <a:ext cx="1" cy="149"/>
                </a:xfrm>
                <a:custGeom>
                  <a:avLst/>
                  <a:gdLst>
                    <a:gd name="T0" fmla="*/ 0 w 1"/>
                    <a:gd name="T1" fmla="*/ 35 h 149"/>
                    <a:gd name="T2" fmla="*/ 0 w 1"/>
                    <a:gd name="T3" fmla="*/ 0 h 149"/>
                    <a:gd name="T4" fmla="*/ 0 w 1"/>
                    <a:gd name="T5" fmla="*/ 0 h 149"/>
                    <a:gd name="T6" fmla="*/ 1 w 1"/>
                    <a:gd name="T7" fmla="*/ 149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9"/>
                    <a:gd name="T14" fmla="*/ 1 w 1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9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1" y="14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" name="Freeform 1897"/>
                <p:cNvSpPr>
                  <a:spLocks/>
                </p:cNvSpPr>
                <p:nvPr/>
              </p:nvSpPr>
              <p:spPr bwMode="auto">
                <a:xfrm>
                  <a:off x="2412" y="3177"/>
                  <a:ext cx="1" cy="191"/>
                </a:xfrm>
                <a:custGeom>
                  <a:avLst/>
                  <a:gdLst>
                    <a:gd name="T0" fmla="*/ 0 w 1"/>
                    <a:gd name="T1" fmla="*/ 191 h 191"/>
                    <a:gd name="T2" fmla="*/ 0 w 1"/>
                    <a:gd name="T3" fmla="*/ 0 h 191"/>
                    <a:gd name="T4" fmla="*/ 0 w 1"/>
                    <a:gd name="T5" fmla="*/ 0 h 191"/>
                    <a:gd name="T6" fmla="*/ 1 w 1"/>
                    <a:gd name="T7" fmla="*/ 144 h 1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1"/>
                    <a:gd name="T14" fmla="*/ 1 w 1"/>
                    <a:gd name="T15" fmla="*/ 191 h 1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1">
                      <a:moveTo>
                        <a:pt x="0" y="191"/>
                      </a:moveTo>
                      <a:lnTo>
                        <a:pt x="0" y="0"/>
                      </a:lnTo>
                      <a:lnTo>
                        <a:pt x="1" y="1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" name="Freeform 1898"/>
                <p:cNvSpPr>
                  <a:spLocks/>
                </p:cNvSpPr>
                <p:nvPr/>
              </p:nvSpPr>
              <p:spPr bwMode="auto">
                <a:xfrm>
                  <a:off x="2413" y="3162"/>
                  <a:ext cx="1" cy="159"/>
                </a:xfrm>
                <a:custGeom>
                  <a:avLst/>
                  <a:gdLst>
                    <a:gd name="T0" fmla="*/ 0 w 1"/>
                    <a:gd name="T1" fmla="*/ 159 h 159"/>
                    <a:gd name="T2" fmla="*/ 0 w 1"/>
                    <a:gd name="T3" fmla="*/ 0 h 159"/>
                    <a:gd name="T4" fmla="*/ 0 w 1"/>
                    <a:gd name="T5" fmla="*/ 0 h 159"/>
                    <a:gd name="T6" fmla="*/ 1 w 1"/>
                    <a:gd name="T7" fmla="*/ 47 h 1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9"/>
                    <a:gd name="T14" fmla="*/ 1 w 1"/>
                    <a:gd name="T15" fmla="*/ 159 h 1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9">
                      <a:moveTo>
                        <a:pt x="0" y="159"/>
                      </a:moveTo>
                      <a:lnTo>
                        <a:pt x="0" y="0"/>
                      </a:lnTo>
                      <a:lnTo>
                        <a:pt x="1" y="4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" name="Freeform 1899"/>
                <p:cNvSpPr>
                  <a:spLocks/>
                </p:cNvSpPr>
                <p:nvPr/>
              </p:nvSpPr>
              <p:spPr bwMode="auto">
                <a:xfrm>
                  <a:off x="2414" y="3119"/>
                  <a:ext cx="1" cy="104"/>
                </a:xfrm>
                <a:custGeom>
                  <a:avLst/>
                  <a:gdLst>
                    <a:gd name="T0" fmla="*/ 0 w 1"/>
                    <a:gd name="T1" fmla="*/ 90 h 104"/>
                    <a:gd name="T2" fmla="*/ 0 w 1"/>
                    <a:gd name="T3" fmla="*/ 0 h 104"/>
                    <a:gd name="T4" fmla="*/ 0 w 1"/>
                    <a:gd name="T5" fmla="*/ 0 h 104"/>
                    <a:gd name="T6" fmla="*/ 1 w 1"/>
                    <a:gd name="T7" fmla="*/ 104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4"/>
                    <a:gd name="T14" fmla="*/ 1 w 1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4">
                      <a:moveTo>
                        <a:pt x="0" y="90"/>
                      </a:moveTo>
                      <a:lnTo>
                        <a:pt x="0" y="0"/>
                      </a:lnTo>
                      <a:lnTo>
                        <a:pt x="1" y="10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" name="Freeform 1900"/>
                <p:cNvSpPr>
                  <a:spLocks/>
                </p:cNvSpPr>
                <p:nvPr/>
              </p:nvSpPr>
              <p:spPr bwMode="auto">
                <a:xfrm>
                  <a:off x="2415" y="3145"/>
                  <a:ext cx="2" cy="78"/>
                </a:xfrm>
                <a:custGeom>
                  <a:avLst/>
                  <a:gdLst>
                    <a:gd name="T0" fmla="*/ 0 w 2"/>
                    <a:gd name="T1" fmla="*/ 78 h 78"/>
                    <a:gd name="T2" fmla="*/ 0 w 2"/>
                    <a:gd name="T3" fmla="*/ 0 h 78"/>
                    <a:gd name="T4" fmla="*/ 0 w 2"/>
                    <a:gd name="T5" fmla="*/ 0 h 78"/>
                    <a:gd name="T6" fmla="*/ 2 w 2"/>
                    <a:gd name="T7" fmla="*/ 77 h 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8"/>
                    <a:gd name="T14" fmla="*/ 2 w 2"/>
                    <a:gd name="T15" fmla="*/ 78 h 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8">
                      <a:moveTo>
                        <a:pt x="0" y="78"/>
                      </a:moveTo>
                      <a:lnTo>
                        <a:pt x="0" y="0"/>
                      </a:lnTo>
                      <a:lnTo>
                        <a:pt x="2" y="7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" name="Freeform 1901"/>
                <p:cNvSpPr>
                  <a:spLocks/>
                </p:cNvSpPr>
                <p:nvPr/>
              </p:nvSpPr>
              <p:spPr bwMode="auto">
                <a:xfrm>
                  <a:off x="2417" y="3222"/>
                  <a:ext cx="1" cy="150"/>
                </a:xfrm>
                <a:custGeom>
                  <a:avLst/>
                  <a:gdLst>
                    <a:gd name="T0" fmla="*/ 0 w 1"/>
                    <a:gd name="T1" fmla="*/ 143 h 150"/>
                    <a:gd name="T2" fmla="*/ 0 w 1"/>
                    <a:gd name="T3" fmla="*/ 0 h 150"/>
                    <a:gd name="T4" fmla="*/ 0 w 1"/>
                    <a:gd name="T5" fmla="*/ 143 h 150"/>
                    <a:gd name="T6" fmla="*/ 1 w 1"/>
                    <a:gd name="T7" fmla="*/ 150 h 1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0"/>
                    <a:gd name="T14" fmla="*/ 1 w 1"/>
                    <a:gd name="T15" fmla="*/ 150 h 1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0">
                      <a:moveTo>
                        <a:pt x="0" y="143"/>
                      </a:moveTo>
                      <a:lnTo>
                        <a:pt x="0" y="0"/>
                      </a:lnTo>
                      <a:lnTo>
                        <a:pt x="0" y="143"/>
                      </a:lnTo>
                      <a:lnTo>
                        <a:pt x="1" y="15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" name="Freeform 1902"/>
                <p:cNvSpPr>
                  <a:spLocks/>
                </p:cNvSpPr>
                <p:nvPr/>
              </p:nvSpPr>
              <p:spPr bwMode="auto">
                <a:xfrm>
                  <a:off x="2418" y="3361"/>
                  <a:ext cx="1" cy="49"/>
                </a:xfrm>
                <a:custGeom>
                  <a:avLst/>
                  <a:gdLst>
                    <a:gd name="T0" fmla="*/ 0 w 1"/>
                    <a:gd name="T1" fmla="*/ 11 h 49"/>
                    <a:gd name="T2" fmla="*/ 0 w 1"/>
                    <a:gd name="T3" fmla="*/ 0 h 49"/>
                    <a:gd name="T4" fmla="*/ 0 w 1"/>
                    <a:gd name="T5" fmla="*/ 0 h 49"/>
                    <a:gd name="T6" fmla="*/ 1 w 1"/>
                    <a:gd name="T7" fmla="*/ 49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9"/>
                    <a:gd name="T14" fmla="*/ 1 w 1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9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4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" name="Freeform 1903"/>
                <p:cNvSpPr>
                  <a:spLocks/>
                </p:cNvSpPr>
                <p:nvPr/>
              </p:nvSpPr>
              <p:spPr bwMode="auto">
                <a:xfrm>
                  <a:off x="2419" y="3410"/>
                  <a:ext cx="1" cy="43"/>
                </a:xfrm>
                <a:custGeom>
                  <a:avLst/>
                  <a:gdLst>
                    <a:gd name="T0" fmla="*/ 0 w 1"/>
                    <a:gd name="T1" fmla="*/ 43 h 43"/>
                    <a:gd name="T2" fmla="*/ 0 w 1"/>
                    <a:gd name="T3" fmla="*/ 0 h 43"/>
                    <a:gd name="T4" fmla="*/ 0 w 1"/>
                    <a:gd name="T5" fmla="*/ 43 h 43"/>
                    <a:gd name="T6" fmla="*/ 1 w 1"/>
                    <a:gd name="T7" fmla="*/ 24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" name="Freeform 1904"/>
                <p:cNvSpPr>
                  <a:spLocks/>
                </p:cNvSpPr>
                <p:nvPr/>
              </p:nvSpPr>
              <p:spPr bwMode="auto">
                <a:xfrm>
                  <a:off x="2420" y="3434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0 h 51"/>
                    <a:gd name="T4" fmla="*/ 0 w 1"/>
                    <a:gd name="T5" fmla="*/ 51 h 51"/>
                    <a:gd name="T6" fmla="*/ 1 w 1"/>
                    <a:gd name="T7" fmla="*/ 37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" name="Freeform 1905"/>
                <p:cNvSpPr>
                  <a:spLocks/>
                </p:cNvSpPr>
                <p:nvPr/>
              </p:nvSpPr>
              <p:spPr bwMode="auto">
                <a:xfrm>
                  <a:off x="2421" y="3471"/>
                  <a:ext cx="1" cy="41"/>
                </a:xfrm>
                <a:custGeom>
                  <a:avLst/>
                  <a:gdLst>
                    <a:gd name="T0" fmla="*/ 0 w 1"/>
                    <a:gd name="T1" fmla="*/ 21 h 41"/>
                    <a:gd name="T2" fmla="*/ 0 w 1"/>
                    <a:gd name="T3" fmla="*/ 0 h 41"/>
                    <a:gd name="T4" fmla="*/ 0 w 1"/>
                    <a:gd name="T5" fmla="*/ 21 h 41"/>
                    <a:gd name="T6" fmla="*/ 1 w 1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" name="Freeform 1906"/>
                <p:cNvSpPr>
                  <a:spLocks/>
                </p:cNvSpPr>
                <p:nvPr/>
              </p:nvSpPr>
              <p:spPr bwMode="auto">
                <a:xfrm>
                  <a:off x="2422" y="3484"/>
                  <a:ext cx="2" cy="33"/>
                </a:xfrm>
                <a:custGeom>
                  <a:avLst/>
                  <a:gdLst>
                    <a:gd name="T0" fmla="*/ 0 w 2"/>
                    <a:gd name="T1" fmla="*/ 28 h 33"/>
                    <a:gd name="T2" fmla="*/ 0 w 2"/>
                    <a:gd name="T3" fmla="*/ 0 h 33"/>
                    <a:gd name="T4" fmla="*/ 0 w 2"/>
                    <a:gd name="T5" fmla="*/ 28 h 33"/>
                    <a:gd name="T6" fmla="*/ 2 w 2"/>
                    <a:gd name="T7" fmla="*/ 33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3"/>
                    <a:gd name="T14" fmla="*/ 2 w 2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3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" y="3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" name="Freeform 1907"/>
                <p:cNvSpPr>
                  <a:spLocks/>
                </p:cNvSpPr>
                <p:nvPr/>
              </p:nvSpPr>
              <p:spPr bwMode="auto">
                <a:xfrm>
                  <a:off x="2424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" name="Freeform 1908"/>
                <p:cNvSpPr>
                  <a:spLocks/>
                </p:cNvSpPr>
                <p:nvPr/>
              </p:nvSpPr>
              <p:spPr bwMode="auto">
                <a:xfrm>
                  <a:off x="2425" y="3475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7 h 39"/>
                    <a:gd name="T4" fmla="*/ 0 w 1"/>
                    <a:gd name="T5" fmla="*/ 37 h 39"/>
                    <a:gd name="T6" fmla="*/ 1 w 1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7"/>
                      </a:lnTo>
                      <a:lnTo>
                        <a:pt x="0" y="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" name="Freeform 1909"/>
                <p:cNvSpPr>
                  <a:spLocks/>
                </p:cNvSpPr>
                <p:nvPr/>
              </p:nvSpPr>
              <p:spPr bwMode="auto">
                <a:xfrm>
                  <a:off x="2426" y="3444"/>
                  <a:ext cx="1" cy="41"/>
                </a:xfrm>
                <a:custGeom>
                  <a:avLst/>
                  <a:gdLst>
                    <a:gd name="T0" fmla="*/ 0 w 1"/>
                    <a:gd name="T1" fmla="*/ 31 h 41"/>
                    <a:gd name="T2" fmla="*/ 0 w 1"/>
                    <a:gd name="T3" fmla="*/ 0 h 41"/>
                    <a:gd name="T4" fmla="*/ 0 w 1"/>
                    <a:gd name="T5" fmla="*/ 0 h 41"/>
                    <a:gd name="T6" fmla="*/ 1 w 1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" name="Freeform 1910"/>
                <p:cNvSpPr>
                  <a:spLocks/>
                </p:cNvSpPr>
                <p:nvPr/>
              </p:nvSpPr>
              <p:spPr bwMode="auto">
                <a:xfrm>
                  <a:off x="2427" y="3456"/>
                  <a:ext cx="1" cy="35"/>
                </a:xfrm>
                <a:custGeom>
                  <a:avLst/>
                  <a:gdLst>
                    <a:gd name="T0" fmla="*/ 0 w 1"/>
                    <a:gd name="T1" fmla="*/ 29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" name="Freeform 1911"/>
                <p:cNvSpPr>
                  <a:spLocks/>
                </p:cNvSpPr>
                <p:nvPr/>
              </p:nvSpPr>
              <p:spPr bwMode="auto">
                <a:xfrm>
                  <a:off x="2428" y="3414"/>
                  <a:ext cx="1" cy="77"/>
                </a:xfrm>
                <a:custGeom>
                  <a:avLst/>
                  <a:gdLst>
                    <a:gd name="T0" fmla="*/ 0 w 1"/>
                    <a:gd name="T1" fmla="*/ 77 h 77"/>
                    <a:gd name="T2" fmla="*/ 0 w 1"/>
                    <a:gd name="T3" fmla="*/ 48 h 77"/>
                    <a:gd name="T4" fmla="*/ 0 w 1"/>
                    <a:gd name="T5" fmla="*/ 52 h 77"/>
                    <a:gd name="T6" fmla="*/ 1 w 1"/>
                    <a:gd name="T7" fmla="*/ 0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7"/>
                    <a:gd name="T14" fmla="*/ 1 w 1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7">
                      <a:moveTo>
                        <a:pt x="0" y="77"/>
                      </a:moveTo>
                      <a:lnTo>
                        <a:pt x="0" y="48"/>
                      </a:lnTo>
                      <a:lnTo>
                        <a:pt x="0" y="5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" name="Freeform 1912"/>
                <p:cNvSpPr>
                  <a:spLocks/>
                </p:cNvSpPr>
                <p:nvPr/>
              </p:nvSpPr>
              <p:spPr bwMode="auto">
                <a:xfrm>
                  <a:off x="2429" y="3410"/>
                  <a:ext cx="1" cy="13"/>
                </a:xfrm>
                <a:custGeom>
                  <a:avLst/>
                  <a:gdLst>
                    <a:gd name="T0" fmla="*/ 0 w 1"/>
                    <a:gd name="T1" fmla="*/ 4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" name="Freeform 1913"/>
                <p:cNvSpPr>
                  <a:spLocks/>
                </p:cNvSpPr>
                <p:nvPr/>
              </p:nvSpPr>
              <p:spPr bwMode="auto">
                <a:xfrm>
                  <a:off x="2430" y="3345"/>
                  <a:ext cx="2" cy="80"/>
                </a:xfrm>
                <a:custGeom>
                  <a:avLst/>
                  <a:gdLst>
                    <a:gd name="T0" fmla="*/ 0 w 2"/>
                    <a:gd name="T1" fmla="*/ 80 h 80"/>
                    <a:gd name="T2" fmla="*/ 0 w 2"/>
                    <a:gd name="T3" fmla="*/ 77 h 80"/>
                    <a:gd name="T4" fmla="*/ 0 w 2"/>
                    <a:gd name="T5" fmla="*/ 80 h 80"/>
                    <a:gd name="T6" fmla="*/ 2 w 2"/>
                    <a:gd name="T7" fmla="*/ 0 h 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0"/>
                    <a:gd name="T14" fmla="*/ 2 w 2"/>
                    <a:gd name="T15" fmla="*/ 80 h 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0">
                      <a:moveTo>
                        <a:pt x="0" y="80"/>
                      </a:moveTo>
                      <a:lnTo>
                        <a:pt x="0" y="77"/>
                      </a:lnTo>
                      <a:lnTo>
                        <a:pt x="0" y="8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" name="Freeform 1914"/>
                <p:cNvSpPr>
                  <a:spLocks/>
                </p:cNvSpPr>
                <p:nvPr/>
              </p:nvSpPr>
              <p:spPr bwMode="auto">
                <a:xfrm>
                  <a:off x="2432" y="3276"/>
                  <a:ext cx="1" cy="114"/>
                </a:xfrm>
                <a:custGeom>
                  <a:avLst/>
                  <a:gdLst>
                    <a:gd name="T0" fmla="*/ 0 w 1"/>
                    <a:gd name="T1" fmla="*/ 114 h 114"/>
                    <a:gd name="T2" fmla="*/ 0 w 1"/>
                    <a:gd name="T3" fmla="*/ 0 h 114"/>
                    <a:gd name="T4" fmla="*/ 0 w 1"/>
                    <a:gd name="T5" fmla="*/ 0 h 114"/>
                    <a:gd name="T6" fmla="*/ 1 w 1"/>
                    <a:gd name="T7" fmla="*/ 95 h 1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4"/>
                    <a:gd name="T14" fmla="*/ 1 w 1"/>
                    <a:gd name="T15" fmla="*/ 114 h 1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4">
                      <a:moveTo>
                        <a:pt x="0" y="114"/>
                      </a:moveTo>
                      <a:lnTo>
                        <a:pt x="0" y="0"/>
                      </a:lnTo>
                      <a:lnTo>
                        <a:pt x="1" y="9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" name="Freeform 1915"/>
                <p:cNvSpPr>
                  <a:spLocks/>
                </p:cNvSpPr>
                <p:nvPr/>
              </p:nvSpPr>
              <p:spPr bwMode="auto">
                <a:xfrm>
                  <a:off x="2433" y="3354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17 h 27"/>
                    <a:gd name="T4" fmla="*/ 0 w 1"/>
                    <a:gd name="T5" fmla="*/ 27 h 27"/>
                    <a:gd name="T6" fmla="*/ 1 w 1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17"/>
                      </a:lnTo>
                      <a:lnTo>
                        <a:pt x="0" y="2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" name="Freeform 1916"/>
                <p:cNvSpPr>
                  <a:spLocks/>
                </p:cNvSpPr>
                <p:nvPr/>
              </p:nvSpPr>
              <p:spPr bwMode="auto">
                <a:xfrm>
                  <a:off x="2434" y="3272"/>
                  <a:ext cx="1" cy="88"/>
                </a:xfrm>
                <a:custGeom>
                  <a:avLst/>
                  <a:gdLst>
                    <a:gd name="T0" fmla="*/ 0 w 1"/>
                    <a:gd name="T1" fmla="*/ 88 h 88"/>
                    <a:gd name="T2" fmla="*/ 0 w 1"/>
                    <a:gd name="T3" fmla="*/ 51 h 88"/>
                    <a:gd name="T4" fmla="*/ 0 w 1"/>
                    <a:gd name="T5" fmla="*/ 88 h 88"/>
                    <a:gd name="T6" fmla="*/ 1 w 1"/>
                    <a:gd name="T7" fmla="*/ 0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8"/>
                    <a:gd name="T14" fmla="*/ 1 w 1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8">
                      <a:moveTo>
                        <a:pt x="0" y="88"/>
                      </a:moveTo>
                      <a:lnTo>
                        <a:pt x="0" y="51"/>
                      </a:lnTo>
                      <a:lnTo>
                        <a:pt x="0" y="8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" name="Freeform 1917"/>
                <p:cNvSpPr>
                  <a:spLocks/>
                </p:cNvSpPr>
                <p:nvPr/>
              </p:nvSpPr>
              <p:spPr bwMode="auto">
                <a:xfrm>
                  <a:off x="2435" y="3272"/>
                  <a:ext cx="1" cy="138"/>
                </a:xfrm>
                <a:custGeom>
                  <a:avLst/>
                  <a:gdLst>
                    <a:gd name="T0" fmla="*/ 0 w 1"/>
                    <a:gd name="T1" fmla="*/ 138 h 138"/>
                    <a:gd name="T2" fmla="*/ 0 w 1"/>
                    <a:gd name="T3" fmla="*/ 0 h 138"/>
                    <a:gd name="T4" fmla="*/ 0 w 1"/>
                    <a:gd name="T5" fmla="*/ 131 h 138"/>
                    <a:gd name="T6" fmla="*/ 1 w 1"/>
                    <a:gd name="T7" fmla="*/ 94 h 1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8"/>
                    <a:gd name="T14" fmla="*/ 1 w 1"/>
                    <a:gd name="T15" fmla="*/ 138 h 1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8">
                      <a:moveTo>
                        <a:pt x="0" y="138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1" y="9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" name="Freeform 1918"/>
                <p:cNvSpPr>
                  <a:spLocks/>
                </p:cNvSpPr>
                <p:nvPr/>
              </p:nvSpPr>
              <p:spPr bwMode="auto">
                <a:xfrm>
                  <a:off x="2436" y="3366"/>
                  <a:ext cx="1" cy="76"/>
                </a:xfrm>
                <a:custGeom>
                  <a:avLst/>
                  <a:gdLst>
                    <a:gd name="T0" fmla="*/ 0 w 1"/>
                    <a:gd name="T1" fmla="*/ 36 h 76"/>
                    <a:gd name="T2" fmla="*/ 0 w 1"/>
                    <a:gd name="T3" fmla="*/ 0 h 76"/>
                    <a:gd name="T4" fmla="*/ 0 w 1"/>
                    <a:gd name="T5" fmla="*/ 36 h 76"/>
                    <a:gd name="T6" fmla="*/ 1 w 1"/>
                    <a:gd name="T7" fmla="*/ 76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6"/>
                    <a:gd name="T14" fmla="*/ 1 w 1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" y="7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" name="Freeform 1919"/>
                <p:cNvSpPr>
                  <a:spLocks/>
                </p:cNvSpPr>
                <p:nvPr/>
              </p:nvSpPr>
              <p:spPr bwMode="auto">
                <a:xfrm>
                  <a:off x="2437" y="3379"/>
                  <a:ext cx="2" cy="86"/>
                </a:xfrm>
                <a:custGeom>
                  <a:avLst/>
                  <a:gdLst>
                    <a:gd name="T0" fmla="*/ 0 w 2"/>
                    <a:gd name="T1" fmla="*/ 63 h 86"/>
                    <a:gd name="T2" fmla="*/ 0 w 2"/>
                    <a:gd name="T3" fmla="*/ 0 h 86"/>
                    <a:gd name="T4" fmla="*/ 0 w 2"/>
                    <a:gd name="T5" fmla="*/ 42 h 86"/>
                    <a:gd name="T6" fmla="*/ 2 w 2"/>
                    <a:gd name="T7" fmla="*/ 86 h 8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6"/>
                    <a:gd name="T14" fmla="*/ 2 w 2"/>
                    <a:gd name="T15" fmla="*/ 86 h 8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6">
                      <a:moveTo>
                        <a:pt x="0" y="63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2" y="8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" name="Freeform 1920"/>
                <p:cNvSpPr>
                  <a:spLocks/>
                </p:cNvSpPr>
                <p:nvPr/>
              </p:nvSpPr>
              <p:spPr bwMode="auto">
                <a:xfrm>
                  <a:off x="2439" y="3416"/>
                  <a:ext cx="1" cy="49"/>
                </a:xfrm>
                <a:custGeom>
                  <a:avLst/>
                  <a:gdLst>
                    <a:gd name="T0" fmla="*/ 0 w 1"/>
                    <a:gd name="T1" fmla="*/ 49 h 49"/>
                    <a:gd name="T2" fmla="*/ 0 w 1"/>
                    <a:gd name="T3" fmla="*/ 12 h 49"/>
                    <a:gd name="T4" fmla="*/ 0 w 1"/>
                    <a:gd name="T5" fmla="*/ 12 h 49"/>
                    <a:gd name="T6" fmla="*/ 1 w 1"/>
                    <a:gd name="T7" fmla="*/ 0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9"/>
                    <a:gd name="T14" fmla="*/ 1 w 1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9">
                      <a:moveTo>
                        <a:pt x="0" y="49"/>
                      </a:move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" name="Freeform 1921"/>
                <p:cNvSpPr>
                  <a:spLocks/>
                </p:cNvSpPr>
                <p:nvPr/>
              </p:nvSpPr>
              <p:spPr bwMode="auto">
                <a:xfrm>
                  <a:off x="2440" y="3416"/>
                  <a:ext cx="1" cy="71"/>
                </a:xfrm>
                <a:custGeom>
                  <a:avLst/>
                  <a:gdLst>
                    <a:gd name="T0" fmla="*/ 0 w 1"/>
                    <a:gd name="T1" fmla="*/ 71 h 71"/>
                    <a:gd name="T2" fmla="*/ 0 w 1"/>
                    <a:gd name="T3" fmla="*/ 0 h 71"/>
                    <a:gd name="T4" fmla="*/ 0 w 1"/>
                    <a:gd name="T5" fmla="*/ 71 h 71"/>
                    <a:gd name="T6" fmla="*/ 1 w 1"/>
                    <a:gd name="T7" fmla="*/ 43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1"/>
                    <a:gd name="T14" fmla="*/ 1 w 1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1">
                      <a:moveTo>
                        <a:pt x="0" y="71"/>
                      </a:move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" name="Freeform 1922"/>
                <p:cNvSpPr>
                  <a:spLocks/>
                </p:cNvSpPr>
                <p:nvPr/>
              </p:nvSpPr>
              <p:spPr bwMode="auto">
                <a:xfrm>
                  <a:off x="2441" y="3393"/>
                  <a:ext cx="1" cy="79"/>
                </a:xfrm>
                <a:custGeom>
                  <a:avLst/>
                  <a:gdLst>
                    <a:gd name="T0" fmla="*/ 0 w 1"/>
                    <a:gd name="T1" fmla="*/ 79 h 79"/>
                    <a:gd name="T2" fmla="*/ 0 w 1"/>
                    <a:gd name="T3" fmla="*/ 0 h 79"/>
                    <a:gd name="T4" fmla="*/ 0 w 1"/>
                    <a:gd name="T5" fmla="*/ 79 h 79"/>
                    <a:gd name="T6" fmla="*/ 1 w 1"/>
                    <a:gd name="T7" fmla="*/ 41 h 7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9"/>
                    <a:gd name="T14" fmla="*/ 1 w 1"/>
                    <a:gd name="T15" fmla="*/ 79 h 7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9">
                      <a:moveTo>
                        <a:pt x="0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" name="Freeform 1923"/>
                <p:cNvSpPr>
                  <a:spLocks/>
                </p:cNvSpPr>
                <p:nvPr/>
              </p:nvSpPr>
              <p:spPr bwMode="auto">
                <a:xfrm>
                  <a:off x="2442" y="3434"/>
                  <a:ext cx="1" cy="62"/>
                </a:xfrm>
                <a:custGeom>
                  <a:avLst/>
                  <a:gdLst>
                    <a:gd name="T0" fmla="*/ 0 w 1"/>
                    <a:gd name="T1" fmla="*/ 15 h 62"/>
                    <a:gd name="T2" fmla="*/ 0 w 1"/>
                    <a:gd name="T3" fmla="*/ 0 h 62"/>
                    <a:gd name="T4" fmla="*/ 0 w 1"/>
                    <a:gd name="T5" fmla="*/ 15 h 62"/>
                    <a:gd name="T6" fmla="*/ 1 w 1"/>
                    <a:gd name="T7" fmla="*/ 62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2"/>
                    <a:gd name="T14" fmla="*/ 1 w 1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2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6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" name="Freeform 1924"/>
                <p:cNvSpPr>
                  <a:spLocks/>
                </p:cNvSpPr>
                <p:nvPr/>
              </p:nvSpPr>
              <p:spPr bwMode="auto">
                <a:xfrm>
                  <a:off x="2443" y="3486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1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4" name="Freeform 1925"/>
                <p:cNvSpPr>
                  <a:spLocks/>
                </p:cNvSpPr>
                <p:nvPr/>
              </p:nvSpPr>
              <p:spPr bwMode="auto">
                <a:xfrm>
                  <a:off x="2444" y="3465"/>
                  <a:ext cx="2" cy="31"/>
                </a:xfrm>
                <a:custGeom>
                  <a:avLst/>
                  <a:gdLst>
                    <a:gd name="T0" fmla="*/ 0 w 2"/>
                    <a:gd name="T1" fmla="*/ 31 h 31"/>
                    <a:gd name="T2" fmla="*/ 0 w 2"/>
                    <a:gd name="T3" fmla="*/ 17 h 31"/>
                    <a:gd name="T4" fmla="*/ 0 w 2"/>
                    <a:gd name="T5" fmla="*/ 19 h 31"/>
                    <a:gd name="T6" fmla="*/ 2 w 2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1"/>
                    <a:gd name="T14" fmla="*/ 2 w 2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1">
                      <a:moveTo>
                        <a:pt x="0" y="31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5" name="Freeform 1926"/>
                <p:cNvSpPr>
                  <a:spLocks/>
                </p:cNvSpPr>
                <p:nvPr/>
              </p:nvSpPr>
              <p:spPr bwMode="auto">
                <a:xfrm>
                  <a:off x="2446" y="3465"/>
                  <a:ext cx="1" cy="41"/>
                </a:xfrm>
                <a:custGeom>
                  <a:avLst/>
                  <a:gdLst>
                    <a:gd name="T0" fmla="*/ 0 w 1"/>
                    <a:gd name="T1" fmla="*/ 0 h 41"/>
                    <a:gd name="T2" fmla="*/ 0 w 1"/>
                    <a:gd name="T3" fmla="*/ 0 h 41"/>
                    <a:gd name="T4" fmla="*/ 0 w 1"/>
                    <a:gd name="T5" fmla="*/ 0 h 41"/>
                    <a:gd name="T6" fmla="*/ 1 w 1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6" name="Freeform 1927"/>
                <p:cNvSpPr>
                  <a:spLocks/>
                </p:cNvSpPr>
                <p:nvPr/>
              </p:nvSpPr>
              <p:spPr bwMode="auto">
                <a:xfrm>
                  <a:off x="2447" y="34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7" name="Freeform 1928"/>
                <p:cNvSpPr>
                  <a:spLocks/>
                </p:cNvSpPr>
                <p:nvPr/>
              </p:nvSpPr>
              <p:spPr bwMode="auto">
                <a:xfrm>
                  <a:off x="2448" y="3486"/>
                  <a:ext cx="1" cy="21"/>
                </a:xfrm>
                <a:custGeom>
                  <a:avLst/>
                  <a:gdLst>
                    <a:gd name="T0" fmla="*/ 0 w 1"/>
                    <a:gd name="T1" fmla="*/ 13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8" name="Freeform 1929"/>
                <p:cNvSpPr>
                  <a:spLocks/>
                </p:cNvSpPr>
                <p:nvPr/>
              </p:nvSpPr>
              <p:spPr bwMode="auto">
                <a:xfrm>
                  <a:off x="2449" y="3456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51 h 57"/>
                    <a:gd name="T4" fmla="*/ 0 w 1"/>
                    <a:gd name="T5" fmla="*/ 57 h 57"/>
                    <a:gd name="T6" fmla="*/ 1 w 1"/>
                    <a:gd name="T7" fmla="*/ 0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51"/>
                      </a:lnTo>
                      <a:lnTo>
                        <a:pt x="0" y="5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9" name="Freeform 1930"/>
                <p:cNvSpPr>
                  <a:spLocks/>
                </p:cNvSpPr>
                <p:nvPr/>
              </p:nvSpPr>
              <p:spPr bwMode="auto">
                <a:xfrm>
                  <a:off x="2450" y="3456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0" name="Freeform 1931"/>
                <p:cNvSpPr>
                  <a:spLocks/>
                </p:cNvSpPr>
                <p:nvPr/>
              </p:nvSpPr>
              <p:spPr bwMode="auto">
                <a:xfrm>
                  <a:off x="2451" y="3463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1" name="Freeform 1932"/>
                <p:cNvSpPr>
                  <a:spLocks/>
                </p:cNvSpPr>
                <p:nvPr/>
              </p:nvSpPr>
              <p:spPr bwMode="auto">
                <a:xfrm>
                  <a:off x="2453" y="3379"/>
                  <a:ext cx="1" cy="89"/>
                </a:xfrm>
                <a:custGeom>
                  <a:avLst/>
                  <a:gdLst>
                    <a:gd name="T0" fmla="*/ 0 w 1"/>
                    <a:gd name="T1" fmla="*/ 89 h 89"/>
                    <a:gd name="T2" fmla="*/ 0 w 1"/>
                    <a:gd name="T3" fmla="*/ 0 h 89"/>
                    <a:gd name="T4" fmla="*/ 0 w 1"/>
                    <a:gd name="T5" fmla="*/ 0 h 89"/>
                    <a:gd name="T6" fmla="*/ 1 w 1"/>
                    <a:gd name="T7" fmla="*/ 62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9"/>
                    <a:gd name="T14" fmla="*/ 1 w 1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9">
                      <a:moveTo>
                        <a:pt x="0" y="89"/>
                      </a:moveTo>
                      <a:lnTo>
                        <a:pt x="0" y="0"/>
                      </a:lnTo>
                      <a:lnTo>
                        <a:pt x="1" y="6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2" name="Freeform 1933"/>
                <p:cNvSpPr>
                  <a:spLocks/>
                </p:cNvSpPr>
                <p:nvPr/>
              </p:nvSpPr>
              <p:spPr bwMode="auto">
                <a:xfrm>
                  <a:off x="2454" y="3394"/>
                  <a:ext cx="1" cy="92"/>
                </a:xfrm>
                <a:custGeom>
                  <a:avLst/>
                  <a:gdLst>
                    <a:gd name="T0" fmla="*/ 0 w 1"/>
                    <a:gd name="T1" fmla="*/ 65 h 92"/>
                    <a:gd name="T2" fmla="*/ 0 w 1"/>
                    <a:gd name="T3" fmla="*/ 0 h 92"/>
                    <a:gd name="T4" fmla="*/ 0 w 1"/>
                    <a:gd name="T5" fmla="*/ 0 h 92"/>
                    <a:gd name="T6" fmla="*/ 1 w 1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2"/>
                    <a:gd name="T14" fmla="*/ 1 w 1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2">
                      <a:moveTo>
                        <a:pt x="0" y="65"/>
                      </a:moveTo>
                      <a:lnTo>
                        <a:pt x="0" y="0"/>
                      </a:lnTo>
                      <a:lnTo>
                        <a:pt x="1" y="9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3" name="Freeform 1934"/>
                <p:cNvSpPr>
                  <a:spLocks/>
                </p:cNvSpPr>
                <p:nvPr/>
              </p:nvSpPr>
              <p:spPr bwMode="auto">
                <a:xfrm>
                  <a:off x="2455" y="3468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18 h 25"/>
                    <a:gd name="T4" fmla="*/ 0 w 1"/>
                    <a:gd name="T5" fmla="*/ 25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18"/>
                      </a:ln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4" name="Freeform 1935"/>
                <p:cNvSpPr>
                  <a:spLocks/>
                </p:cNvSpPr>
                <p:nvPr/>
              </p:nvSpPr>
              <p:spPr bwMode="auto">
                <a:xfrm>
                  <a:off x="2456" y="3408"/>
                  <a:ext cx="1" cy="83"/>
                </a:xfrm>
                <a:custGeom>
                  <a:avLst/>
                  <a:gdLst>
                    <a:gd name="T0" fmla="*/ 0 w 1"/>
                    <a:gd name="T1" fmla="*/ 83 h 83"/>
                    <a:gd name="T2" fmla="*/ 0 w 1"/>
                    <a:gd name="T3" fmla="*/ 60 h 83"/>
                    <a:gd name="T4" fmla="*/ 0 w 1"/>
                    <a:gd name="T5" fmla="*/ 83 h 83"/>
                    <a:gd name="T6" fmla="*/ 1 w 1"/>
                    <a:gd name="T7" fmla="*/ 0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3"/>
                    <a:gd name="T14" fmla="*/ 1 w 1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3">
                      <a:moveTo>
                        <a:pt x="0" y="83"/>
                      </a:moveTo>
                      <a:lnTo>
                        <a:pt x="0" y="60"/>
                      </a:lnTo>
                      <a:lnTo>
                        <a:pt x="0" y="8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5" name="Freeform 1936"/>
                <p:cNvSpPr>
                  <a:spLocks/>
                </p:cNvSpPr>
                <p:nvPr/>
              </p:nvSpPr>
              <p:spPr bwMode="auto">
                <a:xfrm>
                  <a:off x="2457" y="3401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7 h 21"/>
                    <a:gd name="T4" fmla="*/ 0 w 1"/>
                    <a:gd name="T5" fmla="*/ 10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" name="Freeform 1937"/>
                <p:cNvSpPr>
                  <a:spLocks/>
                </p:cNvSpPr>
                <p:nvPr/>
              </p:nvSpPr>
              <p:spPr bwMode="auto">
                <a:xfrm>
                  <a:off x="2458" y="3401"/>
                  <a:ext cx="2" cy="48"/>
                </a:xfrm>
                <a:custGeom>
                  <a:avLst/>
                  <a:gdLst>
                    <a:gd name="T0" fmla="*/ 0 w 2"/>
                    <a:gd name="T1" fmla="*/ 9 h 48"/>
                    <a:gd name="T2" fmla="*/ 0 w 2"/>
                    <a:gd name="T3" fmla="*/ 0 h 48"/>
                    <a:gd name="T4" fmla="*/ 0 w 2"/>
                    <a:gd name="T5" fmla="*/ 9 h 48"/>
                    <a:gd name="T6" fmla="*/ 2 w 2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8"/>
                    <a:gd name="T14" fmla="*/ 2 w 2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8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4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" name="Freeform 1938"/>
                <p:cNvSpPr>
                  <a:spLocks/>
                </p:cNvSpPr>
                <p:nvPr/>
              </p:nvSpPr>
              <p:spPr bwMode="auto">
                <a:xfrm>
                  <a:off x="2460" y="3402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0 h 47"/>
                    <a:gd name="T6" fmla="*/ 1 w 1"/>
                    <a:gd name="T7" fmla="*/ 2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8" name="Freeform 1939"/>
                <p:cNvSpPr>
                  <a:spLocks/>
                </p:cNvSpPr>
                <p:nvPr/>
              </p:nvSpPr>
              <p:spPr bwMode="auto">
                <a:xfrm>
                  <a:off x="2461" y="3404"/>
                  <a:ext cx="1" cy="52"/>
                </a:xfrm>
                <a:custGeom>
                  <a:avLst/>
                  <a:gdLst>
                    <a:gd name="T0" fmla="*/ 0 w 1"/>
                    <a:gd name="T1" fmla="*/ 52 h 52"/>
                    <a:gd name="T2" fmla="*/ 0 w 1"/>
                    <a:gd name="T3" fmla="*/ 0 h 52"/>
                    <a:gd name="T4" fmla="*/ 0 w 1"/>
                    <a:gd name="T5" fmla="*/ 49 h 52"/>
                    <a:gd name="T6" fmla="*/ 1 w 1"/>
                    <a:gd name="T7" fmla="*/ 41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2"/>
                    <a:gd name="T14" fmla="*/ 1 w 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9" name="Freeform 1940"/>
                <p:cNvSpPr>
                  <a:spLocks/>
                </p:cNvSpPr>
                <p:nvPr/>
              </p:nvSpPr>
              <p:spPr bwMode="auto">
                <a:xfrm>
                  <a:off x="2462" y="3445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" name="Freeform 1941"/>
                <p:cNvSpPr>
                  <a:spLocks/>
                </p:cNvSpPr>
                <p:nvPr/>
              </p:nvSpPr>
              <p:spPr bwMode="auto">
                <a:xfrm>
                  <a:off x="2463" y="3435"/>
                  <a:ext cx="1" cy="28"/>
                </a:xfrm>
                <a:custGeom>
                  <a:avLst/>
                  <a:gdLst>
                    <a:gd name="T0" fmla="*/ 0 w 1"/>
                    <a:gd name="T1" fmla="*/ 10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1" name="Freeform 1942"/>
                <p:cNvSpPr>
                  <a:spLocks/>
                </p:cNvSpPr>
                <p:nvPr/>
              </p:nvSpPr>
              <p:spPr bwMode="auto">
                <a:xfrm>
                  <a:off x="2464" y="3437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26 h 50"/>
                    <a:gd name="T4" fmla="*/ 0 w 1"/>
                    <a:gd name="T5" fmla="*/ 50 h 50"/>
                    <a:gd name="T6" fmla="*/ 1 w 1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26"/>
                      </a:lnTo>
                      <a:lnTo>
                        <a:pt x="0" y="5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2" name="Freeform 1943"/>
                <p:cNvSpPr>
                  <a:spLocks/>
                </p:cNvSpPr>
                <p:nvPr/>
              </p:nvSpPr>
              <p:spPr bwMode="auto">
                <a:xfrm>
                  <a:off x="2465" y="3395"/>
                  <a:ext cx="2" cy="93"/>
                </a:xfrm>
                <a:custGeom>
                  <a:avLst/>
                  <a:gdLst>
                    <a:gd name="T0" fmla="*/ 0 w 2"/>
                    <a:gd name="T1" fmla="*/ 93 h 93"/>
                    <a:gd name="T2" fmla="*/ 0 w 2"/>
                    <a:gd name="T3" fmla="*/ 42 h 93"/>
                    <a:gd name="T4" fmla="*/ 0 w 2"/>
                    <a:gd name="T5" fmla="*/ 93 h 93"/>
                    <a:gd name="T6" fmla="*/ 2 w 2"/>
                    <a:gd name="T7" fmla="*/ 0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3"/>
                    <a:gd name="T14" fmla="*/ 2 w 2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3">
                      <a:moveTo>
                        <a:pt x="0" y="93"/>
                      </a:moveTo>
                      <a:lnTo>
                        <a:pt x="0" y="42"/>
                      </a:lnTo>
                      <a:lnTo>
                        <a:pt x="0" y="9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3" name="Freeform 1944"/>
                <p:cNvSpPr>
                  <a:spLocks/>
                </p:cNvSpPr>
                <p:nvPr/>
              </p:nvSpPr>
              <p:spPr bwMode="auto">
                <a:xfrm>
                  <a:off x="2467" y="3395"/>
                  <a:ext cx="1" cy="89"/>
                </a:xfrm>
                <a:custGeom>
                  <a:avLst/>
                  <a:gdLst>
                    <a:gd name="T0" fmla="*/ 0 w 1"/>
                    <a:gd name="T1" fmla="*/ 75 h 89"/>
                    <a:gd name="T2" fmla="*/ 0 w 1"/>
                    <a:gd name="T3" fmla="*/ 0 h 89"/>
                    <a:gd name="T4" fmla="*/ 0 w 1"/>
                    <a:gd name="T5" fmla="*/ 71 h 89"/>
                    <a:gd name="T6" fmla="*/ 1 w 1"/>
                    <a:gd name="T7" fmla="*/ 89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9"/>
                    <a:gd name="T14" fmla="*/ 1 w 1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9">
                      <a:moveTo>
                        <a:pt x="0" y="75"/>
                      </a:moveTo>
                      <a:lnTo>
                        <a:pt x="0" y="0"/>
                      </a:lnTo>
                      <a:lnTo>
                        <a:pt x="0" y="71"/>
                      </a:lnTo>
                      <a:lnTo>
                        <a:pt x="1" y="8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4" name="Freeform 1945"/>
                <p:cNvSpPr>
                  <a:spLocks/>
                </p:cNvSpPr>
                <p:nvPr/>
              </p:nvSpPr>
              <p:spPr bwMode="auto">
                <a:xfrm>
                  <a:off x="2468" y="3484"/>
                  <a:ext cx="1" cy="21"/>
                </a:xfrm>
                <a:custGeom>
                  <a:avLst/>
                  <a:gdLst>
                    <a:gd name="T0" fmla="*/ 0 w 1"/>
                    <a:gd name="T1" fmla="*/ 16 h 21"/>
                    <a:gd name="T2" fmla="*/ 0 w 1"/>
                    <a:gd name="T3" fmla="*/ 0 h 21"/>
                    <a:gd name="T4" fmla="*/ 0 w 1"/>
                    <a:gd name="T5" fmla="*/ 16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5" name="Freeform 1946"/>
                <p:cNvSpPr>
                  <a:spLocks/>
                </p:cNvSpPr>
                <p:nvPr/>
              </p:nvSpPr>
              <p:spPr bwMode="auto">
                <a:xfrm>
                  <a:off x="2469" y="3477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3 h 28"/>
                    <a:gd name="T6" fmla="*/ 1 w 1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6" name="Freeform 1947"/>
                <p:cNvSpPr>
                  <a:spLocks/>
                </p:cNvSpPr>
                <p:nvPr/>
              </p:nvSpPr>
              <p:spPr bwMode="auto">
                <a:xfrm>
                  <a:off x="2470" y="3456"/>
                  <a:ext cx="1" cy="49"/>
                </a:xfrm>
                <a:custGeom>
                  <a:avLst/>
                  <a:gdLst>
                    <a:gd name="T0" fmla="*/ 0 w 1"/>
                    <a:gd name="T1" fmla="*/ 49 h 49"/>
                    <a:gd name="T2" fmla="*/ 0 w 1"/>
                    <a:gd name="T3" fmla="*/ 0 h 49"/>
                    <a:gd name="T4" fmla="*/ 0 w 1"/>
                    <a:gd name="T5" fmla="*/ 0 h 49"/>
                    <a:gd name="T6" fmla="*/ 1 w 1"/>
                    <a:gd name="T7" fmla="*/ 0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9"/>
                    <a:gd name="T14" fmla="*/ 1 w 1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9">
                      <a:moveTo>
                        <a:pt x="0" y="49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7" name="Freeform 1948"/>
                <p:cNvSpPr>
                  <a:spLocks/>
                </p:cNvSpPr>
                <p:nvPr/>
              </p:nvSpPr>
              <p:spPr bwMode="auto">
                <a:xfrm>
                  <a:off x="2471" y="3456"/>
                  <a:ext cx="1" cy="52"/>
                </a:xfrm>
                <a:custGeom>
                  <a:avLst/>
                  <a:gdLst>
                    <a:gd name="T0" fmla="*/ 0 w 1"/>
                    <a:gd name="T1" fmla="*/ 52 h 52"/>
                    <a:gd name="T2" fmla="*/ 0 w 1"/>
                    <a:gd name="T3" fmla="*/ 0 h 52"/>
                    <a:gd name="T4" fmla="*/ 0 w 1"/>
                    <a:gd name="T5" fmla="*/ 52 h 52"/>
                    <a:gd name="T6" fmla="*/ 1 w 1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2"/>
                    <a:gd name="T14" fmla="*/ 1 w 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0" y="52"/>
                      </a:lnTo>
                      <a:lnTo>
                        <a:pt x="1" y="5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8" name="Freeform 1949"/>
                <p:cNvSpPr>
                  <a:spLocks/>
                </p:cNvSpPr>
                <p:nvPr/>
              </p:nvSpPr>
              <p:spPr bwMode="auto">
                <a:xfrm>
                  <a:off x="2472" y="3498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0 h 12"/>
                    <a:gd name="T4" fmla="*/ 0 w 2"/>
                    <a:gd name="T5" fmla="*/ 0 h 12"/>
                    <a:gd name="T6" fmla="*/ 2 w 2"/>
                    <a:gd name="T7" fmla="*/ 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9" name="Freeform 1950"/>
                <p:cNvSpPr>
                  <a:spLocks/>
                </p:cNvSpPr>
                <p:nvPr/>
              </p:nvSpPr>
              <p:spPr bwMode="auto">
                <a:xfrm>
                  <a:off x="2474" y="3464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24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0" name="Freeform 1951"/>
                <p:cNvSpPr>
                  <a:spLocks/>
                </p:cNvSpPr>
                <p:nvPr/>
              </p:nvSpPr>
              <p:spPr bwMode="auto">
                <a:xfrm>
                  <a:off x="2475" y="348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" name="Freeform 1952"/>
                <p:cNvSpPr>
                  <a:spLocks/>
                </p:cNvSpPr>
                <p:nvPr/>
              </p:nvSpPr>
              <p:spPr bwMode="auto">
                <a:xfrm>
                  <a:off x="2476" y="348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9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" name="Freeform 1953"/>
                <p:cNvSpPr>
                  <a:spLocks/>
                </p:cNvSpPr>
                <p:nvPr/>
              </p:nvSpPr>
              <p:spPr bwMode="auto">
                <a:xfrm>
                  <a:off x="2477" y="3494"/>
                  <a:ext cx="1" cy="25"/>
                </a:xfrm>
                <a:custGeom>
                  <a:avLst/>
                  <a:gdLst>
                    <a:gd name="T0" fmla="*/ 0 w 1"/>
                    <a:gd name="T1" fmla="*/ 4 h 25"/>
                    <a:gd name="T2" fmla="*/ 0 w 1"/>
                    <a:gd name="T3" fmla="*/ 0 h 25"/>
                    <a:gd name="T4" fmla="*/ 0 w 1"/>
                    <a:gd name="T5" fmla="*/ 4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" name="Freeform 1954"/>
                <p:cNvSpPr>
                  <a:spLocks/>
                </p:cNvSpPr>
                <p:nvPr/>
              </p:nvSpPr>
              <p:spPr bwMode="auto">
                <a:xfrm>
                  <a:off x="2478" y="3463"/>
                  <a:ext cx="1" cy="56"/>
                </a:xfrm>
                <a:custGeom>
                  <a:avLst/>
                  <a:gdLst>
                    <a:gd name="T0" fmla="*/ 0 w 1"/>
                    <a:gd name="T1" fmla="*/ 56 h 56"/>
                    <a:gd name="T2" fmla="*/ 0 w 1"/>
                    <a:gd name="T3" fmla="*/ 0 h 56"/>
                    <a:gd name="T4" fmla="*/ 0 w 1"/>
                    <a:gd name="T5" fmla="*/ 0 h 56"/>
                    <a:gd name="T6" fmla="*/ 1 w 1"/>
                    <a:gd name="T7" fmla="*/ 12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6"/>
                    <a:gd name="T14" fmla="*/ 1 w 1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" name="Freeform 1955"/>
                <p:cNvSpPr>
                  <a:spLocks/>
                </p:cNvSpPr>
                <p:nvPr/>
              </p:nvSpPr>
              <p:spPr bwMode="auto">
                <a:xfrm>
                  <a:off x="2479" y="3475"/>
                  <a:ext cx="2" cy="27"/>
                </a:xfrm>
                <a:custGeom>
                  <a:avLst/>
                  <a:gdLst>
                    <a:gd name="T0" fmla="*/ 0 w 2"/>
                    <a:gd name="T1" fmla="*/ 27 h 27"/>
                    <a:gd name="T2" fmla="*/ 0 w 2"/>
                    <a:gd name="T3" fmla="*/ 0 h 27"/>
                    <a:gd name="T4" fmla="*/ 0 w 2"/>
                    <a:gd name="T5" fmla="*/ 27 h 27"/>
                    <a:gd name="T6" fmla="*/ 2 w 2"/>
                    <a:gd name="T7" fmla="*/ 21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7"/>
                    <a:gd name="T14" fmla="*/ 2 w 2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2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" name="Freeform 1956"/>
                <p:cNvSpPr>
                  <a:spLocks/>
                </p:cNvSpPr>
                <p:nvPr/>
              </p:nvSpPr>
              <p:spPr bwMode="auto">
                <a:xfrm>
                  <a:off x="2481" y="3477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8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" name="Freeform 1957"/>
                <p:cNvSpPr>
                  <a:spLocks/>
                </p:cNvSpPr>
                <p:nvPr/>
              </p:nvSpPr>
              <p:spPr bwMode="auto">
                <a:xfrm>
                  <a:off x="2482" y="3470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19 h 32"/>
                    <a:gd name="T4" fmla="*/ 0 w 1"/>
                    <a:gd name="T5" fmla="*/ 19 h 32"/>
                    <a:gd name="T6" fmla="*/ 1 w 1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7" name="Freeform 1958"/>
                <p:cNvSpPr>
                  <a:spLocks/>
                </p:cNvSpPr>
                <p:nvPr/>
              </p:nvSpPr>
              <p:spPr bwMode="auto">
                <a:xfrm>
                  <a:off x="2483" y="3459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0 h 37"/>
                    <a:gd name="T6" fmla="*/ 1 w 1"/>
                    <a:gd name="T7" fmla="*/ 36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8" name="Freeform 1959"/>
                <p:cNvSpPr>
                  <a:spLocks/>
                </p:cNvSpPr>
                <p:nvPr/>
              </p:nvSpPr>
              <p:spPr bwMode="auto">
                <a:xfrm>
                  <a:off x="2484" y="3477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9" name="Freeform 1960"/>
                <p:cNvSpPr>
                  <a:spLocks/>
                </p:cNvSpPr>
                <p:nvPr/>
              </p:nvSpPr>
              <p:spPr bwMode="auto">
                <a:xfrm>
                  <a:off x="2485" y="348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1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0" name="Freeform 1961"/>
                <p:cNvSpPr>
                  <a:spLocks/>
                </p:cNvSpPr>
                <p:nvPr/>
              </p:nvSpPr>
              <p:spPr bwMode="auto">
                <a:xfrm>
                  <a:off x="2486" y="3478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0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1" name="Freeform 1962"/>
                <p:cNvSpPr>
                  <a:spLocks/>
                </p:cNvSpPr>
                <p:nvPr/>
              </p:nvSpPr>
              <p:spPr bwMode="auto">
                <a:xfrm>
                  <a:off x="2488" y="3470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8 h 36"/>
                    <a:gd name="T4" fmla="*/ 0 w 1"/>
                    <a:gd name="T5" fmla="*/ 36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8"/>
                      </a:lnTo>
                      <a:lnTo>
                        <a:pt x="0" y="3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2" name="Freeform 1963"/>
                <p:cNvSpPr>
                  <a:spLocks/>
                </p:cNvSpPr>
                <p:nvPr/>
              </p:nvSpPr>
              <p:spPr bwMode="auto">
                <a:xfrm>
                  <a:off x="2489" y="3470"/>
                  <a:ext cx="1" cy="35"/>
                </a:xfrm>
                <a:custGeom>
                  <a:avLst/>
                  <a:gdLst>
                    <a:gd name="T0" fmla="*/ 0 w 1"/>
                    <a:gd name="T1" fmla="*/ 33 h 35"/>
                    <a:gd name="T2" fmla="*/ 0 w 1"/>
                    <a:gd name="T3" fmla="*/ 0 h 35"/>
                    <a:gd name="T4" fmla="*/ 0 w 1"/>
                    <a:gd name="T5" fmla="*/ 33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3" name="Freeform 1964"/>
                <p:cNvSpPr>
                  <a:spLocks/>
                </p:cNvSpPr>
                <p:nvPr/>
              </p:nvSpPr>
              <p:spPr bwMode="auto">
                <a:xfrm>
                  <a:off x="2490" y="3473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29 h 32"/>
                    <a:gd name="T4" fmla="*/ 0 w 1"/>
                    <a:gd name="T5" fmla="*/ 29 h 32"/>
                    <a:gd name="T6" fmla="*/ 1 w 1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2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4" name="Freeform 1965"/>
                <p:cNvSpPr>
                  <a:spLocks/>
                </p:cNvSpPr>
                <p:nvPr/>
              </p:nvSpPr>
              <p:spPr bwMode="auto">
                <a:xfrm>
                  <a:off x="2491" y="3452"/>
                  <a:ext cx="1" cy="43"/>
                </a:xfrm>
                <a:custGeom>
                  <a:avLst/>
                  <a:gdLst>
                    <a:gd name="T0" fmla="*/ 0 w 1"/>
                    <a:gd name="T1" fmla="*/ 43 h 43"/>
                    <a:gd name="T2" fmla="*/ 0 w 1"/>
                    <a:gd name="T3" fmla="*/ 0 h 43"/>
                    <a:gd name="T4" fmla="*/ 0 w 1"/>
                    <a:gd name="T5" fmla="*/ 43 h 43"/>
                    <a:gd name="T6" fmla="*/ 1 w 1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5" name="Freeform 1966"/>
                <p:cNvSpPr>
                  <a:spLocks/>
                </p:cNvSpPr>
                <p:nvPr/>
              </p:nvSpPr>
              <p:spPr bwMode="auto">
                <a:xfrm>
                  <a:off x="2492" y="3482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6" name="Freeform 1967"/>
                <p:cNvSpPr>
                  <a:spLocks/>
                </p:cNvSpPr>
                <p:nvPr/>
              </p:nvSpPr>
              <p:spPr bwMode="auto">
                <a:xfrm>
                  <a:off x="2493" y="3495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3 h 11"/>
                    <a:gd name="T4" fmla="*/ 0 w 2"/>
                    <a:gd name="T5" fmla="*/ 11 h 11"/>
                    <a:gd name="T6" fmla="*/ 2 w 2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7" name="Freeform 1968"/>
                <p:cNvSpPr>
                  <a:spLocks/>
                </p:cNvSpPr>
                <p:nvPr/>
              </p:nvSpPr>
              <p:spPr bwMode="auto">
                <a:xfrm>
                  <a:off x="2495" y="3466"/>
                  <a:ext cx="1" cy="49"/>
                </a:xfrm>
                <a:custGeom>
                  <a:avLst/>
                  <a:gdLst>
                    <a:gd name="T0" fmla="*/ 0 w 1"/>
                    <a:gd name="T1" fmla="*/ 49 h 49"/>
                    <a:gd name="T2" fmla="*/ 0 w 1"/>
                    <a:gd name="T3" fmla="*/ 0 h 49"/>
                    <a:gd name="T4" fmla="*/ 0 w 1"/>
                    <a:gd name="T5" fmla="*/ 49 h 49"/>
                    <a:gd name="T6" fmla="*/ 1 w 1"/>
                    <a:gd name="T7" fmla="*/ 39 h 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9"/>
                    <a:gd name="T14" fmla="*/ 1 w 1"/>
                    <a:gd name="T15" fmla="*/ 49 h 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9">
                      <a:moveTo>
                        <a:pt x="0" y="49"/>
                      </a:moveTo>
                      <a:lnTo>
                        <a:pt x="0" y="0"/>
                      </a:lnTo>
                      <a:lnTo>
                        <a:pt x="0" y="49"/>
                      </a:lnTo>
                      <a:lnTo>
                        <a:pt x="1" y="3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8" name="Freeform 1969"/>
                <p:cNvSpPr>
                  <a:spLocks/>
                </p:cNvSpPr>
                <p:nvPr/>
              </p:nvSpPr>
              <p:spPr bwMode="auto">
                <a:xfrm>
                  <a:off x="2496" y="3493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2 h 21"/>
                    <a:gd name="T4" fmla="*/ 0 w 1"/>
                    <a:gd name="T5" fmla="*/ 1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9" name="Freeform 1970"/>
                <p:cNvSpPr>
                  <a:spLocks/>
                </p:cNvSpPr>
                <p:nvPr/>
              </p:nvSpPr>
              <p:spPr bwMode="auto">
                <a:xfrm>
                  <a:off x="2497" y="3471"/>
                  <a:ext cx="1" cy="42"/>
                </a:xfrm>
                <a:custGeom>
                  <a:avLst/>
                  <a:gdLst>
                    <a:gd name="T0" fmla="*/ 0 w 1"/>
                    <a:gd name="T1" fmla="*/ 22 h 42"/>
                    <a:gd name="T2" fmla="*/ 0 w 1"/>
                    <a:gd name="T3" fmla="*/ 0 h 42"/>
                    <a:gd name="T4" fmla="*/ 0 w 1"/>
                    <a:gd name="T5" fmla="*/ 0 h 42"/>
                    <a:gd name="T6" fmla="*/ 1 w 1"/>
                    <a:gd name="T7" fmla="*/ 42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0" name="Freeform 1971"/>
                <p:cNvSpPr>
                  <a:spLocks/>
                </p:cNvSpPr>
                <p:nvPr/>
              </p:nvSpPr>
              <p:spPr bwMode="auto">
                <a:xfrm>
                  <a:off x="2498" y="3463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38 h 50"/>
                    <a:gd name="T4" fmla="*/ 0 w 1"/>
                    <a:gd name="T5" fmla="*/ 38 h 50"/>
                    <a:gd name="T6" fmla="*/ 1 w 1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3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1" name="Freeform 1972"/>
                <p:cNvSpPr>
                  <a:spLocks/>
                </p:cNvSpPr>
                <p:nvPr/>
              </p:nvSpPr>
              <p:spPr bwMode="auto">
                <a:xfrm>
                  <a:off x="2499" y="3455"/>
                  <a:ext cx="1" cy="47"/>
                </a:xfrm>
                <a:custGeom>
                  <a:avLst/>
                  <a:gdLst>
                    <a:gd name="T0" fmla="*/ 0 w 1"/>
                    <a:gd name="T1" fmla="*/ 47 h 47"/>
                    <a:gd name="T2" fmla="*/ 0 w 1"/>
                    <a:gd name="T3" fmla="*/ 0 h 47"/>
                    <a:gd name="T4" fmla="*/ 0 w 1"/>
                    <a:gd name="T5" fmla="*/ 47 h 47"/>
                    <a:gd name="T6" fmla="*/ 1 w 1"/>
                    <a:gd name="T7" fmla="*/ 36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7"/>
                    <a:gd name="T14" fmla="*/ 1 w 1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7">
                      <a:moveTo>
                        <a:pt x="0" y="47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2" name="Freeform 1973"/>
                <p:cNvSpPr>
                  <a:spLocks/>
                </p:cNvSpPr>
                <p:nvPr/>
              </p:nvSpPr>
              <p:spPr bwMode="auto">
                <a:xfrm>
                  <a:off x="2500" y="3485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6 h 20"/>
                    <a:gd name="T4" fmla="*/ 0 w 2"/>
                    <a:gd name="T5" fmla="*/ 20 h 20"/>
                    <a:gd name="T6" fmla="*/ 2 w 2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6"/>
                      </a:lnTo>
                      <a:lnTo>
                        <a:pt x="0" y="2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3" name="Freeform 1974"/>
                <p:cNvSpPr>
                  <a:spLocks/>
                </p:cNvSpPr>
                <p:nvPr/>
              </p:nvSpPr>
              <p:spPr bwMode="auto">
                <a:xfrm>
                  <a:off x="2502" y="3457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28 h 50"/>
                    <a:gd name="T4" fmla="*/ 0 w 1"/>
                    <a:gd name="T5" fmla="*/ 50 h 50"/>
                    <a:gd name="T6" fmla="*/ 1 w 1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28"/>
                      </a:lnTo>
                      <a:lnTo>
                        <a:pt x="0" y="5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4" name="Freeform 1975"/>
                <p:cNvSpPr>
                  <a:spLocks/>
                </p:cNvSpPr>
                <p:nvPr/>
              </p:nvSpPr>
              <p:spPr bwMode="auto">
                <a:xfrm>
                  <a:off x="2503" y="3449"/>
                  <a:ext cx="1" cy="30"/>
                </a:xfrm>
                <a:custGeom>
                  <a:avLst/>
                  <a:gdLst>
                    <a:gd name="T0" fmla="*/ 0 w 1"/>
                    <a:gd name="T1" fmla="*/ 8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5" name="Freeform 1976"/>
                <p:cNvSpPr>
                  <a:spLocks/>
                </p:cNvSpPr>
                <p:nvPr/>
              </p:nvSpPr>
              <p:spPr bwMode="auto">
                <a:xfrm>
                  <a:off x="2504" y="347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6" name="Freeform 1977"/>
                <p:cNvSpPr>
                  <a:spLocks/>
                </p:cNvSpPr>
                <p:nvPr/>
              </p:nvSpPr>
              <p:spPr bwMode="auto">
                <a:xfrm>
                  <a:off x="2505" y="3411"/>
                  <a:ext cx="1" cy="87"/>
                </a:xfrm>
                <a:custGeom>
                  <a:avLst/>
                  <a:gdLst>
                    <a:gd name="T0" fmla="*/ 0 w 1"/>
                    <a:gd name="T1" fmla="*/ 87 h 87"/>
                    <a:gd name="T2" fmla="*/ 0 w 1"/>
                    <a:gd name="T3" fmla="*/ 69 h 87"/>
                    <a:gd name="T4" fmla="*/ 0 w 1"/>
                    <a:gd name="T5" fmla="*/ 87 h 87"/>
                    <a:gd name="T6" fmla="*/ 1 w 1"/>
                    <a:gd name="T7" fmla="*/ 0 h 8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7"/>
                    <a:gd name="T14" fmla="*/ 1 w 1"/>
                    <a:gd name="T15" fmla="*/ 87 h 8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7">
                      <a:moveTo>
                        <a:pt x="0" y="87"/>
                      </a:moveTo>
                      <a:lnTo>
                        <a:pt x="0" y="69"/>
                      </a:lnTo>
                      <a:lnTo>
                        <a:pt x="0" y="8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7" name="Freeform 1978"/>
                <p:cNvSpPr>
                  <a:spLocks/>
                </p:cNvSpPr>
                <p:nvPr/>
              </p:nvSpPr>
              <p:spPr bwMode="auto">
                <a:xfrm>
                  <a:off x="2506" y="3411"/>
                  <a:ext cx="1" cy="64"/>
                </a:xfrm>
                <a:custGeom>
                  <a:avLst/>
                  <a:gdLst>
                    <a:gd name="T0" fmla="*/ 0 w 1"/>
                    <a:gd name="T1" fmla="*/ 64 h 64"/>
                    <a:gd name="T2" fmla="*/ 0 w 1"/>
                    <a:gd name="T3" fmla="*/ 0 h 64"/>
                    <a:gd name="T4" fmla="*/ 0 w 1"/>
                    <a:gd name="T5" fmla="*/ 64 h 64"/>
                    <a:gd name="T6" fmla="*/ 1 w 1"/>
                    <a:gd name="T7" fmla="*/ 57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4"/>
                    <a:gd name="T14" fmla="*/ 1 w 1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1" y="5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8" name="Freeform 1979"/>
                <p:cNvSpPr>
                  <a:spLocks/>
                </p:cNvSpPr>
                <p:nvPr/>
              </p:nvSpPr>
              <p:spPr bwMode="auto">
                <a:xfrm>
                  <a:off x="2507" y="3467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18 h 18"/>
                    <a:gd name="T6" fmla="*/ 2 w 2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9" name="Freeform 1980"/>
                <p:cNvSpPr>
                  <a:spLocks/>
                </p:cNvSpPr>
                <p:nvPr/>
              </p:nvSpPr>
              <p:spPr bwMode="auto">
                <a:xfrm>
                  <a:off x="2509" y="3456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33 h 33"/>
                    <a:gd name="T6" fmla="*/ 1 w 1"/>
                    <a:gd name="T7" fmla="*/ 24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0" name="Freeform 1981"/>
                <p:cNvSpPr>
                  <a:spLocks/>
                </p:cNvSpPr>
                <p:nvPr/>
              </p:nvSpPr>
              <p:spPr bwMode="auto">
                <a:xfrm>
                  <a:off x="2510" y="3455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25 h 57"/>
                    <a:gd name="T4" fmla="*/ 0 w 1"/>
                    <a:gd name="T5" fmla="*/ 57 h 57"/>
                    <a:gd name="T6" fmla="*/ 1 w 1"/>
                    <a:gd name="T7" fmla="*/ 0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25"/>
                      </a:lnTo>
                      <a:lnTo>
                        <a:pt x="0" y="5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1" name="Freeform 1982"/>
                <p:cNvSpPr>
                  <a:spLocks/>
                </p:cNvSpPr>
                <p:nvPr/>
              </p:nvSpPr>
              <p:spPr bwMode="auto">
                <a:xfrm>
                  <a:off x="2511" y="3455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0 h 51"/>
                    <a:gd name="T4" fmla="*/ 0 w 1"/>
                    <a:gd name="T5" fmla="*/ 51 h 51"/>
                    <a:gd name="T6" fmla="*/ 1 w 1"/>
                    <a:gd name="T7" fmla="*/ 3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2" name="Freeform 1983"/>
                <p:cNvSpPr>
                  <a:spLocks/>
                </p:cNvSpPr>
                <p:nvPr/>
              </p:nvSpPr>
              <p:spPr bwMode="auto">
                <a:xfrm>
                  <a:off x="2512" y="3485"/>
                  <a:ext cx="1" cy="22"/>
                </a:xfrm>
                <a:custGeom>
                  <a:avLst/>
                  <a:gdLst>
                    <a:gd name="T0" fmla="*/ 0 w 1"/>
                    <a:gd name="T1" fmla="*/ 2 h 22"/>
                    <a:gd name="T2" fmla="*/ 0 w 1"/>
                    <a:gd name="T3" fmla="*/ 0 h 22"/>
                    <a:gd name="T4" fmla="*/ 0 w 1"/>
                    <a:gd name="T5" fmla="*/ 2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3" name="Freeform 1984"/>
                <p:cNvSpPr>
                  <a:spLocks/>
                </p:cNvSpPr>
                <p:nvPr/>
              </p:nvSpPr>
              <p:spPr bwMode="auto">
                <a:xfrm>
                  <a:off x="2513" y="3484"/>
                  <a:ext cx="1" cy="28"/>
                </a:xfrm>
                <a:custGeom>
                  <a:avLst/>
                  <a:gdLst>
                    <a:gd name="T0" fmla="*/ 0 w 1"/>
                    <a:gd name="T1" fmla="*/ 23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4" name="Freeform 1985"/>
                <p:cNvSpPr>
                  <a:spLocks/>
                </p:cNvSpPr>
                <p:nvPr/>
              </p:nvSpPr>
              <p:spPr bwMode="auto">
                <a:xfrm>
                  <a:off x="2514" y="3462"/>
                  <a:ext cx="2" cy="50"/>
                </a:xfrm>
                <a:custGeom>
                  <a:avLst/>
                  <a:gdLst>
                    <a:gd name="T0" fmla="*/ 0 w 2"/>
                    <a:gd name="T1" fmla="*/ 50 h 50"/>
                    <a:gd name="T2" fmla="*/ 0 w 2"/>
                    <a:gd name="T3" fmla="*/ 0 h 50"/>
                    <a:gd name="T4" fmla="*/ 0 w 2"/>
                    <a:gd name="T5" fmla="*/ 0 h 50"/>
                    <a:gd name="T6" fmla="*/ 2 w 2"/>
                    <a:gd name="T7" fmla="*/ 19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0"/>
                    <a:gd name="T14" fmla="*/ 2 w 2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0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5" name="Freeform 1986"/>
                <p:cNvSpPr>
                  <a:spLocks/>
                </p:cNvSpPr>
                <p:nvPr/>
              </p:nvSpPr>
              <p:spPr bwMode="auto">
                <a:xfrm>
                  <a:off x="2516" y="3481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4 h 34"/>
                    <a:gd name="T6" fmla="*/ 1 w 1"/>
                    <a:gd name="T7" fmla="*/ 31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6" name="Freeform 1987"/>
                <p:cNvSpPr>
                  <a:spLocks/>
                </p:cNvSpPr>
                <p:nvPr/>
              </p:nvSpPr>
              <p:spPr bwMode="auto">
                <a:xfrm>
                  <a:off x="2517" y="3471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0 h 41"/>
                    <a:gd name="T4" fmla="*/ 0 w 1"/>
                    <a:gd name="T5" fmla="*/ 0 h 41"/>
                    <a:gd name="T6" fmla="*/ 1 w 1"/>
                    <a:gd name="T7" fmla="*/ 1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7" name="Freeform 1988"/>
                <p:cNvSpPr>
                  <a:spLocks/>
                </p:cNvSpPr>
                <p:nvPr/>
              </p:nvSpPr>
              <p:spPr bwMode="auto">
                <a:xfrm>
                  <a:off x="2518" y="3481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34 h 35"/>
                    <a:gd name="T6" fmla="*/ 1 w 1"/>
                    <a:gd name="T7" fmla="*/ 29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8" name="Freeform 1989"/>
                <p:cNvSpPr>
                  <a:spLocks/>
                </p:cNvSpPr>
                <p:nvPr/>
              </p:nvSpPr>
              <p:spPr bwMode="auto">
                <a:xfrm>
                  <a:off x="2519" y="350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9" name="Freeform 1990"/>
                <p:cNvSpPr>
                  <a:spLocks/>
                </p:cNvSpPr>
                <p:nvPr/>
              </p:nvSpPr>
              <p:spPr bwMode="auto">
                <a:xfrm>
                  <a:off x="2520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7 h 19"/>
                    <a:gd name="T4" fmla="*/ 0 w 1"/>
                    <a:gd name="T5" fmla="*/ 11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7" name="Group 1991"/>
              <p:cNvGrpSpPr>
                <a:grpSpLocks/>
              </p:cNvGrpSpPr>
              <p:nvPr/>
            </p:nvGrpSpPr>
            <p:grpSpPr bwMode="auto">
              <a:xfrm>
                <a:off x="2521" y="3459"/>
                <a:ext cx="233" cy="62"/>
                <a:chOff x="2521" y="3459"/>
                <a:chExt cx="233" cy="62"/>
              </a:xfrm>
            </p:grpSpPr>
            <p:sp>
              <p:nvSpPr>
                <p:cNvPr id="2460" name="Freeform 1992"/>
                <p:cNvSpPr>
                  <a:spLocks/>
                </p:cNvSpPr>
                <p:nvPr/>
              </p:nvSpPr>
              <p:spPr bwMode="auto">
                <a:xfrm>
                  <a:off x="2521" y="3489"/>
                  <a:ext cx="2" cy="30"/>
                </a:xfrm>
                <a:custGeom>
                  <a:avLst/>
                  <a:gdLst>
                    <a:gd name="T0" fmla="*/ 0 w 2"/>
                    <a:gd name="T1" fmla="*/ 30 h 30"/>
                    <a:gd name="T2" fmla="*/ 0 w 2"/>
                    <a:gd name="T3" fmla="*/ 0 h 30"/>
                    <a:gd name="T4" fmla="*/ 0 w 2"/>
                    <a:gd name="T5" fmla="*/ 30 h 30"/>
                    <a:gd name="T6" fmla="*/ 2 w 2"/>
                    <a:gd name="T7" fmla="*/ 25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0"/>
                    <a:gd name="T14" fmla="*/ 2 w 2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" name="Freeform 1993"/>
                <p:cNvSpPr>
                  <a:spLocks/>
                </p:cNvSpPr>
                <p:nvPr/>
              </p:nvSpPr>
              <p:spPr bwMode="auto">
                <a:xfrm>
                  <a:off x="2523" y="350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3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" name="Freeform 1994"/>
                <p:cNvSpPr>
                  <a:spLocks/>
                </p:cNvSpPr>
                <p:nvPr/>
              </p:nvSpPr>
              <p:spPr bwMode="auto">
                <a:xfrm>
                  <a:off x="2524" y="3481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20 h 26"/>
                    <a:gd name="T4" fmla="*/ 0 w 1"/>
                    <a:gd name="T5" fmla="*/ 26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20"/>
                      </a:ln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Freeform 1995"/>
                <p:cNvSpPr>
                  <a:spLocks/>
                </p:cNvSpPr>
                <p:nvPr/>
              </p:nvSpPr>
              <p:spPr bwMode="auto">
                <a:xfrm>
                  <a:off x="2525" y="3481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4 h 34"/>
                    <a:gd name="T6" fmla="*/ 1 w 1"/>
                    <a:gd name="T7" fmla="*/ 25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" name="Freeform 1996"/>
                <p:cNvSpPr>
                  <a:spLocks/>
                </p:cNvSpPr>
                <p:nvPr/>
              </p:nvSpPr>
              <p:spPr bwMode="auto">
                <a:xfrm>
                  <a:off x="2526" y="3489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7 h 21"/>
                    <a:gd name="T4" fmla="*/ 0 w 1"/>
                    <a:gd name="T5" fmla="*/ 19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" name="Freeform 1997"/>
                <p:cNvSpPr>
                  <a:spLocks/>
                </p:cNvSpPr>
                <p:nvPr/>
              </p:nvSpPr>
              <p:spPr bwMode="auto">
                <a:xfrm>
                  <a:off x="2527" y="3489"/>
                  <a:ext cx="1" cy="24"/>
                </a:xfrm>
                <a:custGeom>
                  <a:avLst/>
                  <a:gdLst>
                    <a:gd name="T0" fmla="*/ 0 w 1"/>
                    <a:gd name="T1" fmla="*/ 18 h 24"/>
                    <a:gd name="T2" fmla="*/ 0 w 1"/>
                    <a:gd name="T3" fmla="*/ 0 h 24"/>
                    <a:gd name="T4" fmla="*/ 0 w 1"/>
                    <a:gd name="T5" fmla="*/ 18 h 24"/>
                    <a:gd name="T6" fmla="*/ 1 w 1"/>
                    <a:gd name="T7" fmla="*/ 24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" name="Freeform 1998"/>
                <p:cNvSpPr>
                  <a:spLocks/>
                </p:cNvSpPr>
                <p:nvPr/>
              </p:nvSpPr>
              <p:spPr bwMode="auto">
                <a:xfrm>
                  <a:off x="2528" y="3485"/>
                  <a:ext cx="2" cy="28"/>
                </a:xfrm>
                <a:custGeom>
                  <a:avLst/>
                  <a:gdLst>
                    <a:gd name="T0" fmla="*/ 0 w 2"/>
                    <a:gd name="T1" fmla="*/ 28 h 28"/>
                    <a:gd name="T2" fmla="*/ 0 w 2"/>
                    <a:gd name="T3" fmla="*/ 27 h 28"/>
                    <a:gd name="T4" fmla="*/ 0 w 2"/>
                    <a:gd name="T5" fmla="*/ 27 h 28"/>
                    <a:gd name="T6" fmla="*/ 2 w 2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8"/>
                    <a:gd name="T14" fmla="*/ 2 w 2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8">
                      <a:moveTo>
                        <a:pt x="0" y="28"/>
                      </a:moveTo>
                      <a:lnTo>
                        <a:pt x="0" y="2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" name="Freeform 1999"/>
                <p:cNvSpPr>
                  <a:spLocks/>
                </p:cNvSpPr>
                <p:nvPr/>
              </p:nvSpPr>
              <p:spPr bwMode="auto">
                <a:xfrm>
                  <a:off x="2530" y="3485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13 h 31"/>
                    <a:gd name="T6" fmla="*/ 1 w 1"/>
                    <a:gd name="T7" fmla="*/ 7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" name="Freeform 2000"/>
                <p:cNvSpPr>
                  <a:spLocks/>
                </p:cNvSpPr>
                <p:nvPr/>
              </p:nvSpPr>
              <p:spPr bwMode="auto">
                <a:xfrm>
                  <a:off x="2531" y="3492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13 h 22"/>
                    <a:gd name="T6" fmla="*/ 1 w 1"/>
                    <a:gd name="T7" fmla="*/ 16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" name="Freeform 2001"/>
                <p:cNvSpPr>
                  <a:spLocks/>
                </p:cNvSpPr>
                <p:nvPr/>
              </p:nvSpPr>
              <p:spPr bwMode="auto">
                <a:xfrm>
                  <a:off x="2532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" name="Freeform 2002"/>
                <p:cNvSpPr>
                  <a:spLocks/>
                </p:cNvSpPr>
                <p:nvPr/>
              </p:nvSpPr>
              <p:spPr bwMode="auto">
                <a:xfrm>
                  <a:off x="2533" y="3478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35 h 39"/>
                    <a:gd name="T4" fmla="*/ 0 w 1"/>
                    <a:gd name="T5" fmla="*/ 35 h 39"/>
                    <a:gd name="T6" fmla="*/ 1 w 1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3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" name="Freeform 2003"/>
                <p:cNvSpPr>
                  <a:spLocks/>
                </p:cNvSpPr>
                <p:nvPr/>
              </p:nvSpPr>
              <p:spPr bwMode="auto">
                <a:xfrm>
                  <a:off x="2534" y="3478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0 h 39"/>
                    <a:gd name="T4" fmla="*/ 0 w 1"/>
                    <a:gd name="T5" fmla="*/ 39 h 39"/>
                    <a:gd name="T6" fmla="*/ 1 w 1"/>
                    <a:gd name="T7" fmla="*/ 24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" name="Freeform 2004"/>
                <p:cNvSpPr>
                  <a:spLocks/>
                </p:cNvSpPr>
                <p:nvPr/>
              </p:nvSpPr>
              <p:spPr bwMode="auto">
                <a:xfrm>
                  <a:off x="2535" y="3486"/>
                  <a:ext cx="2" cy="23"/>
                </a:xfrm>
                <a:custGeom>
                  <a:avLst/>
                  <a:gdLst>
                    <a:gd name="T0" fmla="*/ 0 w 2"/>
                    <a:gd name="T1" fmla="*/ 16 h 23"/>
                    <a:gd name="T2" fmla="*/ 0 w 2"/>
                    <a:gd name="T3" fmla="*/ 0 h 23"/>
                    <a:gd name="T4" fmla="*/ 0 w 2"/>
                    <a:gd name="T5" fmla="*/ 0 h 23"/>
                    <a:gd name="T6" fmla="*/ 2 w 2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" name="Freeform 2005"/>
                <p:cNvSpPr>
                  <a:spLocks/>
                </p:cNvSpPr>
                <p:nvPr/>
              </p:nvSpPr>
              <p:spPr bwMode="auto">
                <a:xfrm>
                  <a:off x="2537" y="3464"/>
                  <a:ext cx="1" cy="46"/>
                </a:xfrm>
                <a:custGeom>
                  <a:avLst/>
                  <a:gdLst>
                    <a:gd name="T0" fmla="*/ 0 w 1"/>
                    <a:gd name="T1" fmla="*/ 46 h 46"/>
                    <a:gd name="T2" fmla="*/ 0 w 1"/>
                    <a:gd name="T3" fmla="*/ 0 h 46"/>
                    <a:gd name="T4" fmla="*/ 0 w 1"/>
                    <a:gd name="T5" fmla="*/ 0 h 46"/>
                    <a:gd name="T6" fmla="*/ 1 w 1"/>
                    <a:gd name="T7" fmla="*/ 18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" name="Freeform 2006"/>
                <p:cNvSpPr>
                  <a:spLocks/>
                </p:cNvSpPr>
                <p:nvPr/>
              </p:nvSpPr>
              <p:spPr bwMode="auto">
                <a:xfrm>
                  <a:off x="2538" y="3459"/>
                  <a:ext cx="1" cy="35"/>
                </a:xfrm>
                <a:custGeom>
                  <a:avLst/>
                  <a:gdLst>
                    <a:gd name="T0" fmla="*/ 0 w 1"/>
                    <a:gd name="T1" fmla="*/ 23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" name="Freeform 2007"/>
                <p:cNvSpPr>
                  <a:spLocks/>
                </p:cNvSpPr>
                <p:nvPr/>
              </p:nvSpPr>
              <p:spPr bwMode="auto">
                <a:xfrm>
                  <a:off x="2539" y="3494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1 h 13"/>
                    <a:gd name="T6" fmla="*/ 1 w 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" name="Freeform 2008"/>
                <p:cNvSpPr>
                  <a:spLocks/>
                </p:cNvSpPr>
                <p:nvPr/>
              </p:nvSpPr>
              <p:spPr bwMode="auto">
                <a:xfrm>
                  <a:off x="2540" y="3498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" name="Freeform 2009"/>
                <p:cNvSpPr>
                  <a:spLocks/>
                </p:cNvSpPr>
                <p:nvPr/>
              </p:nvSpPr>
              <p:spPr bwMode="auto">
                <a:xfrm>
                  <a:off x="2541" y="3508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" name="Freeform 2010"/>
                <p:cNvSpPr>
                  <a:spLocks/>
                </p:cNvSpPr>
                <p:nvPr/>
              </p:nvSpPr>
              <p:spPr bwMode="auto">
                <a:xfrm>
                  <a:off x="2542" y="3474"/>
                  <a:ext cx="2" cy="39"/>
                </a:xfrm>
                <a:custGeom>
                  <a:avLst/>
                  <a:gdLst>
                    <a:gd name="T0" fmla="*/ 0 w 2"/>
                    <a:gd name="T1" fmla="*/ 39 h 39"/>
                    <a:gd name="T2" fmla="*/ 0 w 2"/>
                    <a:gd name="T3" fmla="*/ 12 h 39"/>
                    <a:gd name="T4" fmla="*/ 0 w 2"/>
                    <a:gd name="T5" fmla="*/ 36 h 39"/>
                    <a:gd name="T6" fmla="*/ 2 w 2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9"/>
                    <a:gd name="T14" fmla="*/ 2 w 2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9">
                      <a:moveTo>
                        <a:pt x="0" y="39"/>
                      </a:moveTo>
                      <a:lnTo>
                        <a:pt x="0" y="12"/>
                      </a:lnTo>
                      <a:lnTo>
                        <a:pt x="0" y="3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" name="Freeform 2011"/>
                <p:cNvSpPr>
                  <a:spLocks/>
                </p:cNvSpPr>
                <p:nvPr/>
              </p:nvSpPr>
              <p:spPr bwMode="auto">
                <a:xfrm>
                  <a:off x="2544" y="3474"/>
                  <a:ext cx="1" cy="43"/>
                </a:xfrm>
                <a:custGeom>
                  <a:avLst/>
                  <a:gdLst>
                    <a:gd name="T0" fmla="*/ 0 w 1"/>
                    <a:gd name="T1" fmla="*/ 36 h 43"/>
                    <a:gd name="T2" fmla="*/ 0 w 1"/>
                    <a:gd name="T3" fmla="*/ 0 h 43"/>
                    <a:gd name="T4" fmla="*/ 0 w 1"/>
                    <a:gd name="T5" fmla="*/ 20 h 43"/>
                    <a:gd name="T6" fmla="*/ 1 w 1"/>
                    <a:gd name="T7" fmla="*/ 43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3"/>
                    <a:gd name="T14" fmla="*/ 1 w 1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3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" name="Freeform 2012"/>
                <p:cNvSpPr>
                  <a:spLocks/>
                </p:cNvSpPr>
                <p:nvPr/>
              </p:nvSpPr>
              <p:spPr bwMode="auto">
                <a:xfrm>
                  <a:off x="254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" name="Freeform 2013"/>
                <p:cNvSpPr>
                  <a:spLocks/>
                </p:cNvSpPr>
                <p:nvPr/>
              </p:nvSpPr>
              <p:spPr bwMode="auto">
                <a:xfrm>
                  <a:off x="2546" y="3503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7 h 12"/>
                    <a:gd name="T4" fmla="*/ 0 w 1"/>
                    <a:gd name="T5" fmla="*/ 10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" name="Freeform 2014"/>
                <p:cNvSpPr>
                  <a:spLocks/>
                </p:cNvSpPr>
                <p:nvPr/>
              </p:nvSpPr>
              <p:spPr bwMode="auto">
                <a:xfrm>
                  <a:off x="2547" y="3484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4 h 19"/>
                    <a:gd name="T4" fmla="*/ 0 w 1"/>
                    <a:gd name="T5" fmla="*/ 4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" name="Freeform 2015"/>
                <p:cNvSpPr>
                  <a:spLocks/>
                </p:cNvSpPr>
                <p:nvPr/>
              </p:nvSpPr>
              <p:spPr bwMode="auto">
                <a:xfrm>
                  <a:off x="2548" y="3484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23 h 36"/>
                    <a:gd name="T6" fmla="*/ 1 w 1"/>
                    <a:gd name="T7" fmla="*/ 18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" name="Freeform 2016"/>
                <p:cNvSpPr>
                  <a:spLocks/>
                </p:cNvSpPr>
                <p:nvPr/>
              </p:nvSpPr>
              <p:spPr bwMode="auto">
                <a:xfrm>
                  <a:off x="2549" y="3502"/>
                  <a:ext cx="2" cy="13"/>
                </a:xfrm>
                <a:custGeom>
                  <a:avLst/>
                  <a:gdLst>
                    <a:gd name="T0" fmla="*/ 0 w 2"/>
                    <a:gd name="T1" fmla="*/ 8 h 13"/>
                    <a:gd name="T2" fmla="*/ 0 w 2"/>
                    <a:gd name="T3" fmla="*/ 0 h 13"/>
                    <a:gd name="T4" fmla="*/ 0 w 2"/>
                    <a:gd name="T5" fmla="*/ 4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" name="Freeform 2017"/>
                <p:cNvSpPr>
                  <a:spLocks/>
                </p:cNvSpPr>
                <p:nvPr/>
              </p:nvSpPr>
              <p:spPr bwMode="auto">
                <a:xfrm>
                  <a:off x="2551" y="3507"/>
                  <a:ext cx="1" cy="12"/>
                </a:xfrm>
                <a:custGeom>
                  <a:avLst/>
                  <a:gdLst>
                    <a:gd name="T0" fmla="*/ 0 w 1"/>
                    <a:gd name="T1" fmla="*/ 8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" name="Freeform 2018"/>
                <p:cNvSpPr>
                  <a:spLocks/>
                </p:cNvSpPr>
                <p:nvPr/>
              </p:nvSpPr>
              <p:spPr bwMode="auto">
                <a:xfrm>
                  <a:off x="2552" y="3480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22 h 39"/>
                    <a:gd name="T4" fmla="*/ 0 w 1"/>
                    <a:gd name="T5" fmla="*/ 22 h 39"/>
                    <a:gd name="T6" fmla="*/ 1 w 1"/>
                    <a:gd name="T7" fmla="*/ 0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2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" name="Freeform 2019"/>
                <p:cNvSpPr>
                  <a:spLocks/>
                </p:cNvSpPr>
                <p:nvPr/>
              </p:nvSpPr>
              <p:spPr bwMode="auto">
                <a:xfrm>
                  <a:off x="2553" y="3478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38 h 38"/>
                    <a:gd name="T6" fmla="*/ 1 w 1"/>
                    <a:gd name="T7" fmla="*/ 6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" name="Freeform 2020"/>
                <p:cNvSpPr>
                  <a:spLocks/>
                </p:cNvSpPr>
                <p:nvPr/>
              </p:nvSpPr>
              <p:spPr bwMode="auto">
                <a:xfrm>
                  <a:off x="2554" y="3484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18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" name="Freeform 2021"/>
                <p:cNvSpPr>
                  <a:spLocks/>
                </p:cNvSpPr>
                <p:nvPr/>
              </p:nvSpPr>
              <p:spPr bwMode="auto">
                <a:xfrm>
                  <a:off x="2555" y="3496"/>
                  <a:ext cx="1" cy="18"/>
                </a:xfrm>
                <a:custGeom>
                  <a:avLst/>
                  <a:gdLst>
                    <a:gd name="T0" fmla="*/ 0 w 1"/>
                    <a:gd name="T1" fmla="*/ 11 h 18"/>
                    <a:gd name="T2" fmla="*/ 0 w 1"/>
                    <a:gd name="T3" fmla="*/ 0 h 18"/>
                    <a:gd name="T4" fmla="*/ 0 w 1"/>
                    <a:gd name="T5" fmla="*/ 11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" name="Freeform 2022"/>
                <p:cNvSpPr>
                  <a:spLocks/>
                </p:cNvSpPr>
                <p:nvPr/>
              </p:nvSpPr>
              <p:spPr bwMode="auto">
                <a:xfrm>
                  <a:off x="2556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" name="Freeform 2023"/>
                <p:cNvSpPr>
                  <a:spLocks/>
                </p:cNvSpPr>
                <p:nvPr/>
              </p:nvSpPr>
              <p:spPr bwMode="auto">
                <a:xfrm>
                  <a:off x="2557" y="3501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0 h 13"/>
                    <a:gd name="T6" fmla="*/ 2 w 2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" name="Freeform 2024"/>
                <p:cNvSpPr>
                  <a:spLocks/>
                </p:cNvSpPr>
                <p:nvPr/>
              </p:nvSpPr>
              <p:spPr bwMode="auto">
                <a:xfrm>
                  <a:off x="2559" y="350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" name="Freeform 2025"/>
                <p:cNvSpPr>
                  <a:spLocks/>
                </p:cNvSpPr>
                <p:nvPr/>
              </p:nvSpPr>
              <p:spPr bwMode="auto">
                <a:xfrm>
                  <a:off x="2560" y="3509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" name="Freeform 2026"/>
                <p:cNvSpPr>
                  <a:spLocks/>
                </p:cNvSpPr>
                <p:nvPr/>
              </p:nvSpPr>
              <p:spPr bwMode="auto">
                <a:xfrm>
                  <a:off x="2561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1 h 11"/>
                    <a:gd name="T4" fmla="*/ 0 w 1"/>
                    <a:gd name="T5" fmla="*/ 9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" name="Freeform 2027"/>
                <p:cNvSpPr>
                  <a:spLocks/>
                </p:cNvSpPr>
                <p:nvPr/>
              </p:nvSpPr>
              <p:spPr bwMode="auto">
                <a:xfrm>
                  <a:off x="2562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4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" name="Freeform 2028"/>
                <p:cNvSpPr>
                  <a:spLocks/>
                </p:cNvSpPr>
                <p:nvPr/>
              </p:nvSpPr>
              <p:spPr bwMode="auto">
                <a:xfrm>
                  <a:off x="2563" y="35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6 h 7"/>
                    <a:gd name="T4" fmla="*/ 0 w 1"/>
                    <a:gd name="T5" fmla="*/ 6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" name="Freeform 2029"/>
                <p:cNvSpPr>
                  <a:spLocks/>
                </p:cNvSpPr>
                <p:nvPr/>
              </p:nvSpPr>
              <p:spPr bwMode="auto">
                <a:xfrm>
                  <a:off x="2564" y="3506"/>
                  <a:ext cx="2" cy="10"/>
                </a:xfrm>
                <a:custGeom>
                  <a:avLst/>
                  <a:gdLst>
                    <a:gd name="T0" fmla="*/ 0 w 2"/>
                    <a:gd name="T1" fmla="*/ 4 h 10"/>
                    <a:gd name="T2" fmla="*/ 0 w 2"/>
                    <a:gd name="T3" fmla="*/ 0 h 10"/>
                    <a:gd name="T4" fmla="*/ 0 w 2"/>
                    <a:gd name="T5" fmla="*/ 4 h 10"/>
                    <a:gd name="T6" fmla="*/ 2 w 2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" name="Freeform 2030"/>
                <p:cNvSpPr>
                  <a:spLocks/>
                </p:cNvSpPr>
                <p:nvPr/>
              </p:nvSpPr>
              <p:spPr bwMode="auto">
                <a:xfrm>
                  <a:off x="2566" y="3474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26 h 42"/>
                    <a:gd name="T4" fmla="*/ 0 w 1"/>
                    <a:gd name="T5" fmla="*/ 26 h 42"/>
                    <a:gd name="T6" fmla="*/ 1 w 1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" name="Freeform 2031"/>
                <p:cNvSpPr>
                  <a:spLocks/>
                </p:cNvSpPr>
                <p:nvPr/>
              </p:nvSpPr>
              <p:spPr bwMode="auto">
                <a:xfrm>
                  <a:off x="2567" y="3474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8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" name="Freeform 2032"/>
                <p:cNvSpPr>
                  <a:spLocks/>
                </p:cNvSpPr>
                <p:nvPr/>
              </p:nvSpPr>
              <p:spPr bwMode="auto">
                <a:xfrm>
                  <a:off x="2568" y="3482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37 h 37"/>
                    <a:gd name="T6" fmla="*/ 1 w 1"/>
                    <a:gd name="T7" fmla="*/ 24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" name="Freeform 2033"/>
                <p:cNvSpPr>
                  <a:spLocks/>
                </p:cNvSpPr>
                <p:nvPr/>
              </p:nvSpPr>
              <p:spPr bwMode="auto">
                <a:xfrm>
                  <a:off x="2569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9 h 11"/>
                    <a:gd name="T6" fmla="*/ 1 w 1"/>
                    <a:gd name="T7" fmla="*/ 3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" name="Freeform 2034"/>
                <p:cNvSpPr>
                  <a:spLocks/>
                </p:cNvSpPr>
                <p:nvPr/>
              </p:nvSpPr>
              <p:spPr bwMode="auto">
                <a:xfrm>
                  <a:off x="2570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7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" name="Freeform 2035"/>
                <p:cNvSpPr>
                  <a:spLocks/>
                </p:cNvSpPr>
                <p:nvPr/>
              </p:nvSpPr>
              <p:spPr bwMode="auto">
                <a:xfrm>
                  <a:off x="2571" y="3499"/>
                  <a:ext cx="2" cy="17"/>
                </a:xfrm>
                <a:custGeom>
                  <a:avLst/>
                  <a:gdLst>
                    <a:gd name="T0" fmla="*/ 0 w 2"/>
                    <a:gd name="T1" fmla="*/ 17 h 17"/>
                    <a:gd name="T2" fmla="*/ 0 w 2"/>
                    <a:gd name="T3" fmla="*/ 0 h 17"/>
                    <a:gd name="T4" fmla="*/ 0 w 2"/>
                    <a:gd name="T5" fmla="*/ 14 h 17"/>
                    <a:gd name="T6" fmla="*/ 2 w 2"/>
                    <a:gd name="T7" fmla="*/ 15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" name="Freeform 2036"/>
                <p:cNvSpPr>
                  <a:spLocks/>
                </p:cNvSpPr>
                <p:nvPr/>
              </p:nvSpPr>
              <p:spPr bwMode="auto">
                <a:xfrm>
                  <a:off x="2573" y="35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" name="Freeform 2037"/>
                <p:cNvSpPr>
                  <a:spLocks/>
                </p:cNvSpPr>
                <p:nvPr/>
              </p:nvSpPr>
              <p:spPr bwMode="auto">
                <a:xfrm>
                  <a:off x="2574" y="349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0 h 25"/>
                    <a:gd name="T6" fmla="*/ 1 w 1"/>
                    <a:gd name="T7" fmla="*/ 11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" name="Freeform 2038"/>
                <p:cNvSpPr>
                  <a:spLocks/>
                </p:cNvSpPr>
                <p:nvPr/>
              </p:nvSpPr>
              <p:spPr bwMode="auto">
                <a:xfrm>
                  <a:off x="2575" y="3471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34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" name="Freeform 2039"/>
                <p:cNvSpPr>
                  <a:spLocks/>
                </p:cNvSpPr>
                <p:nvPr/>
              </p:nvSpPr>
              <p:spPr bwMode="auto">
                <a:xfrm>
                  <a:off x="2576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5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" name="Freeform 2040"/>
                <p:cNvSpPr>
                  <a:spLocks/>
                </p:cNvSpPr>
                <p:nvPr/>
              </p:nvSpPr>
              <p:spPr bwMode="auto">
                <a:xfrm>
                  <a:off x="257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5 h 10"/>
                    <a:gd name="T6" fmla="*/ 1 w 1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" name="Freeform 2041"/>
                <p:cNvSpPr>
                  <a:spLocks/>
                </p:cNvSpPr>
                <p:nvPr/>
              </p:nvSpPr>
              <p:spPr bwMode="auto">
                <a:xfrm>
                  <a:off x="2578" y="3496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0 h 23"/>
                    <a:gd name="T4" fmla="*/ 0 w 2"/>
                    <a:gd name="T5" fmla="*/ 0 h 23"/>
                    <a:gd name="T6" fmla="*/ 2 w 2"/>
                    <a:gd name="T7" fmla="*/ 11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" name="Freeform 2042"/>
                <p:cNvSpPr>
                  <a:spLocks/>
                </p:cNvSpPr>
                <p:nvPr/>
              </p:nvSpPr>
              <p:spPr bwMode="auto">
                <a:xfrm>
                  <a:off x="2580" y="3507"/>
                  <a:ext cx="1" cy="9"/>
                </a:xfrm>
                <a:custGeom>
                  <a:avLst/>
                  <a:gdLst>
                    <a:gd name="T0" fmla="*/ 0 w 1"/>
                    <a:gd name="T1" fmla="*/ 3 h 9"/>
                    <a:gd name="T2" fmla="*/ 0 w 1"/>
                    <a:gd name="T3" fmla="*/ 0 h 9"/>
                    <a:gd name="T4" fmla="*/ 0 w 1"/>
                    <a:gd name="T5" fmla="*/ 3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" name="Freeform 2043"/>
                <p:cNvSpPr>
                  <a:spLocks/>
                </p:cNvSpPr>
                <p:nvPr/>
              </p:nvSpPr>
              <p:spPr bwMode="auto">
                <a:xfrm>
                  <a:off x="2581" y="3481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0 h 35"/>
                    <a:gd name="T4" fmla="*/ 0 w 1"/>
                    <a:gd name="T5" fmla="*/ 0 h 35"/>
                    <a:gd name="T6" fmla="*/ 1 w 1"/>
                    <a:gd name="T7" fmla="*/ 14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" name="Freeform 2044"/>
                <p:cNvSpPr>
                  <a:spLocks/>
                </p:cNvSpPr>
                <p:nvPr/>
              </p:nvSpPr>
              <p:spPr bwMode="auto">
                <a:xfrm>
                  <a:off x="2582" y="3495"/>
                  <a:ext cx="1" cy="11"/>
                </a:xfrm>
                <a:custGeom>
                  <a:avLst/>
                  <a:gdLst>
                    <a:gd name="T0" fmla="*/ 0 w 1"/>
                    <a:gd name="T1" fmla="*/ 5 h 11"/>
                    <a:gd name="T2" fmla="*/ 0 w 1"/>
                    <a:gd name="T3" fmla="*/ 0 h 11"/>
                    <a:gd name="T4" fmla="*/ 0 w 1"/>
                    <a:gd name="T5" fmla="*/ 5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" name="Freeform 2045"/>
                <p:cNvSpPr>
                  <a:spLocks/>
                </p:cNvSpPr>
                <p:nvPr/>
              </p:nvSpPr>
              <p:spPr bwMode="auto">
                <a:xfrm>
                  <a:off x="2583" y="3506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" name="Freeform 2046"/>
                <p:cNvSpPr>
                  <a:spLocks/>
                </p:cNvSpPr>
                <p:nvPr/>
              </p:nvSpPr>
              <p:spPr bwMode="auto">
                <a:xfrm>
                  <a:off x="2584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" name="Freeform 2047"/>
                <p:cNvSpPr>
                  <a:spLocks/>
                </p:cNvSpPr>
                <p:nvPr/>
              </p:nvSpPr>
              <p:spPr bwMode="auto">
                <a:xfrm>
                  <a:off x="2585" y="3513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" name="Freeform 2048"/>
                <p:cNvSpPr>
                  <a:spLocks/>
                </p:cNvSpPr>
                <p:nvPr/>
              </p:nvSpPr>
              <p:spPr bwMode="auto">
                <a:xfrm>
                  <a:off x="2587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6 h 21"/>
                    <a:gd name="T4" fmla="*/ 0 w 1"/>
                    <a:gd name="T5" fmla="*/ 20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" name="Freeform 2049"/>
                <p:cNvSpPr>
                  <a:spLocks/>
                </p:cNvSpPr>
                <p:nvPr/>
              </p:nvSpPr>
              <p:spPr bwMode="auto">
                <a:xfrm>
                  <a:off x="2588" y="3496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20 h 20"/>
                    <a:gd name="T6" fmla="*/ 1 w 1"/>
                    <a:gd name="T7" fmla="*/ 19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" name="Freeform 2050"/>
                <p:cNvSpPr>
                  <a:spLocks/>
                </p:cNvSpPr>
                <p:nvPr/>
              </p:nvSpPr>
              <p:spPr bwMode="auto">
                <a:xfrm>
                  <a:off x="2589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7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" name="Freeform 2051"/>
                <p:cNvSpPr>
                  <a:spLocks/>
                </p:cNvSpPr>
                <p:nvPr/>
              </p:nvSpPr>
              <p:spPr bwMode="auto">
                <a:xfrm>
                  <a:off x="2590" y="3499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" name="Freeform 2052"/>
                <p:cNvSpPr>
                  <a:spLocks/>
                </p:cNvSpPr>
                <p:nvPr/>
              </p:nvSpPr>
              <p:spPr bwMode="auto">
                <a:xfrm>
                  <a:off x="2591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5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" name="Freeform 2053"/>
                <p:cNvSpPr>
                  <a:spLocks/>
                </p:cNvSpPr>
                <p:nvPr/>
              </p:nvSpPr>
              <p:spPr bwMode="auto">
                <a:xfrm>
                  <a:off x="2592" y="3508"/>
                  <a:ext cx="2" cy="7"/>
                </a:xfrm>
                <a:custGeom>
                  <a:avLst/>
                  <a:gdLst>
                    <a:gd name="T0" fmla="*/ 0 w 2"/>
                    <a:gd name="T1" fmla="*/ 6 h 7"/>
                    <a:gd name="T2" fmla="*/ 0 w 2"/>
                    <a:gd name="T3" fmla="*/ 0 h 7"/>
                    <a:gd name="T4" fmla="*/ 0 w 2"/>
                    <a:gd name="T5" fmla="*/ 6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" name="Freeform 2054"/>
                <p:cNvSpPr>
                  <a:spLocks/>
                </p:cNvSpPr>
                <p:nvPr/>
              </p:nvSpPr>
              <p:spPr bwMode="auto">
                <a:xfrm>
                  <a:off x="2594" y="35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5 h 7"/>
                    <a:gd name="T4" fmla="*/ 0 w 1"/>
                    <a:gd name="T5" fmla="*/ 5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" name="Freeform 2055"/>
                <p:cNvSpPr>
                  <a:spLocks/>
                </p:cNvSpPr>
                <p:nvPr/>
              </p:nvSpPr>
              <p:spPr bwMode="auto">
                <a:xfrm>
                  <a:off x="2595" y="3508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4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" name="Freeform 2056"/>
                <p:cNvSpPr>
                  <a:spLocks/>
                </p:cNvSpPr>
                <p:nvPr/>
              </p:nvSpPr>
              <p:spPr bwMode="auto">
                <a:xfrm>
                  <a:off x="2596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" name="Freeform 2057"/>
                <p:cNvSpPr>
                  <a:spLocks/>
                </p:cNvSpPr>
                <p:nvPr/>
              </p:nvSpPr>
              <p:spPr bwMode="auto">
                <a:xfrm>
                  <a:off x="2597" y="3512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" name="Freeform 2058"/>
                <p:cNvSpPr>
                  <a:spLocks/>
                </p:cNvSpPr>
                <p:nvPr/>
              </p:nvSpPr>
              <p:spPr bwMode="auto">
                <a:xfrm>
                  <a:off x="2598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4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" name="Freeform 2059"/>
                <p:cNvSpPr>
                  <a:spLocks/>
                </p:cNvSpPr>
                <p:nvPr/>
              </p:nvSpPr>
              <p:spPr bwMode="auto">
                <a:xfrm>
                  <a:off x="2599" y="3510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" name="Freeform 2060"/>
                <p:cNvSpPr>
                  <a:spLocks/>
                </p:cNvSpPr>
                <p:nvPr/>
              </p:nvSpPr>
              <p:spPr bwMode="auto">
                <a:xfrm>
                  <a:off x="2601" y="3465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41 h 51"/>
                    <a:gd name="T4" fmla="*/ 0 w 1"/>
                    <a:gd name="T5" fmla="*/ 41 h 51"/>
                    <a:gd name="T6" fmla="*/ 1 w 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4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" name="Freeform 2061"/>
                <p:cNvSpPr>
                  <a:spLocks/>
                </p:cNvSpPr>
                <p:nvPr/>
              </p:nvSpPr>
              <p:spPr bwMode="auto">
                <a:xfrm>
                  <a:off x="2602" y="3465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0 h 51"/>
                    <a:gd name="T4" fmla="*/ 0 w 1"/>
                    <a:gd name="T5" fmla="*/ 51 h 51"/>
                    <a:gd name="T6" fmla="*/ 1 w 1"/>
                    <a:gd name="T7" fmla="*/ 37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" name="Freeform 2062"/>
                <p:cNvSpPr>
                  <a:spLocks/>
                </p:cNvSpPr>
                <p:nvPr/>
              </p:nvSpPr>
              <p:spPr bwMode="auto">
                <a:xfrm>
                  <a:off x="2603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4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" name="Freeform 2063"/>
                <p:cNvSpPr>
                  <a:spLocks/>
                </p:cNvSpPr>
                <p:nvPr/>
              </p:nvSpPr>
              <p:spPr bwMode="auto">
                <a:xfrm>
                  <a:off x="2604" y="3500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" name="Freeform 2064"/>
                <p:cNvSpPr>
                  <a:spLocks/>
                </p:cNvSpPr>
                <p:nvPr/>
              </p:nvSpPr>
              <p:spPr bwMode="auto">
                <a:xfrm>
                  <a:off x="2605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" name="Freeform 2065"/>
                <p:cNvSpPr>
                  <a:spLocks/>
                </p:cNvSpPr>
                <p:nvPr/>
              </p:nvSpPr>
              <p:spPr bwMode="auto">
                <a:xfrm>
                  <a:off x="2606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" name="Freeform 2066"/>
                <p:cNvSpPr>
                  <a:spLocks/>
                </p:cNvSpPr>
                <p:nvPr/>
              </p:nvSpPr>
              <p:spPr bwMode="auto">
                <a:xfrm>
                  <a:off x="2608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5 h 13"/>
                    <a:gd name="T4" fmla="*/ 0 w 1"/>
                    <a:gd name="T5" fmla="*/ 5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" name="Freeform 2067"/>
                <p:cNvSpPr>
                  <a:spLocks/>
                </p:cNvSpPr>
                <p:nvPr/>
              </p:nvSpPr>
              <p:spPr bwMode="auto">
                <a:xfrm>
                  <a:off x="2609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" name="Freeform 2068"/>
                <p:cNvSpPr>
                  <a:spLocks/>
                </p:cNvSpPr>
                <p:nvPr/>
              </p:nvSpPr>
              <p:spPr bwMode="auto">
                <a:xfrm>
                  <a:off x="2610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4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" name="Freeform 2069"/>
                <p:cNvSpPr>
                  <a:spLocks/>
                </p:cNvSpPr>
                <p:nvPr/>
              </p:nvSpPr>
              <p:spPr bwMode="auto">
                <a:xfrm>
                  <a:off x="2611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" name="Freeform 2070"/>
                <p:cNvSpPr>
                  <a:spLocks/>
                </p:cNvSpPr>
                <p:nvPr/>
              </p:nvSpPr>
              <p:spPr bwMode="auto">
                <a:xfrm>
                  <a:off x="2612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" name="Freeform 2071"/>
                <p:cNvSpPr>
                  <a:spLocks/>
                </p:cNvSpPr>
                <p:nvPr/>
              </p:nvSpPr>
              <p:spPr bwMode="auto">
                <a:xfrm>
                  <a:off x="2613" y="3507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0 h 9"/>
                    <a:gd name="T6" fmla="*/ 2 w 2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" name="Freeform 2072"/>
                <p:cNvSpPr>
                  <a:spLocks/>
                </p:cNvSpPr>
                <p:nvPr/>
              </p:nvSpPr>
              <p:spPr bwMode="auto">
                <a:xfrm>
                  <a:off x="2615" y="3513"/>
                  <a:ext cx="1" cy="6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" name="Freeform 2073"/>
                <p:cNvSpPr>
                  <a:spLocks/>
                </p:cNvSpPr>
                <p:nvPr/>
              </p:nvSpPr>
              <p:spPr bwMode="auto">
                <a:xfrm>
                  <a:off x="2616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" name="Freeform 2074"/>
                <p:cNvSpPr>
                  <a:spLocks/>
                </p:cNvSpPr>
                <p:nvPr/>
              </p:nvSpPr>
              <p:spPr bwMode="auto">
                <a:xfrm>
                  <a:off x="2617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" name="Freeform 2075"/>
                <p:cNvSpPr>
                  <a:spLocks/>
                </p:cNvSpPr>
                <p:nvPr/>
              </p:nvSpPr>
              <p:spPr bwMode="auto">
                <a:xfrm>
                  <a:off x="2618" y="3509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" name="Freeform 2076"/>
                <p:cNvSpPr>
                  <a:spLocks/>
                </p:cNvSpPr>
                <p:nvPr/>
              </p:nvSpPr>
              <p:spPr bwMode="auto">
                <a:xfrm>
                  <a:off x="2619" y="3500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" name="Freeform 2077"/>
                <p:cNvSpPr>
                  <a:spLocks/>
                </p:cNvSpPr>
                <p:nvPr/>
              </p:nvSpPr>
              <p:spPr bwMode="auto">
                <a:xfrm>
                  <a:off x="2620" y="3468"/>
                  <a:ext cx="2" cy="48"/>
                </a:xfrm>
                <a:custGeom>
                  <a:avLst/>
                  <a:gdLst>
                    <a:gd name="T0" fmla="*/ 0 w 2"/>
                    <a:gd name="T1" fmla="*/ 32 h 48"/>
                    <a:gd name="T2" fmla="*/ 0 w 2"/>
                    <a:gd name="T3" fmla="*/ 0 h 48"/>
                    <a:gd name="T4" fmla="*/ 0 w 2"/>
                    <a:gd name="T5" fmla="*/ 0 h 48"/>
                    <a:gd name="T6" fmla="*/ 2 w 2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8"/>
                    <a:gd name="T14" fmla="*/ 2 w 2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8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2" y="4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" name="Freeform 2078"/>
                <p:cNvSpPr>
                  <a:spLocks/>
                </p:cNvSpPr>
                <p:nvPr/>
              </p:nvSpPr>
              <p:spPr bwMode="auto">
                <a:xfrm>
                  <a:off x="2622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" name="Freeform 2079"/>
                <p:cNvSpPr>
                  <a:spLocks/>
                </p:cNvSpPr>
                <p:nvPr/>
              </p:nvSpPr>
              <p:spPr bwMode="auto">
                <a:xfrm>
                  <a:off x="2623" y="3492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23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" name="Freeform 2080"/>
                <p:cNvSpPr>
                  <a:spLocks/>
                </p:cNvSpPr>
                <p:nvPr/>
              </p:nvSpPr>
              <p:spPr bwMode="auto">
                <a:xfrm>
                  <a:off x="2624" y="3488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" name="Freeform 2081"/>
                <p:cNvSpPr>
                  <a:spLocks/>
                </p:cNvSpPr>
                <p:nvPr/>
              </p:nvSpPr>
              <p:spPr bwMode="auto">
                <a:xfrm>
                  <a:off x="2625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8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" name="Freeform 2082"/>
                <p:cNvSpPr>
                  <a:spLocks/>
                </p:cNvSpPr>
                <p:nvPr/>
              </p:nvSpPr>
              <p:spPr bwMode="auto">
                <a:xfrm>
                  <a:off x="2626" y="3501"/>
                  <a:ext cx="1" cy="18"/>
                </a:xfrm>
                <a:custGeom>
                  <a:avLst/>
                  <a:gdLst>
                    <a:gd name="T0" fmla="*/ 0 w 1"/>
                    <a:gd name="T1" fmla="*/ 16 h 18"/>
                    <a:gd name="T2" fmla="*/ 0 w 1"/>
                    <a:gd name="T3" fmla="*/ 0 h 18"/>
                    <a:gd name="T4" fmla="*/ 0 w 1"/>
                    <a:gd name="T5" fmla="*/ 15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" name="Freeform 2083"/>
                <p:cNvSpPr>
                  <a:spLocks/>
                </p:cNvSpPr>
                <p:nvPr/>
              </p:nvSpPr>
              <p:spPr bwMode="auto">
                <a:xfrm>
                  <a:off x="2627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" name="Freeform 2084"/>
                <p:cNvSpPr>
                  <a:spLocks/>
                </p:cNvSpPr>
                <p:nvPr/>
              </p:nvSpPr>
              <p:spPr bwMode="auto">
                <a:xfrm>
                  <a:off x="262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" name="Freeform 2085"/>
                <p:cNvSpPr>
                  <a:spLocks/>
                </p:cNvSpPr>
                <p:nvPr/>
              </p:nvSpPr>
              <p:spPr bwMode="auto">
                <a:xfrm>
                  <a:off x="2630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" name="Freeform 2086"/>
                <p:cNvSpPr>
                  <a:spLocks/>
                </p:cNvSpPr>
                <p:nvPr/>
              </p:nvSpPr>
              <p:spPr bwMode="auto">
                <a:xfrm>
                  <a:off x="2631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" name="Freeform 2087"/>
                <p:cNvSpPr>
                  <a:spLocks/>
                </p:cNvSpPr>
                <p:nvPr/>
              </p:nvSpPr>
              <p:spPr bwMode="auto">
                <a:xfrm>
                  <a:off x="2632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4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" name="Freeform 2088"/>
                <p:cNvSpPr>
                  <a:spLocks/>
                </p:cNvSpPr>
                <p:nvPr/>
              </p:nvSpPr>
              <p:spPr bwMode="auto">
                <a:xfrm>
                  <a:off x="2633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" name="Freeform 2089"/>
                <p:cNvSpPr>
                  <a:spLocks/>
                </p:cNvSpPr>
                <p:nvPr/>
              </p:nvSpPr>
              <p:spPr bwMode="auto">
                <a:xfrm>
                  <a:off x="2634" y="3494"/>
                  <a:ext cx="2" cy="20"/>
                </a:xfrm>
                <a:custGeom>
                  <a:avLst/>
                  <a:gdLst>
                    <a:gd name="T0" fmla="*/ 0 w 2"/>
                    <a:gd name="T1" fmla="*/ 20 h 20"/>
                    <a:gd name="T2" fmla="*/ 0 w 2"/>
                    <a:gd name="T3" fmla="*/ 0 h 20"/>
                    <a:gd name="T4" fmla="*/ 0 w 2"/>
                    <a:gd name="T5" fmla="*/ 19 h 20"/>
                    <a:gd name="T6" fmla="*/ 2 w 2"/>
                    <a:gd name="T7" fmla="*/ 19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8" name="Freeform 2090"/>
                <p:cNvSpPr>
                  <a:spLocks/>
                </p:cNvSpPr>
                <p:nvPr/>
              </p:nvSpPr>
              <p:spPr bwMode="auto">
                <a:xfrm>
                  <a:off x="2636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9" name="Freeform 2091"/>
                <p:cNvSpPr>
                  <a:spLocks/>
                </p:cNvSpPr>
                <p:nvPr/>
              </p:nvSpPr>
              <p:spPr bwMode="auto">
                <a:xfrm>
                  <a:off x="2637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9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0" name="Freeform 2092"/>
                <p:cNvSpPr>
                  <a:spLocks/>
                </p:cNvSpPr>
                <p:nvPr/>
              </p:nvSpPr>
              <p:spPr bwMode="auto">
                <a:xfrm>
                  <a:off x="2638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" name="Freeform 2093"/>
                <p:cNvSpPr>
                  <a:spLocks/>
                </p:cNvSpPr>
                <p:nvPr/>
              </p:nvSpPr>
              <p:spPr bwMode="auto">
                <a:xfrm>
                  <a:off x="2639" y="3509"/>
                  <a:ext cx="1" cy="11"/>
                </a:xfrm>
                <a:custGeom>
                  <a:avLst/>
                  <a:gdLst>
                    <a:gd name="T0" fmla="*/ 0 w 1"/>
                    <a:gd name="T1" fmla="*/ 8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" name="Freeform 2094"/>
                <p:cNvSpPr>
                  <a:spLocks/>
                </p:cNvSpPr>
                <p:nvPr/>
              </p:nvSpPr>
              <p:spPr bwMode="auto">
                <a:xfrm>
                  <a:off x="2640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4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" name="Freeform 2095"/>
                <p:cNvSpPr>
                  <a:spLocks/>
                </p:cNvSpPr>
                <p:nvPr/>
              </p:nvSpPr>
              <p:spPr bwMode="auto">
                <a:xfrm>
                  <a:off x="2641" y="3512"/>
                  <a:ext cx="2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0 w 2"/>
                    <a:gd name="T5" fmla="*/ 2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" name="Freeform 2096"/>
                <p:cNvSpPr>
                  <a:spLocks/>
                </p:cNvSpPr>
                <p:nvPr/>
              </p:nvSpPr>
              <p:spPr bwMode="auto">
                <a:xfrm>
                  <a:off x="2643" y="3501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3 h 15"/>
                    <a:gd name="T4" fmla="*/ 0 w 1"/>
                    <a:gd name="T5" fmla="*/ 13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" name="Freeform 2097"/>
                <p:cNvSpPr>
                  <a:spLocks/>
                </p:cNvSpPr>
                <p:nvPr/>
              </p:nvSpPr>
              <p:spPr bwMode="auto">
                <a:xfrm>
                  <a:off x="2644" y="3501"/>
                  <a:ext cx="1" cy="20"/>
                </a:xfrm>
                <a:custGeom>
                  <a:avLst/>
                  <a:gdLst>
                    <a:gd name="T0" fmla="*/ 0 w 1"/>
                    <a:gd name="T1" fmla="*/ 16 h 20"/>
                    <a:gd name="T2" fmla="*/ 0 w 1"/>
                    <a:gd name="T3" fmla="*/ 0 h 20"/>
                    <a:gd name="T4" fmla="*/ 0 w 1"/>
                    <a:gd name="T5" fmla="*/ 16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" name="Freeform 2098"/>
                <p:cNvSpPr>
                  <a:spLocks/>
                </p:cNvSpPr>
                <p:nvPr/>
              </p:nvSpPr>
              <p:spPr bwMode="auto">
                <a:xfrm>
                  <a:off x="2645" y="3512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4 h 9"/>
                    <a:gd name="T6" fmla="*/ 1 w 1"/>
                    <a:gd name="T7" fmla="*/ 4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7" name="Freeform 2099"/>
                <p:cNvSpPr>
                  <a:spLocks/>
                </p:cNvSpPr>
                <p:nvPr/>
              </p:nvSpPr>
              <p:spPr bwMode="auto">
                <a:xfrm>
                  <a:off x="2646" y="3515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8" name="Freeform 2100"/>
                <p:cNvSpPr>
                  <a:spLocks/>
                </p:cNvSpPr>
                <p:nvPr/>
              </p:nvSpPr>
              <p:spPr bwMode="auto">
                <a:xfrm>
                  <a:off x="264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9" name="Freeform 2101"/>
                <p:cNvSpPr>
                  <a:spLocks/>
                </p:cNvSpPr>
                <p:nvPr/>
              </p:nvSpPr>
              <p:spPr bwMode="auto">
                <a:xfrm>
                  <a:off x="2648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11 h 11"/>
                    <a:gd name="T6" fmla="*/ 2 w 2"/>
                    <a:gd name="T7" fmla="*/ 2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" name="Freeform 2102"/>
                <p:cNvSpPr>
                  <a:spLocks/>
                </p:cNvSpPr>
                <p:nvPr/>
              </p:nvSpPr>
              <p:spPr bwMode="auto">
                <a:xfrm>
                  <a:off x="2650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3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" name="Freeform 2103"/>
                <p:cNvSpPr>
                  <a:spLocks/>
                </p:cNvSpPr>
                <p:nvPr/>
              </p:nvSpPr>
              <p:spPr bwMode="auto">
                <a:xfrm>
                  <a:off x="2651" y="3500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7 h 15"/>
                    <a:gd name="T4" fmla="*/ 0 w 1"/>
                    <a:gd name="T5" fmla="*/ 10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" name="Freeform 2104"/>
                <p:cNvSpPr>
                  <a:spLocks/>
                </p:cNvSpPr>
                <p:nvPr/>
              </p:nvSpPr>
              <p:spPr bwMode="auto">
                <a:xfrm>
                  <a:off x="2652" y="3500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6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3" name="Freeform 2105"/>
                <p:cNvSpPr>
                  <a:spLocks/>
                </p:cNvSpPr>
                <p:nvPr/>
              </p:nvSpPr>
              <p:spPr bwMode="auto">
                <a:xfrm>
                  <a:off x="2653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Freeform 2106"/>
                <p:cNvSpPr>
                  <a:spLocks/>
                </p:cNvSpPr>
                <p:nvPr/>
              </p:nvSpPr>
              <p:spPr bwMode="auto">
                <a:xfrm>
                  <a:off x="2654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5" name="Freeform 2107"/>
                <p:cNvSpPr>
                  <a:spLocks/>
                </p:cNvSpPr>
                <p:nvPr/>
              </p:nvSpPr>
              <p:spPr bwMode="auto">
                <a:xfrm>
                  <a:off x="2655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" name="Freeform 2108"/>
                <p:cNvSpPr>
                  <a:spLocks/>
                </p:cNvSpPr>
                <p:nvPr/>
              </p:nvSpPr>
              <p:spPr bwMode="auto">
                <a:xfrm>
                  <a:off x="2657" y="3487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7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" name="Freeform 2109"/>
                <p:cNvSpPr>
                  <a:spLocks/>
                </p:cNvSpPr>
                <p:nvPr/>
              </p:nvSpPr>
              <p:spPr bwMode="auto">
                <a:xfrm>
                  <a:off x="2658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8" name="Freeform 2110"/>
                <p:cNvSpPr>
                  <a:spLocks/>
                </p:cNvSpPr>
                <p:nvPr/>
              </p:nvSpPr>
              <p:spPr bwMode="auto">
                <a:xfrm>
                  <a:off x="2659" y="3489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23 h 27"/>
                    <a:gd name="T4" fmla="*/ 0 w 1"/>
                    <a:gd name="T5" fmla="*/ 23 h 27"/>
                    <a:gd name="T6" fmla="*/ 1 w 1"/>
                    <a:gd name="T7" fmla="*/ 0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" name="Freeform 2111"/>
                <p:cNvSpPr>
                  <a:spLocks/>
                </p:cNvSpPr>
                <p:nvPr/>
              </p:nvSpPr>
              <p:spPr bwMode="auto">
                <a:xfrm>
                  <a:off x="2660" y="3489"/>
                  <a:ext cx="1" cy="30"/>
                </a:xfrm>
                <a:custGeom>
                  <a:avLst/>
                  <a:gdLst>
                    <a:gd name="T0" fmla="*/ 0 w 1"/>
                    <a:gd name="T1" fmla="*/ 27 h 30"/>
                    <a:gd name="T2" fmla="*/ 0 w 1"/>
                    <a:gd name="T3" fmla="*/ 0 h 30"/>
                    <a:gd name="T4" fmla="*/ 0 w 1"/>
                    <a:gd name="T5" fmla="*/ 27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" name="Freeform 2112"/>
                <p:cNvSpPr>
                  <a:spLocks/>
                </p:cNvSpPr>
                <p:nvPr/>
              </p:nvSpPr>
              <p:spPr bwMode="auto">
                <a:xfrm>
                  <a:off x="2661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" name="Freeform 2113"/>
                <p:cNvSpPr>
                  <a:spLocks/>
                </p:cNvSpPr>
                <p:nvPr/>
              </p:nvSpPr>
              <p:spPr bwMode="auto">
                <a:xfrm>
                  <a:off x="2662" y="3516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" name="Freeform 2114"/>
                <p:cNvSpPr>
                  <a:spLocks/>
                </p:cNvSpPr>
                <p:nvPr/>
              </p:nvSpPr>
              <p:spPr bwMode="auto">
                <a:xfrm>
                  <a:off x="2664" y="3489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7 h 31"/>
                    <a:gd name="T4" fmla="*/ 0 w 1"/>
                    <a:gd name="T5" fmla="*/ 30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" name="Freeform 2115"/>
                <p:cNvSpPr>
                  <a:spLocks/>
                </p:cNvSpPr>
                <p:nvPr/>
              </p:nvSpPr>
              <p:spPr bwMode="auto">
                <a:xfrm>
                  <a:off x="2665" y="3489"/>
                  <a:ext cx="1" cy="30"/>
                </a:xfrm>
                <a:custGeom>
                  <a:avLst/>
                  <a:gdLst>
                    <a:gd name="T0" fmla="*/ 0 w 1"/>
                    <a:gd name="T1" fmla="*/ 28 h 30"/>
                    <a:gd name="T2" fmla="*/ 0 w 1"/>
                    <a:gd name="T3" fmla="*/ 0 h 30"/>
                    <a:gd name="T4" fmla="*/ 0 w 1"/>
                    <a:gd name="T5" fmla="*/ 28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" name="Freeform 2116"/>
                <p:cNvSpPr>
                  <a:spLocks/>
                </p:cNvSpPr>
                <p:nvPr/>
              </p:nvSpPr>
              <p:spPr bwMode="auto">
                <a:xfrm>
                  <a:off x="2666" y="3482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31 h 37"/>
                    <a:gd name="T4" fmla="*/ 0 w 1"/>
                    <a:gd name="T5" fmla="*/ 37 h 37"/>
                    <a:gd name="T6" fmla="*/ 1 w 1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31"/>
                      </a:lnTo>
                      <a:lnTo>
                        <a:pt x="0" y="3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" name="Freeform 2117"/>
                <p:cNvSpPr>
                  <a:spLocks/>
                </p:cNvSpPr>
                <p:nvPr/>
              </p:nvSpPr>
              <p:spPr bwMode="auto">
                <a:xfrm>
                  <a:off x="2667" y="3482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37 h 37"/>
                    <a:gd name="T6" fmla="*/ 1 w 1"/>
                    <a:gd name="T7" fmla="*/ 34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" name="Freeform 2118"/>
                <p:cNvSpPr>
                  <a:spLocks/>
                </p:cNvSpPr>
                <p:nvPr/>
              </p:nvSpPr>
              <p:spPr bwMode="auto">
                <a:xfrm>
                  <a:off x="2668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" name="Freeform 2119"/>
                <p:cNvSpPr>
                  <a:spLocks/>
                </p:cNvSpPr>
                <p:nvPr/>
              </p:nvSpPr>
              <p:spPr bwMode="auto">
                <a:xfrm>
                  <a:off x="2669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" name="Freeform 2120"/>
                <p:cNvSpPr>
                  <a:spLocks/>
                </p:cNvSpPr>
                <p:nvPr/>
              </p:nvSpPr>
              <p:spPr bwMode="auto">
                <a:xfrm>
                  <a:off x="2671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" name="Freeform 2121"/>
                <p:cNvSpPr>
                  <a:spLocks/>
                </p:cNvSpPr>
                <p:nvPr/>
              </p:nvSpPr>
              <p:spPr bwMode="auto">
                <a:xfrm>
                  <a:off x="2672" y="3496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4 h 20"/>
                    <a:gd name="T4" fmla="*/ 0 w 1"/>
                    <a:gd name="T5" fmla="*/ 14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0" name="Freeform 2122"/>
                <p:cNvSpPr>
                  <a:spLocks/>
                </p:cNvSpPr>
                <p:nvPr/>
              </p:nvSpPr>
              <p:spPr bwMode="auto">
                <a:xfrm>
                  <a:off x="2673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3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" name="Freeform 2123"/>
                <p:cNvSpPr>
                  <a:spLocks/>
                </p:cNvSpPr>
                <p:nvPr/>
              </p:nvSpPr>
              <p:spPr bwMode="auto">
                <a:xfrm>
                  <a:off x="2674" y="349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1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" name="Freeform 2124"/>
                <p:cNvSpPr>
                  <a:spLocks/>
                </p:cNvSpPr>
                <p:nvPr/>
              </p:nvSpPr>
              <p:spPr bwMode="auto">
                <a:xfrm>
                  <a:off x="2675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" name="Freeform 2125"/>
                <p:cNvSpPr>
                  <a:spLocks/>
                </p:cNvSpPr>
                <p:nvPr/>
              </p:nvSpPr>
              <p:spPr bwMode="auto">
                <a:xfrm>
                  <a:off x="2676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" name="Freeform 2126"/>
                <p:cNvSpPr>
                  <a:spLocks/>
                </p:cNvSpPr>
                <p:nvPr/>
              </p:nvSpPr>
              <p:spPr bwMode="auto">
                <a:xfrm>
                  <a:off x="2678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" name="Freeform 2127"/>
                <p:cNvSpPr>
                  <a:spLocks/>
                </p:cNvSpPr>
                <p:nvPr/>
              </p:nvSpPr>
              <p:spPr bwMode="auto">
                <a:xfrm>
                  <a:off x="2679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" name="Freeform 2128"/>
                <p:cNvSpPr>
                  <a:spLocks/>
                </p:cNvSpPr>
                <p:nvPr/>
              </p:nvSpPr>
              <p:spPr bwMode="auto">
                <a:xfrm>
                  <a:off x="2680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" name="Freeform 2129"/>
                <p:cNvSpPr>
                  <a:spLocks/>
                </p:cNvSpPr>
                <p:nvPr/>
              </p:nvSpPr>
              <p:spPr bwMode="auto">
                <a:xfrm>
                  <a:off x="268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" name="Freeform 2130"/>
                <p:cNvSpPr>
                  <a:spLocks/>
                </p:cNvSpPr>
                <p:nvPr/>
              </p:nvSpPr>
              <p:spPr bwMode="auto">
                <a:xfrm>
                  <a:off x="2682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" name="Freeform 2131"/>
                <p:cNvSpPr>
                  <a:spLocks/>
                </p:cNvSpPr>
                <p:nvPr/>
              </p:nvSpPr>
              <p:spPr bwMode="auto">
                <a:xfrm>
                  <a:off x="2683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" name="Freeform 2132"/>
                <p:cNvSpPr>
                  <a:spLocks/>
                </p:cNvSpPr>
                <p:nvPr/>
              </p:nvSpPr>
              <p:spPr bwMode="auto">
                <a:xfrm>
                  <a:off x="2684" y="35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" name="Freeform 2133"/>
                <p:cNvSpPr>
                  <a:spLocks/>
                </p:cNvSpPr>
                <p:nvPr/>
              </p:nvSpPr>
              <p:spPr bwMode="auto">
                <a:xfrm>
                  <a:off x="2686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" name="Freeform 2134"/>
                <p:cNvSpPr>
                  <a:spLocks/>
                </p:cNvSpPr>
                <p:nvPr/>
              </p:nvSpPr>
              <p:spPr bwMode="auto">
                <a:xfrm>
                  <a:off x="2687" y="3510"/>
                  <a:ext cx="1" cy="10"/>
                </a:xfrm>
                <a:custGeom>
                  <a:avLst/>
                  <a:gdLst>
                    <a:gd name="T0" fmla="*/ 0 w 1"/>
                    <a:gd name="T1" fmla="*/ 7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" name="Freeform 2135"/>
                <p:cNvSpPr>
                  <a:spLocks/>
                </p:cNvSpPr>
                <p:nvPr/>
              </p:nvSpPr>
              <p:spPr bwMode="auto">
                <a:xfrm>
                  <a:off x="2688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9 h 14"/>
                    <a:gd name="T4" fmla="*/ 0 w 1"/>
                    <a:gd name="T5" fmla="*/ 9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4" name="Freeform 2136"/>
                <p:cNvSpPr>
                  <a:spLocks/>
                </p:cNvSpPr>
                <p:nvPr/>
              </p:nvSpPr>
              <p:spPr bwMode="auto">
                <a:xfrm>
                  <a:off x="2689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4 h 18"/>
                    <a:gd name="T4" fmla="*/ 0 w 1"/>
                    <a:gd name="T5" fmla="*/ 14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4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" name="Freeform 2137"/>
                <p:cNvSpPr>
                  <a:spLocks/>
                </p:cNvSpPr>
                <p:nvPr/>
              </p:nvSpPr>
              <p:spPr bwMode="auto">
                <a:xfrm>
                  <a:off x="2690" y="3499"/>
                  <a:ext cx="1" cy="16"/>
                </a:xfrm>
                <a:custGeom>
                  <a:avLst/>
                  <a:gdLst>
                    <a:gd name="T0" fmla="*/ 0 w 1"/>
                    <a:gd name="T1" fmla="*/ 3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6" name="Freeform 2138"/>
                <p:cNvSpPr>
                  <a:spLocks/>
                </p:cNvSpPr>
                <p:nvPr/>
              </p:nvSpPr>
              <p:spPr bwMode="auto">
                <a:xfrm>
                  <a:off x="2691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7" name="Freeform 2139"/>
                <p:cNvSpPr>
                  <a:spLocks/>
                </p:cNvSpPr>
                <p:nvPr/>
              </p:nvSpPr>
              <p:spPr bwMode="auto">
                <a:xfrm>
                  <a:off x="2693" y="3510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" name="Freeform 2140"/>
                <p:cNvSpPr>
                  <a:spLocks/>
                </p:cNvSpPr>
                <p:nvPr/>
              </p:nvSpPr>
              <p:spPr bwMode="auto">
                <a:xfrm>
                  <a:off x="2694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" name="Freeform 2141"/>
                <p:cNvSpPr>
                  <a:spLocks/>
                </p:cNvSpPr>
                <p:nvPr/>
              </p:nvSpPr>
              <p:spPr bwMode="auto">
                <a:xfrm>
                  <a:off x="2695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6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" name="Freeform 2142"/>
                <p:cNvSpPr>
                  <a:spLocks/>
                </p:cNvSpPr>
                <p:nvPr/>
              </p:nvSpPr>
              <p:spPr bwMode="auto">
                <a:xfrm>
                  <a:off x="2696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" name="Freeform 2143"/>
                <p:cNvSpPr>
                  <a:spLocks/>
                </p:cNvSpPr>
                <p:nvPr/>
              </p:nvSpPr>
              <p:spPr bwMode="auto">
                <a:xfrm>
                  <a:off x="269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2" name="Freeform 2144"/>
                <p:cNvSpPr>
                  <a:spLocks/>
                </p:cNvSpPr>
                <p:nvPr/>
              </p:nvSpPr>
              <p:spPr bwMode="auto">
                <a:xfrm>
                  <a:off x="2698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3" name="Freeform 2145"/>
                <p:cNvSpPr>
                  <a:spLocks/>
                </p:cNvSpPr>
                <p:nvPr/>
              </p:nvSpPr>
              <p:spPr bwMode="auto">
                <a:xfrm>
                  <a:off x="2700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4" name="Freeform 2146"/>
                <p:cNvSpPr>
                  <a:spLocks/>
                </p:cNvSpPr>
                <p:nvPr/>
              </p:nvSpPr>
              <p:spPr bwMode="auto">
                <a:xfrm>
                  <a:off x="2701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" name="Freeform 2147"/>
                <p:cNvSpPr>
                  <a:spLocks/>
                </p:cNvSpPr>
                <p:nvPr/>
              </p:nvSpPr>
              <p:spPr bwMode="auto">
                <a:xfrm>
                  <a:off x="2702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" name="Freeform 2148"/>
                <p:cNvSpPr>
                  <a:spLocks/>
                </p:cNvSpPr>
                <p:nvPr/>
              </p:nvSpPr>
              <p:spPr bwMode="auto">
                <a:xfrm>
                  <a:off x="2703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1 h 10"/>
                    <a:gd name="T4" fmla="*/ 0 w 1"/>
                    <a:gd name="T5" fmla="*/ 1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7" name="Freeform 2149"/>
                <p:cNvSpPr>
                  <a:spLocks/>
                </p:cNvSpPr>
                <p:nvPr/>
              </p:nvSpPr>
              <p:spPr bwMode="auto">
                <a:xfrm>
                  <a:off x="2704" y="3509"/>
                  <a:ext cx="1" cy="10"/>
                </a:xfrm>
                <a:custGeom>
                  <a:avLst/>
                  <a:gdLst>
                    <a:gd name="T0" fmla="*/ 0 w 1"/>
                    <a:gd name="T1" fmla="*/ 6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8" name="Freeform 2150"/>
                <p:cNvSpPr>
                  <a:spLocks/>
                </p:cNvSpPr>
                <p:nvPr/>
              </p:nvSpPr>
              <p:spPr bwMode="auto">
                <a:xfrm>
                  <a:off x="2705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" name="Freeform 2151"/>
                <p:cNvSpPr>
                  <a:spLocks/>
                </p:cNvSpPr>
                <p:nvPr/>
              </p:nvSpPr>
              <p:spPr bwMode="auto">
                <a:xfrm>
                  <a:off x="2707" y="3514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0" name="Freeform 2152"/>
                <p:cNvSpPr>
                  <a:spLocks/>
                </p:cNvSpPr>
                <p:nvPr/>
              </p:nvSpPr>
              <p:spPr bwMode="auto">
                <a:xfrm>
                  <a:off x="2708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1" name="Freeform 2153"/>
                <p:cNvSpPr>
                  <a:spLocks/>
                </p:cNvSpPr>
                <p:nvPr/>
              </p:nvSpPr>
              <p:spPr bwMode="auto">
                <a:xfrm>
                  <a:off x="2709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2" name="Freeform 2154"/>
                <p:cNvSpPr>
                  <a:spLocks/>
                </p:cNvSpPr>
                <p:nvPr/>
              </p:nvSpPr>
              <p:spPr bwMode="auto">
                <a:xfrm>
                  <a:off x="2710" y="3499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7 h 20"/>
                    <a:gd name="T4" fmla="*/ 0 w 1"/>
                    <a:gd name="T5" fmla="*/ 20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3" name="Freeform 2155"/>
                <p:cNvSpPr>
                  <a:spLocks/>
                </p:cNvSpPr>
                <p:nvPr/>
              </p:nvSpPr>
              <p:spPr bwMode="auto">
                <a:xfrm>
                  <a:off x="2711" y="3499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3 h 14"/>
                    <a:gd name="T6" fmla="*/ 1 w 1"/>
                    <a:gd name="T7" fmla="*/ 7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4" name="Freeform 2156"/>
                <p:cNvSpPr>
                  <a:spLocks/>
                </p:cNvSpPr>
                <p:nvPr/>
              </p:nvSpPr>
              <p:spPr bwMode="auto">
                <a:xfrm>
                  <a:off x="2712" y="3506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0 h 14"/>
                    <a:gd name="T4" fmla="*/ 0 w 2"/>
                    <a:gd name="T5" fmla="*/ 14 h 14"/>
                    <a:gd name="T6" fmla="*/ 2 w 2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5" name="Freeform 2157"/>
                <p:cNvSpPr>
                  <a:spLocks/>
                </p:cNvSpPr>
                <p:nvPr/>
              </p:nvSpPr>
              <p:spPr bwMode="auto">
                <a:xfrm>
                  <a:off x="2714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6" name="Freeform 2158"/>
                <p:cNvSpPr>
                  <a:spLocks/>
                </p:cNvSpPr>
                <p:nvPr/>
              </p:nvSpPr>
              <p:spPr bwMode="auto">
                <a:xfrm>
                  <a:off x="271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7" name="Freeform 2159"/>
                <p:cNvSpPr>
                  <a:spLocks/>
                </p:cNvSpPr>
                <p:nvPr/>
              </p:nvSpPr>
              <p:spPr bwMode="auto">
                <a:xfrm>
                  <a:off x="2716" y="3512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8" name="Freeform 2160"/>
                <p:cNvSpPr>
                  <a:spLocks/>
                </p:cNvSpPr>
                <p:nvPr/>
              </p:nvSpPr>
              <p:spPr bwMode="auto">
                <a:xfrm>
                  <a:off x="2717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1 h 14"/>
                    <a:gd name="T4" fmla="*/ 0 w 1"/>
                    <a:gd name="T5" fmla="*/ 11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9" name="Freeform 2161"/>
                <p:cNvSpPr>
                  <a:spLocks/>
                </p:cNvSpPr>
                <p:nvPr/>
              </p:nvSpPr>
              <p:spPr bwMode="auto">
                <a:xfrm>
                  <a:off x="2718" y="3503"/>
                  <a:ext cx="1" cy="16"/>
                </a:xfrm>
                <a:custGeom>
                  <a:avLst/>
                  <a:gdLst>
                    <a:gd name="T0" fmla="*/ 0 w 1"/>
                    <a:gd name="T1" fmla="*/ 14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0" name="Freeform 2162"/>
                <p:cNvSpPr>
                  <a:spLocks/>
                </p:cNvSpPr>
                <p:nvPr/>
              </p:nvSpPr>
              <p:spPr bwMode="auto">
                <a:xfrm>
                  <a:off x="2719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1" name="Freeform 2163"/>
                <p:cNvSpPr>
                  <a:spLocks/>
                </p:cNvSpPr>
                <p:nvPr/>
              </p:nvSpPr>
              <p:spPr bwMode="auto">
                <a:xfrm>
                  <a:off x="272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2" name="Freeform 2164"/>
                <p:cNvSpPr>
                  <a:spLocks/>
                </p:cNvSpPr>
                <p:nvPr/>
              </p:nvSpPr>
              <p:spPr bwMode="auto">
                <a:xfrm>
                  <a:off x="272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3" name="Freeform 2165"/>
                <p:cNvSpPr>
                  <a:spLocks/>
                </p:cNvSpPr>
                <p:nvPr/>
              </p:nvSpPr>
              <p:spPr bwMode="auto">
                <a:xfrm>
                  <a:off x="2723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4" name="Freeform 2166"/>
                <p:cNvSpPr>
                  <a:spLocks/>
                </p:cNvSpPr>
                <p:nvPr/>
              </p:nvSpPr>
              <p:spPr bwMode="auto">
                <a:xfrm>
                  <a:off x="272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5" name="Freeform 2167"/>
                <p:cNvSpPr>
                  <a:spLocks/>
                </p:cNvSpPr>
                <p:nvPr/>
              </p:nvSpPr>
              <p:spPr bwMode="auto">
                <a:xfrm>
                  <a:off x="272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6" name="Freeform 2168"/>
                <p:cNvSpPr>
                  <a:spLocks/>
                </p:cNvSpPr>
                <p:nvPr/>
              </p:nvSpPr>
              <p:spPr bwMode="auto">
                <a:xfrm>
                  <a:off x="2726" y="3513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1 h 7"/>
                    <a:gd name="T4" fmla="*/ 0 w 2"/>
                    <a:gd name="T5" fmla="*/ 7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7" name="Freeform 2169"/>
                <p:cNvSpPr>
                  <a:spLocks/>
                </p:cNvSpPr>
                <p:nvPr/>
              </p:nvSpPr>
              <p:spPr bwMode="auto">
                <a:xfrm>
                  <a:off x="2728" y="3489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4 h 31"/>
                    <a:gd name="T4" fmla="*/ 0 w 1"/>
                    <a:gd name="T5" fmla="*/ 31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8" name="Freeform 2170"/>
                <p:cNvSpPr>
                  <a:spLocks/>
                </p:cNvSpPr>
                <p:nvPr/>
              </p:nvSpPr>
              <p:spPr bwMode="auto">
                <a:xfrm>
                  <a:off x="2729" y="3489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23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9" name="Freeform 2171"/>
                <p:cNvSpPr>
                  <a:spLocks/>
                </p:cNvSpPr>
                <p:nvPr/>
              </p:nvSpPr>
              <p:spPr bwMode="auto">
                <a:xfrm>
                  <a:off x="2730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5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0" name="Freeform 2172"/>
                <p:cNvSpPr>
                  <a:spLocks/>
                </p:cNvSpPr>
                <p:nvPr/>
              </p:nvSpPr>
              <p:spPr bwMode="auto">
                <a:xfrm>
                  <a:off x="2731" y="3495"/>
                  <a:ext cx="1" cy="19"/>
                </a:xfrm>
                <a:custGeom>
                  <a:avLst/>
                  <a:gdLst>
                    <a:gd name="T0" fmla="*/ 0 w 1"/>
                    <a:gd name="T1" fmla="*/ 15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1" name="Freeform 2173"/>
                <p:cNvSpPr>
                  <a:spLocks/>
                </p:cNvSpPr>
                <p:nvPr/>
              </p:nvSpPr>
              <p:spPr bwMode="auto">
                <a:xfrm>
                  <a:off x="2732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2" name="Freeform 2174"/>
                <p:cNvSpPr>
                  <a:spLocks/>
                </p:cNvSpPr>
                <p:nvPr/>
              </p:nvSpPr>
              <p:spPr bwMode="auto">
                <a:xfrm>
                  <a:off x="2733" y="3505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0 h 12"/>
                    <a:gd name="T4" fmla="*/ 0 w 2"/>
                    <a:gd name="T5" fmla="*/ 10 h 12"/>
                    <a:gd name="T6" fmla="*/ 2 w 2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3" name="Freeform 2175"/>
                <p:cNvSpPr>
                  <a:spLocks/>
                </p:cNvSpPr>
                <p:nvPr/>
              </p:nvSpPr>
              <p:spPr bwMode="auto">
                <a:xfrm>
                  <a:off x="2735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4" name="Freeform 2176"/>
                <p:cNvSpPr>
                  <a:spLocks/>
                </p:cNvSpPr>
                <p:nvPr/>
              </p:nvSpPr>
              <p:spPr bwMode="auto">
                <a:xfrm>
                  <a:off x="2736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7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5" name="Freeform 2177"/>
                <p:cNvSpPr>
                  <a:spLocks/>
                </p:cNvSpPr>
                <p:nvPr/>
              </p:nvSpPr>
              <p:spPr bwMode="auto">
                <a:xfrm>
                  <a:off x="2737" y="3496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6" name="Freeform 2178"/>
                <p:cNvSpPr>
                  <a:spLocks/>
                </p:cNvSpPr>
                <p:nvPr/>
              </p:nvSpPr>
              <p:spPr bwMode="auto">
                <a:xfrm>
                  <a:off x="2738" y="3513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7" name="Freeform 2179"/>
                <p:cNvSpPr>
                  <a:spLocks/>
                </p:cNvSpPr>
                <p:nvPr/>
              </p:nvSpPr>
              <p:spPr bwMode="auto">
                <a:xfrm>
                  <a:off x="2739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9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8" name="Freeform 2180"/>
                <p:cNvSpPr>
                  <a:spLocks/>
                </p:cNvSpPr>
                <p:nvPr/>
              </p:nvSpPr>
              <p:spPr bwMode="auto">
                <a:xfrm>
                  <a:off x="2740" y="3508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8 h 8"/>
                    <a:gd name="T6" fmla="*/ 2 w 2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9" name="Freeform 2181"/>
                <p:cNvSpPr>
                  <a:spLocks/>
                </p:cNvSpPr>
                <p:nvPr/>
              </p:nvSpPr>
              <p:spPr bwMode="auto">
                <a:xfrm>
                  <a:off x="2742" y="3514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0" name="Freeform 2182"/>
                <p:cNvSpPr>
                  <a:spLocks/>
                </p:cNvSpPr>
                <p:nvPr/>
              </p:nvSpPr>
              <p:spPr bwMode="auto">
                <a:xfrm>
                  <a:off x="2743" y="3501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5 h 15"/>
                    <a:gd name="T6" fmla="*/ 1 w 1"/>
                    <a:gd name="T7" fmla="*/ 1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1" name="Freeform 2183"/>
                <p:cNvSpPr>
                  <a:spLocks/>
                </p:cNvSpPr>
                <p:nvPr/>
              </p:nvSpPr>
              <p:spPr bwMode="auto">
                <a:xfrm>
                  <a:off x="2744" y="350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9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2" name="Freeform 2184"/>
                <p:cNvSpPr>
                  <a:spLocks/>
                </p:cNvSpPr>
                <p:nvPr/>
              </p:nvSpPr>
              <p:spPr bwMode="auto">
                <a:xfrm>
                  <a:off x="2745" y="350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3" name="Freeform 2185"/>
                <p:cNvSpPr>
                  <a:spLocks/>
                </p:cNvSpPr>
                <p:nvPr/>
              </p:nvSpPr>
              <p:spPr bwMode="auto">
                <a:xfrm>
                  <a:off x="2746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4" name="Freeform 2186"/>
                <p:cNvSpPr>
                  <a:spLocks/>
                </p:cNvSpPr>
                <p:nvPr/>
              </p:nvSpPr>
              <p:spPr bwMode="auto">
                <a:xfrm>
                  <a:off x="2747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5" name="Freeform 2187"/>
                <p:cNvSpPr>
                  <a:spLocks/>
                </p:cNvSpPr>
                <p:nvPr/>
              </p:nvSpPr>
              <p:spPr bwMode="auto">
                <a:xfrm>
                  <a:off x="2749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6" name="Freeform 2188"/>
                <p:cNvSpPr>
                  <a:spLocks/>
                </p:cNvSpPr>
                <p:nvPr/>
              </p:nvSpPr>
              <p:spPr bwMode="auto">
                <a:xfrm>
                  <a:off x="2750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5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7" name="Freeform 2189"/>
                <p:cNvSpPr>
                  <a:spLocks/>
                </p:cNvSpPr>
                <p:nvPr/>
              </p:nvSpPr>
              <p:spPr bwMode="auto">
                <a:xfrm>
                  <a:off x="275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8" name="Freeform 2190"/>
                <p:cNvSpPr>
                  <a:spLocks/>
                </p:cNvSpPr>
                <p:nvPr/>
              </p:nvSpPr>
              <p:spPr bwMode="auto">
                <a:xfrm>
                  <a:off x="2752" y="3500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4 h 21"/>
                    <a:gd name="T4" fmla="*/ 0 w 1"/>
                    <a:gd name="T5" fmla="*/ 14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9" name="Freeform 2191"/>
                <p:cNvSpPr>
                  <a:spLocks/>
                </p:cNvSpPr>
                <p:nvPr/>
              </p:nvSpPr>
              <p:spPr bwMode="auto">
                <a:xfrm>
                  <a:off x="2753" y="3500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" name="Group 2192"/>
              <p:cNvGrpSpPr>
                <a:grpSpLocks/>
              </p:cNvGrpSpPr>
              <p:nvPr/>
            </p:nvGrpSpPr>
            <p:grpSpPr bwMode="auto">
              <a:xfrm>
                <a:off x="2754" y="3462"/>
                <a:ext cx="233" cy="58"/>
                <a:chOff x="2754" y="3462"/>
                <a:chExt cx="233" cy="58"/>
              </a:xfrm>
            </p:grpSpPr>
            <p:sp>
              <p:nvSpPr>
                <p:cNvPr id="2260" name="Freeform 2193"/>
                <p:cNvSpPr>
                  <a:spLocks/>
                </p:cNvSpPr>
                <p:nvPr/>
              </p:nvSpPr>
              <p:spPr bwMode="auto">
                <a:xfrm>
                  <a:off x="2754" y="3485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0 h 32"/>
                    <a:gd name="T4" fmla="*/ 0 w 2"/>
                    <a:gd name="T5" fmla="*/ 0 h 32"/>
                    <a:gd name="T6" fmla="*/ 2 w 2"/>
                    <a:gd name="T7" fmla="*/ 28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Freeform 2194"/>
                <p:cNvSpPr>
                  <a:spLocks/>
                </p:cNvSpPr>
                <p:nvPr/>
              </p:nvSpPr>
              <p:spPr bwMode="auto">
                <a:xfrm>
                  <a:off x="2756" y="350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Freeform 2195"/>
                <p:cNvSpPr>
                  <a:spLocks/>
                </p:cNvSpPr>
                <p:nvPr/>
              </p:nvSpPr>
              <p:spPr bwMode="auto">
                <a:xfrm>
                  <a:off x="275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Freeform 2196"/>
                <p:cNvSpPr>
                  <a:spLocks/>
                </p:cNvSpPr>
                <p:nvPr/>
              </p:nvSpPr>
              <p:spPr bwMode="auto">
                <a:xfrm>
                  <a:off x="275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Freeform 2197"/>
                <p:cNvSpPr>
                  <a:spLocks/>
                </p:cNvSpPr>
                <p:nvPr/>
              </p:nvSpPr>
              <p:spPr bwMode="auto">
                <a:xfrm>
                  <a:off x="275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Freeform 2198"/>
                <p:cNvSpPr>
                  <a:spLocks/>
                </p:cNvSpPr>
                <p:nvPr/>
              </p:nvSpPr>
              <p:spPr bwMode="auto">
                <a:xfrm>
                  <a:off x="2760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4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Freeform 2199"/>
                <p:cNvSpPr>
                  <a:spLocks/>
                </p:cNvSpPr>
                <p:nvPr/>
              </p:nvSpPr>
              <p:spPr bwMode="auto">
                <a:xfrm>
                  <a:off x="2761" y="3502"/>
                  <a:ext cx="2" cy="15"/>
                </a:xfrm>
                <a:custGeom>
                  <a:avLst/>
                  <a:gdLst>
                    <a:gd name="T0" fmla="*/ 0 w 2"/>
                    <a:gd name="T1" fmla="*/ 15 h 15"/>
                    <a:gd name="T2" fmla="*/ 0 w 2"/>
                    <a:gd name="T3" fmla="*/ 0 h 15"/>
                    <a:gd name="T4" fmla="*/ 0 w 2"/>
                    <a:gd name="T5" fmla="*/ 15 h 15"/>
                    <a:gd name="T6" fmla="*/ 2 w 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Freeform 2200"/>
                <p:cNvSpPr>
                  <a:spLocks/>
                </p:cNvSpPr>
                <p:nvPr/>
              </p:nvSpPr>
              <p:spPr bwMode="auto">
                <a:xfrm>
                  <a:off x="2763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3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" name="Freeform 2201"/>
                <p:cNvSpPr>
                  <a:spLocks/>
                </p:cNvSpPr>
                <p:nvPr/>
              </p:nvSpPr>
              <p:spPr bwMode="auto">
                <a:xfrm>
                  <a:off x="276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Freeform 2202"/>
                <p:cNvSpPr>
                  <a:spLocks/>
                </p:cNvSpPr>
                <p:nvPr/>
              </p:nvSpPr>
              <p:spPr bwMode="auto">
                <a:xfrm>
                  <a:off x="2765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Freeform 2203"/>
                <p:cNvSpPr>
                  <a:spLocks/>
                </p:cNvSpPr>
                <p:nvPr/>
              </p:nvSpPr>
              <p:spPr bwMode="auto">
                <a:xfrm>
                  <a:off x="2766" y="3500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15 h 17"/>
                    <a:gd name="T4" fmla="*/ 0 w 1"/>
                    <a:gd name="T5" fmla="*/ 17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Freeform 2204"/>
                <p:cNvSpPr>
                  <a:spLocks/>
                </p:cNvSpPr>
                <p:nvPr/>
              </p:nvSpPr>
              <p:spPr bwMode="auto">
                <a:xfrm>
                  <a:off x="2767" y="3500"/>
                  <a:ext cx="1" cy="13"/>
                </a:xfrm>
                <a:custGeom>
                  <a:avLst/>
                  <a:gdLst>
                    <a:gd name="T0" fmla="*/ 0 w 1"/>
                    <a:gd name="T1" fmla="*/ 9 h 13"/>
                    <a:gd name="T2" fmla="*/ 0 w 1"/>
                    <a:gd name="T3" fmla="*/ 0 h 13"/>
                    <a:gd name="T4" fmla="*/ 0 w 1"/>
                    <a:gd name="T5" fmla="*/ 9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" name="Freeform 2205"/>
                <p:cNvSpPr>
                  <a:spLocks/>
                </p:cNvSpPr>
                <p:nvPr/>
              </p:nvSpPr>
              <p:spPr bwMode="auto">
                <a:xfrm>
                  <a:off x="2768" y="3513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3 h 7"/>
                    <a:gd name="T6" fmla="*/ 2 w 2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Freeform 2206"/>
                <p:cNvSpPr>
                  <a:spLocks/>
                </p:cNvSpPr>
                <p:nvPr/>
              </p:nvSpPr>
              <p:spPr bwMode="auto">
                <a:xfrm>
                  <a:off x="2770" y="3488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6 h 27"/>
                    <a:gd name="T6" fmla="*/ 1 w 1"/>
                    <a:gd name="T7" fmla="*/ 24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" name="Freeform 2207"/>
                <p:cNvSpPr>
                  <a:spLocks/>
                </p:cNvSpPr>
                <p:nvPr/>
              </p:nvSpPr>
              <p:spPr bwMode="auto">
                <a:xfrm>
                  <a:off x="2771" y="3512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Freeform 2208"/>
                <p:cNvSpPr>
                  <a:spLocks/>
                </p:cNvSpPr>
                <p:nvPr/>
              </p:nvSpPr>
              <p:spPr bwMode="auto">
                <a:xfrm>
                  <a:off x="277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Freeform 2209"/>
                <p:cNvSpPr>
                  <a:spLocks/>
                </p:cNvSpPr>
                <p:nvPr/>
              </p:nvSpPr>
              <p:spPr bwMode="auto">
                <a:xfrm>
                  <a:off x="277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Freeform 2210"/>
                <p:cNvSpPr>
                  <a:spLocks/>
                </p:cNvSpPr>
                <p:nvPr/>
              </p:nvSpPr>
              <p:spPr bwMode="auto">
                <a:xfrm>
                  <a:off x="2774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Freeform 2211"/>
                <p:cNvSpPr>
                  <a:spLocks/>
                </p:cNvSpPr>
                <p:nvPr/>
              </p:nvSpPr>
              <p:spPr bwMode="auto">
                <a:xfrm>
                  <a:off x="2775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Freeform 2212"/>
                <p:cNvSpPr>
                  <a:spLocks/>
                </p:cNvSpPr>
                <p:nvPr/>
              </p:nvSpPr>
              <p:spPr bwMode="auto">
                <a:xfrm>
                  <a:off x="2777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" name="Freeform 2213"/>
                <p:cNvSpPr>
                  <a:spLocks/>
                </p:cNvSpPr>
                <p:nvPr/>
              </p:nvSpPr>
              <p:spPr bwMode="auto">
                <a:xfrm>
                  <a:off x="2778" y="3471"/>
                  <a:ext cx="1" cy="45"/>
                </a:xfrm>
                <a:custGeom>
                  <a:avLst/>
                  <a:gdLst>
                    <a:gd name="T0" fmla="*/ 0 w 1"/>
                    <a:gd name="T1" fmla="*/ 41 h 45"/>
                    <a:gd name="T2" fmla="*/ 0 w 1"/>
                    <a:gd name="T3" fmla="*/ 0 h 45"/>
                    <a:gd name="T4" fmla="*/ 0 w 1"/>
                    <a:gd name="T5" fmla="*/ 25 h 45"/>
                    <a:gd name="T6" fmla="*/ 1 w 1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5"/>
                    <a:gd name="T14" fmla="*/ 1 w 1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5">
                      <a:moveTo>
                        <a:pt x="0" y="41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4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Freeform 2214"/>
                <p:cNvSpPr>
                  <a:spLocks/>
                </p:cNvSpPr>
                <p:nvPr/>
              </p:nvSpPr>
              <p:spPr bwMode="auto">
                <a:xfrm>
                  <a:off x="2779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4 h 15"/>
                    <a:gd name="T4" fmla="*/ 0 w 1"/>
                    <a:gd name="T5" fmla="*/ 14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Freeform 2215"/>
                <p:cNvSpPr>
                  <a:spLocks/>
                </p:cNvSpPr>
                <p:nvPr/>
              </p:nvSpPr>
              <p:spPr bwMode="auto">
                <a:xfrm>
                  <a:off x="2780" y="3502"/>
                  <a:ext cx="1" cy="17"/>
                </a:xfrm>
                <a:custGeom>
                  <a:avLst/>
                  <a:gdLst>
                    <a:gd name="T0" fmla="*/ 0 w 1"/>
                    <a:gd name="T1" fmla="*/ 13 h 17"/>
                    <a:gd name="T2" fmla="*/ 0 w 1"/>
                    <a:gd name="T3" fmla="*/ 0 h 17"/>
                    <a:gd name="T4" fmla="*/ 0 w 1"/>
                    <a:gd name="T5" fmla="*/ 13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" name="Freeform 2216"/>
                <p:cNvSpPr>
                  <a:spLocks/>
                </p:cNvSpPr>
                <p:nvPr/>
              </p:nvSpPr>
              <p:spPr bwMode="auto">
                <a:xfrm>
                  <a:off x="2781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8 h 19"/>
                    <a:gd name="T6" fmla="*/ 1 w 1"/>
                    <a:gd name="T7" fmla="*/ 15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" name="Freeform 2217"/>
                <p:cNvSpPr>
                  <a:spLocks/>
                </p:cNvSpPr>
                <p:nvPr/>
              </p:nvSpPr>
              <p:spPr bwMode="auto">
                <a:xfrm>
                  <a:off x="2782" y="351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Freeform 2218"/>
                <p:cNvSpPr>
                  <a:spLocks/>
                </p:cNvSpPr>
                <p:nvPr/>
              </p:nvSpPr>
              <p:spPr bwMode="auto">
                <a:xfrm>
                  <a:off x="2784" y="3513"/>
                  <a:ext cx="1" cy="7"/>
                </a:xfrm>
                <a:custGeom>
                  <a:avLst/>
                  <a:gdLst>
                    <a:gd name="T0" fmla="*/ 0 w 1"/>
                    <a:gd name="T1" fmla="*/ 3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Freeform 2219"/>
                <p:cNvSpPr>
                  <a:spLocks/>
                </p:cNvSpPr>
                <p:nvPr/>
              </p:nvSpPr>
              <p:spPr bwMode="auto">
                <a:xfrm>
                  <a:off x="2785" y="350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6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" name="Freeform 2220"/>
                <p:cNvSpPr>
                  <a:spLocks/>
                </p:cNvSpPr>
                <p:nvPr/>
              </p:nvSpPr>
              <p:spPr bwMode="auto">
                <a:xfrm>
                  <a:off x="2786" y="3510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Freeform 2221"/>
                <p:cNvSpPr>
                  <a:spLocks/>
                </p:cNvSpPr>
                <p:nvPr/>
              </p:nvSpPr>
              <p:spPr bwMode="auto">
                <a:xfrm>
                  <a:off x="2787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Freeform 2222"/>
                <p:cNvSpPr>
                  <a:spLocks/>
                </p:cNvSpPr>
                <p:nvPr/>
              </p:nvSpPr>
              <p:spPr bwMode="auto">
                <a:xfrm>
                  <a:off x="2788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" name="Freeform 2223"/>
                <p:cNvSpPr>
                  <a:spLocks/>
                </p:cNvSpPr>
                <p:nvPr/>
              </p:nvSpPr>
              <p:spPr bwMode="auto">
                <a:xfrm>
                  <a:off x="2789" y="3481"/>
                  <a:ext cx="2" cy="38"/>
                </a:xfrm>
                <a:custGeom>
                  <a:avLst/>
                  <a:gdLst>
                    <a:gd name="T0" fmla="*/ 0 w 2"/>
                    <a:gd name="T1" fmla="*/ 38 h 38"/>
                    <a:gd name="T2" fmla="*/ 0 w 2"/>
                    <a:gd name="T3" fmla="*/ 33 h 38"/>
                    <a:gd name="T4" fmla="*/ 0 w 2"/>
                    <a:gd name="T5" fmla="*/ 38 h 38"/>
                    <a:gd name="T6" fmla="*/ 2 w 2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8"/>
                    <a:gd name="T14" fmla="*/ 2 w 2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8">
                      <a:moveTo>
                        <a:pt x="0" y="38"/>
                      </a:move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Freeform 2224"/>
                <p:cNvSpPr>
                  <a:spLocks/>
                </p:cNvSpPr>
                <p:nvPr/>
              </p:nvSpPr>
              <p:spPr bwMode="auto">
                <a:xfrm>
                  <a:off x="2791" y="3481"/>
                  <a:ext cx="1" cy="35"/>
                </a:xfrm>
                <a:custGeom>
                  <a:avLst/>
                  <a:gdLst>
                    <a:gd name="T0" fmla="*/ 0 w 1"/>
                    <a:gd name="T1" fmla="*/ 34 h 35"/>
                    <a:gd name="T2" fmla="*/ 0 w 1"/>
                    <a:gd name="T3" fmla="*/ 0 h 35"/>
                    <a:gd name="T4" fmla="*/ 0 w 1"/>
                    <a:gd name="T5" fmla="*/ 29 h 35"/>
                    <a:gd name="T6" fmla="*/ 1 w 1"/>
                    <a:gd name="T7" fmla="*/ 35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3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" name="Freeform 2225"/>
                <p:cNvSpPr>
                  <a:spLocks/>
                </p:cNvSpPr>
                <p:nvPr/>
              </p:nvSpPr>
              <p:spPr bwMode="auto">
                <a:xfrm>
                  <a:off x="279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Freeform 2226"/>
                <p:cNvSpPr>
                  <a:spLocks/>
                </p:cNvSpPr>
                <p:nvPr/>
              </p:nvSpPr>
              <p:spPr bwMode="auto">
                <a:xfrm>
                  <a:off x="2793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Freeform 2227"/>
                <p:cNvSpPr>
                  <a:spLocks/>
                </p:cNvSpPr>
                <p:nvPr/>
              </p:nvSpPr>
              <p:spPr bwMode="auto">
                <a:xfrm>
                  <a:off x="2794" y="3500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0 h 16"/>
                    <a:gd name="T6" fmla="*/ 1 w 1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" name="Freeform 2228"/>
                <p:cNvSpPr>
                  <a:spLocks/>
                </p:cNvSpPr>
                <p:nvPr/>
              </p:nvSpPr>
              <p:spPr bwMode="auto">
                <a:xfrm>
                  <a:off x="2795" y="3508"/>
                  <a:ext cx="1" cy="8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6" name="Freeform 2229"/>
                <p:cNvSpPr>
                  <a:spLocks/>
                </p:cNvSpPr>
                <p:nvPr/>
              </p:nvSpPr>
              <p:spPr bwMode="auto">
                <a:xfrm>
                  <a:off x="2796" y="3510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5 h 7"/>
                    <a:gd name="T4" fmla="*/ 0 w 2"/>
                    <a:gd name="T5" fmla="*/ 5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Freeform 2230"/>
                <p:cNvSpPr>
                  <a:spLocks/>
                </p:cNvSpPr>
                <p:nvPr/>
              </p:nvSpPr>
              <p:spPr bwMode="auto">
                <a:xfrm>
                  <a:off x="2798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8" name="Freeform 2231"/>
                <p:cNvSpPr>
                  <a:spLocks/>
                </p:cNvSpPr>
                <p:nvPr/>
              </p:nvSpPr>
              <p:spPr bwMode="auto">
                <a:xfrm>
                  <a:off x="2799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9" name="Freeform 2232"/>
                <p:cNvSpPr>
                  <a:spLocks/>
                </p:cNvSpPr>
                <p:nvPr/>
              </p:nvSpPr>
              <p:spPr bwMode="auto">
                <a:xfrm>
                  <a:off x="2800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Freeform 2233"/>
                <p:cNvSpPr>
                  <a:spLocks/>
                </p:cNvSpPr>
                <p:nvPr/>
              </p:nvSpPr>
              <p:spPr bwMode="auto">
                <a:xfrm>
                  <a:off x="2801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Freeform 2234"/>
                <p:cNvSpPr>
                  <a:spLocks/>
                </p:cNvSpPr>
                <p:nvPr/>
              </p:nvSpPr>
              <p:spPr bwMode="auto">
                <a:xfrm>
                  <a:off x="280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2" name="Freeform 2235"/>
                <p:cNvSpPr>
                  <a:spLocks/>
                </p:cNvSpPr>
                <p:nvPr/>
              </p:nvSpPr>
              <p:spPr bwMode="auto">
                <a:xfrm>
                  <a:off x="2803" y="3510"/>
                  <a:ext cx="2" cy="7"/>
                </a:xfrm>
                <a:custGeom>
                  <a:avLst/>
                  <a:gdLst>
                    <a:gd name="T0" fmla="*/ 0 w 2"/>
                    <a:gd name="T1" fmla="*/ 6 h 7"/>
                    <a:gd name="T2" fmla="*/ 0 w 2"/>
                    <a:gd name="T3" fmla="*/ 0 h 7"/>
                    <a:gd name="T4" fmla="*/ 0 w 2"/>
                    <a:gd name="T5" fmla="*/ 5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Freeform 2236"/>
                <p:cNvSpPr>
                  <a:spLocks/>
                </p:cNvSpPr>
                <p:nvPr/>
              </p:nvSpPr>
              <p:spPr bwMode="auto">
                <a:xfrm>
                  <a:off x="280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" name="Freeform 2237"/>
                <p:cNvSpPr>
                  <a:spLocks/>
                </p:cNvSpPr>
                <p:nvPr/>
              </p:nvSpPr>
              <p:spPr bwMode="auto">
                <a:xfrm>
                  <a:off x="2806" y="3495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3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5" name="Freeform 2238"/>
                <p:cNvSpPr>
                  <a:spLocks/>
                </p:cNvSpPr>
                <p:nvPr/>
              </p:nvSpPr>
              <p:spPr bwMode="auto">
                <a:xfrm>
                  <a:off x="2807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2 h 14"/>
                    <a:gd name="T4" fmla="*/ 0 w 1"/>
                    <a:gd name="T5" fmla="*/ 13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2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Freeform 2239"/>
                <p:cNvSpPr>
                  <a:spLocks/>
                </p:cNvSpPr>
                <p:nvPr/>
              </p:nvSpPr>
              <p:spPr bwMode="auto">
                <a:xfrm>
                  <a:off x="2808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9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Freeform 2240"/>
                <p:cNvSpPr>
                  <a:spLocks/>
                </p:cNvSpPr>
                <p:nvPr/>
              </p:nvSpPr>
              <p:spPr bwMode="auto">
                <a:xfrm>
                  <a:off x="280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8" name="Freeform 2241"/>
                <p:cNvSpPr>
                  <a:spLocks/>
                </p:cNvSpPr>
                <p:nvPr/>
              </p:nvSpPr>
              <p:spPr bwMode="auto">
                <a:xfrm>
                  <a:off x="281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Freeform 2242"/>
                <p:cNvSpPr>
                  <a:spLocks/>
                </p:cNvSpPr>
                <p:nvPr/>
              </p:nvSpPr>
              <p:spPr bwMode="auto">
                <a:xfrm>
                  <a:off x="2811" y="3513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1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0" name="Freeform 2243"/>
                <p:cNvSpPr>
                  <a:spLocks/>
                </p:cNvSpPr>
                <p:nvPr/>
              </p:nvSpPr>
              <p:spPr bwMode="auto">
                <a:xfrm>
                  <a:off x="2813" y="3513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1" name="Freeform 2244"/>
                <p:cNvSpPr>
                  <a:spLocks/>
                </p:cNvSpPr>
                <p:nvPr/>
              </p:nvSpPr>
              <p:spPr bwMode="auto">
                <a:xfrm>
                  <a:off x="2814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2" name="Freeform 2245"/>
                <p:cNvSpPr>
                  <a:spLocks/>
                </p:cNvSpPr>
                <p:nvPr/>
              </p:nvSpPr>
              <p:spPr bwMode="auto">
                <a:xfrm>
                  <a:off x="2815" y="3512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3" name="Freeform 2246"/>
                <p:cNvSpPr>
                  <a:spLocks/>
                </p:cNvSpPr>
                <p:nvPr/>
              </p:nvSpPr>
              <p:spPr bwMode="auto">
                <a:xfrm>
                  <a:off x="2816" y="3510"/>
                  <a:ext cx="1" cy="9"/>
                </a:xfrm>
                <a:custGeom>
                  <a:avLst/>
                  <a:gdLst>
                    <a:gd name="T0" fmla="*/ 0 w 1"/>
                    <a:gd name="T1" fmla="*/ 6 h 9"/>
                    <a:gd name="T2" fmla="*/ 0 w 1"/>
                    <a:gd name="T3" fmla="*/ 0 h 9"/>
                    <a:gd name="T4" fmla="*/ 0 w 1"/>
                    <a:gd name="T5" fmla="*/ 5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4" name="Freeform 2247"/>
                <p:cNvSpPr>
                  <a:spLocks/>
                </p:cNvSpPr>
                <p:nvPr/>
              </p:nvSpPr>
              <p:spPr bwMode="auto">
                <a:xfrm>
                  <a:off x="2817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5" name="Freeform 2248"/>
                <p:cNvSpPr>
                  <a:spLocks/>
                </p:cNvSpPr>
                <p:nvPr/>
              </p:nvSpPr>
              <p:spPr bwMode="auto">
                <a:xfrm>
                  <a:off x="2818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6" name="Freeform 2249"/>
                <p:cNvSpPr>
                  <a:spLocks/>
                </p:cNvSpPr>
                <p:nvPr/>
              </p:nvSpPr>
              <p:spPr bwMode="auto">
                <a:xfrm>
                  <a:off x="2820" y="3515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7" name="Freeform 2250"/>
                <p:cNvSpPr>
                  <a:spLocks/>
                </p:cNvSpPr>
                <p:nvPr/>
              </p:nvSpPr>
              <p:spPr bwMode="auto">
                <a:xfrm>
                  <a:off x="2821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1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8" name="Freeform 2251"/>
                <p:cNvSpPr>
                  <a:spLocks/>
                </p:cNvSpPr>
                <p:nvPr/>
              </p:nvSpPr>
              <p:spPr bwMode="auto">
                <a:xfrm>
                  <a:off x="2822" y="3506"/>
                  <a:ext cx="1" cy="11"/>
                </a:xfrm>
                <a:custGeom>
                  <a:avLst/>
                  <a:gdLst>
                    <a:gd name="T0" fmla="*/ 0 w 1"/>
                    <a:gd name="T1" fmla="*/ 10 h 11"/>
                    <a:gd name="T2" fmla="*/ 0 w 1"/>
                    <a:gd name="T3" fmla="*/ 0 h 11"/>
                    <a:gd name="T4" fmla="*/ 0 w 1"/>
                    <a:gd name="T5" fmla="*/ 8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9" name="Freeform 2252"/>
                <p:cNvSpPr>
                  <a:spLocks/>
                </p:cNvSpPr>
                <p:nvPr/>
              </p:nvSpPr>
              <p:spPr bwMode="auto">
                <a:xfrm>
                  <a:off x="2823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4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0" name="Freeform 2253"/>
                <p:cNvSpPr>
                  <a:spLocks/>
                </p:cNvSpPr>
                <p:nvPr/>
              </p:nvSpPr>
              <p:spPr bwMode="auto">
                <a:xfrm>
                  <a:off x="2824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1" name="Freeform 2254"/>
                <p:cNvSpPr>
                  <a:spLocks/>
                </p:cNvSpPr>
                <p:nvPr/>
              </p:nvSpPr>
              <p:spPr bwMode="auto">
                <a:xfrm>
                  <a:off x="2825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2" name="Freeform 2255"/>
                <p:cNvSpPr>
                  <a:spLocks/>
                </p:cNvSpPr>
                <p:nvPr/>
              </p:nvSpPr>
              <p:spPr bwMode="auto">
                <a:xfrm>
                  <a:off x="2827" y="351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3" name="Freeform 2256"/>
                <p:cNvSpPr>
                  <a:spLocks/>
                </p:cNvSpPr>
                <p:nvPr/>
              </p:nvSpPr>
              <p:spPr bwMode="auto">
                <a:xfrm>
                  <a:off x="282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4" name="Freeform 2257"/>
                <p:cNvSpPr>
                  <a:spLocks/>
                </p:cNvSpPr>
                <p:nvPr/>
              </p:nvSpPr>
              <p:spPr bwMode="auto">
                <a:xfrm>
                  <a:off x="2829" y="3513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5" name="Freeform 2258"/>
                <p:cNvSpPr>
                  <a:spLocks/>
                </p:cNvSpPr>
                <p:nvPr/>
              </p:nvSpPr>
              <p:spPr bwMode="auto">
                <a:xfrm>
                  <a:off x="2830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6" name="Freeform 2259"/>
                <p:cNvSpPr>
                  <a:spLocks/>
                </p:cNvSpPr>
                <p:nvPr/>
              </p:nvSpPr>
              <p:spPr bwMode="auto">
                <a:xfrm>
                  <a:off x="2831" y="3462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0 h 57"/>
                    <a:gd name="T4" fmla="*/ 0 w 1"/>
                    <a:gd name="T5" fmla="*/ 0 h 57"/>
                    <a:gd name="T6" fmla="*/ 1 w 1"/>
                    <a:gd name="T7" fmla="*/ 47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0"/>
                      </a:lnTo>
                      <a:lnTo>
                        <a:pt x="1" y="4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7" name="Freeform 2260"/>
                <p:cNvSpPr>
                  <a:spLocks/>
                </p:cNvSpPr>
                <p:nvPr/>
              </p:nvSpPr>
              <p:spPr bwMode="auto">
                <a:xfrm>
                  <a:off x="2832" y="3496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13 h 21"/>
                    <a:gd name="T4" fmla="*/ 0 w 2"/>
                    <a:gd name="T5" fmla="*/ 21 h 21"/>
                    <a:gd name="T6" fmla="*/ 2 w 2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8" name="Freeform 2261"/>
                <p:cNvSpPr>
                  <a:spLocks/>
                </p:cNvSpPr>
                <p:nvPr/>
              </p:nvSpPr>
              <p:spPr bwMode="auto">
                <a:xfrm>
                  <a:off x="2834" y="3496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9" name="Freeform 2262"/>
                <p:cNvSpPr>
                  <a:spLocks/>
                </p:cNvSpPr>
                <p:nvPr/>
              </p:nvSpPr>
              <p:spPr bwMode="auto">
                <a:xfrm>
                  <a:off x="2835" y="3463"/>
                  <a:ext cx="1" cy="54"/>
                </a:xfrm>
                <a:custGeom>
                  <a:avLst/>
                  <a:gdLst>
                    <a:gd name="T0" fmla="*/ 0 w 1"/>
                    <a:gd name="T1" fmla="*/ 54 h 54"/>
                    <a:gd name="T2" fmla="*/ 0 w 1"/>
                    <a:gd name="T3" fmla="*/ 0 h 54"/>
                    <a:gd name="T4" fmla="*/ 0 w 1"/>
                    <a:gd name="T5" fmla="*/ 0 h 54"/>
                    <a:gd name="T6" fmla="*/ 1 w 1"/>
                    <a:gd name="T7" fmla="*/ 46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0" name="Freeform 2263"/>
                <p:cNvSpPr>
                  <a:spLocks/>
                </p:cNvSpPr>
                <p:nvPr/>
              </p:nvSpPr>
              <p:spPr bwMode="auto">
                <a:xfrm>
                  <a:off x="2836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1" name="Freeform 2264"/>
                <p:cNvSpPr>
                  <a:spLocks/>
                </p:cNvSpPr>
                <p:nvPr/>
              </p:nvSpPr>
              <p:spPr bwMode="auto">
                <a:xfrm>
                  <a:off x="283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2" name="Freeform 2265"/>
                <p:cNvSpPr>
                  <a:spLocks/>
                </p:cNvSpPr>
                <p:nvPr/>
              </p:nvSpPr>
              <p:spPr bwMode="auto">
                <a:xfrm>
                  <a:off x="2838" y="3482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0 h 37"/>
                    <a:gd name="T6" fmla="*/ 1 w 1"/>
                    <a:gd name="T7" fmla="*/ 19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3" name="Freeform 2266"/>
                <p:cNvSpPr>
                  <a:spLocks/>
                </p:cNvSpPr>
                <p:nvPr/>
              </p:nvSpPr>
              <p:spPr bwMode="auto">
                <a:xfrm>
                  <a:off x="2839" y="3501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0 h 16"/>
                    <a:gd name="T4" fmla="*/ 0 w 2"/>
                    <a:gd name="T5" fmla="*/ 16 h 16"/>
                    <a:gd name="T6" fmla="*/ 2 w 2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4" name="Freeform 2267"/>
                <p:cNvSpPr>
                  <a:spLocks/>
                </p:cNvSpPr>
                <p:nvPr/>
              </p:nvSpPr>
              <p:spPr bwMode="auto">
                <a:xfrm>
                  <a:off x="2841" y="3465"/>
                  <a:ext cx="1" cy="51"/>
                </a:xfrm>
                <a:custGeom>
                  <a:avLst/>
                  <a:gdLst>
                    <a:gd name="T0" fmla="*/ 0 w 1"/>
                    <a:gd name="T1" fmla="*/ 51 h 51"/>
                    <a:gd name="T2" fmla="*/ 0 w 1"/>
                    <a:gd name="T3" fmla="*/ 49 h 51"/>
                    <a:gd name="T4" fmla="*/ 0 w 1"/>
                    <a:gd name="T5" fmla="*/ 51 h 51"/>
                    <a:gd name="T6" fmla="*/ 1 w 1"/>
                    <a:gd name="T7" fmla="*/ 0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1"/>
                      </a:moveTo>
                      <a:lnTo>
                        <a:pt x="0" y="49"/>
                      </a:lnTo>
                      <a:lnTo>
                        <a:pt x="0" y="5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5" name="Freeform 2268"/>
                <p:cNvSpPr>
                  <a:spLocks/>
                </p:cNvSpPr>
                <p:nvPr/>
              </p:nvSpPr>
              <p:spPr bwMode="auto">
                <a:xfrm>
                  <a:off x="2842" y="3465"/>
                  <a:ext cx="1" cy="51"/>
                </a:xfrm>
                <a:custGeom>
                  <a:avLst/>
                  <a:gdLst>
                    <a:gd name="T0" fmla="*/ 0 w 1"/>
                    <a:gd name="T1" fmla="*/ 50 h 51"/>
                    <a:gd name="T2" fmla="*/ 0 w 1"/>
                    <a:gd name="T3" fmla="*/ 0 h 51"/>
                    <a:gd name="T4" fmla="*/ 0 w 1"/>
                    <a:gd name="T5" fmla="*/ 35 h 51"/>
                    <a:gd name="T6" fmla="*/ 1 w 1"/>
                    <a:gd name="T7" fmla="*/ 51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6" name="Freeform 2269"/>
                <p:cNvSpPr>
                  <a:spLocks/>
                </p:cNvSpPr>
                <p:nvPr/>
              </p:nvSpPr>
              <p:spPr bwMode="auto">
                <a:xfrm>
                  <a:off x="2843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7" name="Freeform 2270"/>
                <p:cNvSpPr>
                  <a:spLocks/>
                </p:cNvSpPr>
                <p:nvPr/>
              </p:nvSpPr>
              <p:spPr bwMode="auto">
                <a:xfrm>
                  <a:off x="284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8" name="Freeform 2271"/>
                <p:cNvSpPr>
                  <a:spLocks/>
                </p:cNvSpPr>
                <p:nvPr/>
              </p:nvSpPr>
              <p:spPr bwMode="auto">
                <a:xfrm>
                  <a:off x="2845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7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9" name="Freeform 2272"/>
                <p:cNvSpPr>
                  <a:spLocks/>
                </p:cNvSpPr>
                <p:nvPr/>
              </p:nvSpPr>
              <p:spPr bwMode="auto">
                <a:xfrm>
                  <a:off x="2846" y="3508"/>
                  <a:ext cx="2" cy="11"/>
                </a:xfrm>
                <a:custGeom>
                  <a:avLst/>
                  <a:gdLst>
                    <a:gd name="T0" fmla="*/ 0 w 2"/>
                    <a:gd name="T1" fmla="*/ 9 h 11"/>
                    <a:gd name="T2" fmla="*/ 0 w 2"/>
                    <a:gd name="T3" fmla="*/ 0 h 11"/>
                    <a:gd name="T4" fmla="*/ 0 w 2"/>
                    <a:gd name="T5" fmla="*/ 9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0" name="Freeform 2273"/>
                <p:cNvSpPr>
                  <a:spLocks/>
                </p:cNvSpPr>
                <p:nvPr/>
              </p:nvSpPr>
              <p:spPr bwMode="auto">
                <a:xfrm>
                  <a:off x="2848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2 h 11"/>
                    <a:gd name="T4" fmla="*/ 0 w 1"/>
                    <a:gd name="T5" fmla="*/ 2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1" name="Freeform 2274"/>
                <p:cNvSpPr>
                  <a:spLocks/>
                </p:cNvSpPr>
                <p:nvPr/>
              </p:nvSpPr>
              <p:spPr bwMode="auto">
                <a:xfrm>
                  <a:off x="2849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2" name="Freeform 2275"/>
                <p:cNvSpPr>
                  <a:spLocks/>
                </p:cNvSpPr>
                <p:nvPr/>
              </p:nvSpPr>
              <p:spPr bwMode="auto">
                <a:xfrm>
                  <a:off x="285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3" name="Freeform 2276"/>
                <p:cNvSpPr>
                  <a:spLocks/>
                </p:cNvSpPr>
                <p:nvPr/>
              </p:nvSpPr>
              <p:spPr bwMode="auto">
                <a:xfrm>
                  <a:off x="2851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Freeform 2277"/>
                <p:cNvSpPr>
                  <a:spLocks/>
                </p:cNvSpPr>
                <p:nvPr/>
              </p:nvSpPr>
              <p:spPr bwMode="auto">
                <a:xfrm>
                  <a:off x="2852" y="3512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5" name="Freeform 2278"/>
                <p:cNvSpPr>
                  <a:spLocks/>
                </p:cNvSpPr>
                <p:nvPr/>
              </p:nvSpPr>
              <p:spPr bwMode="auto">
                <a:xfrm>
                  <a:off x="2853" y="3503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0 h 14"/>
                    <a:gd name="T4" fmla="*/ 0 w 2"/>
                    <a:gd name="T5" fmla="*/ 0 h 14"/>
                    <a:gd name="T6" fmla="*/ 2 w 2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6" name="Freeform 2279"/>
                <p:cNvSpPr>
                  <a:spLocks/>
                </p:cNvSpPr>
                <p:nvPr/>
              </p:nvSpPr>
              <p:spPr bwMode="auto">
                <a:xfrm>
                  <a:off x="2855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8 h 12"/>
                    <a:gd name="T4" fmla="*/ 0 w 1"/>
                    <a:gd name="T5" fmla="*/ 8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7" name="Freeform 2280"/>
                <p:cNvSpPr>
                  <a:spLocks/>
                </p:cNvSpPr>
                <p:nvPr/>
              </p:nvSpPr>
              <p:spPr bwMode="auto">
                <a:xfrm>
                  <a:off x="2856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9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8" name="Freeform 2281"/>
                <p:cNvSpPr>
                  <a:spLocks/>
                </p:cNvSpPr>
                <p:nvPr/>
              </p:nvSpPr>
              <p:spPr bwMode="auto">
                <a:xfrm>
                  <a:off x="285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9" name="Freeform 2282"/>
                <p:cNvSpPr>
                  <a:spLocks/>
                </p:cNvSpPr>
                <p:nvPr/>
              </p:nvSpPr>
              <p:spPr bwMode="auto">
                <a:xfrm>
                  <a:off x="285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0" name="Freeform 2283"/>
                <p:cNvSpPr>
                  <a:spLocks/>
                </p:cNvSpPr>
                <p:nvPr/>
              </p:nvSpPr>
              <p:spPr bwMode="auto">
                <a:xfrm>
                  <a:off x="285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1" name="Freeform 2284"/>
                <p:cNvSpPr>
                  <a:spLocks/>
                </p:cNvSpPr>
                <p:nvPr/>
              </p:nvSpPr>
              <p:spPr bwMode="auto">
                <a:xfrm>
                  <a:off x="2860" y="3516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Freeform 2285"/>
                <p:cNvSpPr>
                  <a:spLocks/>
                </p:cNvSpPr>
                <p:nvPr/>
              </p:nvSpPr>
              <p:spPr bwMode="auto">
                <a:xfrm>
                  <a:off x="2862" y="3507"/>
                  <a:ext cx="1" cy="13"/>
                </a:xfrm>
                <a:custGeom>
                  <a:avLst/>
                  <a:gdLst>
                    <a:gd name="T0" fmla="*/ 0 w 1"/>
                    <a:gd name="T1" fmla="*/ 12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3" name="Freeform 2286"/>
                <p:cNvSpPr>
                  <a:spLocks/>
                </p:cNvSpPr>
                <p:nvPr/>
              </p:nvSpPr>
              <p:spPr bwMode="auto">
                <a:xfrm>
                  <a:off x="2863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5 h 13"/>
                    <a:gd name="T4" fmla="*/ 0 w 1"/>
                    <a:gd name="T5" fmla="*/ 5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4" name="Freeform 2287"/>
                <p:cNvSpPr>
                  <a:spLocks/>
                </p:cNvSpPr>
                <p:nvPr/>
              </p:nvSpPr>
              <p:spPr bwMode="auto">
                <a:xfrm>
                  <a:off x="2864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1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5" name="Freeform 2288"/>
                <p:cNvSpPr>
                  <a:spLocks/>
                </p:cNvSpPr>
                <p:nvPr/>
              </p:nvSpPr>
              <p:spPr bwMode="auto">
                <a:xfrm>
                  <a:off x="2865" y="3508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7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" name="Freeform 2289"/>
                <p:cNvSpPr>
                  <a:spLocks/>
                </p:cNvSpPr>
                <p:nvPr/>
              </p:nvSpPr>
              <p:spPr bwMode="auto">
                <a:xfrm>
                  <a:off x="286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" name="Freeform 2290"/>
                <p:cNvSpPr>
                  <a:spLocks/>
                </p:cNvSpPr>
                <p:nvPr/>
              </p:nvSpPr>
              <p:spPr bwMode="auto">
                <a:xfrm>
                  <a:off x="2867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" name="Freeform 2291"/>
                <p:cNvSpPr>
                  <a:spLocks/>
                </p:cNvSpPr>
                <p:nvPr/>
              </p:nvSpPr>
              <p:spPr bwMode="auto">
                <a:xfrm>
                  <a:off x="2869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" name="Freeform 2292"/>
                <p:cNvSpPr>
                  <a:spLocks/>
                </p:cNvSpPr>
                <p:nvPr/>
              </p:nvSpPr>
              <p:spPr bwMode="auto">
                <a:xfrm>
                  <a:off x="287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" name="Freeform 2293"/>
                <p:cNvSpPr>
                  <a:spLocks/>
                </p:cNvSpPr>
                <p:nvPr/>
              </p:nvSpPr>
              <p:spPr bwMode="auto">
                <a:xfrm>
                  <a:off x="2871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" name="Freeform 2294"/>
                <p:cNvSpPr>
                  <a:spLocks/>
                </p:cNvSpPr>
                <p:nvPr/>
              </p:nvSpPr>
              <p:spPr bwMode="auto">
                <a:xfrm>
                  <a:off x="287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" name="Freeform 2295"/>
                <p:cNvSpPr>
                  <a:spLocks/>
                </p:cNvSpPr>
                <p:nvPr/>
              </p:nvSpPr>
              <p:spPr bwMode="auto">
                <a:xfrm>
                  <a:off x="2873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3" name="Freeform 2296"/>
                <p:cNvSpPr>
                  <a:spLocks/>
                </p:cNvSpPr>
                <p:nvPr/>
              </p:nvSpPr>
              <p:spPr bwMode="auto">
                <a:xfrm>
                  <a:off x="2874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" name="Freeform 2297"/>
                <p:cNvSpPr>
                  <a:spLocks/>
                </p:cNvSpPr>
                <p:nvPr/>
              </p:nvSpPr>
              <p:spPr bwMode="auto">
                <a:xfrm>
                  <a:off x="2876" y="3512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5" name="Freeform 2298"/>
                <p:cNvSpPr>
                  <a:spLocks/>
                </p:cNvSpPr>
                <p:nvPr/>
              </p:nvSpPr>
              <p:spPr bwMode="auto">
                <a:xfrm>
                  <a:off x="2877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6" name="Freeform 2299"/>
                <p:cNvSpPr>
                  <a:spLocks/>
                </p:cNvSpPr>
                <p:nvPr/>
              </p:nvSpPr>
              <p:spPr bwMode="auto">
                <a:xfrm>
                  <a:off x="2878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" name="Freeform 2300"/>
                <p:cNvSpPr>
                  <a:spLocks/>
                </p:cNvSpPr>
                <p:nvPr/>
              </p:nvSpPr>
              <p:spPr bwMode="auto">
                <a:xfrm>
                  <a:off x="287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8" name="Freeform 2301"/>
                <p:cNvSpPr>
                  <a:spLocks/>
                </p:cNvSpPr>
                <p:nvPr/>
              </p:nvSpPr>
              <p:spPr bwMode="auto">
                <a:xfrm>
                  <a:off x="2880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9 h 12"/>
                    <a:gd name="T4" fmla="*/ 0 w 1"/>
                    <a:gd name="T5" fmla="*/ 10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9" name="Freeform 2302"/>
                <p:cNvSpPr>
                  <a:spLocks/>
                </p:cNvSpPr>
                <p:nvPr/>
              </p:nvSpPr>
              <p:spPr bwMode="auto">
                <a:xfrm>
                  <a:off x="2881" y="3506"/>
                  <a:ext cx="2" cy="11"/>
                </a:xfrm>
                <a:custGeom>
                  <a:avLst/>
                  <a:gdLst>
                    <a:gd name="T0" fmla="*/ 0 w 2"/>
                    <a:gd name="T1" fmla="*/ 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0" name="Freeform 2303"/>
                <p:cNvSpPr>
                  <a:spLocks/>
                </p:cNvSpPr>
                <p:nvPr/>
              </p:nvSpPr>
              <p:spPr bwMode="auto">
                <a:xfrm>
                  <a:off x="288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1" name="Freeform 2304"/>
                <p:cNvSpPr>
                  <a:spLocks/>
                </p:cNvSpPr>
                <p:nvPr/>
              </p:nvSpPr>
              <p:spPr bwMode="auto">
                <a:xfrm>
                  <a:off x="2884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2" name="Freeform 2305"/>
                <p:cNvSpPr>
                  <a:spLocks/>
                </p:cNvSpPr>
                <p:nvPr/>
              </p:nvSpPr>
              <p:spPr bwMode="auto">
                <a:xfrm>
                  <a:off x="2885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3" name="Freeform 2306"/>
                <p:cNvSpPr>
                  <a:spLocks/>
                </p:cNvSpPr>
                <p:nvPr/>
              </p:nvSpPr>
              <p:spPr bwMode="auto">
                <a:xfrm>
                  <a:off x="2886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4" name="Freeform 2307"/>
                <p:cNvSpPr>
                  <a:spLocks/>
                </p:cNvSpPr>
                <p:nvPr/>
              </p:nvSpPr>
              <p:spPr bwMode="auto">
                <a:xfrm>
                  <a:off x="288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5" name="Freeform 2308"/>
                <p:cNvSpPr>
                  <a:spLocks/>
                </p:cNvSpPr>
                <p:nvPr/>
              </p:nvSpPr>
              <p:spPr bwMode="auto">
                <a:xfrm>
                  <a:off x="2888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6" name="Freeform 2309"/>
                <p:cNvSpPr>
                  <a:spLocks/>
                </p:cNvSpPr>
                <p:nvPr/>
              </p:nvSpPr>
              <p:spPr bwMode="auto">
                <a:xfrm>
                  <a:off x="2890" y="3502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7" name="Freeform 2310"/>
                <p:cNvSpPr>
                  <a:spLocks/>
                </p:cNvSpPr>
                <p:nvPr/>
              </p:nvSpPr>
              <p:spPr bwMode="auto">
                <a:xfrm>
                  <a:off x="289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8" name="Freeform 2311"/>
                <p:cNvSpPr>
                  <a:spLocks/>
                </p:cNvSpPr>
                <p:nvPr/>
              </p:nvSpPr>
              <p:spPr bwMode="auto">
                <a:xfrm>
                  <a:off x="2892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9" name="Freeform 2312"/>
                <p:cNvSpPr>
                  <a:spLocks/>
                </p:cNvSpPr>
                <p:nvPr/>
              </p:nvSpPr>
              <p:spPr bwMode="auto">
                <a:xfrm>
                  <a:off x="289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0" name="Freeform 2313"/>
                <p:cNvSpPr>
                  <a:spLocks/>
                </p:cNvSpPr>
                <p:nvPr/>
              </p:nvSpPr>
              <p:spPr bwMode="auto">
                <a:xfrm>
                  <a:off x="289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1" name="Freeform 2314"/>
                <p:cNvSpPr>
                  <a:spLocks/>
                </p:cNvSpPr>
                <p:nvPr/>
              </p:nvSpPr>
              <p:spPr bwMode="auto">
                <a:xfrm>
                  <a:off x="2895" y="3517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2" name="Freeform 2315"/>
                <p:cNvSpPr>
                  <a:spLocks/>
                </p:cNvSpPr>
                <p:nvPr/>
              </p:nvSpPr>
              <p:spPr bwMode="auto">
                <a:xfrm>
                  <a:off x="2897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1 h 6"/>
                    <a:gd name="T4" fmla="*/ 0 w 1"/>
                    <a:gd name="T5" fmla="*/ 1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3" name="Freeform 2316"/>
                <p:cNvSpPr>
                  <a:spLocks/>
                </p:cNvSpPr>
                <p:nvPr/>
              </p:nvSpPr>
              <p:spPr bwMode="auto">
                <a:xfrm>
                  <a:off x="289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4" name="Freeform 2317"/>
                <p:cNvSpPr>
                  <a:spLocks/>
                </p:cNvSpPr>
                <p:nvPr/>
              </p:nvSpPr>
              <p:spPr bwMode="auto">
                <a:xfrm>
                  <a:off x="289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5" name="Freeform 2318"/>
                <p:cNvSpPr>
                  <a:spLocks/>
                </p:cNvSpPr>
                <p:nvPr/>
              </p:nvSpPr>
              <p:spPr bwMode="auto">
                <a:xfrm>
                  <a:off x="290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6" name="Freeform 2319"/>
                <p:cNvSpPr>
                  <a:spLocks/>
                </p:cNvSpPr>
                <p:nvPr/>
              </p:nvSpPr>
              <p:spPr bwMode="auto">
                <a:xfrm>
                  <a:off x="290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7" name="Freeform 2320"/>
                <p:cNvSpPr>
                  <a:spLocks/>
                </p:cNvSpPr>
                <p:nvPr/>
              </p:nvSpPr>
              <p:spPr bwMode="auto">
                <a:xfrm>
                  <a:off x="2902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11 h 11"/>
                    <a:gd name="T6" fmla="*/ 2 w 2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8" name="Freeform 2321"/>
                <p:cNvSpPr>
                  <a:spLocks/>
                </p:cNvSpPr>
                <p:nvPr/>
              </p:nvSpPr>
              <p:spPr bwMode="auto">
                <a:xfrm>
                  <a:off x="2904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9" name="Freeform 2322"/>
                <p:cNvSpPr>
                  <a:spLocks/>
                </p:cNvSpPr>
                <p:nvPr/>
              </p:nvSpPr>
              <p:spPr bwMode="auto">
                <a:xfrm>
                  <a:off x="2905" y="3513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0" name="Freeform 2323"/>
                <p:cNvSpPr>
                  <a:spLocks/>
                </p:cNvSpPr>
                <p:nvPr/>
              </p:nvSpPr>
              <p:spPr bwMode="auto">
                <a:xfrm>
                  <a:off x="2906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1" name="Freeform 2324"/>
                <p:cNvSpPr>
                  <a:spLocks/>
                </p:cNvSpPr>
                <p:nvPr/>
              </p:nvSpPr>
              <p:spPr bwMode="auto">
                <a:xfrm>
                  <a:off x="2907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2" name="Freeform 2325"/>
                <p:cNvSpPr>
                  <a:spLocks/>
                </p:cNvSpPr>
                <p:nvPr/>
              </p:nvSpPr>
              <p:spPr bwMode="auto">
                <a:xfrm>
                  <a:off x="2908" y="3510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3" name="Freeform 2326"/>
                <p:cNvSpPr>
                  <a:spLocks/>
                </p:cNvSpPr>
                <p:nvPr/>
              </p:nvSpPr>
              <p:spPr bwMode="auto">
                <a:xfrm>
                  <a:off x="2909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4" name="Freeform 2327"/>
                <p:cNvSpPr>
                  <a:spLocks/>
                </p:cNvSpPr>
                <p:nvPr/>
              </p:nvSpPr>
              <p:spPr bwMode="auto">
                <a:xfrm>
                  <a:off x="2911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5" name="Freeform 2328"/>
                <p:cNvSpPr>
                  <a:spLocks/>
                </p:cNvSpPr>
                <p:nvPr/>
              </p:nvSpPr>
              <p:spPr bwMode="auto">
                <a:xfrm>
                  <a:off x="2912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1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" name="Freeform 2329"/>
                <p:cNvSpPr>
                  <a:spLocks/>
                </p:cNvSpPr>
                <p:nvPr/>
              </p:nvSpPr>
              <p:spPr bwMode="auto">
                <a:xfrm>
                  <a:off x="2913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7" name="Freeform 2330"/>
                <p:cNvSpPr>
                  <a:spLocks/>
                </p:cNvSpPr>
                <p:nvPr/>
              </p:nvSpPr>
              <p:spPr bwMode="auto">
                <a:xfrm>
                  <a:off x="2914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8" name="Freeform 2331"/>
                <p:cNvSpPr>
                  <a:spLocks/>
                </p:cNvSpPr>
                <p:nvPr/>
              </p:nvSpPr>
              <p:spPr bwMode="auto">
                <a:xfrm>
                  <a:off x="291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9" name="Freeform 2332"/>
                <p:cNvSpPr>
                  <a:spLocks/>
                </p:cNvSpPr>
                <p:nvPr/>
              </p:nvSpPr>
              <p:spPr bwMode="auto">
                <a:xfrm>
                  <a:off x="2916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0" name="Freeform 2333"/>
                <p:cNvSpPr>
                  <a:spLocks/>
                </p:cNvSpPr>
                <p:nvPr/>
              </p:nvSpPr>
              <p:spPr bwMode="auto">
                <a:xfrm>
                  <a:off x="2918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1" name="Freeform 2334"/>
                <p:cNvSpPr>
                  <a:spLocks/>
                </p:cNvSpPr>
                <p:nvPr/>
              </p:nvSpPr>
              <p:spPr bwMode="auto">
                <a:xfrm>
                  <a:off x="2919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2" name="Freeform 2335"/>
                <p:cNvSpPr>
                  <a:spLocks/>
                </p:cNvSpPr>
                <p:nvPr/>
              </p:nvSpPr>
              <p:spPr bwMode="auto">
                <a:xfrm>
                  <a:off x="292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3" name="Freeform 2336"/>
                <p:cNvSpPr>
                  <a:spLocks/>
                </p:cNvSpPr>
                <p:nvPr/>
              </p:nvSpPr>
              <p:spPr bwMode="auto">
                <a:xfrm>
                  <a:off x="292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4" name="Freeform 2337"/>
                <p:cNvSpPr>
                  <a:spLocks/>
                </p:cNvSpPr>
                <p:nvPr/>
              </p:nvSpPr>
              <p:spPr bwMode="auto">
                <a:xfrm>
                  <a:off x="2922" y="3501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3 h 16"/>
                    <a:gd name="T4" fmla="*/ 0 w 1"/>
                    <a:gd name="T5" fmla="*/ 1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5" name="Freeform 2338"/>
                <p:cNvSpPr>
                  <a:spLocks/>
                </p:cNvSpPr>
                <p:nvPr/>
              </p:nvSpPr>
              <p:spPr bwMode="auto">
                <a:xfrm>
                  <a:off x="2923" y="3501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0 h 16"/>
                    <a:gd name="T4" fmla="*/ 0 w 2"/>
                    <a:gd name="T5" fmla="*/ 16 h 16"/>
                    <a:gd name="T6" fmla="*/ 2 w 2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" name="Freeform 2339"/>
                <p:cNvSpPr>
                  <a:spLocks/>
                </p:cNvSpPr>
                <p:nvPr/>
              </p:nvSpPr>
              <p:spPr bwMode="auto">
                <a:xfrm>
                  <a:off x="2925" y="3494"/>
                  <a:ext cx="1" cy="25"/>
                </a:xfrm>
                <a:custGeom>
                  <a:avLst/>
                  <a:gdLst>
                    <a:gd name="T0" fmla="*/ 0 w 1"/>
                    <a:gd name="T1" fmla="*/ 23 h 25"/>
                    <a:gd name="T2" fmla="*/ 0 w 1"/>
                    <a:gd name="T3" fmla="*/ 0 h 25"/>
                    <a:gd name="T4" fmla="*/ 0 w 1"/>
                    <a:gd name="T5" fmla="*/ 23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7" name="Freeform 2340"/>
                <p:cNvSpPr>
                  <a:spLocks/>
                </p:cNvSpPr>
                <p:nvPr/>
              </p:nvSpPr>
              <p:spPr bwMode="auto">
                <a:xfrm>
                  <a:off x="292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8" name="Freeform 2341"/>
                <p:cNvSpPr>
                  <a:spLocks/>
                </p:cNvSpPr>
                <p:nvPr/>
              </p:nvSpPr>
              <p:spPr bwMode="auto">
                <a:xfrm>
                  <a:off x="2927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9" name="Freeform 2342"/>
                <p:cNvSpPr>
                  <a:spLocks/>
                </p:cNvSpPr>
                <p:nvPr/>
              </p:nvSpPr>
              <p:spPr bwMode="auto">
                <a:xfrm>
                  <a:off x="2928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0" name="Freeform 2343"/>
                <p:cNvSpPr>
                  <a:spLocks/>
                </p:cNvSpPr>
                <p:nvPr/>
              </p:nvSpPr>
              <p:spPr bwMode="auto">
                <a:xfrm>
                  <a:off x="2929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1" name="Freeform 2344"/>
                <p:cNvSpPr>
                  <a:spLocks/>
                </p:cNvSpPr>
                <p:nvPr/>
              </p:nvSpPr>
              <p:spPr bwMode="auto">
                <a:xfrm>
                  <a:off x="2930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9 h 9"/>
                    <a:gd name="T6" fmla="*/ 2 w 2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2345"/>
                <p:cNvSpPr>
                  <a:spLocks/>
                </p:cNvSpPr>
                <p:nvPr/>
              </p:nvSpPr>
              <p:spPr bwMode="auto">
                <a:xfrm>
                  <a:off x="293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3" name="Freeform 2346"/>
                <p:cNvSpPr>
                  <a:spLocks/>
                </p:cNvSpPr>
                <p:nvPr/>
              </p:nvSpPr>
              <p:spPr bwMode="auto">
                <a:xfrm>
                  <a:off x="293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4" name="Freeform 2347"/>
                <p:cNvSpPr>
                  <a:spLocks/>
                </p:cNvSpPr>
                <p:nvPr/>
              </p:nvSpPr>
              <p:spPr bwMode="auto">
                <a:xfrm>
                  <a:off x="2934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5" name="Freeform 2348"/>
                <p:cNvSpPr>
                  <a:spLocks/>
                </p:cNvSpPr>
                <p:nvPr/>
              </p:nvSpPr>
              <p:spPr bwMode="auto">
                <a:xfrm>
                  <a:off x="2935" y="3502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6" name="Freeform 2349"/>
                <p:cNvSpPr>
                  <a:spLocks/>
                </p:cNvSpPr>
                <p:nvPr/>
              </p:nvSpPr>
              <p:spPr bwMode="auto">
                <a:xfrm>
                  <a:off x="2936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8 h 13"/>
                    <a:gd name="T4" fmla="*/ 0 w 1"/>
                    <a:gd name="T5" fmla="*/ 11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7" name="Freeform 2350"/>
                <p:cNvSpPr>
                  <a:spLocks/>
                </p:cNvSpPr>
                <p:nvPr/>
              </p:nvSpPr>
              <p:spPr bwMode="auto">
                <a:xfrm>
                  <a:off x="2937" y="3506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10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8" name="Freeform 2351"/>
                <p:cNvSpPr>
                  <a:spLocks/>
                </p:cNvSpPr>
                <p:nvPr/>
              </p:nvSpPr>
              <p:spPr bwMode="auto">
                <a:xfrm>
                  <a:off x="2939" y="3488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0 h 31"/>
                    <a:gd name="T6" fmla="*/ 1 w 1"/>
                    <a:gd name="T7" fmla="*/ 2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9" name="Freeform 2352"/>
                <p:cNvSpPr>
                  <a:spLocks/>
                </p:cNvSpPr>
                <p:nvPr/>
              </p:nvSpPr>
              <p:spPr bwMode="auto">
                <a:xfrm>
                  <a:off x="2940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0" name="Freeform 2353"/>
                <p:cNvSpPr>
                  <a:spLocks/>
                </p:cNvSpPr>
                <p:nvPr/>
              </p:nvSpPr>
              <p:spPr bwMode="auto">
                <a:xfrm>
                  <a:off x="294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1" name="Freeform 2354"/>
                <p:cNvSpPr>
                  <a:spLocks/>
                </p:cNvSpPr>
                <p:nvPr/>
              </p:nvSpPr>
              <p:spPr bwMode="auto">
                <a:xfrm>
                  <a:off x="2942" y="3515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2" name="Freeform 2355"/>
                <p:cNvSpPr>
                  <a:spLocks/>
                </p:cNvSpPr>
                <p:nvPr/>
              </p:nvSpPr>
              <p:spPr bwMode="auto">
                <a:xfrm>
                  <a:off x="2943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3" name="Freeform 2356"/>
                <p:cNvSpPr>
                  <a:spLocks/>
                </p:cNvSpPr>
                <p:nvPr/>
              </p:nvSpPr>
              <p:spPr bwMode="auto">
                <a:xfrm>
                  <a:off x="294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4" name="Freeform 2357"/>
                <p:cNvSpPr>
                  <a:spLocks/>
                </p:cNvSpPr>
                <p:nvPr/>
              </p:nvSpPr>
              <p:spPr bwMode="auto">
                <a:xfrm>
                  <a:off x="2945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5" name="Freeform 2358"/>
                <p:cNvSpPr>
                  <a:spLocks/>
                </p:cNvSpPr>
                <p:nvPr/>
              </p:nvSpPr>
              <p:spPr bwMode="auto">
                <a:xfrm>
                  <a:off x="294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6" name="Freeform 2359"/>
                <p:cNvSpPr>
                  <a:spLocks/>
                </p:cNvSpPr>
                <p:nvPr/>
              </p:nvSpPr>
              <p:spPr bwMode="auto">
                <a:xfrm>
                  <a:off x="2948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7" name="Freeform 2360"/>
                <p:cNvSpPr>
                  <a:spLocks/>
                </p:cNvSpPr>
                <p:nvPr/>
              </p:nvSpPr>
              <p:spPr bwMode="auto">
                <a:xfrm>
                  <a:off x="2949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8" name="Freeform 2361"/>
                <p:cNvSpPr>
                  <a:spLocks/>
                </p:cNvSpPr>
                <p:nvPr/>
              </p:nvSpPr>
              <p:spPr bwMode="auto">
                <a:xfrm>
                  <a:off x="295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9" name="Freeform 2362"/>
                <p:cNvSpPr>
                  <a:spLocks/>
                </p:cNvSpPr>
                <p:nvPr/>
              </p:nvSpPr>
              <p:spPr bwMode="auto">
                <a:xfrm>
                  <a:off x="295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0" name="Freeform 2363"/>
                <p:cNvSpPr>
                  <a:spLocks/>
                </p:cNvSpPr>
                <p:nvPr/>
              </p:nvSpPr>
              <p:spPr bwMode="auto">
                <a:xfrm>
                  <a:off x="2952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1" name="Freeform 2364"/>
                <p:cNvSpPr>
                  <a:spLocks/>
                </p:cNvSpPr>
                <p:nvPr/>
              </p:nvSpPr>
              <p:spPr bwMode="auto">
                <a:xfrm>
                  <a:off x="2954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3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2" name="Freeform 2365"/>
                <p:cNvSpPr>
                  <a:spLocks/>
                </p:cNvSpPr>
                <p:nvPr/>
              </p:nvSpPr>
              <p:spPr bwMode="auto">
                <a:xfrm>
                  <a:off x="2955" y="3513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3" name="Freeform 2366"/>
                <p:cNvSpPr>
                  <a:spLocks/>
                </p:cNvSpPr>
                <p:nvPr/>
              </p:nvSpPr>
              <p:spPr bwMode="auto">
                <a:xfrm>
                  <a:off x="2956" y="3513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4" name="Freeform 2367"/>
                <p:cNvSpPr>
                  <a:spLocks/>
                </p:cNvSpPr>
                <p:nvPr/>
              </p:nvSpPr>
              <p:spPr bwMode="auto">
                <a:xfrm>
                  <a:off x="2957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5" name="Freeform 2368"/>
                <p:cNvSpPr>
                  <a:spLocks/>
                </p:cNvSpPr>
                <p:nvPr/>
              </p:nvSpPr>
              <p:spPr bwMode="auto">
                <a:xfrm>
                  <a:off x="295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6" name="Freeform 2369"/>
                <p:cNvSpPr>
                  <a:spLocks/>
                </p:cNvSpPr>
                <p:nvPr/>
              </p:nvSpPr>
              <p:spPr bwMode="auto">
                <a:xfrm>
                  <a:off x="2959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0 w 2"/>
                    <a:gd name="T5" fmla="*/ 6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7" name="Freeform 2370"/>
                <p:cNvSpPr>
                  <a:spLocks/>
                </p:cNvSpPr>
                <p:nvPr/>
              </p:nvSpPr>
              <p:spPr bwMode="auto">
                <a:xfrm>
                  <a:off x="2961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7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8" name="Freeform 2371"/>
                <p:cNvSpPr>
                  <a:spLocks/>
                </p:cNvSpPr>
                <p:nvPr/>
              </p:nvSpPr>
              <p:spPr bwMode="auto">
                <a:xfrm>
                  <a:off x="2962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9" name="Freeform 2372"/>
                <p:cNvSpPr>
                  <a:spLocks/>
                </p:cNvSpPr>
                <p:nvPr/>
              </p:nvSpPr>
              <p:spPr bwMode="auto">
                <a:xfrm>
                  <a:off x="2963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0" name="Freeform 2373"/>
                <p:cNvSpPr>
                  <a:spLocks/>
                </p:cNvSpPr>
                <p:nvPr/>
              </p:nvSpPr>
              <p:spPr bwMode="auto">
                <a:xfrm>
                  <a:off x="2964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1" name="Freeform 2374"/>
                <p:cNvSpPr>
                  <a:spLocks/>
                </p:cNvSpPr>
                <p:nvPr/>
              </p:nvSpPr>
              <p:spPr bwMode="auto">
                <a:xfrm>
                  <a:off x="2965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2 h 12"/>
                    <a:gd name="T6" fmla="*/ 1 w 1"/>
                    <a:gd name="T7" fmla="*/ 1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2" name="Freeform 2375"/>
                <p:cNvSpPr>
                  <a:spLocks/>
                </p:cNvSpPr>
                <p:nvPr/>
              </p:nvSpPr>
              <p:spPr bwMode="auto">
                <a:xfrm>
                  <a:off x="2966" y="3516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3" name="Freeform 2376"/>
                <p:cNvSpPr>
                  <a:spLocks/>
                </p:cNvSpPr>
                <p:nvPr/>
              </p:nvSpPr>
              <p:spPr bwMode="auto">
                <a:xfrm>
                  <a:off x="296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4" name="Freeform 2377"/>
                <p:cNvSpPr>
                  <a:spLocks/>
                </p:cNvSpPr>
                <p:nvPr/>
              </p:nvSpPr>
              <p:spPr bwMode="auto">
                <a:xfrm>
                  <a:off x="2969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5" name="Freeform 2378"/>
                <p:cNvSpPr>
                  <a:spLocks/>
                </p:cNvSpPr>
                <p:nvPr/>
              </p:nvSpPr>
              <p:spPr bwMode="auto">
                <a:xfrm>
                  <a:off x="2970" y="3508"/>
                  <a:ext cx="1" cy="8"/>
                </a:xfrm>
                <a:custGeom>
                  <a:avLst/>
                  <a:gdLst>
                    <a:gd name="T0" fmla="*/ 0 w 1"/>
                    <a:gd name="T1" fmla="*/ 6 h 8"/>
                    <a:gd name="T2" fmla="*/ 0 w 1"/>
                    <a:gd name="T3" fmla="*/ 0 h 8"/>
                    <a:gd name="T4" fmla="*/ 0 w 1"/>
                    <a:gd name="T5" fmla="*/ 6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6" name="Freeform 2379"/>
                <p:cNvSpPr>
                  <a:spLocks/>
                </p:cNvSpPr>
                <p:nvPr/>
              </p:nvSpPr>
              <p:spPr bwMode="auto">
                <a:xfrm>
                  <a:off x="297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7" name="Freeform 2380"/>
                <p:cNvSpPr>
                  <a:spLocks/>
                </p:cNvSpPr>
                <p:nvPr/>
              </p:nvSpPr>
              <p:spPr bwMode="auto">
                <a:xfrm>
                  <a:off x="297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8" name="Freeform 2381"/>
                <p:cNvSpPr>
                  <a:spLocks/>
                </p:cNvSpPr>
                <p:nvPr/>
              </p:nvSpPr>
              <p:spPr bwMode="auto">
                <a:xfrm>
                  <a:off x="2973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9" name="Freeform 2382"/>
                <p:cNvSpPr>
                  <a:spLocks/>
                </p:cNvSpPr>
                <p:nvPr/>
              </p:nvSpPr>
              <p:spPr bwMode="auto">
                <a:xfrm>
                  <a:off x="297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0" name="Freeform 2383"/>
                <p:cNvSpPr>
                  <a:spLocks/>
                </p:cNvSpPr>
                <p:nvPr/>
              </p:nvSpPr>
              <p:spPr bwMode="auto">
                <a:xfrm>
                  <a:off x="297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1" name="Freeform 2384"/>
                <p:cNvSpPr>
                  <a:spLocks/>
                </p:cNvSpPr>
                <p:nvPr/>
              </p:nvSpPr>
              <p:spPr bwMode="auto">
                <a:xfrm>
                  <a:off x="297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2" name="Freeform 2385"/>
                <p:cNvSpPr>
                  <a:spLocks/>
                </p:cNvSpPr>
                <p:nvPr/>
              </p:nvSpPr>
              <p:spPr bwMode="auto">
                <a:xfrm>
                  <a:off x="2978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3" name="Freeform 2386"/>
                <p:cNvSpPr>
                  <a:spLocks/>
                </p:cNvSpPr>
                <p:nvPr/>
              </p:nvSpPr>
              <p:spPr bwMode="auto">
                <a:xfrm>
                  <a:off x="2979" y="3505"/>
                  <a:ext cx="1" cy="12"/>
                </a:xfrm>
                <a:custGeom>
                  <a:avLst/>
                  <a:gdLst>
                    <a:gd name="T0" fmla="*/ 0 w 1"/>
                    <a:gd name="T1" fmla="*/ 11 h 12"/>
                    <a:gd name="T2" fmla="*/ 0 w 1"/>
                    <a:gd name="T3" fmla="*/ 0 h 12"/>
                    <a:gd name="T4" fmla="*/ 0 w 1"/>
                    <a:gd name="T5" fmla="*/ 11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4" name="Freeform 2387"/>
                <p:cNvSpPr>
                  <a:spLocks/>
                </p:cNvSpPr>
                <p:nvPr/>
              </p:nvSpPr>
              <p:spPr bwMode="auto">
                <a:xfrm>
                  <a:off x="2980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2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5" name="Freeform 2388"/>
                <p:cNvSpPr>
                  <a:spLocks/>
                </p:cNvSpPr>
                <p:nvPr/>
              </p:nvSpPr>
              <p:spPr bwMode="auto">
                <a:xfrm>
                  <a:off x="2982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6" name="Freeform 2389"/>
                <p:cNvSpPr>
                  <a:spLocks/>
                </p:cNvSpPr>
                <p:nvPr/>
              </p:nvSpPr>
              <p:spPr bwMode="auto">
                <a:xfrm>
                  <a:off x="298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7" name="Freeform 2390"/>
                <p:cNvSpPr>
                  <a:spLocks/>
                </p:cNvSpPr>
                <p:nvPr/>
              </p:nvSpPr>
              <p:spPr bwMode="auto">
                <a:xfrm>
                  <a:off x="2984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8" name="Freeform 2391"/>
                <p:cNvSpPr>
                  <a:spLocks/>
                </p:cNvSpPr>
                <p:nvPr/>
              </p:nvSpPr>
              <p:spPr bwMode="auto">
                <a:xfrm>
                  <a:off x="2985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" name="Freeform 2392"/>
                <p:cNvSpPr>
                  <a:spLocks/>
                </p:cNvSpPr>
                <p:nvPr/>
              </p:nvSpPr>
              <p:spPr bwMode="auto">
                <a:xfrm>
                  <a:off x="298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" name="Group 2393"/>
              <p:cNvGrpSpPr>
                <a:grpSpLocks/>
              </p:cNvGrpSpPr>
              <p:nvPr/>
            </p:nvGrpSpPr>
            <p:grpSpPr bwMode="auto">
              <a:xfrm>
                <a:off x="2987" y="3471"/>
                <a:ext cx="233" cy="50"/>
                <a:chOff x="2987" y="3471"/>
                <a:chExt cx="233" cy="50"/>
              </a:xfrm>
            </p:grpSpPr>
            <p:sp>
              <p:nvSpPr>
                <p:cNvPr id="2060" name="Freeform 2394"/>
                <p:cNvSpPr>
                  <a:spLocks/>
                </p:cNvSpPr>
                <p:nvPr/>
              </p:nvSpPr>
              <p:spPr bwMode="auto">
                <a:xfrm>
                  <a:off x="2987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" name="Freeform 2395"/>
                <p:cNvSpPr>
                  <a:spLocks/>
                </p:cNvSpPr>
                <p:nvPr/>
              </p:nvSpPr>
              <p:spPr bwMode="auto">
                <a:xfrm>
                  <a:off x="298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" name="Freeform 2396"/>
                <p:cNvSpPr>
                  <a:spLocks/>
                </p:cNvSpPr>
                <p:nvPr/>
              </p:nvSpPr>
              <p:spPr bwMode="auto">
                <a:xfrm>
                  <a:off x="2990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3" name="Freeform 2397"/>
                <p:cNvSpPr>
                  <a:spLocks/>
                </p:cNvSpPr>
                <p:nvPr/>
              </p:nvSpPr>
              <p:spPr bwMode="auto">
                <a:xfrm>
                  <a:off x="2991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7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4" name="Freeform 2398"/>
                <p:cNvSpPr>
                  <a:spLocks/>
                </p:cNvSpPr>
                <p:nvPr/>
              </p:nvSpPr>
              <p:spPr bwMode="auto">
                <a:xfrm>
                  <a:off x="2992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5" name="Freeform 2399"/>
                <p:cNvSpPr>
                  <a:spLocks/>
                </p:cNvSpPr>
                <p:nvPr/>
              </p:nvSpPr>
              <p:spPr bwMode="auto">
                <a:xfrm>
                  <a:off x="2993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2400"/>
                <p:cNvSpPr>
                  <a:spLocks/>
                </p:cNvSpPr>
                <p:nvPr/>
              </p:nvSpPr>
              <p:spPr bwMode="auto">
                <a:xfrm>
                  <a:off x="2994" y="3509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4 h 11"/>
                    <a:gd name="T4" fmla="*/ 0 w 2"/>
                    <a:gd name="T5" fmla="*/ 11 h 11"/>
                    <a:gd name="T6" fmla="*/ 2 w 2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2401"/>
                <p:cNvSpPr>
                  <a:spLocks/>
                </p:cNvSpPr>
                <p:nvPr/>
              </p:nvSpPr>
              <p:spPr bwMode="auto">
                <a:xfrm>
                  <a:off x="2996" y="3509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2402"/>
                <p:cNvSpPr>
                  <a:spLocks/>
                </p:cNvSpPr>
                <p:nvPr/>
              </p:nvSpPr>
              <p:spPr bwMode="auto">
                <a:xfrm>
                  <a:off x="2997" y="348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7 h 30"/>
                    <a:gd name="T4" fmla="*/ 0 w 1"/>
                    <a:gd name="T5" fmla="*/ 28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2403"/>
                <p:cNvSpPr>
                  <a:spLocks/>
                </p:cNvSpPr>
                <p:nvPr/>
              </p:nvSpPr>
              <p:spPr bwMode="auto">
                <a:xfrm>
                  <a:off x="2998" y="348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26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2404"/>
                <p:cNvSpPr>
                  <a:spLocks/>
                </p:cNvSpPr>
                <p:nvPr/>
              </p:nvSpPr>
              <p:spPr bwMode="auto">
                <a:xfrm>
                  <a:off x="2999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2405"/>
                <p:cNvSpPr>
                  <a:spLocks/>
                </p:cNvSpPr>
                <p:nvPr/>
              </p:nvSpPr>
              <p:spPr bwMode="auto">
                <a:xfrm>
                  <a:off x="3000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2406"/>
                <p:cNvSpPr>
                  <a:spLocks/>
                </p:cNvSpPr>
                <p:nvPr/>
              </p:nvSpPr>
              <p:spPr bwMode="auto">
                <a:xfrm>
                  <a:off x="3001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3" name="Freeform 2407"/>
                <p:cNvSpPr>
                  <a:spLocks/>
                </p:cNvSpPr>
                <p:nvPr/>
              </p:nvSpPr>
              <p:spPr bwMode="auto">
                <a:xfrm>
                  <a:off x="3003" y="3493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4" name="Freeform 2408"/>
                <p:cNvSpPr>
                  <a:spLocks/>
                </p:cNvSpPr>
                <p:nvPr/>
              </p:nvSpPr>
              <p:spPr bwMode="auto">
                <a:xfrm>
                  <a:off x="3004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2409"/>
                <p:cNvSpPr>
                  <a:spLocks/>
                </p:cNvSpPr>
                <p:nvPr/>
              </p:nvSpPr>
              <p:spPr bwMode="auto">
                <a:xfrm>
                  <a:off x="3005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8 h 14"/>
                    <a:gd name="T4" fmla="*/ 0 w 1"/>
                    <a:gd name="T5" fmla="*/ 8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6" name="Freeform 2410"/>
                <p:cNvSpPr>
                  <a:spLocks/>
                </p:cNvSpPr>
                <p:nvPr/>
              </p:nvSpPr>
              <p:spPr bwMode="auto">
                <a:xfrm>
                  <a:off x="3006" y="3505"/>
                  <a:ext cx="1" cy="14"/>
                </a:xfrm>
                <a:custGeom>
                  <a:avLst/>
                  <a:gdLst>
                    <a:gd name="T0" fmla="*/ 0 w 1"/>
                    <a:gd name="T1" fmla="*/ 7 h 14"/>
                    <a:gd name="T2" fmla="*/ 0 w 1"/>
                    <a:gd name="T3" fmla="*/ 0 h 14"/>
                    <a:gd name="T4" fmla="*/ 0 w 1"/>
                    <a:gd name="T5" fmla="*/ 7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7" name="Freeform 2411"/>
                <p:cNvSpPr>
                  <a:spLocks/>
                </p:cNvSpPr>
                <p:nvPr/>
              </p:nvSpPr>
              <p:spPr bwMode="auto">
                <a:xfrm>
                  <a:off x="300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8" name="Freeform 2412"/>
                <p:cNvSpPr>
                  <a:spLocks/>
                </p:cNvSpPr>
                <p:nvPr/>
              </p:nvSpPr>
              <p:spPr bwMode="auto">
                <a:xfrm>
                  <a:off x="3008" y="351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9" name="Freeform 2413"/>
                <p:cNvSpPr>
                  <a:spLocks/>
                </p:cNvSpPr>
                <p:nvPr/>
              </p:nvSpPr>
              <p:spPr bwMode="auto">
                <a:xfrm>
                  <a:off x="301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0" name="Freeform 2414"/>
                <p:cNvSpPr>
                  <a:spLocks/>
                </p:cNvSpPr>
                <p:nvPr/>
              </p:nvSpPr>
              <p:spPr bwMode="auto">
                <a:xfrm>
                  <a:off x="301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1" name="Freeform 2415"/>
                <p:cNvSpPr>
                  <a:spLocks/>
                </p:cNvSpPr>
                <p:nvPr/>
              </p:nvSpPr>
              <p:spPr bwMode="auto">
                <a:xfrm>
                  <a:off x="3012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8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2" name="Freeform 2416"/>
                <p:cNvSpPr>
                  <a:spLocks/>
                </p:cNvSpPr>
                <p:nvPr/>
              </p:nvSpPr>
              <p:spPr bwMode="auto">
                <a:xfrm>
                  <a:off x="3013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Freeform 2417"/>
                <p:cNvSpPr>
                  <a:spLocks/>
                </p:cNvSpPr>
                <p:nvPr/>
              </p:nvSpPr>
              <p:spPr bwMode="auto">
                <a:xfrm>
                  <a:off x="3014" y="3488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7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4" name="Freeform 2418"/>
                <p:cNvSpPr>
                  <a:spLocks/>
                </p:cNvSpPr>
                <p:nvPr/>
              </p:nvSpPr>
              <p:spPr bwMode="auto">
                <a:xfrm>
                  <a:off x="3015" y="3495"/>
                  <a:ext cx="2" cy="20"/>
                </a:xfrm>
                <a:custGeom>
                  <a:avLst/>
                  <a:gdLst>
                    <a:gd name="T0" fmla="*/ 0 w 2"/>
                    <a:gd name="T1" fmla="*/ 15 h 20"/>
                    <a:gd name="T2" fmla="*/ 0 w 2"/>
                    <a:gd name="T3" fmla="*/ 0 h 20"/>
                    <a:gd name="T4" fmla="*/ 0 w 2"/>
                    <a:gd name="T5" fmla="*/ 15 h 20"/>
                    <a:gd name="T6" fmla="*/ 2 w 2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0"/>
                    <a:gd name="T14" fmla="*/ 2 w 2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0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5" name="Freeform 2419"/>
                <p:cNvSpPr>
                  <a:spLocks/>
                </p:cNvSpPr>
                <p:nvPr/>
              </p:nvSpPr>
              <p:spPr bwMode="auto">
                <a:xfrm>
                  <a:off x="3017" y="3510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4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6" name="Freeform 2420"/>
                <p:cNvSpPr>
                  <a:spLocks/>
                </p:cNvSpPr>
                <p:nvPr/>
              </p:nvSpPr>
              <p:spPr bwMode="auto">
                <a:xfrm>
                  <a:off x="3018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7" name="Freeform 2421"/>
                <p:cNvSpPr>
                  <a:spLocks/>
                </p:cNvSpPr>
                <p:nvPr/>
              </p:nvSpPr>
              <p:spPr bwMode="auto">
                <a:xfrm>
                  <a:off x="3019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9 h 18"/>
                    <a:gd name="T4" fmla="*/ 0 w 1"/>
                    <a:gd name="T5" fmla="*/ 9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8" name="Freeform 2422"/>
                <p:cNvSpPr>
                  <a:spLocks/>
                </p:cNvSpPr>
                <p:nvPr/>
              </p:nvSpPr>
              <p:spPr bwMode="auto">
                <a:xfrm>
                  <a:off x="3020" y="3501"/>
                  <a:ext cx="1" cy="16"/>
                </a:xfrm>
                <a:custGeom>
                  <a:avLst/>
                  <a:gdLst>
                    <a:gd name="T0" fmla="*/ 0 w 1"/>
                    <a:gd name="T1" fmla="*/ 15 h 16"/>
                    <a:gd name="T2" fmla="*/ 0 w 1"/>
                    <a:gd name="T3" fmla="*/ 0 h 16"/>
                    <a:gd name="T4" fmla="*/ 0 w 1"/>
                    <a:gd name="T5" fmla="*/ 5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9" name="Freeform 2423"/>
                <p:cNvSpPr>
                  <a:spLocks/>
                </p:cNvSpPr>
                <p:nvPr/>
              </p:nvSpPr>
              <p:spPr bwMode="auto">
                <a:xfrm>
                  <a:off x="3021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5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0" name="Freeform 2424"/>
                <p:cNvSpPr>
                  <a:spLocks/>
                </p:cNvSpPr>
                <p:nvPr/>
              </p:nvSpPr>
              <p:spPr bwMode="auto">
                <a:xfrm>
                  <a:off x="3022" y="3512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8 h 8"/>
                    <a:gd name="T6" fmla="*/ 2 w 2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2425"/>
                <p:cNvSpPr>
                  <a:spLocks/>
                </p:cNvSpPr>
                <p:nvPr/>
              </p:nvSpPr>
              <p:spPr bwMode="auto">
                <a:xfrm>
                  <a:off x="302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2426"/>
                <p:cNvSpPr>
                  <a:spLocks/>
                </p:cNvSpPr>
                <p:nvPr/>
              </p:nvSpPr>
              <p:spPr bwMode="auto">
                <a:xfrm>
                  <a:off x="3025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2427"/>
                <p:cNvSpPr>
                  <a:spLocks/>
                </p:cNvSpPr>
                <p:nvPr/>
              </p:nvSpPr>
              <p:spPr bwMode="auto">
                <a:xfrm>
                  <a:off x="3026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5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2428"/>
                <p:cNvSpPr>
                  <a:spLocks/>
                </p:cNvSpPr>
                <p:nvPr/>
              </p:nvSpPr>
              <p:spPr bwMode="auto">
                <a:xfrm>
                  <a:off x="3027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5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2429"/>
                <p:cNvSpPr>
                  <a:spLocks/>
                </p:cNvSpPr>
                <p:nvPr/>
              </p:nvSpPr>
              <p:spPr bwMode="auto">
                <a:xfrm>
                  <a:off x="3028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7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2430"/>
                <p:cNvSpPr>
                  <a:spLocks/>
                </p:cNvSpPr>
                <p:nvPr/>
              </p:nvSpPr>
              <p:spPr bwMode="auto">
                <a:xfrm>
                  <a:off x="3029" y="3512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3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2431"/>
                <p:cNvSpPr>
                  <a:spLocks/>
                </p:cNvSpPr>
                <p:nvPr/>
              </p:nvSpPr>
              <p:spPr bwMode="auto">
                <a:xfrm>
                  <a:off x="3031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1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8" name="Freeform 2432"/>
                <p:cNvSpPr>
                  <a:spLocks/>
                </p:cNvSpPr>
                <p:nvPr/>
              </p:nvSpPr>
              <p:spPr bwMode="auto">
                <a:xfrm>
                  <a:off x="3032" y="3506"/>
                  <a:ext cx="1" cy="15"/>
                </a:xfrm>
                <a:custGeom>
                  <a:avLst/>
                  <a:gdLst>
                    <a:gd name="T0" fmla="*/ 0 w 1"/>
                    <a:gd name="T1" fmla="*/ 10 h 15"/>
                    <a:gd name="T2" fmla="*/ 0 w 1"/>
                    <a:gd name="T3" fmla="*/ 0 h 15"/>
                    <a:gd name="T4" fmla="*/ 0 w 1"/>
                    <a:gd name="T5" fmla="*/ 1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433"/>
                <p:cNvSpPr>
                  <a:spLocks/>
                </p:cNvSpPr>
                <p:nvPr/>
              </p:nvSpPr>
              <p:spPr bwMode="auto">
                <a:xfrm>
                  <a:off x="3033" y="351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34"/>
                <p:cNvSpPr>
                  <a:spLocks/>
                </p:cNvSpPr>
                <p:nvPr/>
              </p:nvSpPr>
              <p:spPr bwMode="auto">
                <a:xfrm>
                  <a:off x="3034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1" name="Freeform 2435"/>
                <p:cNvSpPr>
                  <a:spLocks/>
                </p:cNvSpPr>
                <p:nvPr/>
              </p:nvSpPr>
              <p:spPr bwMode="auto">
                <a:xfrm>
                  <a:off x="3035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2" name="Freeform 2436"/>
                <p:cNvSpPr>
                  <a:spLocks/>
                </p:cNvSpPr>
                <p:nvPr/>
              </p:nvSpPr>
              <p:spPr bwMode="auto">
                <a:xfrm>
                  <a:off x="3036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3" name="Freeform 2437"/>
                <p:cNvSpPr>
                  <a:spLocks/>
                </p:cNvSpPr>
                <p:nvPr/>
              </p:nvSpPr>
              <p:spPr bwMode="auto">
                <a:xfrm>
                  <a:off x="3038" y="3514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2438"/>
                <p:cNvSpPr>
                  <a:spLocks/>
                </p:cNvSpPr>
                <p:nvPr/>
              </p:nvSpPr>
              <p:spPr bwMode="auto">
                <a:xfrm>
                  <a:off x="303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2439"/>
                <p:cNvSpPr>
                  <a:spLocks/>
                </p:cNvSpPr>
                <p:nvPr/>
              </p:nvSpPr>
              <p:spPr bwMode="auto">
                <a:xfrm>
                  <a:off x="3040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Freeform 2440"/>
                <p:cNvSpPr>
                  <a:spLocks/>
                </p:cNvSpPr>
                <p:nvPr/>
              </p:nvSpPr>
              <p:spPr bwMode="auto">
                <a:xfrm>
                  <a:off x="3041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Freeform 2441"/>
                <p:cNvSpPr>
                  <a:spLocks/>
                </p:cNvSpPr>
                <p:nvPr/>
              </p:nvSpPr>
              <p:spPr bwMode="auto">
                <a:xfrm>
                  <a:off x="304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Freeform 2442"/>
                <p:cNvSpPr>
                  <a:spLocks/>
                </p:cNvSpPr>
                <p:nvPr/>
              </p:nvSpPr>
              <p:spPr bwMode="auto">
                <a:xfrm>
                  <a:off x="3043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Freeform 2443"/>
                <p:cNvSpPr>
                  <a:spLocks/>
                </p:cNvSpPr>
                <p:nvPr/>
              </p:nvSpPr>
              <p:spPr bwMode="auto">
                <a:xfrm>
                  <a:off x="304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Freeform 2444"/>
                <p:cNvSpPr>
                  <a:spLocks/>
                </p:cNvSpPr>
                <p:nvPr/>
              </p:nvSpPr>
              <p:spPr bwMode="auto">
                <a:xfrm>
                  <a:off x="3046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Freeform 2445"/>
                <p:cNvSpPr>
                  <a:spLocks/>
                </p:cNvSpPr>
                <p:nvPr/>
              </p:nvSpPr>
              <p:spPr bwMode="auto">
                <a:xfrm>
                  <a:off x="3047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3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Freeform 2446"/>
                <p:cNvSpPr>
                  <a:spLocks/>
                </p:cNvSpPr>
                <p:nvPr/>
              </p:nvSpPr>
              <p:spPr bwMode="auto">
                <a:xfrm>
                  <a:off x="3048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Freeform 2447"/>
                <p:cNvSpPr>
                  <a:spLocks/>
                </p:cNvSpPr>
                <p:nvPr/>
              </p:nvSpPr>
              <p:spPr bwMode="auto">
                <a:xfrm>
                  <a:off x="3049" y="3499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6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Freeform 2448"/>
                <p:cNvSpPr>
                  <a:spLocks/>
                </p:cNvSpPr>
                <p:nvPr/>
              </p:nvSpPr>
              <p:spPr bwMode="auto">
                <a:xfrm>
                  <a:off x="3050" y="3499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18 h 18"/>
                    <a:gd name="T6" fmla="*/ 2 w 2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Freeform 2449"/>
                <p:cNvSpPr>
                  <a:spLocks/>
                </p:cNvSpPr>
                <p:nvPr/>
              </p:nvSpPr>
              <p:spPr bwMode="auto">
                <a:xfrm>
                  <a:off x="3052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5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Freeform 2450"/>
                <p:cNvSpPr>
                  <a:spLocks/>
                </p:cNvSpPr>
                <p:nvPr/>
              </p:nvSpPr>
              <p:spPr bwMode="auto">
                <a:xfrm>
                  <a:off x="3053" y="3512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Freeform 2451"/>
                <p:cNvSpPr>
                  <a:spLocks/>
                </p:cNvSpPr>
                <p:nvPr/>
              </p:nvSpPr>
              <p:spPr bwMode="auto">
                <a:xfrm>
                  <a:off x="3054" y="3513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2452"/>
                <p:cNvSpPr>
                  <a:spLocks/>
                </p:cNvSpPr>
                <p:nvPr/>
              </p:nvSpPr>
              <p:spPr bwMode="auto">
                <a:xfrm>
                  <a:off x="3055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6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2453"/>
                <p:cNvSpPr>
                  <a:spLocks/>
                </p:cNvSpPr>
                <p:nvPr/>
              </p:nvSpPr>
              <p:spPr bwMode="auto">
                <a:xfrm>
                  <a:off x="305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2454"/>
                <p:cNvSpPr>
                  <a:spLocks/>
                </p:cNvSpPr>
                <p:nvPr/>
              </p:nvSpPr>
              <p:spPr bwMode="auto">
                <a:xfrm>
                  <a:off x="3057" y="3510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0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2455"/>
                <p:cNvSpPr>
                  <a:spLocks/>
                </p:cNvSpPr>
                <p:nvPr/>
              </p:nvSpPr>
              <p:spPr bwMode="auto">
                <a:xfrm>
                  <a:off x="3059" y="3499"/>
                  <a:ext cx="1" cy="17"/>
                </a:xfrm>
                <a:custGeom>
                  <a:avLst/>
                  <a:gdLst>
                    <a:gd name="T0" fmla="*/ 0 w 1"/>
                    <a:gd name="T1" fmla="*/ 13 h 17"/>
                    <a:gd name="T2" fmla="*/ 0 w 1"/>
                    <a:gd name="T3" fmla="*/ 0 h 17"/>
                    <a:gd name="T4" fmla="*/ 0 w 1"/>
                    <a:gd name="T5" fmla="*/ 13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2456"/>
                <p:cNvSpPr>
                  <a:spLocks/>
                </p:cNvSpPr>
                <p:nvPr/>
              </p:nvSpPr>
              <p:spPr bwMode="auto">
                <a:xfrm>
                  <a:off x="306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2457"/>
                <p:cNvSpPr>
                  <a:spLocks/>
                </p:cNvSpPr>
                <p:nvPr/>
              </p:nvSpPr>
              <p:spPr bwMode="auto">
                <a:xfrm>
                  <a:off x="3061" y="3503"/>
                  <a:ext cx="1" cy="16"/>
                </a:xfrm>
                <a:custGeom>
                  <a:avLst/>
                  <a:gdLst>
                    <a:gd name="T0" fmla="*/ 0 w 1"/>
                    <a:gd name="T1" fmla="*/ 11 h 16"/>
                    <a:gd name="T2" fmla="*/ 0 w 1"/>
                    <a:gd name="T3" fmla="*/ 0 h 16"/>
                    <a:gd name="T4" fmla="*/ 0 w 1"/>
                    <a:gd name="T5" fmla="*/ 11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2458"/>
                <p:cNvSpPr>
                  <a:spLocks/>
                </p:cNvSpPr>
                <p:nvPr/>
              </p:nvSpPr>
              <p:spPr bwMode="auto">
                <a:xfrm>
                  <a:off x="306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2459"/>
                <p:cNvSpPr>
                  <a:spLocks/>
                </p:cNvSpPr>
                <p:nvPr/>
              </p:nvSpPr>
              <p:spPr bwMode="auto">
                <a:xfrm>
                  <a:off x="3063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2460"/>
                <p:cNvSpPr>
                  <a:spLocks/>
                </p:cNvSpPr>
                <p:nvPr/>
              </p:nvSpPr>
              <p:spPr bwMode="auto">
                <a:xfrm>
                  <a:off x="306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2461"/>
                <p:cNvSpPr>
                  <a:spLocks/>
                </p:cNvSpPr>
                <p:nvPr/>
              </p:nvSpPr>
              <p:spPr bwMode="auto">
                <a:xfrm>
                  <a:off x="306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2462"/>
                <p:cNvSpPr>
                  <a:spLocks/>
                </p:cNvSpPr>
                <p:nvPr/>
              </p:nvSpPr>
              <p:spPr bwMode="auto">
                <a:xfrm>
                  <a:off x="306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2463"/>
                <p:cNvSpPr>
                  <a:spLocks/>
                </p:cNvSpPr>
                <p:nvPr/>
              </p:nvSpPr>
              <p:spPr bwMode="auto">
                <a:xfrm>
                  <a:off x="306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2464"/>
                <p:cNvSpPr>
                  <a:spLocks/>
                </p:cNvSpPr>
                <p:nvPr/>
              </p:nvSpPr>
              <p:spPr bwMode="auto">
                <a:xfrm>
                  <a:off x="306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2465"/>
                <p:cNvSpPr>
                  <a:spLocks/>
                </p:cNvSpPr>
                <p:nvPr/>
              </p:nvSpPr>
              <p:spPr bwMode="auto">
                <a:xfrm>
                  <a:off x="307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Freeform 2466"/>
                <p:cNvSpPr>
                  <a:spLocks/>
                </p:cNvSpPr>
                <p:nvPr/>
              </p:nvSpPr>
              <p:spPr bwMode="auto">
                <a:xfrm>
                  <a:off x="3071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Freeform 2467"/>
                <p:cNvSpPr>
                  <a:spLocks/>
                </p:cNvSpPr>
                <p:nvPr/>
              </p:nvSpPr>
              <p:spPr bwMode="auto">
                <a:xfrm>
                  <a:off x="3072" y="3512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8 h 8"/>
                    <a:gd name="T6" fmla="*/ 2 w 2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Freeform 2468"/>
                <p:cNvSpPr>
                  <a:spLocks/>
                </p:cNvSpPr>
                <p:nvPr/>
              </p:nvSpPr>
              <p:spPr bwMode="auto">
                <a:xfrm>
                  <a:off x="307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Freeform 2469"/>
                <p:cNvSpPr>
                  <a:spLocks/>
                </p:cNvSpPr>
                <p:nvPr/>
              </p:nvSpPr>
              <p:spPr bwMode="auto">
                <a:xfrm>
                  <a:off x="3075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0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0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Freeform 2470"/>
                <p:cNvSpPr>
                  <a:spLocks/>
                </p:cNvSpPr>
                <p:nvPr/>
              </p:nvSpPr>
              <p:spPr bwMode="auto">
                <a:xfrm>
                  <a:off x="3076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Freeform 2471"/>
                <p:cNvSpPr>
                  <a:spLocks/>
                </p:cNvSpPr>
                <p:nvPr/>
              </p:nvSpPr>
              <p:spPr bwMode="auto">
                <a:xfrm>
                  <a:off x="3077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Freeform 2472"/>
                <p:cNvSpPr>
                  <a:spLocks/>
                </p:cNvSpPr>
                <p:nvPr/>
              </p:nvSpPr>
              <p:spPr bwMode="auto">
                <a:xfrm>
                  <a:off x="307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9" name="Freeform 2473"/>
                <p:cNvSpPr>
                  <a:spLocks/>
                </p:cNvSpPr>
                <p:nvPr/>
              </p:nvSpPr>
              <p:spPr bwMode="auto">
                <a:xfrm>
                  <a:off x="3079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5 h 7"/>
                    <a:gd name="T4" fmla="*/ 0 w 2"/>
                    <a:gd name="T5" fmla="*/ 5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Freeform 2474"/>
                <p:cNvSpPr>
                  <a:spLocks/>
                </p:cNvSpPr>
                <p:nvPr/>
              </p:nvSpPr>
              <p:spPr bwMode="auto">
                <a:xfrm>
                  <a:off x="3081" y="3512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Freeform 2475"/>
                <p:cNvSpPr>
                  <a:spLocks/>
                </p:cNvSpPr>
                <p:nvPr/>
              </p:nvSpPr>
              <p:spPr bwMode="auto">
                <a:xfrm>
                  <a:off x="308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2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2" name="Freeform 2476"/>
                <p:cNvSpPr>
                  <a:spLocks/>
                </p:cNvSpPr>
                <p:nvPr/>
              </p:nvSpPr>
              <p:spPr bwMode="auto">
                <a:xfrm>
                  <a:off x="3083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Freeform 2477"/>
                <p:cNvSpPr>
                  <a:spLocks/>
                </p:cNvSpPr>
                <p:nvPr/>
              </p:nvSpPr>
              <p:spPr bwMode="auto">
                <a:xfrm>
                  <a:off x="308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Freeform 2478"/>
                <p:cNvSpPr>
                  <a:spLocks/>
                </p:cNvSpPr>
                <p:nvPr/>
              </p:nvSpPr>
              <p:spPr bwMode="auto">
                <a:xfrm>
                  <a:off x="3085" y="3509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" name="Freeform 2479"/>
                <p:cNvSpPr>
                  <a:spLocks/>
                </p:cNvSpPr>
                <p:nvPr/>
              </p:nvSpPr>
              <p:spPr bwMode="auto">
                <a:xfrm>
                  <a:off x="308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1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Freeform 2480"/>
                <p:cNvSpPr>
                  <a:spLocks/>
                </p:cNvSpPr>
                <p:nvPr/>
              </p:nvSpPr>
              <p:spPr bwMode="auto">
                <a:xfrm>
                  <a:off x="308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Freeform 2481"/>
                <p:cNvSpPr>
                  <a:spLocks/>
                </p:cNvSpPr>
                <p:nvPr/>
              </p:nvSpPr>
              <p:spPr bwMode="auto">
                <a:xfrm>
                  <a:off x="3089" y="3498"/>
                  <a:ext cx="1" cy="21"/>
                </a:xfrm>
                <a:custGeom>
                  <a:avLst/>
                  <a:gdLst>
                    <a:gd name="T0" fmla="*/ 0 w 1"/>
                    <a:gd name="T1" fmla="*/ 19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" name="Freeform 2482"/>
                <p:cNvSpPr>
                  <a:spLocks/>
                </p:cNvSpPr>
                <p:nvPr/>
              </p:nvSpPr>
              <p:spPr bwMode="auto">
                <a:xfrm>
                  <a:off x="309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Freeform 2483"/>
                <p:cNvSpPr>
                  <a:spLocks/>
                </p:cNvSpPr>
                <p:nvPr/>
              </p:nvSpPr>
              <p:spPr bwMode="auto">
                <a:xfrm>
                  <a:off x="3091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11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Freeform 2484"/>
                <p:cNvSpPr>
                  <a:spLocks/>
                </p:cNvSpPr>
                <p:nvPr/>
              </p:nvSpPr>
              <p:spPr bwMode="auto">
                <a:xfrm>
                  <a:off x="3092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9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Freeform 2485"/>
                <p:cNvSpPr>
                  <a:spLocks/>
                </p:cNvSpPr>
                <p:nvPr/>
              </p:nvSpPr>
              <p:spPr bwMode="auto">
                <a:xfrm>
                  <a:off x="3093" y="3516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" name="Freeform 2486"/>
                <p:cNvSpPr>
                  <a:spLocks/>
                </p:cNvSpPr>
                <p:nvPr/>
              </p:nvSpPr>
              <p:spPr bwMode="auto">
                <a:xfrm>
                  <a:off x="3095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Freeform 2487"/>
                <p:cNvSpPr>
                  <a:spLocks/>
                </p:cNvSpPr>
                <p:nvPr/>
              </p:nvSpPr>
              <p:spPr bwMode="auto">
                <a:xfrm>
                  <a:off x="3096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9 h 13"/>
                    <a:gd name="T4" fmla="*/ 0 w 1"/>
                    <a:gd name="T5" fmla="*/ 9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Freeform 2488"/>
                <p:cNvSpPr>
                  <a:spLocks/>
                </p:cNvSpPr>
                <p:nvPr/>
              </p:nvSpPr>
              <p:spPr bwMode="auto">
                <a:xfrm>
                  <a:off x="3097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Freeform 2489"/>
                <p:cNvSpPr>
                  <a:spLocks/>
                </p:cNvSpPr>
                <p:nvPr/>
              </p:nvSpPr>
              <p:spPr bwMode="auto">
                <a:xfrm>
                  <a:off x="3098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" name="Freeform 2490"/>
                <p:cNvSpPr>
                  <a:spLocks/>
                </p:cNvSpPr>
                <p:nvPr/>
              </p:nvSpPr>
              <p:spPr bwMode="auto">
                <a:xfrm>
                  <a:off x="309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Freeform 2491"/>
                <p:cNvSpPr>
                  <a:spLocks/>
                </p:cNvSpPr>
                <p:nvPr/>
              </p:nvSpPr>
              <p:spPr bwMode="auto">
                <a:xfrm>
                  <a:off x="3100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Freeform 2492"/>
                <p:cNvSpPr>
                  <a:spLocks/>
                </p:cNvSpPr>
                <p:nvPr/>
              </p:nvSpPr>
              <p:spPr bwMode="auto">
                <a:xfrm>
                  <a:off x="310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Freeform 2493"/>
                <p:cNvSpPr>
                  <a:spLocks/>
                </p:cNvSpPr>
                <p:nvPr/>
              </p:nvSpPr>
              <p:spPr bwMode="auto">
                <a:xfrm>
                  <a:off x="3103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Freeform 2494"/>
                <p:cNvSpPr>
                  <a:spLocks/>
                </p:cNvSpPr>
                <p:nvPr/>
              </p:nvSpPr>
              <p:spPr bwMode="auto">
                <a:xfrm>
                  <a:off x="310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Freeform 2495"/>
                <p:cNvSpPr>
                  <a:spLocks/>
                </p:cNvSpPr>
                <p:nvPr/>
              </p:nvSpPr>
              <p:spPr bwMode="auto">
                <a:xfrm>
                  <a:off x="310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" name="Freeform 2496"/>
                <p:cNvSpPr>
                  <a:spLocks/>
                </p:cNvSpPr>
                <p:nvPr/>
              </p:nvSpPr>
              <p:spPr bwMode="auto">
                <a:xfrm>
                  <a:off x="3106" y="3488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28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Freeform 2497"/>
                <p:cNvSpPr>
                  <a:spLocks/>
                </p:cNvSpPr>
                <p:nvPr/>
              </p:nvSpPr>
              <p:spPr bwMode="auto">
                <a:xfrm>
                  <a:off x="3107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Freeform 2498"/>
                <p:cNvSpPr>
                  <a:spLocks/>
                </p:cNvSpPr>
                <p:nvPr/>
              </p:nvSpPr>
              <p:spPr bwMode="auto">
                <a:xfrm>
                  <a:off x="310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Freeform 2499"/>
                <p:cNvSpPr>
                  <a:spLocks/>
                </p:cNvSpPr>
                <p:nvPr/>
              </p:nvSpPr>
              <p:spPr bwMode="auto">
                <a:xfrm>
                  <a:off x="311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Freeform 2500"/>
                <p:cNvSpPr>
                  <a:spLocks/>
                </p:cNvSpPr>
                <p:nvPr/>
              </p:nvSpPr>
              <p:spPr bwMode="auto">
                <a:xfrm>
                  <a:off x="3111" y="3515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Freeform 2501"/>
                <p:cNvSpPr>
                  <a:spLocks/>
                </p:cNvSpPr>
                <p:nvPr/>
              </p:nvSpPr>
              <p:spPr bwMode="auto">
                <a:xfrm>
                  <a:off x="3112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Freeform 2502"/>
                <p:cNvSpPr>
                  <a:spLocks/>
                </p:cNvSpPr>
                <p:nvPr/>
              </p:nvSpPr>
              <p:spPr bwMode="auto">
                <a:xfrm>
                  <a:off x="311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Freeform 2503"/>
                <p:cNvSpPr>
                  <a:spLocks/>
                </p:cNvSpPr>
                <p:nvPr/>
              </p:nvSpPr>
              <p:spPr bwMode="auto">
                <a:xfrm>
                  <a:off x="3114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Freeform 2504"/>
                <p:cNvSpPr>
                  <a:spLocks/>
                </p:cNvSpPr>
                <p:nvPr/>
              </p:nvSpPr>
              <p:spPr bwMode="auto">
                <a:xfrm>
                  <a:off x="3116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Freeform 2505"/>
                <p:cNvSpPr>
                  <a:spLocks/>
                </p:cNvSpPr>
                <p:nvPr/>
              </p:nvSpPr>
              <p:spPr bwMode="auto">
                <a:xfrm>
                  <a:off x="3117" y="3514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Freeform 2506"/>
                <p:cNvSpPr>
                  <a:spLocks/>
                </p:cNvSpPr>
                <p:nvPr/>
              </p:nvSpPr>
              <p:spPr bwMode="auto">
                <a:xfrm>
                  <a:off x="311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Freeform 2507"/>
                <p:cNvSpPr>
                  <a:spLocks/>
                </p:cNvSpPr>
                <p:nvPr/>
              </p:nvSpPr>
              <p:spPr bwMode="auto">
                <a:xfrm>
                  <a:off x="311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" name="Freeform 2508"/>
                <p:cNvSpPr>
                  <a:spLocks/>
                </p:cNvSpPr>
                <p:nvPr/>
              </p:nvSpPr>
              <p:spPr bwMode="auto">
                <a:xfrm>
                  <a:off x="3120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7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Freeform 2509"/>
                <p:cNvSpPr>
                  <a:spLocks/>
                </p:cNvSpPr>
                <p:nvPr/>
              </p:nvSpPr>
              <p:spPr bwMode="auto">
                <a:xfrm>
                  <a:off x="3121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4 h 7"/>
                    <a:gd name="T6" fmla="*/ 2 w 2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Freeform 2510"/>
                <p:cNvSpPr>
                  <a:spLocks/>
                </p:cNvSpPr>
                <p:nvPr/>
              </p:nvSpPr>
              <p:spPr bwMode="auto">
                <a:xfrm>
                  <a:off x="3123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Freeform 2511"/>
                <p:cNvSpPr>
                  <a:spLocks/>
                </p:cNvSpPr>
                <p:nvPr/>
              </p:nvSpPr>
              <p:spPr bwMode="auto">
                <a:xfrm>
                  <a:off x="3124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5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Freeform 2512"/>
                <p:cNvSpPr>
                  <a:spLocks/>
                </p:cNvSpPr>
                <p:nvPr/>
              </p:nvSpPr>
              <p:spPr bwMode="auto">
                <a:xfrm>
                  <a:off x="3125" y="3512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5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Freeform 2513"/>
                <p:cNvSpPr>
                  <a:spLocks/>
                </p:cNvSpPr>
                <p:nvPr/>
              </p:nvSpPr>
              <p:spPr bwMode="auto">
                <a:xfrm>
                  <a:off x="3126" y="350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9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Freeform 2514"/>
                <p:cNvSpPr>
                  <a:spLocks/>
                </p:cNvSpPr>
                <p:nvPr/>
              </p:nvSpPr>
              <p:spPr bwMode="auto">
                <a:xfrm>
                  <a:off x="3127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4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Freeform 2515"/>
                <p:cNvSpPr>
                  <a:spLocks/>
                </p:cNvSpPr>
                <p:nvPr/>
              </p:nvSpPr>
              <p:spPr bwMode="auto">
                <a:xfrm>
                  <a:off x="3128" y="3508"/>
                  <a:ext cx="2" cy="11"/>
                </a:xfrm>
                <a:custGeom>
                  <a:avLst/>
                  <a:gdLst>
                    <a:gd name="T0" fmla="*/ 0 w 2"/>
                    <a:gd name="T1" fmla="*/ 9 h 11"/>
                    <a:gd name="T2" fmla="*/ 0 w 2"/>
                    <a:gd name="T3" fmla="*/ 0 h 11"/>
                    <a:gd name="T4" fmla="*/ 0 w 2"/>
                    <a:gd name="T5" fmla="*/ 9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" name="Freeform 2516"/>
                <p:cNvSpPr>
                  <a:spLocks/>
                </p:cNvSpPr>
                <p:nvPr/>
              </p:nvSpPr>
              <p:spPr bwMode="auto">
                <a:xfrm>
                  <a:off x="313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Freeform 2517"/>
                <p:cNvSpPr>
                  <a:spLocks/>
                </p:cNvSpPr>
                <p:nvPr/>
              </p:nvSpPr>
              <p:spPr bwMode="auto">
                <a:xfrm>
                  <a:off x="3131" y="35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Freeform 2518"/>
                <p:cNvSpPr>
                  <a:spLocks/>
                </p:cNvSpPr>
                <p:nvPr/>
              </p:nvSpPr>
              <p:spPr bwMode="auto">
                <a:xfrm>
                  <a:off x="3132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" name="Freeform 2519"/>
                <p:cNvSpPr>
                  <a:spLocks/>
                </p:cNvSpPr>
                <p:nvPr/>
              </p:nvSpPr>
              <p:spPr bwMode="auto">
                <a:xfrm>
                  <a:off x="3133" y="3514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Freeform 2520"/>
                <p:cNvSpPr>
                  <a:spLocks/>
                </p:cNvSpPr>
                <p:nvPr/>
              </p:nvSpPr>
              <p:spPr bwMode="auto">
                <a:xfrm>
                  <a:off x="313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Freeform 2521"/>
                <p:cNvSpPr>
                  <a:spLocks/>
                </p:cNvSpPr>
                <p:nvPr/>
              </p:nvSpPr>
              <p:spPr bwMode="auto">
                <a:xfrm>
                  <a:off x="3135" y="3501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16 h 16"/>
                    <a:gd name="T4" fmla="*/ 0 w 2"/>
                    <a:gd name="T5" fmla="*/ 16 h 16"/>
                    <a:gd name="T6" fmla="*/ 2 w 2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" name="Freeform 2522"/>
                <p:cNvSpPr>
                  <a:spLocks/>
                </p:cNvSpPr>
                <p:nvPr/>
              </p:nvSpPr>
              <p:spPr bwMode="auto">
                <a:xfrm>
                  <a:off x="3137" y="3501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Freeform 2523"/>
                <p:cNvSpPr>
                  <a:spLocks/>
                </p:cNvSpPr>
                <p:nvPr/>
              </p:nvSpPr>
              <p:spPr bwMode="auto">
                <a:xfrm>
                  <a:off x="3138" y="3471"/>
                  <a:ext cx="1" cy="46"/>
                </a:xfrm>
                <a:custGeom>
                  <a:avLst/>
                  <a:gdLst>
                    <a:gd name="T0" fmla="*/ 0 w 1"/>
                    <a:gd name="T1" fmla="*/ 46 h 46"/>
                    <a:gd name="T2" fmla="*/ 0 w 1"/>
                    <a:gd name="T3" fmla="*/ 0 h 46"/>
                    <a:gd name="T4" fmla="*/ 0 w 1"/>
                    <a:gd name="T5" fmla="*/ 0 h 46"/>
                    <a:gd name="T6" fmla="*/ 1 w 1"/>
                    <a:gd name="T7" fmla="*/ 44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1" y="4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Freeform 2524"/>
                <p:cNvSpPr>
                  <a:spLocks/>
                </p:cNvSpPr>
                <p:nvPr/>
              </p:nvSpPr>
              <p:spPr bwMode="auto">
                <a:xfrm>
                  <a:off x="3139" y="3508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Freeform 2525"/>
                <p:cNvSpPr>
                  <a:spLocks/>
                </p:cNvSpPr>
                <p:nvPr/>
              </p:nvSpPr>
              <p:spPr bwMode="auto">
                <a:xfrm>
                  <a:off x="314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Freeform 2526"/>
                <p:cNvSpPr>
                  <a:spLocks/>
                </p:cNvSpPr>
                <p:nvPr/>
              </p:nvSpPr>
              <p:spPr bwMode="auto">
                <a:xfrm>
                  <a:off x="314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Freeform 2527"/>
                <p:cNvSpPr>
                  <a:spLocks/>
                </p:cNvSpPr>
                <p:nvPr/>
              </p:nvSpPr>
              <p:spPr bwMode="auto">
                <a:xfrm>
                  <a:off x="3142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Freeform 2528"/>
                <p:cNvSpPr>
                  <a:spLocks/>
                </p:cNvSpPr>
                <p:nvPr/>
              </p:nvSpPr>
              <p:spPr bwMode="auto">
                <a:xfrm>
                  <a:off x="3144" y="3488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8 h 29"/>
                    <a:gd name="T6" fmla="*/ 1 w 1"/>
                    <a:gd name="T7" fmla="*/ 18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Freeform 2529"/>
                <p:cNvSpPr>
                  <a:spLocks/>
                </p:cNvSpPr>
                <p:nvPr/>
              </p:nvSpPr>
              <p:spPr bwMode="auto">
                <a:xfrm>
                  <a:off x="3145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11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Freeform 2530"/>
                <p:cNvSpPr>
                  <a:spLocks/>
                </p:cNvSpPr>
                <p:nvPr/>
              </p:nvSpPr>
              <p:spPr bwMode="auto">
                <a:xfrm>
                  <a:off x="3146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Freeform 2531"/>
                <p:cNvSpPr>
                  <a:spLocks/>
                </p:cNvSpPr>
                <p:nvPr/>
              </p:nvSpPr>
              <p:spPr bwMode="auto">
                <a:xfrm>
                  <a:off x="314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Freeform 2532"/>
                <p:cNvSpPr>
                  <a:spLocks/>
                </p:cNvSpPr>
                <p:nvPr/>
              </p:nvSpPr>
              <p:spPr bwMode="auto">
                <a:xfrm>
                  <a:off x="3148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Freeform 2533"/>
                <p:cNvSpPr>
                  <a:spLocks/>
                </p:cNvSpPr>
                <p:nvPr/>
              </p:nvSpPr>
              <p:spPr bwMode="auto">
                <a:xfrm>
                  <a:off x="3149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Freeform 2534"/>
                <p:cNvSpPr>
                  <a:spLocks/>
                </p:cNvSpPr>
                <p:nvPr/>
              </p:nvSpPr>
              <p:spPr bwMode="auto">
                <a:xfrm>
                  <a:off x="315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Freeform 2535"/>
                <p:cNvSpPr>
                  <a:spLocks/>
                </p:cNvSpPr>
                <p:nvPr/>
              </p:nvSpPr>
              <p:spPr bwMode="auto">
                <a:xfrm>
                  <a:off x="315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Freeform 2536"/>
                <p:cNvSpPr>
                  <a:spLocks/>
                </p:cNvSpPr>
                <p:nvPr/>
              </p:nvSpPr>
              <p:spPr bwMode="auto">
                <a:xfrm>
                  <a:off x="3153" y="3479"/>
                  <a:ext cx="1" cy="40"/>
                </a:xfrm>
                <a:custGeom>
                  <a:avLst/>
                  <a:gdLst>
                    <a:gd name="T0" fmla="*/ 0 w 1"/>
                    <a:gd name="T1" fmla="*/ 40 h 40"/>
                    <a:gd name="T2" fmla="*/ 0 w 1"/>
                    <a:gd name="T3" fmla="*/ 33 h 40"/>
                    <a:gd name="T4" fmla="*/ 0 w 1"/>
                    <a:gd name="T5" fmla="*/ 33 h 40"/>
                    <a:gd name="T6" fmla="*/ 1 w 1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0"/>
                    <a:gd name="T14" fmla="*/ 1 w 1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0">
                      <a:moveTo>
                        <a:pt x="0" y="40"/>
                      </a:moveTo>
                      <a:lnTo>
                        <a:pt x="0" y="3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Freeform 2537"/>
                <p:cNvSpPr>
                  <a:spLocks/>
                </p:cNvSpPr>
                <p:nvPr/>
              </p:nvSpPr>
              <p:spPr bwMode="auto">
                <a:xfrm>
                  <a:off x="3154" y="3479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38 h 38"/>
                    <a:gd name="T6" fmla="*/ 1 w 1"/>
                    <a:gd name="T7" fmla="*/ 37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2538"/>
                <p:cNvSpPr>
                  <a:spLocks/>
                </p:cNvSpPr>
                <p:nvPr/>
              </p:nvSpPr>
              <p:spPr bwMode="auto">
                <a:xfrm>
                  <a:off x="315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Freeform 2539"/>
                <p:cNvSpPr>
                  <a:spLocks/>
                </p:cNvSpPr>
                <p:nvPr/>
              </p:nvSpPr>
              <p:spPr bwMode="auto">
                <a:xfrm>
                  <a:off x="3156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Freeform 2540"/>
                <p:cNvSpPr>
                  <a:spLocks/>
                </p:cNvSpPr>
                <p:nvPr/>
              </p:nvSpPr>
              <p:spPr bwMode="auto">
                <a:xfrm>
                  <a:off x="315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Freeform 2541"/>
                <p:cNvSpPr>
                  <a:spLocks/>
                </p:cNvSpPr>
                <p:nvPr/>
              </p:nvSpPr>
              <p:spPr bwMode="auto">
                <a:xfrm>
                  <a:off x="3159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Freeform 2542"/>
                <p:cNvSpPr>
                  <a:spLocks/>
                </p:cNvSpPr>
                <p:nvPr/>
              </p:nvSpPr>
              <p:spPr bwMode="auto">
                <a:xfrm>
                  <a:off x="316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Freeform 2543"/>
                <p:cNvSpPr>
                  <a:spLocks/>
                </p:cNvSpPr>
                <p:nvPr/>
              </p:nvSpPr>
              <p:spPr bwMode="auto">
                <a:xfrm>
                  <a:off x="3161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Freeform 2544"/>
                <p:cNvSpPr>
                  <a:spLocks/>
                </p:cNvSpPr>
                <p:nvPr/>
              </p:nvSpPr>
              <p:spPr bwMode="auto">
                <a:xfrm>
                  <a:off x="316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Freeform 2545"/>
                <p:cNvSpPr>
                  <a:spLocks/>
                </p:cNvSpPr>
                <p:nvPr/>
              </p:nvSpPr>
              <p:spPr bwMode="auto">
                <a:xfrm>
                  <a:off x="3163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2546"/>
                <p:cNvSpPr>
                  <a:spLocks/>
                </p:cNvSpPr>
                <p:nvPr/>
              </p:nvSpPr>
              <p:spPr bwMode="auto">
                <a:xfrm>
                  <a:off x="3165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Freeform 2547"/>
                <p:cNvSpPr>
                  <a:spLocks/>
                </p:cNvSpPr>
                <p:nvPr/>
              </p:nvSpPr>
              <p:spPr bwMode="auto">
                <a:xfrm>
                  <a:off x="3166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3 h 16"/>
                    <a:gd name="T6" fmla="*/ 1 w 1"/>
                    <a:gd name="T7" fmla="*/ 11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Freeform 2548"/>
                <p:cNvSpPr>
                  <a:spLocks/>
                </p:cNvSpPr>
                <p:nvPr/>
              </p:nvSpPr>
              <p:spPr bwMode="auto">
                <a:xfrm>
                  <a:off x="3167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Freeform 2549"/>
                <p:cNvSpPr>
                  <a:spLocks/>
                </p:cNvSpPr>
                <p:nvPr/>
              </p:nvSpPr>
              <p:spPr bwMode="auto">
                <a:xfrm>
                  <a:off x="316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Freeform 2550"/>
                <p:cNvSpPr>
                  <a:spLocks/>
                </p:cNvSpPr>
                <p:nvPr/>
              </p:nvSpPr>
              <p:spPr bwMode="auto">
                <a:xfrm>
                  <a:off x="3169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6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Freeform 2551"/>
                <p:cNvSpPr>
                  <a:spLocks/>
                </p:cNvSpPr>
                <p:nvPr/>
              </p:nvSpPr>
              <p:spPr bwMode="auto">
                <a:xfrm>
                  <a:off x="3170" y="3508"/>
                  <a:ext cx="2" cy="9"/>
                </a:xfrm>
                <a:custGeom>
                  <a:avLst/>
                  <a:gdLst>
                    <a:gd name="T0" fmla="*/ 0 w 2"/>
                    <a:gd name="T1" fmla="*/ 7 h 9"/>
                    <a:gd name="T2" fmla="*/ 0 w 2"/>
                    <a:gd name="T3" fmla="*/ 0 h 9"/>
                    <a:gd name="T4" fmla="*/ 0 w 2"/>
                    <a:gd name="T5" fmla="*/ 7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Freeform 2552"/>
                <p:cNvSpPr>
                  <a:spLocks/>
                </p:cNvSpPr>
                <p:nvPr/>
              </p:nvSpPr>
              <p:spPr bwMode="auto">
                <a:xfrm>
                  <a:off x="317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Freeform 2553"/>
                <p:cNvSpPr>
                  <a:spLocks/>
                </p:cNvSpPr>
                <p:nvPr/>
              </p:nvSpPr>
              <p:spPr bwMode="auto">
                <a:xfrm>
                  <a:off x="3173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2554"/>
                <p:cNvSpPr>
                  <a:spLocks/>
                </p:cNvSpPr>
                <p:nvPr/>
              </p:nvSpPr>
              <p:spPr bwMode="auto">
                <a:xfrm>
                  <a:off x="317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Freeform 2555"/>
                <p:cNvSpPr>
                  <a:spLocks/>
                </p:cNvSpPr>
                <p:nvPr/>
              </p:nvSpPr>
              <p:spPr bwMode="auto">
                <a:xfrm>
                  <a:off x="3175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6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Freeform 2556"/>
                <p:cNvSpPr>
                  <a:spLocks/>
                </p:cNvSpPr>
                <p:nvPr/>
              </p:nvSpPr>
              <p:spPr bwMode="auto">
                <a:xfrm>
                  <a:off x="3176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Freeform 2557"/>
                <p:cNvSpPr>
                  <a:spLocks/>
                </p:cNvSpPr>
                <p:nvPr/>
              </p:nvSpPr>
              <p:spPr bwMode="auto">
                <a:xfrm>
                  <a:off x="3177" y="3516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1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Freeform 2558"/>
                <p:cNvSpPr>
                  <a:spLocks/>
                </p:cNvSpPr>
                <p:nvPr/>
              </p:nvSpPr>
              <p:spPr bwMode="auto">
                <a:xfrm>
                  <a:off x="3179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Freeform 2559"/>
                <p:cNvSpPr>
                  <a:spLocks/>
                </p:cNvSpPr>
                <p:nvPr/>
              </p:nvSpPr>
              <p:spPr bwMode="auto">
                <a:xfrm>
                  <a:off x="3180" y="3499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2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Freeform 2560"/>
                <p:cNvSpPr>
                  <a:spLocks/>
                </p:cNvSpPr>
                <p:nvPr/>
              </p:nvSpPr>
              <p:spPr bwMode="auto">
                <a:xfrm>
                  <a:off x="3181" y="350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5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Freeform 2561"/>
                <p:cNvSpPr>
                  <a:spLocks/>
                </p:cNvSpPr>
                <p:nvPr/>
              </p:nvSpPr>
              <p:spPr bwMode="auto">
                <a:xfrm>
                  <a:off x="3182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7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2562"/>
                <p:cNvSpPr>
                  <a:spLocks/>
                </p:cNvSpPr>
                <p:nvPr/>
              </p:nvSpPr>
              <p:spPr bwMode="auto">
                <a:xfrm>
                  <a:off x="3183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Freeform 2563"/>
                <p:cNvSpPr>
                  <a:spLocks/>
                </p:cNvSpPr>
                <p:nvPr/>
              </p:nvSpPr>
              <p:spPr bwMode="auto">
                <a:xfrm>
                  <a:off x="3184" y="3507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7 h 13"/>
                    <a:gd name="T4" fmla="*/ 0 w 2"/>
                    <a:gd name="T5" fmla="*/ 8 h 13"/>
                    <a:gd name="T6" fmla="*/ 2 w 2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Freeform 2564"/>
                <p:cNvSpPr>
                  <a:spLocks/>
                </p:cNvSpPr>
                <p:nvPr/>
              </p:nvSpPr>
              <p:spPr bwMode="auto">
                <a:xfrm>
                  <a:off x="3186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9 h 12"/>
                    <a:gd name="T6" fmla="*/ 1 w 1"/>
                    <a:gd name="T7" fmla="*/ 9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Freeform 2565"/>
                <p:cNvSpPr>
                  <a:spLocks/>
                </p:cNvSpPr>
                <p:nvPr/>
              </p:nvSpPr>
              <p:spPr bwMode="auto">
                <a:xfrm>
                  <a:off x="3187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" name="Freeform 2566"/>
                <p:cNvSpPr>
                  <a:spLocks/>
                </p:cNvSpPr>
                <p:nvPr/>
              </p:nvSpPr>
              <p:spPr bwMode="auto">
                <a:xfrm>
                  <a:off x="3188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Freeform 2567"/>
                <p:cNvSpPr>
                  <a:spLocks/>
                </p:cNvSpPr>
                <p:nvPr/>
              </p:nvSpPr>
              <p:spPr bwMode="auto">
                <a:xfrm>
                  <a:off x="3189" y="348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10 h 28"/>
                    <a:gd name="T4" fmla="*/ 0 w 1"/>
                    <a:gd name="T5" fmla="*/ 28 h 28"/>
                    <a:gd name="T6" fmla="*/ 1 w 1"/>
                    <a:gd name="T7" fmla="*/ 0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10"/>
                      </a:lnTo>
                      <a:lnTo>
                        <a:pt x="0" y="2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" name="Freeform 2568"/>
                <p:cNvSpPr>
                  <a:spLocks/>
                </p:cNvSpPr>
                <p:nvPr/>
              </p:nvSpPr>
              <p:spPr bwMode="auto">
                <a:xfrm>
                  <a:off x="3190" y="3489"/>
                  <a:ext cx="1" cy="30"/>
                </a:xfrm>
                <a:custGeom>
                  <a:avLst/>
                  <a:gdLst>
                    <a:gd name="T0" fmla="*/ 0 w 1"/>
                    <a:gd name="T1" fmla="*/ 24 h 30"/>
                    <a:gd name="T2" fmla="*/ 0 w 1"/>
                    <a:gd name="T3" fmla="*/ 0 h 30"/>
                    <a:gd name="T4" fmla="*/ 0 w 1"/>
                    <a:gd name="T5" fmla="*/ 24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Freeform 2569"/>
                <p:cNvSpPr>
                  <a:spLocks/>
                </p:cNvSpPr>
                <p:nvPr/>
              </p:nvSpPr>
              <p:spPr bwMode="auto">
                <a:xfrm>
                  <a:off x="3191" y="3507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8 h 12"/>
                    <a:gd name="T4" fmla="*/ 0 w 2"/>
                    <a:gd name="T5" fmla="*/ 12 h 12"/>
                    <a:gd name="T6" fmla="*/ 2 w 2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Freeform 2570"/>
                <p:cNvSpPr>
                  <a:spLocks/>
                </p:cNvSpPr>
                <p:nvPr/>
              </p:nvSpPr>
              <p:spPr bwMode="auto">
                <a:xfrm>
                  <a:off x="3193" y="3507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Freeform 2571"/>
                <p:cNvSpPr>
                  <a:spLocks/>
                </p:cNvSpPr>
                <p:nvPr/>
              </p:nvSpPr>
              <p:spPr bwMode="auto">
                <a:xfrm>
                  <a:off x="3194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Freeform 2572"/>
                <p:cNvSpPr>
                  <a:spLocks/>
                </p:cNvSpPr>
                <p:nvPr/>
              </p:nvSpPr>
              <p:spPr bwMode="auto">
                <a:xfrm>
                  <a:off x="3195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Freeform 2573"/>
                <p:cNvSpPr>
                  <a:spLocks/>
                </p:cNvSpPr>
                <p:nvPr/>
              </p:nvSpPr>
              <p:spPr bwMode="auto">
                <a:xfrm>
                  <a:off x="3196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Freeform 2574"/>
                <p:cNvSpPr>
                  <a:spLocks/>
                </p:cNvSpPr>
                <p:nvPr/>
              </p:nvSpPr>
              <p:spPr bwMode="auto">
                <a:xfrm>
                  <a:off x="3197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1 h 12"/>
                    <a:gd name="T6" fmla="*/ 1 w 1"/>
                    <a:gd name="T7" fmla="*/ 9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Freeform 2575"/>
                <p:cNvSpPr>
                  <a:spLocks/>
                </p:cNvSpPr>
                <p:nvPr/>
              </p:nvSpPr>
              <p:spPr bwMode="auto">
                <a:xfrm>
                  <a:off x="3198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Freeform 2576"/>
                <p:cNvSpPr>
                  <a:spLocks/>
                </p:cNvSpPr>
                <p:nvPr/>
              </p:nvSpPr>
              <p:spPr bwMode="auto">
                <a:xfrm>
                  <a:off x="3199" y="3503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0 h 13"/>
                    <a:gd name="T6" fmla="*/ 2 w 2"/>
                    <a:gd name="T7" fmla="*/ 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Freeform 2577"/>
                <p:cNvSpPr>
                  <a:spLocks/>
                </p:cNvSpPr>
                <p:nvPr/>
              </p:nvSpPr>
              <p:spPr bwMode="auto">
                <a:xfrm>
                  <a:off x="3201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12 h 15"/>
                    <a:gd name="T6" fmla="*/ 1 w 1"/>
                    <a:gd name="T7" fmla="*/ 11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2578"/>
                <p:cNvSpPr>
                  <a:spLocks/>
                </p:cNvSpPr>
                <p:nvPr/>
              </p:nvSpPr>
              <p:spPr bwMode="auto">
                <a:xfrm>
                  <a:off x="3202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Freeform 2579"/>
                <p:cNvSpPr>
                  <a:spLocks/>
                </p:cNvSpPr>
                <p:nvPr/>
              </p:nvSpPr>
              <p:spPr bwMode="auto">
                <a:xfrm>
                  <a:off x="3203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Freeform 2580"/>
                <p:cNvSpPr>
                  <a:spLocks/>
                </p:cNvSpPr>
                <p:nvPr/>
              </p:nvSpPr>
              <p:spPr bwMode="auto">
                <a:xfrm>
                  <a:off x="3204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Freeform 2581"/>
                <p:cNvSpPr>
                  <a:spLocks/>
                </p:cNvSpPr>
                <p:nvPr/>
              </p:nvSpPr>
              <p:spPr bwMode="auto">
                <a:xfrm>
                  <a:off x="3205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3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Freeform 2582"/>
                <p:cNvSpPr>
                  <a:spLocks/>
                </p:cNvSpPr>
                <p:nvPr/>
              </p:nvSpPr>
              <p:spPr bwMode="auto">
                <a:xfrm>
                  <a:off x="3206" y="3514"/>
                  <a:ext cx="2" cy="5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2583"/>
                <p:cNvSpPr>
                  <a:spLocks/>
                </p:cNvSpPr>
                <p:nvPr/>
              </p:nvSpPr>
              <p:spPr bwMode="auto">
                <a:xfrm>
                  <a:off x="3208" y="3495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1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2584"/>
                <p:cNvSpPr>
                  <a:spLocks/>
                </p:cNvSpPr>
                <p:nvPr/>
              </p:nvSpPr>
              <p:spPr bwMode="auto">
                <a:xfrm>
                  <a:off x="3209" y="3475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21 h 38"/>
                    <a:gd name="T4" fmla="*/ 0 w 1"/>
                    <a:gd name="T5" fmla="*/ 38 h 38"/>
                    <a:gd name="T6" fmla="*/ 1 w 1"/>
                    <a:gd name="T7" fmla="*/ 0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21"/>
                      </a:lnTo>
                      <a:lnTo>
                        <a:pt x="0" y="3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Freeform 2585"/>
                <p:cNvSpPr>
                  <a:spLocks/>
                </p:cNvSpPr>
                <p:nvPr/>
              </p:nvSpPr>
              <p:spPr bwMode="auto">
                <a:xfrm>
                  <a:off x="3210" y="3475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24 h 38"/>
                    <a:gd name="T6" fmla="*/ 1 w 1"/>
                    <a:gd name="T7" fmla="*/ 34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2586"/>
                <p:cNvSpPr>
                  <a:spLocks/>
                </p:cNvSpPr>
                <p:nvPr/>
              </p:nvSpPr>
              <p:spPr bwMode="auto">
                <a:xfrm>
                  <a:off x="3211" y="3495"/>
                  <a:ext cx="1" cy="15"/>
                </a:xfrm>
                <a:custGeom>
                  <a:avLst/>
                  <a:gdLst>
                    <a:gd name="T0" fmla="*/ 0 w 1"/>
                    <a:gd name="T1" fmla="*/ 14 h 15"/>
                    <a:gd name="T2" fmla="*/ 0 w 1"/>
                    <a:gd name="T3" fmla="*/ 0 h 15"/>
                    <a:gd name="T4" fmla="*/ 0 w 1"/>
                    <a:gd name="T5" fmla="*/ 1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Freeform 2587"/>
                <p:cNvSpPr>
                  <a:spLocks/>
                </p:cNvSpPr>
                <p:nvPr/>
              </p:nvSpPr>
              <p:spPr bwMode="auto">
                <a:xfrm>
                  <a:off x="3212" y="351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Freeform 2588"/>
                <p:cNvSpPr>
                  <a:spLocks/>
                </p:cNvSpPr>
                <p:nvPr/>
              </p:nvSpPr>
              <p:spPr bwMode="auto">
                <a:xfrm>
                  <a:off x="3213" y="3505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3 h 9"/>
                    <a:gd name="T4" fmla="*/ 0 w 2"/>
                    <a:gd name="T5" fmla="*/ 3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Freeform 2589"/>
                <p:cNvSpPr>
                  <a:spLocks/>
                </p:cNvSpPr>
                <p:nvPr/>
              </p:nvSpPr>
              <p:spPr bwMode="auto">
                <a:xfrm>
                  <a:off x="3215" y="3505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Freeform 2590"/>
                <p:cNvSpPr>
                  <a:spLocks/>
                </p:cNvSpPr>
                <p:nvPr/>
              </p:nvSpPr>
              <p:spPr bwMode="auto">
                <a:xfrm>
                  <a:off x="3216" y="35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Freeform 2591"/>
                <p:cNvSpPr>
                  <a:spLocks/>
                </p:cNvSpPr>
                <p:nvPr/>
              </p:nvSpPr>
              <p:spPr bwMode="auto">
                <a:xfrm>
                  <a:off x="3217" y="3508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Freeform 2592"/>
                <p:cNvSpPr>
                  <a:spLocks/>
                </p:cNvSpPr>
                <p:nvPr/>
              </p:nvSpPr>
              <p:spPr bwMode="auto">
                <a:xfrm>
                  <a:off x="3218" y="351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Freeform 2593"/>
                <p:cNvSpPr>
                  <a:spLocks/>
                </p:cNvSpPr>
                <p:nvPr/>
              </p:nvSpPr>
              <p:spPr bwMode="auto">
                <a:xfrm>
                  <a:off x="3219" y="3512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" name="Group 2594"/>
              <p:cNvGrpSpPr>
                <a:grpSpLocks/>
              </p:cNvGrpSpPr>
              <p:nvPr/>
            </p:nvGrpSpPr>
            <p:grpSpPr bwMode="auto">
              <a:xfrm>
                <a:off x="3220" y="3466"/>
                <a:ext cx="233" cy="55"/>
                <a:chOff x="3220" y="3466"/>
                <a:chExt cx="233" cy="55"/>
              </a:xfrm>
            </p:grpSpPr>
            <p:sp>
              <p:nvSpPr>
                <p:cNvPr id="1860" name="Freeform 2595"/>
                <p:cNvSpPr>
                  <a:spLocks/>
                </p:cNvSpPr>
                <p:nvPr/>
              </p:nvSpPr>
              <p:spPr bwMode="auto">
                <a:xfrm>
                  <a:off x="3220" y="3505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2 h 14"/>
                    <a:gd name="T4" fmla="*/ 0 w 2"/>
                    <a:gd name="T5" fmla="*/ 2 h 14"/>
                    <a:gd name="T6" fmla="*/ 2 w 2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1" name="Freeform 2596"/>
                <p:cNvSpPr>
                  <a:spLocks/>
                </p:cNvSpPr>
                <p:nvPr/>
              </p:nvSpPr>
              <p:spPr bwMode="auto">
                <a:xfrm>
                  <a:off x="3222" y="3503"/>
                  <a:ext cx="1" cy="13"/>
                </a:xfrm>
                <a:custGeom>
                  <a:avLst/>
                  <a:gdLst>
                    <a:gd name="T0" fmla="*/ 0 w 1"/>
                    <a:gd name="T1" fmla="*/ 2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" name="Freeform 2597"/>
                <p:cNvSpPr>
                  <a:spLocks/>
                </p:cNvSpPr>
                <p:nvPr/>
              </p:nvSpPr>
              <p:spPr bwMode="auto">
                <a:xfrm>
                  <a:off x="3223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" name="Freeform 2598"/>
                <p:cNvSpPr>
                  <a:spLocks/>
                </p:cNvSpPr>
                <p:nvPr/>
              </p:nvSpPr>
              <p:spPr bwMode="auto">
                <a:xfrm>
                  <a:off x="3224" y="3510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" name="Freeform 2599"/>
                <p:cNvSpPr>
                  <a:spLocks/>
                </p:cNvSpPr>
                <p:nvPr/>
              </p:nvSpPr>
              <p:spPr bwMode="auto">
                <a:xfrm>
                  <a:off x="3225" y="350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3 h 14"/>
                    <a:gd name="T4" fmla="*/ 0 w 1"/>
                    <a:gd name="T5" fmla="*/ 3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5" name="Freeform 2600"/>
                <p:cNvSpPr>
                  <a:spLocks/>
                </p:cNvSpPr>
                <p:nvPr/>
              </p:nvSpPr>
              <p:spPr bwMode="auto">
                <a:xfrm>
                  <a:off x="3226" y="3502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" name="Freeform 2601"/>
                <p:cNvSpPr>
                  <a:spLocks/>
                </p:cNvSpPr>
                <p:nvPr/>
              </p:nvSpPr>
              <p:spPr bwMode="auto">
                <a:xfrm>
                  <a:off x="3227" y="3500"/>
                  <a:ext cx="2" cy="16"/>
                </a:xfrm>
                <a:custGeom>
                  <a:avLst/>
                  <a:gdLst>
                    <a:gd name="T0" fmla="*/ 0 w 2"/>
                    <a:gd name="T1" fmla="*/ 12 h 16"/>
                    <a:gd name="T2" fmla="*/ 0 w 2"/>
                    <a:gd name="T3" fmla="*/ 0 h 16"/>
                    <a:gd name="T4" fmla="*/ 0 w 2"/>
                    <a:gd name="T5" fmla="*/ 9 h 16"/>
                    <a:gd name="T6" fmla="*/ 2 w 2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" name="Freeform 2602"/>
                <p:cNvSpPr>
                  <a:spLocks/>
                </p:cNvSpPr>
                <p:nvPr/>
              </p:nvSpPr>
              <p:spPr bwMode="auto">
                <a:xfrm>
                  <a:off x="3229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" name="Freeform 2603"/>
                <p:cNvSpPr>
                  <a:spLocks/>
                </p:cNvSpPr>
                <p:nvPr/>
              </p:nvSpPr>
              <p:spPr bwMode="auto">
                <a:xfrm>
                  <a:off x="3230" y="3513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" name="Freeform 2604"/>
                <p:cNvSpPr>
                  <a:spLocks/>
                </p:cNvSpPr>
                <p:nvPr/>
              </p:nvSpPr>
              <p:spPr bwMode="auto">
                <a:xfrm>
                  <a:off x="3231" y="3495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18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0" name="Freeform 2605"/>
                <p:cNvSpPr>
                  <a:spLocks/>
                </p:cNvSpPr>
                <p:nvPr/>
              </p:nvSpPr>
              <p:spPr bwMode="auto">
                <a:xfrm>
                  <a:off x="3232" y="3506"/>
                  <a:ext cx="1" cy="11"/>
                </a:xfrm>
                <a:custGeom>
                  <a:avLst/>
                  <a:gdLst>
                    <a:gd name="T0" fmla="*/ 0 w 1"/>
                    <a:gd name="T1" fmla="*/ 10 h 11"/>
                    <a:gd name="T2" fmla="*/ 0 w 1"/>
                    <a:gd name="T3" fmla="*/ 0 h 11"/>
                    <a:gd name="T4" fmla="*/ 0 w 1"/>
                    <a:gd name="T5" fmla="*/ 1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1" name="Freeform 2606"/>
                <p:cNvSpPr>
                  <a:spLocks/>
                </p:cNvSpPr>
                <p:nvPr/>
              </p:nvSpPr>
              <p:spPr bwMode="auto">
                <a:xfrm>
                  <a:off x="3233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4 h 10"/>
                    <a:gd name="T4" fmla="*/ 0 w 1"/>
                    <a:gd name="T5" fmla="*/ 4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2" name="Freeform 2607"/>
                <p:cNvSpPr>
                  <a:spLocks/>
                </p:cNvSpPr>
                <p:nvPr/>
              </p:nvSpPr>
              <p:spPr bwMode="auto">
                <a:xfrm>
                  <a:off x="3234" y="3492"/>
                  <a:ext cx="2" cy="24"/>
                </a:xfrm>
                <a:custGeom>
                  <a:avLst/>
                  <a:gdLst>
                    <a:gd name="T0" fmla="*/ 0 w 2"/>
                    <a:gd name="T1" fmla="*/ 24 h 24"/>
                    <a:gd name="T2" fmla="*/ 0 w 2"/>
                    <a:gd name="T3" fmla="*/ 17 h 24"/>
                    <a:gd name="T4" fmla="*/ 0 w 2"/>
                    <a:gd name="T5" fmla="*/ 24 h 24"/>
                    <a:gd name="T6" fmla="*/ 2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0" y="24"/>
                      </a:move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3" name="Freeform 2608"/>
                <p:cNvSpPr>
                  <a:spLocks/>
                </p:cNvSpPr>
                <p:nvPr/>
              </p:nvSpPr>
              <p:spPr bwMode="auto">
                <a:xfrm>
                  <a:off x="3236" y="349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11 h 25"/>
                    <a:gd name="T6" fmla="*/ 1 w 1"/>
                    <a:gd name="T7" fmla="*/ 21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" name="Freeform 2609"/>
                <p:cNvSpPr>
                  <a:spLocks/>
                </p:cNvSpPr>
                <p:nvPr/>
              </p:nvSpPr>
              <p:spPr bwMode="auto">
                <a:xfrm>
                  <a:off x="3237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4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" name="Freeform 2610"/>
                <p:cNvSpPr>
                  <a:spLocks/>
                </p:cNvSpPr>
                <p:nvPr/>
              </p:nvSpPr>
              <p:spPr bwMode="auto">
                <a:xfrm>
                  <a:off x="3238" y="349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" name="Freeform 2611"/>
                <p:cNvSpPr>
                  <a:spLocks/>
                </p:cNvSpPr>
                <p:nvPr/>
              </p:nvSpPr>
              <p:spPr bwMode="auto">
                <a:xfrm>
                  <a:off x="3239" y="3480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0 h 36"/>
                    <a:gd name="T4" fmla="*/ 0 w 1"/>
                    <a:gd name="T5" fmla="*/ 36 h 36"/>
                    <a:gd name="T6" fmla="*/ 1 w 1"/>
                    <a:gd name="T7" fmla="*/ 34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" y="3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" name="Freeform 2612"/>
                <p:cNvSpPr>
                  <a:spLocks/>
                </p:cNvSpPr>
                <p:nvPr/>
              </p:nvSpPr>
              <p:spPr bwMode="auto">
                <a:xfrm>
                  <a:off x="324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1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8" name="Freeform 2613"/>
                <p:cNvSpPr>
                  <a:spLocks/>
                </p:cNvSpPr>
                <p:nvPr/>
              </p:nvSpPr>
              <p:spPr bwMode="auto">
                <a:xfrm>
                  <a:off x="3241" y="3513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" name="Freeform 2614"/>
                <p:cNvSpPr>
                  <a:spLocks/>
                </p:cNvSpPr>
                <p:nvPr/>
              </p:nvSpPr>
              <p:spPr bwMode="auto">
                <a:xfrm>
                  <a:off x="3243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" name="Freeform 2615"/>
                <p:cNvSpPr>
                  <a:spLocks/>
                </p:cNvSpPr>
                <p:nvPr/>
              </p:nvSpPr>
              <p:spPr bwMode="auto">
                <a:xfrm>
                  <a:off x="3244" y="3513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" name="Freeform 2616"/>
                <p:cNvSpPr>
                  <a:spLocks/>
                </p:cNvSpPr>
                <p:nvPr/>
              </p:nvSpPr>
              <p:spPr bwMode="auto">
                <a:xfrm>
                  <a:off x="3245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2" name="Freeform 2617"/>
                <p:cNvSpPr>
                  <a:spLocks/>
                </p:cNvSpPr>
                <p:nvPr/>
              </p:nvSpPr>
              <p:spPr bwMode="auto">
                <a:xfrm>
                  <a:off x="324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3" name="Freeform 2618"/>
                <p:cNvSpPr>
                  <a:spLocks/>
                </p:cNvSpPr>
                <p:nvPr/>
              </p:nvSpPr>
              <p:spPr bwMode="auto">
                <a:xfrm>
                  <a:off x="324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" name="Freeform 2619"/>
                <p:cNvSpPr>
                  <a:spLocks/>
                </p:cNvSpPr>
                <p:nvPr/>
              </p:nvSpPr>
              <p:spPr bwMode="auto">
                <a:xfrm>
                  <a:off x="3248" y="3503"/>
                  <a:ext cx="2" cy="14"/>
                </a:xfrm>
                <a:custGeom>
                  <a:avLst/>
                  <a:gdLst>
                    <a:gd name="T0" fmla="*/ 0 w 2"/>
                    <a:gd name="T1" fmla="*/ 13 h 14"/>
                    <a:gd name="T2" fmla="*/ 0 w 2"/>
                    <a:gd name="T3" fmla="*/ 0 h 14"/>
                    <a:gd name="T4" fmla="*/ 0 w 2"/>
                    <a:gd name="T5" fmla="*/ 12 h 14"/>
                    <a:gd name="T6" fmla="*/ 2 w 2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" name="Freeform 2620"/>
                <p:cNvSpPr>
                  <a:spLocks/>
                </p:cNvSpPr>
                <p:nvPr/>
              </p:nvSpPr>
              <p:spPr bwMode="auto">
                <a:xfrm>
                  <a:off x="3250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7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" name="Freeform 2621"/>
                <p:cNvSpPr>
                  <a:spLocks/>
                </p:cNvSpPr>
                <p:nvPr/>
              </p:nvSpPr>
              <p:spPr bwMode="auto">
                <a:xfrm>
                  <a:off x="3251" y="3478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0 h 32"/>
                    <a:gd name="T4" fmla="*/ 0 w 1"/>
                    <a:gd name="T5" fmla="*/ 0 h 32"/>
                    <a:gd name="T6" fmla="*/ 1 w 1"/>
                    <a:gd name="T7" fmla="*/ 28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7" name="Freeform 2622"/>
                <p:cNvSpPr>
                  <a:spLocks/>
                </p:cNvSpPr>
                <p:nvPr/>
              </p:nvSpPr>
              <p:spPr bwMode="auto">
                <a:xfrm>
                  <a:off x="3252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8" name="Freeform 2623"/>
                <p:cNvSpPr>
                  <a:spLocks/>
                </p:cNvSpPr>
                <p:nvPr/>
              </p:nvSpPr>
              <p:spPr bwMode="auto">
                <a:xfrm>
                  <a:off x="3253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9" name="Freeform 2624"/>
                <p:cNvSpPr>
                  <a:spLocks/>
                </p:cNvSpPr>
                <p:nvPr/>
              </p:nvSpPr>
              <p:spPr bwMode="auto">
                <a:xfrm>
                  <a:off x="3254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5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0" name="Freeform 2625"/>
                <p:cNvSpPr>
                  <a:spLocks/>
                </p:cNvSpPr>
                <p:nvPr/>
              </p:nvSpPr>
              <p:spPr bwMode="auto">
                <a:xfrm>
                  <a:off x="3255" y="3503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0 h 13"/>
                    <a:gd name="T6" fmla="*/ 2 w 2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1" name="Freeform 2626"/>
                <p:cNvSpPr>
                  <a:spLocks/>
                </p:cNvSpPr>
                <p:nvPr/>
              </p:nvSpPr>
              <p:spPr bwMode="auto">
                <a:xfrm>
                  <a:off x="325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2" name="Freeform 2627"/>
                <p:cNvSpPr>
                  <a:spLocks/>
                </p:cNvSpPr>
                <p:nvPr/>
              </p:nvSpPr>
              <p:spPr bwMode="auto">
                <a:xfrm>
                  <a:off x="3258" y="3482"/>
                  <a:ext cx="1" cy="37"/>
                </a:xfrm>
                <a:custGeom>
                  <a:avLst/>
                  <a:gdLst>
                    <a:gd name="T0" fmla="*/ 0 w 1"/>
                    <a:gd name="T1" fmla="*/ 34 h 37"/>
                    <a:gd name="T2" fmla="*/ 0 w 1"/>
                    <a:gd name="T3" fmla="*/ 0 h 37"/>
                    <a:gd name="T4" fmla="*/ 0 w 1"/>
                    <a:gd name="T5" fmla="*/ 17 h 37"/>
                    <a:gd name="T6" fmla="*/ 1 w 1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3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3" name="Freeform 2628"/>
                <p:cNvSpPr>
                  <a:spLocks/>
                </p:cNvSpPr>
                <p:nvPr/>
              </p:nvSpPr>
              <p:spPr bwMode="auto">
                <a:xfrm>
                  <a:off x="325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4" name="Freeform 2629"/>
                <p:cNvSpPr>
                  <a:spLocks/>
                </p:cNvSpPr>
                <p:nvPr/>
              </p:nvSpPr>
              <p:spPr bwMode="auto">
                <a:xfrm>
                  <a:off x="326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5" name="Freeform 2630"/>
                <p:cNvSpPr>
                  <a:spLocks/>
                </p:cNvSpPr>
                <p:nvPr/>
              </p:nvSpPr>
              <p:spPr bwMode="auto">
                <a:xfrm>
                  <a:off x="3261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6" name="Freeform 2631"/>
                <p:cNvSpPr>
                  <a:spLocks/>
                </p:cNvSpPr>
                <p:nvPr/>
              </p:nvSpPr>
              <p:spPr bwMode="auto">
                <a:xfrm>
                  <a:off x="3262" y="3510"/>
                  <a:ext cx="2" cy="10"/>
                </a:xfrm>
                <a:custGeom>
                  <a:avLst/>
                  <a:gdLst>
                    <a:gd name="T0" fmla="*/ 0 w 2"/>
                    <a:gd name="T1" fmla="*/ 6 h 10"/>
                    <a:gd name="T2" fmla="*/ 0 w 2"/>
                    <a:gd name="T3" fmla="*/ 0 h 10"/>
                    <a:gd name="T4" fmla="*/ 0 w 2"/>
                    <a:gd name="T5" fmla="*/ 5 h 10"/>
                    <a:gd name="T6" fmla="*/ 2 w 2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7" name="Freeform 2632"/>
                <p:cNvSpPr>
                  <a:spLocks/>
                </p:cNvSpPr>
                <p:nvPr/>
              </p:nvSpPr>
              <p:spPr bwMode="auto">
                <a:xfrm>
                  <a:off x="3264" y="350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6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8" name="Freeform 2633"/>
                <p:cNvSpPr>
                  <a:spLocks/>
                </p:cNvSpPr>
                <p:nvPr/>
              </p:nvSpPr>
              <p:spPr bwMode="auto">
                <a:xfrm>
                  <a:off x="326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9" name="Freeform 2634"/>
                <p:cNvSpPr>
                  <a:spLocks/>
                </p:cNvSpPr>
                <p:nvPr/>
              </p:nvSpPr>
              <p:spPr bwMode="auto">
                <a:xfrm>
                  <a:off x="326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0" name="Freeform 2635"/>
                <p:cNvSpPr>
                  <a:spLocks/>
                </p:cNvSpPr>
                <p:nvPr/>
              </p:nvSpPr>
              <p:spPr bwMode="auto">
                <a:xfrm>
                  <a:off x="326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1" name="Freeform 2636"/>
                <p:cNvSpPr>
                  <a:spLocks/>
                </p:cNvSpPr>
                <p:nvPr/>
              </p:nvSpPr>
              <p:spPr bwMode="auto">
                <a:xfrm>
                  <a:off x="326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2" name="Freeform 2637"/>
                <p:cNvSpPr>
                  <a:spLocks/>
                </p:cNvSpPr>
                <p:nvPr/>
              </p:nvSpPr>
              <p:spPr bwMode="auto">
                <a:xfrm>
                  <a:off x="3269" y="3513"/>
                  <a:ext cx="2" cy="6"/>
                </a:xfrm>
                <a:custGeom>
                  <a:avLst/>
                  <a:gdLst>
                    <a:gd name="T0" fmla="*/ 0 w 2"/>
                    <a:gd name="T1" fmla="*/ 1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3" name="Freeform 2638"/>
                <p:cNvSpPr>
                  <a:spLocks/>
                </p:cNvSpPr>
                <p:nvPr/>
              </p:nvSpPr>
              <p:spPr bwMode="auto">
                <a:xfrm>
                  <a:off x="3271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5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4" name="Freeform 2639"/>
                <p:cNvSpPr>
                  <a:spLocks/>
                </p:cNvSpPr>
                <p:nvPr/>
              </p:nvSpPr>
              <p:spPr bwMode="auto">
                <a:xfrm>
                  <a:off x="3272" y="350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9 h 12"/>
                    <a:gd name="T4" fmla="*/ 0 w 1"/>
                    <a:gd name="T5" fmla="*/ 11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5" name="Freeform 2640"/>
                <p:cNvSpPr>
                  <a:spLocks/>
                </p:cNvSpPr>
                <p:nvPr/>
              </p:nvSpPr>
              <p:spPr bwMode="auto">
                <a:xfrm>
                  <a:off x="3273" y="3492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9 h 25"/>
                    <a:gd name="T4" fmla="*/ 0 w 1"/>
                    <a:gd name="T5" fmla="*/ 25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9"/>
                      </a:lnTo>
                      <a:lnTo>
                        <a:pt x="0" y="2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6" name="Freeform 2641"/>
                <p:cNvSpPr>
                  <a:spLocks/>
                </p:cNvSpPr>
                <p:nvPr/>
              </p:nvSpPr>
              <p:spPr bwMode="auto">
                <a:xfrm>
                  <a:off x="3274" y="3492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23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7" name="Freeform 2642"/>
                <p:cNvSpPr>
                  <a:spLocks/>
                </p:cNvSpPr>
                <p:nvPr/>
              </p:nvSpPr>
              <p:spPr bwMode="auto">
                <a:xfrm>
                  <a:off x="3275" y="3515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8" name="Freeform 2643"/>
                <p:cNvSpPr>
                  <a:spLocks/>
                </p:cNvSpPr>
                <p:nvPr/>
              </p:nvSpPr>
              <p:spPr bwMode="auto">
                <a:xfrm>
                  <a:off x="3276" y="3466"/>
                  <a:ext cx="2" cy="53"/>
                </a:xfrm>
                <a:custGeom>
                  <a:avLst/>
                  <a:gdLst>
                    <a:gd name="T0" fmla="*/ 0 w 2"/>
                    <a:gd name="T1" fmla="*/ 53 h 53"/>
                    <a:gd name="T2" fmla="*/ 0 w 2"/>
                    <a:gd name="T3" fmla="*/ 53 h 53"/>
                    <a:gd name="T4" fmla="*/ 0 w 2"/>
                    <a:gd name="T5" fmla="*/ 53 h 53"/>
                    <a:gd name="T6" fmla="*/ 2 w 2"/>
                    <a:gd name="T7" fmla="*/ 0 h 5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3"/>
                    <a:gd name="T14" fmla="*/ 2 w 2"/>
                    <a:gd name="T15" fmla="*/ 53 h 5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3">
                      <a:moveTo>
                        <a:pt x="0" y="53"/>
                      </a:moveTo>
                      <a:lnTo>
                        <a:pt x="0" y="5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9" name="Freeform 2644"/>
                <p:cNvSpPr>
                  <a:spLocks/>
                </p:cNvSpPr>
                <p:nvPr/>
              </p:nvSpPr>
              <p:spPr bwMode="auto">
                <a:xfrm>
                  <a:off x="3278" y="3466"/>
                  <a:ext cx="1" cy="54"/>
                </a:xfrm>
                <a:custGeom>
                  <a:avLst/>
                  <a:gdLst>
                    <a:gd name="T0" fmla="*/ 0 w 1"/>
                    <a:gd name="T1" fmla="*/ 54 h 54"/>
                    <a:gd name="T2" fmla="*/ 0 w 1"/>
                    <a:gd name="T3" fmla="*/ 0 h 54"/>
                    <a:gd name="T4" fmla="*/ 0 w 1"/>
                    <a:gd name="T5" fmla="*/ 51 h 54"/>
                    <a:gd name="T6" fmla="*/ 1 w 1"/>
                    <a:gd name="T7" fmla="*/ 41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0" name="Freeform 2645"/>
                <p:cNvSpPr>
                  <a:spLocks/>
                </p:cNvSpPr>
                <p:nvPr/>
              </p:nvSpPr>
              <p:spPr bwMode="auto">
                <a:xfrm>
                  <a:off x="3279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9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1" name="Freeform 2646"/>
                <p:cNvSpPr>
                  <a:spLocks/>
                </p:cNvSpPr>
                <p:nvPr/>
              </p:nvSpPr>
              <p:spPr bwMode="auto">
                <a:xfrm>
                  <a:off x="3280" y="3503"/>
                  <a:ext cx="1" cy="17"/>
                </a:xfrm>
                <a:custGeom>
                  <a:avLst/>
                  <a:gdLst>
                    <a:gd name="T0" fmla="*/ 0 w 1"/>
                    <a:gd name="T1" fmla="*/ 16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2" name="Freeform 2647"/>
                <p:cNvSpPr>
                  <a:spLocks/>
                </p:cNvSpPr>
                <p:nvPr/>
              </p:nvSpPr>
              <p:spPr bwMode="auto">
                <a:xfrm>
                  <a:off x="3281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7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3" name="Freeform 2648"/>
                <p:cNvSpPr>
                  <a:spLocks/>
                </p:cNvSpPr>
                <p:nvPr/>
              </p:nvSpPr>
              <p:spPr bwMode="auto">
                <a:xfrm>
                  <a:off x="3282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9 h 10"/>
                    <a:gd name="T4" fmla="*/ 0 w 1"/>
                    <a:gd name="T5" fmla="*/ 9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4" name="Freeform 2649"/>
                <p:cNvSpPr>
                  <a:spLocks/>
                </p:cNvSpPr>
                <p:nvPr/>
              </p:nvSpPr>
              <p:spPr bwMode="auto">
                <a:xfrm>
                  <a:off x="3283" y="3507"/>
                  <a:ext cx="2" cy="9"/>
                </a:xfrm>
                <a:custGeom>
                  <a:avLst/>
                  <a:gdLst>
                    <a:gd name="T0" fmla="*/ 0 w 2"/>
                    <a:gd name="T1" fmla="*/ 6 h 9"/>
                    <a:gd name="T2" fmla="*/ 0 w 2"/>
                    <a:gd name="T3" fmla="*/ 0 h 9"/>
                    <a:gd name="T4" fmla="*/ 0 w 2"/>
                    <a:gd name="T5" fmla="*/ 5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5" name="Freeform 2650"/>
                <p:cNvSpPr>
                  <a:spLocks/>
                </p:cNvSpPr>
                <p:nvPr/>
              </p:nvSpPr>
              <p:spPr bwMode="auto">
                <a:xfrm>
                  <a:off x="3285" y="350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3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6" name="Freeform 2651"/>
                <p:cNvSpPr>
                  <a:spLocks/>
                </p:cNvSpPr>
                <p:nvPr/>
              </p:nvSpPr>
              <p:spPr bwMode="auto">
                <a:xfrm>
                  <a:off x="3286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7" name="Freeform 2652"/>
                <p:cNvSpPr>
                  <a:spLocks/>
                </p:cNvSpPr>
                <p:nvPr/>
              </p:nvSpPr>
              <p:spPr bwMode="auto">
                <a:xfrm>
                  <a:off x="3287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8" name="Freeform 2653"/>
                <p:cNvSpPr>
                  <a:spLocks/>
                </p:cNvSpPr>
                <p:nvPr/>
              </p:nvSpPr>
              <p:spPr bwMode="auto">
                <a:xfrm>
                  <a:off x="3288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7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9" name="Freeform 2654"/>
                <p:cNvSpPr>
                  <a:spLocks/>
                </p:cNvSpPr>
                <p:nvPr/>
              </p:nvSpPr>
              <p:spPr bwMode="auto">
                <a:xfrm>
                  <a:off x="3289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0" name="Freeform 2655"/>
                <p:cNvSpPr>
                  <a:spLocks/>
                </p:cNvSpPr>
                <p:nvPr/>
              </p:nvSpPr>
              <p:spPr bwMode="auto">
                <a:xfrm>
                  <a:off x="3290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1" name="Freeform 2656"/>
                <p:cNvSpPr>
                  <a:spLocks/>
                </p:cNvSpPr>
                <p:nvPr/>
              </p:nvSpPr>
              <p:spPr bwMode="auto">
                <a:xfrm>
                  <a:off x="3292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2" name="Freeform 2657"/>
                <p:cNvSpPr>
                  <a:spLocks/>
                </p:cNvSpPr>
                <p:nvPr/>
              </p:nvSpPr>
              <p:spPr bwMode="auto">
                <a:xfrm>
                  <a:off x="3293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" name="Freeform 2658"/>
                <p:cNvSpPr>
                  <a:spLocks/>
                </p:cNvSpPr>
                <p:nvPr/>
              </p:nvSpPr>
              <p:spPr bwMode="auto">
                <a:xfrm>
                  <a:off x="329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4" name="Freeform 2659"/>
                <p:cNvSpPr>
                  <a:spLocks/>
                </p:cNvSpPr>
                <p:nvPr/>
              </p:nvSpPr>
              <p:spPr bwMode="auto">
                <a:xfrm>
                  <a:off x="329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" name="Freeform 2660"/>
                <p:cNvSpPr>
                  <a:spLocks/>
                </p:cNvSpPr>
                <p:nvPr/>
              </p:nvSpPr>
              <p:spPr bwMode="auto">
                <a:xfrm>
                  <a:off x="3296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5 h 9"/>
                    <a:gd name="T4" fmla="*/ 0 w 1"/>
                    <a:gd name="T5" fmla="*/ 7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" name="Freeform 2661"/>
                <p:cNvSpPr>
                  <a:spLocks/>
                </p:cNvSpPr>
                <p:nvPr/>
              </p:nvSpPr>
              <p:spPr bwMode="auto">
                <a:xfrm>
                  <a:off x="3297" y="3510"/>
                  <a:ext cx="2" cy="9"/>
                </a:xfrm>
                <a:custGeom>
                  <a:avLst/>
                  <a:gdLst>
                    <a:gd name="T0" fmla="*/ 0 w 2"/>
                    <a:gd name="T1" fmla="*/ 7 h 9"/>
                    <a:gd name="T2" fmla="*/ 0 w 2"/>
                    <a:gd name="T3" fmla="*/ 0 h 9"/>
                    <a:gd name="T4" fmla="*/ 0 w 2"/>
                    <a:gd name="T5" fmla="*/ 6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7" name="Freeform 2662"/>
                <p:cNvSpPr>
                  <a:spLocks/>
                </p:cNvSpPr>
                <p:nvPr/>
              </p:nvSpPr>
              <p:spPr bwMode="auto">
                <a:xfrm>
                  <a:off x="3299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8" name="Freeform 2663"/>
                <p:cNvSpPr>
                  <a:spLocks/>
                </p:cNvSpPr>
                <p:nvPr/>
              </p:nvSpPr>
              <p:spPr bwMode="auto">
                <a:xfrm>
                  <a:off x="3300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9" name="Freeform 2664"/>
                <p:cNvSpPr>
                  <a:spLocks/>
                </p:cNvSpPr>
                <p:nvPr/>
              </p:nvSpPr>
              <p:spPr bwMode="auto">
                <a:xfrm>
                  <a:off x="3301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0" name="Freeform 2665"/>
                <p:cNvSpPr>
                  <a:spLocks/>
                </p:cNvSpPr>
                <p:nvPr/>
              </p:nvSpPr>
              <p:spPr bwMode="auto">
                <a:xfrm>
                  <a:off x="330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1" name="Freeform 2666"/>
                <p:cNvSpPr>
                  <a:spLocks/>
                </p:cNvSpPr>
                <p:nvPr/>
              </p:nvSpPr>
              <p:spPr bwMode="auto">
                <a:xfrm>
                  <a:off x="330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2" name="Freeform 2667"/>
                <p:cNvSpPr>
                  <a:spLocks/>
                </p:cNvSpPr>
                <p:nvPr/>
              </p:nvSpPr>
              <p:spPr bwMode="auto">
                <a:xfrm>
                  <a:off x="3304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3" name="Freeform 2668"/>
                <p:cNvSpPr>
                  <a:spLocks/>
                </p:cNvSpPr>
                <p:nvPr/>
              </p:nvSpPr>
              <p:spPr bwMode="auto">
                <a:xfrm>
                  <a:off x="330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4" name="Freeform 2669"/>
                <p:cNvSpPr>
                  <a:spLocks/>
                </p:cNvSpPr>
                <p:nvPr/>
              </p:nvSpPr>
              <p:spPr bwMode="auto">
                <a:xfrm>
                  <a:off x="330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5" name="Freeform 2670"/>
                <p:cNvSpPr>
                  <a:spLocks/>
                </p:cNvSpPr>
                <p:nvPr/>
              </p:nvSpPr>
              <p:spPr bwMode="auto">
                <a:xfrm>
                  <a:off x="3308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6" name="Freeform 2671"/>
                <p:cNvSpPr>
                  <a:spLocks/>
                </p:cNvSpPr>
                <p:nvPr/>
              </p:nvSpPr>
              <p:spPr bwMode="auto">
                <a:xfrm>
                  <a:off x="3309" y="3510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7" name="Freeform 2672"/>
                <p:cNvSpPr>
                  <a:spLocks/>
                </p:cNvSpPr>
                <p:nvPr/>
              </p:nvSpPr>
              <p:spPr bwMode="auto">
                <a:xfrm>
                  <a:off x="331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8" name="Freeform 2673"/>
                <p:cNvSpPr>
                  <a:spLocks/>
                </p:cNvSpPr>
                <p:nvPr/>
              </p:nvSpPr>
              <p:spPr bwMode="auto">
                <a:xfrm>
                  <a:off x="3311" y="3516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9" name="Freeform 2674"/>
                <p:cNvSpPr>
                  <a:spLocks/>
                </p:cNvSpPr>
                <p:nvPr/>
              </p:nvSpPr>
              <p:spPr bwMode="auto">
                <a:xfrm>
                  <a:off x="3313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1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0" name="Freeform 2675"/>
                <p:cNvSpPr>
                  <a:spLocks/>
                </p:cNvSpPr>
                <p:nvPr/>
              </p:nvSpPr>
              <p:spPr bwMode="auto">
                <a:xfrm>
                  <a:off x="3314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4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1" name="Freeform 2676"/>
                <p:cNvSpPr>
                  <a:spLocks/>
                </p:cNvSpPr>
                <p:nvPr/>
              </p:nvSpPr>
              <p:spPr bwMode="auto">
                <a:xfrm>
                  <a:off x="3315" y="3513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2" name="Freeform 2677"/>
                <p:cNvSpPr>
                  <a:spLocks/>
                </p:cNvSpPr>
                <p:nvPr/>
              </p:nvSpPr>
              <p:spPr bwMode="auto">
                <a:xfrm>
                  <a:off x="331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3" name="Freeform 2678"/>
                <p:cNvSpPr>
                  <a:spLocks/>
                </p:cNvSpPr>
                <p:nvPr/>
              </p:nvSpPr>
              <p:spPr bwMode="auto">
                <a:xfrm>
                  <a:off x="3317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8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4" name="Freeform 2679"/>
                <p:cNvSpPr>
                  <a:spLocks/>
                </p:cNvSpPr>
                <p:nvPr/>
              </p:nvSpPr>
              <p:spPr bwMode="auto">
                <a:xfrm>
                  <a:off x="3318" y="3509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8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5" name="Freeform 2680"/>
                <p:cNvSpPr>
                  <a:spLocks/>
                </p:cNvSpPr>
                <p:nvPr/>
              </p:nvSpPr>
              <p:spPr bwMode="auto">
                <a:xfrm>
                  <a:off x="3320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6" name="Freeform 2681"/>
                <p:cNvSpPr>
                  <a:spLocks/>
                </p:cNvSpPr>
                <p:nvPr/>
              </p:nvSpPr>
              <p:spPr bwMode="auto">
                <a:xfrm>
                  <a:off x="332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" name="Freeform 2682"/>
                <p:cNvSpPr>
                  <a:spLocks/>
                </p:cNvSpPr>
                <p:nvPr/>
              </p:nvSpPr>
              <p:spPr bwMode="auto">
                <a:xfrm>
                  <a:off x="332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8" name="Freeform 2683"/>
                <p:cNvSpPr>
                  <a:spLocks/>
                </p:cNvSpPr>
                <p:nvPr/>
              </p:nvSpPr>
              <p:spPr bwMode="auto">
                <a:xfrm>
                  <a:off x="332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" name="Freeform 2684"/>
                <p:cNvSpPr>
                  <a:spLocks/>
                </p:cNvSpPr>
                <p:nvPr/>
              </p:nvSpPr>
              <p:spPr bwMode="auto">
                <a:xfrm>
                  <a:off x="3324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" name="Freeform 2685"/>
                <p:cNvSpPr>
                  <a:spLocks/>
                </p:cNvSpPr>
                <p:nvPr/>
              </p:nvSpPr>
              <p:spPr bwMode="auto">
                <a:xfrm>
                  <a:off x="3325" y="3508"/>
                  <a:ext cx="1" cy="9"/>
                </a:xfrm>
                <a:custGeom>
                  <a:avLst/>
                  <a:gdLst>
                    <a:gd name="T0" fmla="*/ 0 w 1"/>
                    <a:gd name="T1" fmla="*/ 8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1" name="Freeform 2686"/>
                <p:cNvSpPr>
                  <a:spLocks/>
                </p:cNvSpPr>
                <p:nvPr/>
              </p:nvSpPr>
              <p:spPr bwMode="auto">
                <a:xfrm>
                  <a:off x="3326" y="3501"/>
                  <a:ext cx="2" cy="16"/>
                </a:xfrm>
                <a:custGeom>
                  <a:avLst/>
                  <a:gdLst>
                    <a:gd name="T0" fmla="*/ 0 w 2"/>
                    <a:gd name="T1" fmla="*/ 16 h 16"/>
                    <a:gd name="T2" fmla="*/ 0 w 2"/>
                    <a:gd name="T3" fmla="*/ 0 h 16"/>
                    <a:gd name="T4" fmla="*/ 0 w 2"/>
                    <a:gd name="T5" fmla="*/ 0 h 16"/>
                    <a:gd name="T6" fmla="*/ 2 w 2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2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" name="Freeform 2687"/>
                <p:cNvSpPr>
                  <a:spLocks/>
                </p:cNvSpPr>
                <p:nvPr/>
              </p:nvSpPr>
              <p:spPr bwMode="auto">
                <a:xfrm>
                  <a:off x="3328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" name="Freeform 2688"/>
                <p:cNvSpPr>
                  <a:spLocks/>
                </p:cNvSpPr>
                <p:nvPr/>
              </p:nvSpPr>
              <p:spPr bwMode="auto">
                <a:xfrm>
                  <a:off x="3329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" name="Freeform 2689"/>
                <p:cNvSpPr>
                  <a:spLocks/>
                </p:cNvSpPr>
                <p:nvPr/>
              </p:nvSpPr>
              <p:spPr bwMode="auto">
                <a:xfrm>
                  <a:off x="3330" y="3512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5" name="Freeform 2690"/>
                <p:cNvSpPr>
                  <a:spLocks/>
                </p:cNvSpPr>
                <p:nvPr/>
              </p:nvSpPr>
              <p:spPr bwMode="auto">
                <a:xfrm>
                  <a:off x="3331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" name="Freeform 2691"/>
                <p:cNvSpPr>
                  <a:spLocks/>
                </p:cNvSpPr>
                <p:nvPr/>
              </p:nvSpPr>
              <p:spPr bwMode="auto">
                <a:xfrm>
                  <a:off x="3332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" name="Freeform 2692"/>
                <p:cNvSpPr>
                  <a:spLocks/>
                </p:cNvSpPr>
                <p:nvPr/>
              </p:nvSpPr>
              <p:spPr bwMode="auto">
                <a:xfrm>
                  <a:off x="3333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" name="Freeform 2693"/>
                <p:cNvSpPr>
                  <a:spLocks/>
                </p:cNvSpPr>
                <p:nvPr/>
              </p:nvSpPr>
              <p:spPr bwMode="auto">
                <a:xfrm>
                  <a:off x="3335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9" name="Freeform 2694"/>
                <p:cNvSpPr>
                  <a:spLocks/>
                </p:cNvSpPr>
                <p:nvPr/>
              </p:nvSpPr>
              <p:spPr bwMode="auto">
                <a:xfrm>
                  <a:off x="333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0" name="Freeform 2695"/>
                <p:cNvSpPr>
                  <a:spLocks/>
                </p:cNvSpPr>
                <p:nvPr/>
              </p:nvSpPr>
              <p:spPr bwMode="auto">
                <a:xfrm>
                  <a:off x="333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1" name="Freeform 2696"/>
                <p:cNvSpPr>
                  <a:spLocks/>
                </p:cNvSpPr>
                <p:nvPr/>
              </p:nvSpPr>
              <p:spPr bwMode="auto">
                <a:xfrm>
                  <a:off x="3338" y="350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6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2" name="Freeform 2697"/>
                <p:cNvSpPr>
                  <a:spLocks/>
                </p:cNvSpPr>
                <p:nvPr/>
              </p:nvSpPr>
              <p:spPr bwMode="auto">
                <a:xfrm>
                  <a:off x="3339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3" name="Freeform 2698"/>
                <p:cNvSpPr>
                  <a:spLocks/>
                </p:cNvSpPr>
                <p:nvPr/>
              </p:nvSpPr>
              <p:spPr bwMode="auto">
                <a:xfrm>
                  <a:off x="3340" y="3516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1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4" name="Freeform 2699"/>
                <p:cNvSpPr>
                  <a:spLocks/>
                </p:cNvSpPr>
                <p:nvPr/>
              </p:nvSpPr>
              <p:spPr bwMode="auto">
                <a:xfrm>
                  <a:off x="334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5" name="Freeform 2700"/>
                <p:cNvSpPr>
                  <a:spLocks/>
                </p:cNvSpPr>
                <p:nvPr/>
              </p:nvSpPr>
              <p:spPr bwMode="auto">
                <a:xfrm>
                  <a:off x="3343" y="35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6" name="Freeform 2701"/>
                <p:cNvSpPr>
                  <a:spLocks/>
                </p:cNvSpPr>
                <p:nvPr/>
              </p:nvSpPr>
              <p:spPr bwMode="auto">
                <a:xfrm>
                  <a:off x="3344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7" name="Freeform 2702"/>
                <p:cNvSpPr>
                  <a:spLocks/>
                </p:cNvSpPr>
                <p:nvPr/>
              </p:nvSpPr>
              <p:spPr bwMode="auto">
                <a:xfrm>
                  <a:off x="334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8" name="Freeform 2703"/>
                <p:cNvSpPr>
                  <a:spLocks/>
                </p:cNvSpPr>
                <p:nvPr/>
              </p:nvSpPr>
              <p:spPr bwMode="auto">
                <a:xfrm>
                  <a:off x="334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9" name="Freeform 2704"/>
                <p:cNvSpPr>
                  <a:spLocks/>
                </p:cNvSpPr>
                <p:nvPr/>
              </p:nvSpPr>
              <p:spPr bwMode="auto">
                <a:xfrm>
                  <a:off x="3347" y="3505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0 h 12"/>
                    <a:gd name="T4" fmla="*/ 0 w 2"/>
                    <a:gd name="T5" fmla="*/ 0 h 12"/>
                    <a:gd name="T6" fmla="*/ 2 w 2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0" name="Freeform 2705"/>
                <p:cNvSpPr>
                  <a:spLocks/>
                </p:cNvSpPr>
                <p:nvPr/>
              </p:nvSpPr>
              <p:spPr bwMode="auto">
                <a:xfrm>
                  <a:off x="334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1" name="Freeform 2706"/>
                <p:cNvSpPr>
                  <a:spLocks/>
                </p:cNvSpPr>
                <p:nvPr/>
              </p:nvSpPr>
              <p:spPr bwMode="auto">
                <a:xfrm>
                  <a:off x="335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2" name="Freeform 2707"/>
                <p:cNvSpPr>
                  <a:spLocks/>
                </p:cNvSpPr>
                <p:nvPr/>
              </p:nvSpPr>
              <p:spPr bwMode="auto">
                <a:xfrm>
                  <a:off x="3351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3" name="Freeform 2708"/>
                <p:cNvSpPr>
                  <a:spLocks/>
                </p:cNvSpPr>
                <p:nvPr/>
              </p:nvSpPr>
              <p:spPr bwMode="auto">
                <a:xfrm>
                  <a:off x="3352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4" name="Freeform 2709"/>
                <p:cNvSpPr>
                  <a:spLocks/>
                </p:cNvSpPr>
                <p:nvPr/>
              </p:nvSpPr>
              <p:spPr bwMode="auto">
                <a:xfrm>
                  <a:off x="3353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5" name="Freeform 2710"/>
                <p:cNvSpPr>
                  <a:spLocks/>
                </p:cNvSpPr>
                <p:nvPr/>
              </p:nvSpPr>
              <p:spPr bwMode="auto">
                <a:xfrm>
                  <a:off x="335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1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6" name="Freeform 2711"/>
                <p:cNvSpPr>
                  <a:spLocks/>
                </p:cNvSpPr>
                <p:nvPr/>
              </p:nvSpPr>
              <p:spPr bwMode="auto">
                <a:xfrm>
                  <a:off x="3356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7" name="Freeform 2712"/>
                <p:cNvSpPr>
                  <a:spLocks/>
                </p:cNvSpPr>
                <p:nvPr/>
              </p:nvSpPr>
              <p:spPr bwMode="auto">
                <a:xfrm>
                  <a:off x="3357" y="3510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5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8" name="Freeform 2713"/>
                <p:cNvSpPr>
                  <a:spLocks/>
                </p:cNvSpPr>
                <p:nvPr/>
              </p:nvSpPr>
              <p:spPr bwMode="auto">
                <a:xfrm>
                  <a:off x="3358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9" name="Freeform 2714"/>
                <p:cNvSpPr>
                  <a:spLocks/>
                </p:cNvSpPr>
                <p:nvPr/>
              </p:nvSpPr>
              <p:spPr bwMode="auto">
                <a:xfrm>
                  <a:off x="3359" y="3515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0" name="Freeform 2715"/>
                <p:cNvSpPr>
                  <a:spLocks/>
                </p:cNvSpPr>
                <p:nvPr/>
              </p:nvSpPr>
              <p:spPr bwMode="auto">
                <a:xfrm>
                  <a:off x="336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1" name="Freeform 2716"/>
                <p:cNvSpPr>
                  <a:spLocks/>
                </p:cNvSpPr>
                <p:nvPr/>
              </p:nvSpPr>
              <p:spPr bwMode="auto">
                <a:xfrm>
                  <a:off x="3361" y="3510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4 h 7"/>
                    <a:gd name="T4" fmla="*/ 0 w 2"/>
                    <a:gd name="T5" fmla="*/ 4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2" name="Freeform 2717"/>
                <p:cNvSpPr>
                  <a:spLocks/>
                </p:cNvSpPr>
                <p:nvPr/>
              </p:nvSpPr>
              <p:spPr bwMode="auto">
                <a:xfrm>
                  <a:off x="3363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3" name="Freeform 2718"/>
                <p:cNvSpPr>
                  <a:spLocks/>
                </p:cNvSpPr>
                <p:nvPr/>
              </p:nvSpPr>
              <p:spPr bwMode="auto">
                <a:xfrm>
                  <a:off x="3364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4" name="Freeform 2719"/>
                <p:cNvSpPr>
                  <a:spLocks/>
                </p:cNvSpPr>
                <p:nvPr/>
              </p:nvSpPr>
              <p:spPr bwMode="auto">
                <a:xfrm>
                  <a:off x="3365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5" name="Freeform 2720"/>
                <p:cNvSpPr>
                  <a:spLocks/>
                </p:cNvSpPr>
                <p:nvPr/>
              </p:nvSpPr>
              <p:spPr bwMode="auto">
                <a:xfrm>
                  <a:off x="3366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6" name="Freeform 2721"/>
                <p:cNvSpPr>
                  <a:spLocks/>
                </p:cNvSpPr>
                <p:nvPr/>
              </p:nvSpPr>
              <p:spPr bwMode="auto">
                <a:xfrm>
                  <a:off x="3367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3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7" name="Freeform 2722"/>
                <p:cNvSpPr>
                  <a:spLocks/>
                </p:cNvSpPr>
                <p:nvPr/>
              </p:nvSpPr>
              <p:spPr bwMode="auto">
                <a:xfrm>
                  <a:off x="3368" y="3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10 h 10"/>
                    <a:gd name="T6" fmla="*/ 2 w 2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8" name="Freeform 2723"/>
                <p:cNvSpPr>
                  <a:spLocks/>
                </p:cNvSpPr>
                <p:nvPr/>
              </p:nvSpPr>
              <p:spPr bwMode="auto">
                <a:xfrm>
                  <a:off x="3370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6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9" name="Freeform 2724"/>
                <p:cNvSpPr>
                  <a:spLocks/>
                </p:cNvSpPr>
                <p:nvPr/>
              </p:nvSpPr>
              <p:spPr bwMode="auto">
                <a:xfrm>
                  <a:off x="3371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0" name="Freeform 2725"/>
                <p:cNvSpPr>
                  <a:spLocks/>
                </p:cNvSpPr>
                <p:nvPr/>
              </p:nvSpPr>
              <p:spPr bwMode="auto">
                <a:xfrm>
                  <a:off x="3372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3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1" name="Freeform 2726"/>
                <p:cNvSpPr>
                  <a:spLocks/>
                </p:cNvSpPr>
                <p:nvPr/>
              </p:nvSpPr>
              <p:spPr bwMode="auto">
                <a:xfrm>
                  <a:off x="3373" y="3514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2" name="Freeform 2727"/>
                <p:cNvSpPr>
                  <a:spLocks/>
                </p:cNvSpPr>
                <p:nvPr/>
              </p:nvSpPr>
              <p:spPr bwMode="auto">
                <a:xfrm>
                  <a:off x="337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3" name="Freeform 2728"/>
                <p:cNvSpPr>
                  <a:spLocks/>
                </p:cNvSpPr>
                <p:nvPr/>
              </p:nvSpPr>
              <p:spPr bwMode="auto">
                <a:xfrm>
                  <a:off x="3375" y="3514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4" name="Freeform 2729"/>
                <p:cNvSpPr>
                  <a:spLocks/>
                </p:cNvSpPr>
                <p:nvPr/>
              </p:nvSpPr>
              <p:spPr bwMode="auto">
                <a:xfrm>
                  <a:off x="337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5" name="Freeform 2730"/>
                <p:cNvSpPr>
                  <a:spLocks/>
                </p:cNvSpPr>
                <p:nvPr/>
              </p:nvSpPr>
              <p:spPr bwMode="auto">
                <a:xfrm>
                  <a:off x="3378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6" name="Freeform 2731"/>
                <p:cNvSpPr>
                  <a:spLocks/>
                </p:cNvSpPr>
                <p:nvPr/>
              </p:nvSpPr>
              <p:spPr bwMode="auto">
                <a:xfrm>
                  <a:off x="3379" y="3495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2 h 24"/>
                    <a:gd name="T6" fmla="*/ 1 w 1"/>
                    <a:gd name="T7" fmla="*/ 22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7" name="Freeform 2732"/>
                <p:cNvSpPr>
                  <a:spLocks/>
                </p:cNvSpPr>
                <p:nvPr/>
              </p:nvSpPr>
              <p:spPr bwMode="auto">
                <a:xfrm>
                  <a:off x="338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8" name="Freeform 2733"/>
                <p:cNvSpPr>
                  <a:spLocks/>
                </p:cNvSpPr>
                <p:nvPr/>
              </p:nvSpPr>
              <p:spPr bwMode="auto">
                <a:xfrm>
                  <a:off x="338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9" name="Freeform 2734"/>
                <p:cNvSpPr>
                  <a:spLocks/>
                </p:cNvSpPr>
                <p:nvPr/>
              </p:nvSpPr>
              <p:spPr bwMode="auto">
                <a:xfrm>
                  <a:off x="3382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0" name="Freeform 2735"/>
                <p:cNvSpPr>
                  <a:spLocks/>
                </p:cNvSpPr>
                <p:nvPr/>
              </p:nvSpPr>
              <p:spPr bwMode="auto">
                <a:xfrm>
                  <a:off x="338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1" name="Freeform 2736"/>
                <p:cNvSpPr>
                  <a:spLocks/>
                </p:cNvSpPr>
                <p:nvPr/>
              </p:nvSpPr>
              <p:spPr bwMode="auto">
                <a:xfrm>
                  <a:off x="3385" y="3488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9 h 31"/>
                    <a:gd name="T4" fmla="*/ 0 w 1"/>
                    <a:gd name="T5" fmla="*/ 31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2" name="Freeform 2737"/>
                <p:cNvSpPr>
                  <a:spLocks/>
                </p:cNvSpPr>
                <p:nvPr/>
              </p:nvSpPr>
              <p:spPr bwMode="auto">
                <a:xfrm>
                  <a:off x="3386" y="3488"/>
                  <a:ext cx="1" cy="29"/>
                </a:xfrm>
                <a:custGeom>
                  <a:avLst/>
                  <a:gdLst>
                    <a:gd name="T0" fmla="*/ 0 w 1"/>
                    <a:gd name="T1" fmla="*/ 28 h 29"/>
                    <a:gd name="T2" fmla="*/ 0 w 1"/>
                    <a:gd name="T3" fmla="*/ 0 h 29"/>
                    <a:gd name="T4" fmla="*/ 0 w 1"/>
                    <a:gd name="T5" fmla="*/ 26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3" name="Freeform 2738"/>
                <p:cNvSpPr>
                  <a:spLocks/>
                </p:cNvSpPr>
                <p:nvPr/>
              </p:nvSpPr>
              <p:spPr bwMode="auto">
                <a:xfrm>
                  <a:off x="3387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1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4" name="Freeform 2739"/>
                <p:cNvSpPr>
                  <a:spLocks/>
                </p:cNvSpPr>
                <p:nvPr/>
              </p:nvSpPr>
              <p:spPr bwMode="auto">
                <a:xfrm>
                  <a:off x="3388" y="3506"/>
                  <a:ext cx="1" cy="14"/>
                </a:xfrm>
                <a:custGeom>
                  <a:avLst/>
                  <a:gdLst>
                    <a:gd name="T0" fmla="*/ 0 w 1"/>
                    <a:gd name="T1" fmla="*/ 13 h 14"/>
                    <a:gd name="T2" fmla="*/ 0 w 1"/>
                    <a:gd name="T3" fmla="*/ 0 h 14"/>
                    <a:gd name="T4" fmla="*/ 0 w 1"/>
                    <a:gd name="T5" fmla="*/ 9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5" name="Freeform 2740"/>
                <p:cNvSpPr>
                  <a:spLocks/>
                </p:cNvSpPr>
                <p:nvPr/>
              </p:nvSpPr>
              <p:spPr bwMode="auto">
                <a:xfrm>
                  <a:off x="3389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6" name="Freeform 2741"/>
                <p:cNvSpPr>
                  <a:spLocks/>
                </p:cNvSpPr>
                <p:nvPr/>
              </p:nvSpPr>
              <p:spPr bwMode="auto">
                <a:xfrm>
                  <a:off x="339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7" name="Freeform 2742"/>
                <p:cNvSpPr>
                  <a:spLocks/>
                </p:cNvSpPr>
                <p:nvPr/>
              </p:nvSpPr>
              <p:spPr bwMode="auto">
                <a:xfrm>
                  <a:off x="339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8" name="Freeform 2743"/>
                <p:cNvSpPr>
                  <a:spLocks/>
                </p:cNvSpPr>
                <p:nvPr/>
              </p:nvSpPr>
              <p:spPr bwMode="auto">
                <a:xfrm>
                  <a:off x="3393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9" name="Freeform 2744"/>
                <p:cNvSpPr>
                  <a:spLocks/>
                </p:cNvSpPr>
                <p:nvPr/>
              </p:nvSpPr>
              <p:spPr bwMode="auto">
                <a:xfrm>
                  <a:off x="3394" y="3515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0" name="Freeform 2745"/>
                <p:cNvSpPr>
                  <a:spLocks/>
                </p:cNvSpPr>
                <p:nvPr/>
              </p:nvSpPr>
              <p:spPr bwMode="auto">
                <a:xfrm>
                  <a:off x="339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1" name="Freeform 2746"/>
                <p:cNvSpPr>
                  <a:spLocks/>
                </p:cNvSpPr>
                <p:nvPr/>
              </p:nvSpPr>
              <p:spPr bwMode="auto">
                <a:xfrm>
                  <a:off x="3396" y="351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2" name="Freeform 2747"/>
                <p:cNvSpPr>
                  <a:spLocks/>
                </p:cNvSpPr>
                <p:nvPr/>
              </p:nvSpPr>
              <p:spPr bwMode="auto">
                <a:xfrm>
                  <a:off x="339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3" name="Freeform 2748"/>
                <p:cNvSpPr>
                  <a:spLocks/>
                </p:cNvSpPr>
                <p:nvPr/>
              </p:nvSpPr>
              <p:spPr bwMode="auto">
                <a:xfrm>
                  <a:off x="3399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5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4" name="Freeform 2749"/>
                <p:cNvSpPr>
                  <a:spLocks/>
                </p:cNvSpPr>
                <p:nvPr/>
              </p:nvSpPr>
              <p:spPr bwMode="auto">
                <a:xfrm>
                  <a:off x="3400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5" name="Freeform 2750"/>
                <p:cNvSpPr>
                  <a:spLocks/>
                </p:cNvSpPr>
                <p:nvPr/>
              </p:nvSpPr>
              <p:spPr bwMode="auto">
                <a:xfrm>
                  <a:off x="340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6" name="Freeform 2751"/>
                <p:cNvSpPr>
                  <a:spLocks/>
                </p:cNvSpPr>
                <p:nvPr/>
              </p:nvSpPr>
              <p:spPr bwMode="auto">
                <a:xfrm>
                  <a:off x="3402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3 h 9"/>
                    <a:gd name="T4" fmla="*/ 0 w 1"/>
                    <a:gd name="T5" fmla="*/ 6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7" name="Freeform 2752"/>
                <p:cNvSpPr>
                  <a:spLocks/>
                </p:cNvSpPr>
                <p:nvPr/>
              </p:nvSpPr>
              <p:spPr bwMode="auto">
                <a:xfrm>
                  <a:off x="3403" y="3510"/>
                  <a:ext cx="2" cy="7"/>
                </a:xfrm>
                <a:custGeom>
                  <a:avLst/>
                  <a:gdLst>
                    <a:gd name="T0" fmla="*/ 0 w 2"/>
                    <a:gd name="T1" fmla="*/ 3 h 7"/>
                    <a:gd name="T2" fmla="*/ 0 w 2"/>
                    <a:gd name="T3" fmla="*/ 0 h 7"/>
                    <a:gd name="T4" fmla="*/ 0 w 2"/>
                    <a:gd name="T5" fmla="*/ 3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8" name="Freeform 2753"/>
                <p:cNvSpPr>
                  <a:spLocks/>
                </p:cNvSpPr>
                <p:nvPr/>
              </p:nvSpPr>
              <p:spPr bwMode="auto">
                <a:xfrm>
                  <a:off x="3405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9" name="Freeform 2754"/>
                <p:cNvSpPr>
                  <a:spLocks/>
                </p:cNvSpPr>
                <p:nvPr/>
              </p:nvSpPr>
              <p:spPr bwMode="auto">
                <a:xfrm>
                  <a:off x="340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0" name="Freeform 2755"/>
                <p:cNvSpPr>
                  <a:spLocks/>
                </p:cNvSpPr>
                <p:nvPr/>
              </p:nvSpPr>
              <p:spPr bwMode="auto">
                <a:xfrm>
                  <a:off x="340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1" name="Freeform 2756"/>
                <p:cNvSpPr>
                  <a:spLocks/>
                </p:cNvSpPr>
                <p:nvPr/>
              </p:nvSpPr>
              <p:spPr bwMode="auto">
                <a:xfrm>
                  <a:off x="3408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2" name="Freeform 2757"/>
                <p:cNvSpPr>
                  <a:spLocks/>
                </p:cNvSpPr>
                <p:nvPr/>
              </p:nvSpPr>
              <p:spPr bwMode="auto">
                <a:xfrm>
                  <a:off x="3409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3" name="Freeform 2758"/>
                <p:cNvSpPr>
                  <a:spLocks/>
                </p:cNvSpPr>
                <p:nvPr/>
              </p:nvSpPr>
              <p:spPr bwMode="auto">
                <a:xfrm>
                  <a:off x="3410" y="3498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0 h 22"/>
                    <a:gd name="T4" fmla="*/ 0 w 2"/>
                    <a:gd name="T5" fmla="*/ 22 h 22"/>
                    <a:gd name="T6" fmla="*/ 2 w 2"/>
                    <a:gd name="T7" fmla="*/ 19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4" name="Freeform 2759"/>
                <p:cNvSpPr>
                  <a:spLocks/>
                </p:cNvSpPr>
                <p:nvPr/>
              </p:nvSpPr>
              <p:spPr bwMode="auto">
                <a:xfrm>
                  <a:off x="341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5" name="Freeform 2760"/>
                <p:cNvSpPr>
                  <a:spLocks/>
                </p:cNvSpPr>
                <p:nvPr/>
              </p:nvSpPr>
              <p:spPr bwMode="auto">
                <a:xfrm>
                  <a:off x="3413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6" name="Freeform 2761"/>
                <p:cNvSpPr>
                  <a:spLocks/>
                </p:cNvSpPr>
                <p:nvPr/>
              </p:nvSpPr>
              <p:spPr bwMode="auto">
                <a:xfrm>
                  <a:off x="3414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7" name="Freeform 2762"/>
                <p:cNvSpPr>
                  <a:spLocks/>
                </p:cNvSpPr>
                <p:nvPr/>
              </p:nvSpPr>
              <p:spPr bwMode="auto">
                <a:xfrm>
                  <a:off x="341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" name="Freeform 2763"/>
                <p:cNvSpPr>
                  <a:spLocks/>
                </p:cNvSpPr>
                <p:nvPr/>
              </p:nvSpPr>
              <p:spPr bwMode="auto">
                <a:xfrm>
                  <a:off x="3416" y="3514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9" name="Freeform 2764"/>
                <p:cNvSpPr>
                  <a:spLocks/>
                </p:cNvSpPr>
                <p:nvPr/>
              </p:nvSpPr>
              <p:spPr bwMode="auto">
                <a:xfrm>
                  <a:off x="3417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3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0" name="Freeform 2765"/>
                <p:cNvSpPr>
                  <a:spLocks/>
                </p:cNvSpPr>
                <p:nvPr/>
              </p:nvSpPr>
              <p:spPr bwMode="auto">
                <a:xfrm>
                  <a:off x="341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1" name="Freeform 2766"/>
                <p:cNvSpPr>
                  <a:spLocks/>
                </p:cNvSpPr>
                <p:nvPr/>
              </p:nvSpPr>
              <p:spPr bwMode="auto">
                <a:xfrm>
                  <a:off x="3420" y="3512"/>
                  <a:ext cx="1" cy="8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2" name="Freeform 2767"/>
                <p:cNvSpPr>
                  <a:spLocks/>
                </p:cNvSpPr>
                <p:nvPr/>
              </p:nvSpPr>
              <p:spPr bwMode="auto">
                <a:xfrm>
                  <a:off x="3421" y="350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9 h 12"/>
                    <a:gd name="T4" fmla="*/ 0 w 1"/>
                    <a:gd name="T5" fmla="*/ 9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3" name="Freeform 2768"/>
                <p:cNvSpPr>
                  <a:spLocks/>
                </p:cNvSpPr>
                <p:nvPr/>
              </p:nvSpPr>
              <p:spPr bwMode="auto">
                <a:xfrm>
                  <a:off x="3422" y="3508"/>
                  <a:ext cx="1" cy="9"/>
                </a:xfrm>
                <a:custGeom>
                  <a:avLst/>
                  <a:gdLst>
                    <a:gd name="T0" fmla="*/ 0 w 1"/>
                    <a:gd name="T1" fmla="*/ 4 h 9"/>
                    <a:gd name="T2" fmla="*/ 0 w 1"/>
                    <a:gd name="T3" fmla="*/ 0 h 9"/>
                    <a:gd name="T4" fmla="*/ 0 w 1"/>
                    <a:gd name="T5" fmla="*/ 4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4" name="Freeform 2769"/>
                <p:cNvSpPr>
                  <a:spLocks/>
                </p:cNvSpPr>
                <p:nvPr/>
              </p:nvSpPr>
              <p:spPr bwMode="auto">
                <a:xfrm>
                  <a:off x="3423" y="3508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5" name="Freeform 2770"/>
                <p:cNvSpPr>
                  <a:spLocks/>
                </p:cNvSpPr>
                <p:nvPr/>
              </p:nvSpPr>
              <p:spPr bwMode="auto">
                <a:xfrm>
                  <a:off x="3424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6" name="Freeform 2771"/>
                <p:cNvSpPr>
                  <a:spLocks/>
                </p:cNvSpPr>
                <p:nvPr/>
              </p:nvSpPr>
              <p:spPr bwMode="auto">
                <a:xfrm>
                  <a:off x="3426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7" name="Freeform 2772"/>
                <p:cNvSpPr>
                  <a:spLocks/>
                </p:cNvSpPr>
                <p:nvPr/>
              </p:nvSpPr>
              <p:spPr bwMode="auto">
                <a:xfrm>
                  <a:off x="3427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8" name="Freeform 2773"/>
                <p:cNvSpPr>
                  <a:spLocks/>
                </p:cNvSpPr>
                <p:nvPr/>
              </p:nvSpPr>
              <p:spPr bwMode="auto">
                <a:xfrm>
                  <a:off x="3428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9" name="Freeform 2774"/>
                <p:cNvSpPr>
                  <a:spLocks/>
                </p:cNvSpPr>
                <p:nvPr/>
              </p:nvSpPr>
              <p:spPr bwMode="auto">
                <a:xfrm>
                  <a:off x="3429" y="351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0" name="Freeform 2775"/>
                <p:cNvSpPr>
                  <a:spLocks/>
                </p:cNvSpPr>
                <p:nvPr/>
              </p:nvSpPr>
              <p:spPr bwMode="auto">
                <a:xfrm>
                  <a:off x="3430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1" name="Freeform 2776"/>
                <p:cNvSpPr>
                  <a:spLocks/>
                </p:cNvSpPr>
                <p:nvPr/>
              </p:nvSpPr>
              <p:spPr bwMode="auto">
                <a:xfrm>
                  <a:off x="3431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2" name="Freeform 2777"/>
                <p:cNvSpPr>
                  <a:spLocks/>
                </p:cNvSpPr>
                <p:nvPr/>
              </p:nvSpPr>
              <p:spPr bwMode="auto">
                <a:xfrm>
                  <a:off x="343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3" name="Freeform 2778"/>
                <p:cNvSpPr>
                  <a:spLocks/>
                </p:cNvSpPr>
                <p:nvPr/>
              </p:nvSpPr>
              <p:spPr bwMode="auto">
                <a:xfrm>
                  <a:off x="343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4" name="Freeform 2779"/>
                <p:cNvSpPr>
                  <a:spLocks/>
                </p:cNvSpPr>
                <p:nvPr/>
              </p:nvSpPr>
              <p:spPr bwMode="auto">
                <a:xfrm>
                  <a:off x="343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5" name="Freeform 2780"/>
                <p:cNvSpPr>
                  <a:spLocks/>
                </p:cNvSpPr>
                <p:nvPr/>
              </p:nvSpPr>
              <p:spPr bwMode="auto">
                <a:xfrm>
                  <a:off x="3436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6" name="Freeform 2781"/>
                <p:cNvSpPr>
                  <a:spLocks/>
                </p:cNvSpPr>
                <p:nvPr/>
              </p:nvSpPr>
              <p:spPr bwMode="auto">
                <a:xfrm>
                  <a:off x="3437" y="35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7" name="Freeform 2782"/>
                <p:cNvSpPr>
                  <a:spLocks/>
                </p:cNvSpPr>
                <p:nvPr/>
              </p:nvSpPr>
              <p:spPr bwMode="auto">
                <a:xfrm>
                  <a:off x="3438" y="351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8" name="Freeform 2783"/>
                <p:cNvSpPr>
                  <a:spLocks/>
                </p:cNvSpPr>
                <p:nvPr/>
              </p:nvSpPr>
              <p:spPr bwMode="auto">
                <a:xfrm>
                  <a:off x="3440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8 h 11"/>
                    <a:gd name="T4" fmla="*/ 0 w 1"/>
                    <a:gd name="T5" fmla="*/ 8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9" name="Freeform 2784"/>
                <p:cNvSpPr>
                  <a:spLocks/>
                </p:cNvSpPr>
                <p:nvPr/>
              </p:nvSpPr>
              <p:spPr bwMode="auto">
                <a:xfrm>
                  <a:off x="3441" y="3509"/>
                  <a:ext cx="1" cy="11"/>
                </a:xfrm>
                <a:custGeom>
                  <a:avLst/>
                  <a:gdLst>
                    <a:gd name="T0" fmla="*/ 0 w 1"/>
                    <a:gd name="T1" fmla="*/ 8 h 11"/>
                    <a:gd name="T2" fmla="*/ 0 w 1"/>
                    <a:gd name="T3" fmla="*/ 0 h 11"/>
                    <a:gd name="T4" fmla="*/ 0 w 1"/>
                    <a:gd name="T5" fmla="*/ 8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0" name="Freeform 2785"/>
                <p:cNvSpPr>
                  <a:spLocks/>
                </p:cNvSpPr>
                <p:nvPr/>
              </p:nvSpPr>
              <p:spPr bwMode="auto">
                <a:xfrm>
                  <a:off x="3442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6 h 10"/>
                    <a:gd name="T4" fmla="*/ 0 w 1"/>
                    <a:gd name="T5" fmla="*/ 7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1" name="Freeform 2786"/>
                <p:cNvSpPr>
                  <a:spLocks/>
                </p:cNvSpPr>
                <p:nvPr/>
              </p:nvSpPr>
              <p:spPr bwMode="auto">
                <a:xfrm>
                  <a:off x="3443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Freeform 2787"/>
                <p:cNvSpPr>
                  <a:spLocks/>
                </p:cNvSpPr>
                <p:nvPr/>
              </p:nvSpPr>
              <p:spPr bwMode="auto">
                <a:xfrm>
                  <a:off x="3444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Freeform 2788"/>
                <p:cNvSpPr>
                  <a:spLocks/>
                </p:cNvSpPr>
                <p:nvPr/>
              </p:nvSpPr>
              <p:spPr bwMode="auto">
                <a:xfrm>
                  <a:off x="3445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" name="Freeform 2789"/>
                <p:cNvSpPr>
                  <a:spLocks/>
                </p:cNvSpPr>
                <p:nvPr/>
              </p:nvSpPr>
              <p:spPr bwMode="auto">
                <a:xfrm>
                  <a:off x="3447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7 h 9"/>
                    <a:gd name="T4" fmla="*/ 0 w 1"/>
                    <a:gd name="T5" fmla="*/ 7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Freeform 2790"/>
                <p:cNvSpPr>
                  <a:spLocks/>
                </p:cNvSpPr>
                <p:nvPr/>
              </p:nvSpPr>
              <p:spPr bwMode="auto">
                <a:xfrm>
                  <a:off x="3448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Freeform 2791"/>
                <p:cNvSpPr>
                  <a:spLocks/>
                </p:cNvSpPr>
                <p:nvPr/>
              </p:nvSpPr>
              <p:spPr bwMode="auto">
                <a:xfrm>
                  <a:off x="344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7" name="Freeform 2792"/>
                <p:cNvSpPr>
                  <a:spLocks/>
                </p:cNvSpPr>
                <p:nvPr/>
              </p:nvSpPr>
              <p:spPr bwMode="auto">
                <a:xfrm>
                  <a:off x="3450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" name="Freeform 2793"/>
                <p:cNvSpPr>
                  <a:spLocks/>
                </p:cNvSpPr>
                <p:nvPr/>
              </p:nvSpPr>
              <p:spPr bwMode="auto">
                <a:xfrm>
                  <a:off x="3451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9" name="Freeform 2794"/>
                <p:cNvSpPr>
                  <a:spLocks/>
                </p:cNvSpPr>
                <p:nvPr/>
              </p:nvSpPr>
              <p:spPr bwMode="auto">
                <a:xfrm>
                  <a:off x="3452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1" name="Group 2795"/>
              <p:cNvGrpSpPr>
                <a:grpSpLocks/>
              </p:cNvGrpSpPr>
              <p:nvPr/>
            </p:nvGrpSpPr>
            <p:grpSpPr bwMode="auto">
              <a:xfrm>
                <a:off x="3453" y="3478"/>
                <a:ext cx="234" cy="43"/>
                <a:chOff x="3453" y="3478"/>
                <a:chExt cx="234" cy="43"/>
              </a:xfrm>
            </p:grpSpPr>
            <p:sp>
              <p:nvSpPr>
                <p:cNvPr id="1660" name="Freeform 2796"/>
                <p:cNvSpPr>
                  <a:spLocks/>
                </p:cNvSpPr>
                <p:nvPr/>
              </p:nvSpPr>
              <p:spPr bwMode="auto">
                <a:xfrm>
                  <a:off x="3453" y="3502"/>
                  <a:ext cx="2" cy="17"/>
                </a:xfrm>
                <a:custGeom>
                  <a:avLst/>
                  <a:gdLst>
                    <a:gd name="T0" fmla="*/ 0 w 2"/>
                    <a:gd name="T1" fmla="*/ 17 h 17"/>
                    <a:gd name="T2" fmla="*/ 0 w 2"/>
                    <a:gd name="T3" fmla="*/ 14 h 17"/>
                    <a:gd name="T4" fmla="*/ 0 w 2"/>
                    <a:gd name="T5" fmla="*/ 14 h 17"/>
                    <a:gd name="T6" fmla="*/ 2 w 2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7"/>
                      </a:move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" name="Freeform 2797"/>
                <p:cNvSpPr>
                  <a:spLocks/>
                </p:cNvSpPr>
                <p:nvPr/>
              </p:nvSpPr>
              <p:spPr bwMode="auto">
                <a:xfrm>
                  <a:off x="3455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5 h 18"/>
                    <a:gd name="T6" fmla="*/ 1 w 1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" name="Freeform 2798"/>
                <p:cNvSpPr>
                  <a:spLocks/>
                </p:cNvSpPr>
                <p:nvPr/>
              </p:nvSpPr>
              <p:spPr bwMode="auto">
                <a:xfrm>
                  <a:off x="345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" name="Freeform 2799"/>
                <p:cNvSpPr>
                  <a:spLocks/>
                </p:cNvSpPr>
                <p:nvPr/>
              </p:nvSpPr>
              <p:spPr bwMode="auto">
                <a:xfrm>
                  <a:off x="345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" name="Freeform 2800"/>
                <p:cNvSpPr>
                  <a:spLocks/>
                </p:cNvSpPr>
                <p:nvPr/>
              </p:nvSpPr>
              <p:spPr bwMode="auto">
                <a:xfrm>
                  <a:off x="3458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" name="Freeform 2801"/>
                <p:cNvSpPr>
                  <a:spLocks/>
                </p:cNvSpPr>
                <p:nvPr/>
              </p:nvSpPr>
              <p:spPr bwMode="auto">
                <a:xfrm>
                  <a:off x="3459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" name="Freeform 2802"/>
                <p:cNvSpPr>
                  <a:spLocks/>
                </p:cNvSpPr>
                <p:nvPr/>
              </p:nvSpPr>
              <p:spPr bwMode="auto">
                <a:xfrm>
                  <a:off x="3460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" name="Freeform 2803"/>
                <p:cNvSpPr>
                  <a:spLocks/>
                </p:cNvSpPr>
                <p:nvPr/>
              </p:nvSpPr>
              <p:spPr bwMode="auto">
                <a:xfrm>
                  <a:off x="3462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4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" name="Freeform 2804"/>
                <p:cNvSpPr>
                  <a:spLocks/>
                </p:cNvSpPr>
                <p:nvPr/>
              </p:nvSpPr>
              <p:spPr bwMode="auto">
                <a:xfrm>
                  <a:off x="3463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1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" name="Freeform 2805"/>
                <p:cNvSpPr>
                  <a:spLocks/>
                </p:cNvSpPr>
                <p:nvPr/>
              </p:nvSpPr>
              <p:spPr bwMode="auto">
                <a:xfrm>
                  <a:off x="3464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" name="Freeform 2806"/>
                <p:cNvSpPr>
                  <a:spLocks/>
                </p:cNvSpPr>
                <p:nvPr/>
              </p:nvSpPr>
              <p:spPr bwMode="auto">
                <a:xfrm>
                  <a:off x="3465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" name="Freeform 2807"/>
                <p:cNvSpPr>
                  <a:spLocks/>
                </p:cNvSpPr>
                <p:nvPr/>
              </p:nvSpPr>
              <p:spPr bwMode="auto">
                <a:xfrm>
                  <a:off x="346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" name="Freeform 2808"/>
                <p:cNvSpPr>
                  <a:spLocks/>
                </p:cNvSpPr>
                <p:nvPr/>
              </p:nvSpPr>
              <p:spPr bwMode="auto">
                <a:xfrm>
                  <a:off x="3467" y="3509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6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" name="Freeform 2809"/>
                <p:cNvSpPr>
                  <a:spLocks/>
                </p:cNvSpPr>
                <p:nvPr/>
              </p:nvSpPr>
              <p:spPr bwMode="auto">
                <a:xfrm>
                  <a:off x="346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" name="Freeform 2810"/>
                <p:cNvSpPr>
                  <a:spLocks/>
                </p:cNvSpPr>
                <p:nvPr/>
              </p:nvSpPr>
              <p:spPr bwMode="auto">
                <a:xfrm>
                  <a:off x="3470" y="3478"/>
                  <a:ext cx="1" cy="41"/>
                </a:xfrm>
                <a:custGeom>
                  <a:avLst/>
                  <a:gdLst>
                    <a:gd name="T0" fmla="*/ 0 w 1"/>
                    <a:gd name="T1" fmla="*/ 41 h 41"/>
                    <a:gd name="T2" fmla="*/ 0 w 1"/>
                    <a:gd name="T3" fmla="*/ 38 h 41"/>
                    <a:gd name="T4" fmla="*/ 0 w 1"/>
                    <a:gd name="T5" fmla="*/ 38 h 41"/>
                    <a:gd name="T6" fmla="*/ 1 w 1"/>
                    <a:gd name="T7" fmla="*/ 0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41"/>
                      </a:moveTo>
                      <a:lnTo>
                        <a:pt x="0" y="3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" name="Freeform 2811"/>
                <p:cNvSpPr>
                  <a:spLocks/>
                </p:cNvSpPr>
                <p:nvPr/>
              </p:nvSpPr>
              <p:spPr bwMode="auto">
                <a:xfrm>
                  <a:off x="3471" y="3478"/>
                  <a:ext cx="1" cy="41"/>
                </a:xfrm>
                <a:custGeom>
                  <a:avLst/>
                  <a:gdLst>
                    <a:gd name="T0" fmla="*/ 0 w 1"/>
                    <a:gd name="T1" fmla="*/ 38 h 41"/>
                    <a:gd name="T2" fmla="*/ 0 w 1"/>
                    <a:gd name="T3" fmla="*/ 0 h 41"/>
                    <a:gd name="T4" fmla="*/ 0 w 1"/>
                    <a:gd name="T5" fmla="*/ 36 h 41"/>
                    <a:gd name="T6" fmla="*/ 1 w 1"/>
                    <a:gd name="T7" fmla="*/ 41 h 4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1"/>
                    <a:gd name="T14" fmla="*/ 1 w 1"/>
                    <a:gd name="T15" fmla="*/ 41 h 4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1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6"/>
                      </a:lnTo>
                      <a:lnTo>
                        <a:pt x="1" y="4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" name="Freeform 2812"/>
                <p:cNvSpPr>
                  <a:spLocks/>
                </p:cNvSpPr>
                <p:nvPr/>
              </p:nvSpPr>
              <p:spPr bwMode="auto">
                <a:xfrm>
                  <a:off x="347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" name="Freeform 2813"/>
                <p:cNvSpPr>
                  <a:spLocks/>
                </p:cNvSpPr>
                <p:nvPr/>
              </p:nvSpPr>
              <p:spPr bwMode="auto">
                <a:xfrm>
                  <a:off x="3473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1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" name="Freeform 2814"/>
                <p:cNvSpPr>
                  <a:spLocks/>
                </p:cNvSpPr>
                <p:nvPr/>
              </p:nvSpPr>
              <p:spPr bwMode="auto">
                <a:xfrm>
                  <a:off x="3474" y="3505"/>
                  <a:ext cx="2" cy="12"/>
                </a:xfrm>
                <a:custGeom>
                  <a:avLst/>
                  <a:gdLst>
                    <a:gd name="T0" fmla="*/ 0 w 2"/>
                    <a:gd name="T1" fmla="*/ 12 h 12"/>
                    <a:gd name="T2" fmla="*/ 0 w 2"/>
                    <a:gd name="T3" fmla="*/ 0 h 12"/>
                    <a:gd name="T4" fmla="*/ 0 w 2"/>
                    <a:gd name="T5" fmla="*/ 11 h 12"/>
                    <a:gd name="T6" fmla="*/ 2 w 2"/>
                    <a:gd name="T7" fmla="*/ 1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2"/>
                    <a:gd name="T14" fmla="*/ 2 w 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" name="Freeform 2815"/>
                <p:cNvSpPr>
                  <a:spLocks/>
                </p:cNvSpPr>
                <p:nvPr/>
              </p:nvSpPr>
              <p:spPr bwMode="auto">
                <a:xfrm>
                  <a:off x="347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" name="Freeform 2816"/>
                <p:cNvSpPr>
                  <a:spLocks/>
                </p:cNvSpPr>
                <p:nvPr/>
              </p:nvSpPr>
              <p:spPr bwMode="auto">
                <a:xfrm>
                  <a:off x="3477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9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" name="Freeform 2817"/>
                <p:cNvSpPr>
                  <a:spLocks/>
                </p:cNvSpPr>
                <p:nvPr/>
              </p:nvSpPr>
              <p:spPr bwMode="auto">
                <a:xfrm>
                  <a:off x="3478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" name="Freeform 2818"/>
                <p:cNvSpPr>
                  <a:spLocks/>
                </p:cNvSpPr>
                <p:nvPr/>
              </p:nvSpPr>
              <p:spPr bwMode="auto">
                <a:xfrm>
                  <a:off x="347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" name="Freeform 2819"/>
                <p:cNvSpPr>
                  <a:spLocks/>
                </p:cNvSpPr>
                <p:nvPr/>
              </p:nvSpPr>
              <p:spPr bwMode="auto">
                <a:xfrm>
                  <a:off x="3480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" name="Freeform 2820"/>
                <p:cNvSpPr>
                  <a:spLocks/>
                </p:cNvSpPr>
                <p:nvPr/>
              </p:nvSpPr>
              <p:spPr bwMode="auto">
                <a:xfrm>
                  <a:off x="3481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" name="Freeform 2821"/>
                <p:cNvSpPr>
                  <a:spLocks/>
                </p:cNvSpPr>
                <p:nvPr/>
              </p:nvSpPr>
              <p:spPr bwMode="auto">
                <a:xfrm>
                  <a:off x="348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" name="Freeform 2822"/>
                <p:cNvSpPr>
                  <a:spLocks/>
                </p:cNvSpPr>
                <p:nvPr/>
              </p:nvSpPr>
              <p:spPr bwMode="auto">
                <a:xfrm>
                  <a:off x="3484" y="3505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11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" name="Freeform 2823"/>
                <p:cNvSpPr>
                  <a:spLocks/>
                </p:cNvSpPr>
                <p:nvPr/>
              </p:nvSpPr>
              <p:spPr bwMode="auto">
                <a:xfrm>
                  <a:off x="3485" y="3505"/>
                  <a:ext cx="1" cy="12"/>
                </a:xfrm>
                <a:custGeom>
                  <a:avLst/>
                  <a:gdLst>
                    <a:gd name="T0" fmla="*/ 0 w 1"/>
                    <a:gd name="T1" fmla="*/ 11 h 12"/>
                    <a:gd name="T2" fmla="*/ 0 w 1"/>
                    <a:gd name="T3" fmla="*/ 0 h 12"/>
                    <a:gd name="T4" fmla="*/ 0 w 1"/>
                    <a:gd name="T5" fmla="*/ 9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" name="Freeform 2824"/>
                <p:cNvSpPr>
                  <a:spLocks/>
                </p:cNvSpPr>
                <p:nvPr/>
              </p:nvSpPr>
              <p:spPr bwMode="auto">
                <a:xfrm>
                  <a:off x="3486" y="3509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" name="Freeform 2825"/>
                <p:cNvSpPr>
                  <a:spLocks/>
                </p:cNvSpPr>
                <p:nvPr/>
              </p:nvSpPr>
              <p:spPr bwMode="auto">
                <a:xfrm>
                  <a:off x="348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" name="Freeform 2826"/>
                <p:cNvSpPr>
                  <a:spLocks/>
                </p:cNvSpPr>
                <p:nvPr/>
              </p:nvSpPr>
              <p:spPr bwMode="auto">
                <a:xfrm>
                  <a:off x="3488" y="3516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" name="Freeform 2827"/>
                <p:cNvSpPr>
                  <a:spLocks/>
                </p:cNvSpPr>
                <p:nvPr/>
              </p:nvSpPr>
              <p:spPr bwMode="auto">
                <a:xfrm>
                  <a:off x="349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" name="Freeform 2828"/>
                <p:cNvSpPr>
                  <a:spLocks/>
                </p:cNvSpPr>
                <p:nvPr/>
              </p:nvSpPr>
              <p:spPr bwMode="auto">
                <a:xfrm>
                  <a:off x="349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" name="Freeform 2829"/>
                <p:cNvSpPr>
                  <a:spLocks/>
                </p:cNvSpPr>
                <p:nvPr/>
              </p:nvSpPr>
              <p:spPr bwMode="auto">
                <a:xfrm>
                  <a:off x="349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" name="Freeform 2830"/>
                <p:cNvSpPr>
                  <a:spLocks/>
                </p:cNvSpPr>
                <p:nvPr/>
              </p:nvSpPr>
              <p:spPr bwMode="auto">
                <a:xfrm>
                  <a:off x="349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" name="Freeform 2831"/>
                <p:cNvSpPr>
                  <a:spLocks/>
                </p:cNvSpPr>
                <p:nvPr/>
              </p:nvSpPr>
              <p:spPr bwMode="auto">
                <a:xfrm>
                  <a:off x="349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" name="Freeform 2832"/>
                <p:cNvSpPr>
                  <a:spLocks/>
                </p:cNvSpPr>
                <p:nvPr/>
              </p:nvSpPr>
              <p:spPr bwMode="auto">
                <a:xfrm>
                  <a:off x="3495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" name="Freeform 2833"/>
                <p:cNvSpPr>
                  <a:spLocks/>
                </p:cNvSpPr>
                <p:nvPr/>
              </p:nvSpPr>
              <p:spPr bwMode="auto">
                <a:xfrm>
                  <a:off x="3497" y="3513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" name="Freeform 2834"/>
                <p:cNvSpPr>
                  <a:spLocks/>
                </p:cNvSpPr>
                <p:nvPr/>
              </p:nvSpPr>
              <p:spPr bwMode="auto">
                <a:xfrm>
                  <a:off x="349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" name="Freeform 2835"/>
                <p:cNvSpPr>
                  <a:spLocks/>
                </p:cNvSpPr>
                <p:nvPr/>
              </p:nvSpPr>
              <p:spPr bwMode="auto">
                <a:xfrm>
                  <a:off x="349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" name="Freeform 2836"/>
                <p:cNvSpPr>
                  <a:spLocks/>
                </p:cNvSpPr>
                <p:nvPr/>
              </p:nvSpPr>
              <p:spPr bwMode="auto">
                <a:xfrm>
                  <a:off x="3500" y="3515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" name="Freeform 2837"/>
                <p:cNvSpPr>
                  <a:spLocks/>
                </p:cNvSpPr>
                <p:nvPr/>
              </p:nvSpPr>
              <p:spPr bwMode="auto">
                <a:xfrm>
                  <a:off x="350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" name="Freeform 2838"/>
                <p:cNvSpPr>
                  <a:spLocks/>
                </p:cNvSpPr>
                <p:nvPr/>
              </p:nvSpPr>
              <p:spPr bwMode="auto">
                <a:xfrm>
                  <a:off x="3502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0 h 9"/>
                    <a:gd name="T6" fmla="*/ 2 w 2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" name="Freeform 2839"/>
                <p:cNvSpPr>
                  <a:spLocks/>
                </p:cNvSpPr>
                <p:nvPr/>
              </p:nvSpPr>
              <p:spPr bwMode="auto">
                <a:xfrm>
                  <a:off x="350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" name="Freeform 2840"/>
                <p:cNvSpPr>
                  <a:spLocks/>
                </p:cNvSpPr>
                <p:nvPr/>
              </p:nvSpPr>
              <p:spPr bwMode="auto">
                <a:xfrm>
                  <a:off x="350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" name="Freeform 2841"/>
                <p:cNvSpPr>
                  <a:spLocks/>
                </p:cNvSpPr>
                <p:nvPr/>
              </p:nvSpPr>
              <p:spPr bwMode="auto">
                <a:xfrm>
                  <a:off x="350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" name="Freeform 2842"/>
                <p:cNvSpPr>
                  <a:spLocks/>
                </p:cNvSpPr>
                <p:nvPr/>
              </p:nvSpPr>
              <p:spPr bwMode="auto">
                <a:xfrm>
                  <a:off x="350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" name="Freeform 2843"/>
                <p:cNvSpPr>
                  <a:spLocks/>
                </p:cNvSpPr>
                <p:nvPr/>
              </p:nvSpPr>
              <p:spPr bwMode="auto">
                <a:xfrm>
                  <a:off x="3508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" name="Freeform 2844"/>
                <p:cNvSpPr>
                  <a:spLocks/>
                </p:cNvSpPr>
                <p:nvPr/>
              </p:nvSpPr>
              <p:spPr bwMode="auto">
                <a:xfrm>
                  <a:off x="3509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" name="Freeform 2845"/>
                <p:cNvSpPr>
                  <a:spLocks/>
                </p:cNvSpPr>
                <p:nvPr/>
              </p:nvSpPr>
              <p:spPr bwMode="auto">
                <a:xfrm>
                  <a:off x="351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" name="Freeform 2846"/>
                <p:cNvSpPr>
                  <a:spLocks/>
                </p:cNvSpPr>
                <p:nvPr/>
              </p:nvSpPr>
              <p:spPr bwMode="auto">
                <a:xfrm>
                  <a:off x="3512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" name="Freeform 2847"/>
                <p:cNvSpPr>
                  <a:spLocks/>
                </p:cNvSpPr>
                <p:nvPr/>
              </p:nvSpPr>
              <p:spPr bwMode="auto">
                <a:xfrm>
                  <a:off x="3513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" name="Freeform 2848"/>
                <p:cNvSpPr>
                  <a:spLocks/>
                </p:cNvSpPr>
                <p:nvPr/>
              </p:nvSpPr>
              <p:spPr bwMode="auto">
                <a:xfrm>
                  <a:off x="351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" name="Freeform 2849"/>
                <p:cNvSpPr>
                  <a:spLocks/>
                </p:cNvSpPr>
                <p:nvPr/>
              </p:nvSpPr>
              <p:spPr bwMode="auto">
                <a:xfrm>
                  <a:off x="3515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" name="Freeform 2850"/>
                <p:cNvSpPr>
                  <a:spLocks/>
                </p:cNvSpPr>
                <p:nvPr/>
              </p:nvSpPr>
              <p:spPr bwMode="auto">
                <a:xfrm>
                  <a:off x="3516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1 h 6"/>
                    <a:gd name="T4" fmla="*/ 0 w 2"/>
                    <a:gd name="T5" fmla="*/ 5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" name="Freeform 2851"/>
                <p:cNvSpPr>
                  <a:spLocks/>
                </p:cNvSpPr>
                <p:nvPr/>
              </p:nvSpPr>
              <p:spPr bwMode="auto">
                <a:xfrm>
                  <a:off x="3518" y="3514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" name="Freeform 2852"/>
                <p:cNvSpPr>
                  <a:spLocks/>
                </p:cNvSpPr>
                <p:nvPr/>
              </p:nvSpPr>
              <p:spPr bwMode="auto">
                <a:xfrm>
                  <a:off x="351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" name="Freeform 2853"/>
                <p:cNvSpPr>
                  <a:spLocks/>
                </p:cNvSpPr>
                <p:nvPr/>
              </p:nvSpPr>
              <p:spPr bwMode="auto">
                <a:xfrm>
                  <a:off x="352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" name="Freeform 2854"/>
                <p:cNvSpPr>
                  <a:spLocks/>
                </p:cNvSpPr>
                <p:nvPr/>
              </p:nvSpPr>
              <p:spPr bwMode="auto">
                <a:xfrm>
                  <a:off x="3521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" name="Freeform 2855"/>
                <p:cNvSpPr>
                  <a:spLocks/>
                </p:cNvSpPr>
                <p:nvPr/>
              </p:nvSpPr>
              <p:spPr bwMode="auto">
                <a:xfrm>
                  <a:off x="352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0" name="Freeform 2856"/>
                <p:cNvSpPr>
                  <a:spLocks/>
                </p:cNvSpPr>
                <p:nvPr/>
              </p:nvSpPr>
              <p:spPr bwMode="auto">
                <a:xfrm>
                  <a:off x="3523" y="35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1" name="Freeform 2857"/>
                <p:cNvSpPr>
                  <a:spLocks/>
                </p:cNvSpPr>
                <p:nvPr/>
              </p:nvSpPr>
              <p:spPr bwMode="auto">
                <a:xfrm>
                  <a:off x="3525" y="3480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37 h 37"/>
                    <a:gd name="T6" fmla="*/ 1 w 1"/>
                    <a:gd name="T7" fmla="*/ 36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2" name="Freeform 2858"/>
                <p:cNvSpPr>
                  <a:spLocks/>
                </p:cNvSpPr>
                <p:nvPr/>
              </p:nvSpPr>
              <p:spPr bwMode="auto">
                <a:xfrm>
                  <a:off x="3526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6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3" name="Freeform 2859"/>
                <p:cNvSpPr>
                  <a:spLocks/>
                </p:cNvSpPr>
                <p:nvPr/>
              </p:nvSpPr>
              <p:spPr bwMode="auto">
                <a:xfrm>
                  <a:off x="3527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4" name="Freeform 2860"/>
                <p:cNvSpPr>
                  <a:spLocks/>
                </p:cNvSpPr>
                <p:nvPr/>
              </p:nvSpPr>
              <p:spPr bwMode="auto">
                <a:xfrm>
                  <a:off x="352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5" name="Freeform 2861"/>
                <p:cNvSpPr>
                  <a:spLocks/>
                </p:cNvSpPr>
                <p:nvPr/>
              </p:nvSpPr>
              <p:spPr bwMode="auto">
                <a:xfrm>
                  <a:off x="352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6" name="Freeform 2862"/>
                <p:cNvSpPr>
                  <a:spLocks/>
                </p:cNvSpPr>
                <p:nvPr/>
              </p:nvSpPr>
              <p:spPr bwMode="auto">
                <a:xfrm>
                  <a:off x="3530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7" name="Freeform 2863"/>
                <p:cNvSpPr>
                  <a:spLocks/>
                </p:cNvSpPr>
                <p:nvPr/>
              </p:nvSpPr>
              <p:spPr bwMode="auto">
                <a:xfrm>
                  <a:off x="3532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8" name="Freeform 2864"/>
                <p:cNvSpPr>
                  <a:spLocks/>
                </p:cNvSpPr>
                <p:nvPr/>
              </p:nvSpPr>
              <p:spPr bwMode="auto">
                <a:xfrm>
                  <a:off x="3533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9" name="Freeform 2865"/>
                <p:cNvSpPr>
                  <a:spLocks/>
                </p:cNvSpPr>
                <p:nvPr/>
              </p:nvSpPr>
              <p:spPr bwMode="auto">
                <a:xfrm>
                  <a:off x="3534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0" name="Freeform 2866"/>
                <p:cNvSpPr>
                  <a:spLocks/>
                </p:cNvSpPr>
                <p:nvPr/>
              </p:nvSpPr>
              <p:spPr bwMode="auto">
                <a:xfrm>
                  <a:off x="3535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1" name="Freeform 2867"/>
                <p:cNvSpPr>
                  <a:spLocks/>
                </p:cNvSpPr>
                <p:nvPr/>
              </p:nvSpPr>
              <p:spPr bwMode="auto">
                <a:xfrm>
                  <a:off x="353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2" name="Freeform 2868"/>
                <p:cNvSpPr>
                  <a:spLocks/>
                </p:cNvSpPr>
                <p:nvPr/>
              </p:nvSpPr>
              <p:spPr bwMode="auto">
                <a:xfrm>
                  <a:off x="3537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3" name="Freeform 2869"/>
                <p:cNvSpPr>
                  <a:spLocks/>
                </p:cNvSpPr>
                <p:nvPr/>
              </p:nvSpPr>
              <p:spPr bwMode="auto">
                <a:xfrm>
                  <a:off x="353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4" name="Freeform 2870"/>
                <p:cNvSpPr>
                  <a:spLocks/>
                </p:cNvSpPr>
                <p:nvPr/>
              </p:nvSpPr>
              <p:spPr bwMode="auto">
                <a:xfrm>
                  <a:off x="354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5" name="Freeform 2871"/>
                <p:cNvSpPr>
                  <a:spLocks/>
                </p:cNvSpPr>
                <p:nvPr/>
              </p:nvSpPr>
              <p:spPr bwMode="auto">
                <a:xfrm>
                  <a:off x="3541" y="3489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12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6" name="Freeform 2872"/>
                <p:cNvSpPr>
                  <a:spLocks/>
                </p:cNvSpPr>
                <p:nvPr/>
              </p:nvSpPr>
              <p:spPr bwMode="auto">
                <a:xfrm>
                  <a:off x="3542" y="3501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15 h 20"/>
                    <a:gd name="T6" fmla="*/ 1 w 1"/>
                    <a:gd name="T7" fmla="*/ 1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7" name="Freeform 2873"/>
                <p:cNvSpPr>
                  <a:spLocks/>
                </p:cNvSpPr>
                <p:nvPr/>
              </p:nvSpPr>
              <p:spPr bwMode="auto">
                <a:xfrm>
                  <a:off x="354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8" name="Freeform 2874"/>
                <p:cNvSpPr>
                  <a:spLocks/>
                </p:cNvSpPr>
                <p:nvPr/>
              </p:nvSpPr>
              <p:spPr bwMode="auto">
                <a:xfrm>
                  <a:off x="3544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9" name="Freeform 2875"/>
                <p:cNvSpPr>
                  <a:spLocks/>
                </p:cNvSpPr>
                <p:nvPr/>
              </p:nvSpPr>
              <p:spPr bwMode="auto">
                <a:xfrm>
                  <a:off x="354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0" name="Freeform 2876"/>
                <p:cNvSpPr>
                  <a:spLocks/>
                </p:cNvSpPr>
                <p:nvPr/>
              </p:nvSpPr>
              <p:spPr bwMode="auto">
                <a:xfrm>
                  <a:off x="354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" name="Freeform 2877"/>
                <p:cNvSpPr>
                  <a:spLocks/>
                </p:cNvSpPr>
                <p:nvPr/>
              </p:nvSpPr>
              <p:spPr bwMode="auto">
                <a:xfrm>
                  <a:off x="354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" name="Freeform 2878"/>
                <p:cNvSpPr>
                  <a:spLocks/>
                </p:cNvSpPr>
                <p:nvPr/>
              </p:nvSpPr>
              <p:spPr bwMode="auto">
                <a:xfrm>
                  <a:off x="3549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" name="Freeform 2879"/>
                <p:cNvSpPr>
                  <a:spLocks/>
                </p:cNvSpPr>
                <p:nvPr/>
              </p:nvSpPr>
              <p:spPr bwMode="auto">
                <a:xfrm>
                  <a:off x="3550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4" name="Freeform 2880"/>
                <p:cNvSpPr>
                  <a:spLocks/>
                </p:cNvSpPr>
                <p:nvPr/>
              </p:nvSpPr>
              <p:spPr bwMode="auto">
                <a:xfrm>
                  <a:off x="3551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" name="Freeform 2881"/>
                <p:cNvSpPr>
                  <a:spLocks/>
                </p:cNvSpPr>
                <p:nvPr/>
              </p:nvSpPr>
              <p:spPr bwMode="auto">
                <a:xfrm>
                  <a:off x="355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" name="Freeform 2882"/>
                <p:cNvSpPr>
                  <a:spLocks/>
                </p:cNvSpPr>
                <p:nvPr/>
              </p:nvSpPr>
              <p:spPr bwMode="auto">
                <a:xfrm>
                  <a:off x="355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7" name="Freeform 2883"/>
                <p:cNvSpPr>
                  <a:spLocks/>
                </p:cNvSpPr>
                <p:nvPr/>
              </p:nvSpPr>
              <p:spPr bwMode="auto">
                <a:xfrm>
                  <a:off x="3555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5 h 7"/>
                    <a:gd name="T4" fmla="*/ 0 w 1"/>
                    <a:gd name="T5" fmla="*/ 5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" name="Freeform 2884"/>
                <p:cNvSpPr>
                  <a:spLocks/>
                </p:cNvSpPr>
                <p:nvPr/>
              </p:nvSpPr>
              <p:spPr bwMode="auto">
                <a:xfrm>
                  <a:off x="3556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" name="Freeform 2885"/>
                <p:cNvSpPr>
                  <a:spLocks/>
                </p:cNvSpPr>
                <p:nvPr/>
              </p:nvSpPr>
              <p:spPr bwMode="auto">
                <a:xfrm>
                  <a:off x="355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0" name="Freeform 2886"/>
                <p:cNvSpPr>
                  <a:spLocks/>
                </p:cNvSpPr>
                <p:nvPr/>
              </p:nvSpPr>
              <p:spPr bwMode="auto">
                <a:xfrm>
                  <a:off x="3558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" name="Freeform 2887"/>
                <p:cNvSpPr>
                  <a:spLocks/>
                </p:cNvSpPr>
                <p:nvPr/>
              </p:nvSpPr>
              <p:spPr bwMode="auto">
                <a:xfrm>
                  <a:off x="3560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" name="Freeform 2888"/>
                <p:cNvSpPr>
                  <a:spLocks/>
                </p:cNvSpPr>
                <p:nvPr/>
              </p:nvSpPr>
              <p:spPr bwMode="auto">
                <a:xfrm>
                  <a:off x="3561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7 h 9"/>
                    <a:gd name="T4" fmla="*/ 0 w 1"/>
                    <a:gd name="T5" fmla="*/ 7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" name="Freeform 2889"/>
                <p:cNvSpPr>
                  <a:spLocks/>
                </p:cNvSpPr>
                <p:nvPr/>
              </p:nvSpPr>
              <p:spPr bwMode="auto">
                <a:xfrm>
                  <a:off x="3562" y="3510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" name="Freeform 2890"/>
                <p:cNvSpPr>
                  <a:spLocks/>
                </p:cNvSpPr>
                <p:nvPr/>
              </p:nvSpPr>
              <p:spPr bwMode="auto">
                <a:xfrm>
                  <a:off x="3563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" name="Freeform 2891"/>
                <p:cNvSpPr>
                  <a:spLocks/>
                </p:cNvSpPr>
                <p:nvPr/>
              </p:nvSpPr>
              <p:spPr bwMode="auto">
                <a:xfrm>
                  <a:off x="356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" name="Freeform 2892"/>
                <p:cNvSpPr>
                  <a:spLocks/>
                </p:cNvSpPr>
                <p:nvPr/>
              </p:nvSpPr>
              <p:spPr bwMode="auto">
                <a:xfrm>
                  <a:off x="3565" y="351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" name="Freeform 2893"/>
                <p:cNvSpPr>
                  <a:spLocks/>
                </p:cNvSpPr>
                <p:nvPr/>
              </p:nvSpPr>
              <p:spPr bwMode="auto">
                <a:xfrm>
                  <a:off x="356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8" name="Freeform 2894"/>
                <p:cNvSpPr>
                  <a:spLocks/>
                </p:cNvSpPr>
                <p:nvPr/>
              </p:nvSpPr>
              <p:spPr bwMode="auto">
                <a:xfrm>
                  <a:off x="356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" name="Freeform 2895"/>
                <p:cNvSpPr>
                  <a:spLocks/>
                </p:cNvSpPr>
                <p:nvPr/>
              </p:nvSpPr>
              <p:spPr bwMode="auto">
                <a:xfrm>
                  <a:off x="356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" name="Freeform 2896"/>
                <p:cNvSpPr>
                  <a:spLocks/>
                </p:cNvSpPr>
                <p:nvPr/>
              </p:nvSpPr>
              <p:spPr bwMode="auto">
                <a:xfrm>
                  <a:off x="357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1" name="Freeform 2897"/>
                <p:cNvSpPr>
                  <a:spLocks/>
                </p:cNvSpPr>
                <p:nvPr/>
              </p:nvSpPr>
              <p:spPr bwMode="auto">
                <a:xfrm>
                  <a:off x="357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2" name="Freeform 2898"/>
                <p:cNvSpPr>
                  <a:spLocks/>
                </p:cNvSpPr>
                <p:nvPr/>
              </p:nvSpPr>
              <p:spPr bwMode="auto">
                <a:xfrm>
                  <a:off x="3572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3" name="Freeform 2899"/>
                <p:cNvSpPr>
                  <a:spLocks/>
                </p:cNvSpPr>
                <p:nvPr/>
              </p:nvSpPr>
              <p:spPr bwMode="auto">
                <a:xfrm>
                  <a:off x="3574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4" name="Freeform 2900"/>
                <p:cNvSpPr>
                  <a:spLocks/>
                </p:cNvSpPr>
                <p:nvPr/>
              </p:nvSpPr>
              <p:spPr bwMode="auto">
                <a:xfrm>
                  <a:off x="357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8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5" name="Freeform 2901"/>
                <p:cNvSpPr>
                  <a:spLocks/>
                </p:cNvSpPr>
                <p:nvPr/>
              </p:nvSpPr>
              <p:spPr bwMode="auto">
                <a:xfrm>
                  <a:off x="3576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6" name="Freeform 2902"/>
                <p:cNvSpPr>
                  <a:spLocks/>
                </p:cNvSpPr>
                <p:nvPr/>
              </p:nvSpPr>
              <p:spPr bwMode="auto">
                <a:xfrm>
                  <a:off x="3577" y="3513"/>
                  <a:ext cx="1" cy="7"/>
                </a:xfrm>
                <a:custGeom>
                  <a:avLst/>
                  <a:gdLst>
                    <a:gd name="T0" fmla="*/ 0 w 1"/>
                    <a:gd name="T1" fmla="*/ 3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" name="Freeform 2903"/>
                <p:cNvSpPr>
                  <a:spLocks/>
                </p:cNvSpPr>
                <p:nvPr/>
              </p:nvSpPr>
              <p:spPr bwMode="auto">
                <a:xfrm>
                  <a:off x="357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" name="Freeform 2904"/>
                <p:cNvSpPr>
                  <a:spLocks/>
                </p:cNvSpPr>
                <p:nvPr/>
              </p:nvSpPr>
              <p:spPr bwMode="auto">
                <a:xfrm>
                  <a:off x="3579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" name="Freeform 2905"/>
                <p:cNvSpPr>
                  <a:spLocks/>
                </p:cNvSpPr>
                <p:nvPr/>
              </p:nvSpPr>
              <p:spPr bwMode="auto">
                <a:xfrm>
                  <a:off x="3580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" name="Freeform 2906"/>
                <p:cNvSpPr>
                  <a:spLocks/>
                </p:cNvSpPr>
                <p:nvPr/>
              </p:nvSpPr>
              <p:spPr bwMode="auto">
                <a:xfrm>
                  <a:off x="3582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" name="Freeform 2907"/>
                <p:cNvSpPr>
                  <a:spLocks/>
                </p:cNvSpPr>
                <p:nvPr/>
              </p:nvSpPr>
              <p:spPr bwMode="auto">
                <a:xfrm>
                  <a:off x="358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" name="Freeform 2908"/>
                <p:cNvSpPr>
                  <a:spLocks/>
                </p:cNvSpPr>
                <p:nvPr/>
              </p:nvSpPr>
              <p:spPr bwMode="auto">
                <a:xfrm>
                  <a:off x="358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" name="Freeform 2909"/>
                <p:cNvSpPr>
                  <a:spLocks/>
                </p:cNvSpPr>
                <p:nvPr/>
              </p:nvSpPr>
              <p:spPr bwMode="auto">
                <a:xfrm>
                  <a:off x="358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" name="Freeform 2910"/>
                <p:cNvSpPr>
                  <a:spLocks/>
                </p:cNvSpPr>
                <p:nvPr/>
              </p:nvSpPr>
              <p:spPr bwMode="auto">
                <a:xfrm>
                  <a:off x="3586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" name="Freeform 2911"/>
                <p:cNvSpPr>
                  <a:spLocks/>
                </p:cNvSpPr>
                <p:nvPr/>
              </p:nvSpPr>
              <p:spPr bwMode="auto">
                <a:xfrm>
                  <a:off x="3587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" name="Freeform 2912"/>
                <p:cNvSpPr>
                  <a:spLocks/>
                </p:cNvSpPr>
                <p:nvPr/>
              </p:nvSpPr>
              <p:spPr bwMode="auto">
                <a:xfrm>
                  <a:off x="3589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" name="Freeform 2913"/>
                <p:cNvSpPr>
                  <a:spLocks/>
                </p:cNvSpPr>
                <p:nvPr/>
              </p:nvSpPr>
              <p:spPr bwMode="auto">
                <a:xfrm>
                  <a:off x="3590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2 h 16"/>
                    <a:gd name="T4" fmla="*/ 0 w 1"/>
                    <a:gd name="T5" fmla="*/ 13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" name="Freeform 2914"/>
                <p:cNvSpPr>
                  <a:spLocks/>
                </p:cNvSpPr>
                <p:nvPr/>
              </p:nvSpPr>
              <p:spPr bwMode="auto">
                <a:xfrm>
                  <a:off x="3591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" name="Freeform 2915"/>
                <p:cNvSpPr>
                  <a:spLocks/>
                </p:cNvSpPr>
                <p:nvPr/>
              </p:nvSpPr>
              <p:spPr bwMode="auto">
                <a:xfrm>
                  <a:off x="359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0" name="Freeform 2916"/>
                <p:cNvSpPr>
                  <a:spLocks/>
                </p:cNvSpPr>
                <p:nvPr/>
              </p:nvSpPr>
              <p:spPr bwMode="auto">
                <a:xfrm>
                  <a:off x="3593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1" name="Freeform 2917"/>
                <p:cNvSpPr>
                  <a:spLocks/>
                </p:cNvSpPr>
                <p:nvPr/>
              </p:nvSpPr>
              <p:spPr bwMode="auto">
                <a:xfrm>
                  <a:off x="3594" y="3516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2" name="Freeform 2918"/>
                <p:cNvSpPr>
                  <a:spLocks/>
                </p:cNvSpPr>
                <p:nvPr/>
              </p:nvSpPr>
              <p:spPr bwMode="auto">
                <a:xfrm>
                  <a:off x="35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3" name="Freeform 2919"/>
                <p:cNvSpPr>
                  <a:spLocks/>
                </p:cNvSpPr>
                <p:nvPr/>
              </p:nvSpPr>
              <p:spPr bwMode="auto">
                <a:xfrm>
                  <a:off x="359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4" name="Freeform 2920"/>
                <p:cNvSpPr>
                  <a:spLocks/>
                </p:cNvSpPr>
                <p:nvPr/>
              </p:nvSpPr>
              <p:spPr bwMode="auto">
                <a:xfrm>
                  <a:off x="359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5" name="Freeform 2921"/>
                <p:cNvSpPr>
                  <a:spLocks/>
                </p:cNvSpPr>
                <p:nvPr/>
              </p:nvSpPr>
              <p:spPr bwMode="auto">
                <a:xfrm>
                  <a:off x="359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6" name="Freeform 2922"/>
                <p:cNvSpPr>
                  <a:spLocks/>
                </p:cNvSpPr>
                <p:nvPr/>
              </p:nvSpPr>
              <p:spPr bwMode="auto">
                <a:xfrm>
                  <a:off x="360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7" name="Freeform 2923"/>
                <p:cNvSpPr>
                  <a:spLocks/>
                </p:cNvSpPr>
                <p:nvPr/>
              </p:nvSpPr>
              <p:spPr bwMode="auto">
                <a:xfrm>
                  <a:off x="3601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8" name="Freeform 2924"/>
                <p:cNvSpPr>
                  <a:spLocks/>
                </p:cNvSpPr>
                <p:nvPr/>
              </p:nvSpPr>
              <p:spPr bwMode="auto">
                <a:xfrm>
                  <a:off x="3603" y="3514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9" name="Freeform 2925"/>
                <p:cNvSpPr>
                  <a:spLocks/>
                </p:cNvSpPr>
                <p:nvPr/>
              </p:nvSpPr>
              <p:spPr bwMode="auto">
                <a:xfrm>
                  <a:off x="3604" y="350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0 h 19"/>
                    <a:gd name="T6" fmla="*/ 1 w 1"/>
                    <a:gd name="T7" fmla="*/ 18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0" name="Freeform 2926"/>
                <p:cNvSpPr>
                  <a:spLocks/>
                </p:cNvSpPr>
                <p:nvPr/>
              </p:nvSpPr>
              <p:spPr bwMode="auto">
                <a:xfrm>
                  <a:off x="3605" y="351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1" name="Freeform 2927"/>
                <p:cNvSpPr>
                  <a:spLocks/>
                </p:cNvSpPr>
                <p:nvPr/>
              </p:nvSpPr>
              <p:spPr bwMode="auto">
                <a:xfrm>
                  <a:off x="3606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2" name="Freeform 2928"/>
                <p:cNvSpPr>
                  <a:spLocks/>
                </p:cNvSpPr>
                <p:nvPr/>
              </p:nvSpPr>
              <p:spPr bwMode="auto">
                <a:xfrm>
                  <a:off x="360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3" name="Freeform 2929"/>
                <p:cNvSpPr>
                  <a:spLocks/>
                </p:cNvSpPr>
                <p:nvPr/>
              </p:nvSpPr>
              <p:spPr bwMode="auto">
                <a:xfrm>
                  <a:off x="3608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4" name="Freeform 2930"/>
                <p:cNvSpPr>
                  <a:spLocks/>
                </p:cNvSpPr>
                <p:nvPr/>
              </p:nvSpPr>
              <p:spPr bwMode="auto">
                <a:xfrm>
                  <a:off x="361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5" name="Freeform 2931"/>
                <p:cNvSpPr>
                  <a:spLocks/>
                </p:cNvSpPr>
                <p:nvPr/>
              </p:nvSpPr>
              <p:spPr bwMode="auto">
                <a:xfrm>
                  <a:off x="3611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21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6" name="Freeform 2932"/>
                <p:cNvSpPr>
                  <a:spLocks/>
                </p:cNvSpPr>
                <p:nvPr/>
              </p:nvSpPr>
              <p:spPr bwMode="auto">
                <a:xfrm>
                  <a:off x="3612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7" name="Freeform 2933"/>
                <p:cNvSpPr>
                  <a:spLocks/>
                </p:cNvSpPr>
                <p:nvPr/>
              </p:nvSpPr>
              <p:spPr bwMode="auto">
                <a:xfrm>
                  <a:off x="3613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8" name="Freeform 2934"/>
                <p:cNvSpPr>
                  <a:spLocks/>
                </p:cNvSpPr>
                <p:nvPr/>
              </p:nvSpPr>
              <p:spPr bwMode="auto">
                <a:xfrm>
                  <a:off x="361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9" name="Freeform 2935"/>
                <p:cNvSpPr>
                  <a:spLocks/>
                </p:cNvSpPr>
                <p:nvPr/>
              </p:nvSpPr>
              <p:spPr bwMode="auto">
                <a:xfrm>
                  <a:off x="3615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0" name="Freeform 2936"/>
                <p:cNvSpPr>
                  <a:spLocks/>
                </p:cNvSpPr>
                <p:nvPr/>
              </p:nvSpPr>
              <p:spPr bwMode="auto">
                <a:xfrm>
                  <a:off x="361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1" name="Freeform 2937"/>
                <p:cNvSpPr>
                  <a:spLocks/>
                </p:cNvSpPr>
                <p:nvPr/>
              </p:nvSpPr>
              <p:spPr bwMode="auto">
                <a:xfrm>
                  <a:off x="3618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7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2" name="Freeform 2938"/>
                <p:cNvSpPr>
                  <a:spLocks/>
                </p:cNvSpPr>
                <p:nvPr/>
              </p:nvSpPr>
              <p:spPr bwMode="auto">
                <a:xfrm>
                  <a:off x="361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3" name="Freeform 2939"/>
                <p:cNvSpPr>
                  <a:spLocks/>
                </p:cNvSpPr>
                <p:nvPr/>
              </p:nvSpPr>
              <p:spPr bwMode="auto">
                <a:xfrm>
                  <a:off x="362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4" name="Freeform 2940"/>
                <p:cNvSpPr>
                  <a:spLocks/>
                </p:cNvSpPr>
                <p:nvPr/>
              </p:nvSpPr>
              <p:spPr bwMode="auto">
                <a:xfrm>
                  <a:off x="362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5" name="Freeform 2941"/>
                <p:cNvSpPr>
                  <a:spLocks/>
                </p:cNvSpPr>
                <p:nvPr/>
              </p:nvSpPr>
              <p:spPr bwMode="auto">
                <a:xfrm>
                  <a:off x="3622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6" name="Freeform 2942"/>
                <p:cNvSpPr>
                  <a:spLocks/>
                </p:cNvSpPr>
                <p:nvPr/>
              </p:nvSpPr>
              <p:spPr bwMode="auto">
                <a:xfrm>
                  <a:off x="362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" name="Freeform 2943"/>
                <p:cNvSpPr>
                  <a:spLocks/>
                </p:cNvSpPr>
                <p:nvPr/>
              </p:nvSpPr>
              <p:spPr bwMode="auto">
                <a:xfrm>
                  <a:off x="362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8" name="Freeform 2944"/>
                <p:cNvSpPr>
                  <a:spLocks/>
                </p:cNvSpPr>
                <p:nvPr/>
              </p:nvSpPr>
              <p:spPr bwMode="auto">
                <a:xfrm>
                  <a:off x="3626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5 h 8"/>
                    <a:gd name="T4" fmla="*/ 0 w 1"/>
                    <a:gd name="T5" fmla="*/ 5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9" name="Freeform 2945"/>
                <p:cNvSpPr>
                  <a:spLocks/>
                </p:cNvSpPr>
                <p:nvPr/>
              </p:nvSpPr>
              <p:spPr bwMode="auto">
                <a:xfrm>
                  <a:off x="3627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0" name="Freeform 2946"/>
                <p:cNvSpPr>
                  <a:spLocks/>
                </p:cNvSpPr>
                <p:nvPr/>
              </p:nvSpPr>
              <p:spPr bwMode="auto">
                <a:xfrm>
                  <a:off x="362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1" name="Freeform 2947"/>
                <p:cNvSpPr>
                  <a:spLocks/>
                </p:cNvSpPr>
                <p:nvPr/>
              </p:nvSpPr>
              <p:spPr bwMode="auto">
                <a:xfrm>
                  <a:off x="3629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2" name="Freeform 2948"/>
                <p:cNvSpPr>
                  <a:spLocks/>
                </p:cNvSpPr>
                <p:nvPr/>
              </p:nvSpPr>
              <p:spPr bwMode="auto">
                <a:xfrm>
                  <a:off x="3631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3" name="Freeform 2949"/>
                <p:cNvSpPr>
                  <a:spLocks/>
                </p:cNvSpPr>
                <p:nvPr/>
              </p:nvSpPr>
              <p:spPr bwMode="auto">
                <a:xfrm>
                  <a:off x="363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4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4" name="Freeform 2950"/>
                <p:cNvSpPr>
                  <a:spLocks/>
                </p:cNvSpPr>
                <p:nvPr/>
              </p:nvSpPr>
              <p:spPr bwMode="auto">
                <a:xfrm>
                  <a:off x="3633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5" name="Freeform 2951"/>
                <p:cNvSpPr>
                  <a:spLocks/>
                </p:cNvSpPr>
                <p:nvPr/>
              </p:nvSpPr>
              <p:spPr bwMode="auto">
                <a:xfrm>
                  <a:off x="363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6" name="Freeform 2952"/>
                <p:cNvSpPr>
                  <a:spLocks/>
                </p:cNvSpPr>
                <p:nvPr/>
              </p:nvSpPr>
              <p:spPr bwMode="auto">
                <a:xfrm>
                  <a:off x="363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7" name="Freeform 2953"/>
                <p:cNvSpPr>
                  <a:spLocks/>
                </p:cNvSpPr>
                <p:nvPr/>
              </p:nvSpPr>
              <p:spPr bwMode="auto">
                <a:xfrm>
                  <a:off x="3636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8" name="Freeform 2954"/>
                <p:cNvSpPr>
                  <a:spLocks/>
                </p:cNvSpPr>
                <p:nvPr/>
              </p:nvSpPr>
              <p:spPr bwMode="auto">
                <a:xfrm>
                  <a:off x="363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9" name="Freeform 2955"/>
                <p:cNvSpPr>
                  <a:spLocks/>
                </p:cNvSpPr>
                <p:nvPr/>
              </p:nvSpPr>
              <p:spPr bwMode="auto">
                <a:xfrm>
                  <a:off x="3639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0" name="Freeform 2956"/>
                <p:cNvSpPr>
                  <a:spLocks/>
                </p:cNvSpPr>
                <p:nvPr/>
              </p:nvSpPr>
              <p:spPr bwMode="auto">
                <a:xfrm>
                  <a:off x="3640" y="3500"/>
                  <a:ext cx="1" cy="20"/>
                </a:xfrm>
                <a:custGeom>
                  <a:avLst/>
                  <a:gdLst>
                    <a:gd name="T0" fmla="*/ 0 w 1"/>
                    <a:gd name="T1" fmla="*/ 19 h 20"/>
                    <a:gd name="T2" fmla="*/ 0 w 1"/>
                    <a:gd name="T3" fmla="*/ 0 h 20"/>
                    <a:gd name="T4" fmla="*/ 0 w 1"/>
                    <a:gd name="T5" fmla="*/ 17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1" name="Freeform 2957"/>
                <p:cNvSpPr>
                  <a:spLocks/>
                </p:cNvSpPr>
                <p:nvPr/>
              </p:nvSpPr>
              <p:spPr bwMode="auto">
                <a:xfrm>
                  <a:off x="364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2" name="Freeform 2958"/>
                <p:cNvSpPr>
                  <a:spLocks/>
                </p:cNvSpPr>
                <p:nvPr/>
              </p:nvSpPr>
              <p:spPr bwMode="auto">
                <a:xfrm>
                  <a:off x="3642" y="3508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3" name="Freeform 2959"/>
                <p:cNvSpPr>
                  <a:spLocks/>
                </p:cNvSpPr>
                <p:nvPr/>
              </p:nvSpPr>
              <p:spPr bwMode="auto">
                <a:xfrm>
                  <a:off x="3643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4" name="Freeform 2960"/>
                <p:cNvSpPr>
                  <a:spLocks/>
                </p:cNvSpPr>
                <p:nvPr/>
              </p:nvSpPr>
              <p:spPr bwMode="auto">
                <a:xfrm>
                  <a:off x="3645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3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5" name="Freeform 2961"/>
                <p:cNvSpPr>
                  <a:spLocks/>
                </p:cNvSpPr>
                <p:nvPr/>
              </p:nvSpPr>
              <p:spPr bwMode="auto">
                <a:xfrm>
                  <a:off x="3646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6" name="Freeform 2962"/>
                <p:cNvSpPr>
                  <a:spLocks/>
                </p:cNvSpPr>
                <p:nvPr/>
              </p:nvSpPr>
              <p:spPr bwMode="auto">
                <a:xfrm>
                  <a:off x="364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7" name="Freeform 2963"/>
                <p:cNvSpPr>
                  <a:spLocks/>
                </p:cNvSpPr>
                <p:nvPr/>
              </p:nvSpPr>
              <p:spPr bwMode="auto">
                <a:xfrm>
                  <a:off x="364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8" name="Freeform 2964"/>
                <p:cNvSpPr>
                  <a:spLocks/>
                </p:cNvSpPr>
                <p:nvPr/>
              </p:nvSpPr>
              <p:spPr bwMode="auto">
                <a:xfrm>
                  <a:off x="364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9" name="Freeform 2965"/>
                <p:cNvSpPr>
                  <a:spLocks/>
                </p:cNvSpPr>
                <p:nvPr/>
              </p:nvSpPr>
              <p:spPr bwMode="auto">
                <a:xfrm>
                  <a:off x="3650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0" name="Freeform 2966"/>
                <p:cNvSpPr>
                  <a:spLocks/>
                </p:cNvSpPr>
                <p:nvPr/>
              </p:nvSpPr>
              <p:spPr bwMode="auto">
                <a:xfrm>
                  <a:off x="3652" y="3489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30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1" name="Freeform 2967"/>
                <p:cNvSpPr>
                  <a:spLocks/>
                </p:cNvSpPr>
                <p:nvPr/>
              </p:nvSpPr>
              <p:spPr bwMode="auto">
                <a:xfrm>
                  <a:off x="3653" y="3489"/>
                  <a:ext cx="1" cy="30"/>
                </a:xfrm>
                <a:custGeom>
                  <a:avLst/>
                  <a:gdLst>
                    <a:gd name="T0" fmla="*/ 0 w 1"/>
                    <a:gd name="T1" fmla="*/ 28 h 30"/>
                    <a:gd name="T2" fmla="*/ 0 w 1"/>
                    <a:gd name="T3" fmla="*/ 0 h 30"/>
                    <a:gd name="T4" fmla="*/ 0 w 1"/>
                    <a:gd name="T5" fmla="*/ 27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2" name="Freeform 2968"/>
                <p:cNvSpPr>
                  <a:spLocks/>
                </p:cNvSpPr>
                <p:nvPr/>
              </p:nvSpPr>
              <p:spPr bwMode="auto">
                <a:xfrm>
                  <a:off x="365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3" name="Freeform 2969"/>
                <p:cNvSpPr>
                  <a:spLocks/>
                </p:cNvSpPr>
                <p:nvPr/>
              </p:nvSpPr>
              <p:spPr bwMode="auto">
                <a:xfrm>
                  <a:off x="3655" y="3507"/>
                  <a:ext cx="1" cy="12"/>
                </a:xfrm>
                <a:custGeom>
                  <a:avLst/>
                  <a:gdLst>
                    <a:gd name="T0" fmla="*/ 0 w 1"/>
                    <a:gd name="T1" fmla="*/ 10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" name="Freeform 2970"/>
                <p:cNvSpPr>
                  <a:spLocks/>
                </p:cNvSpPr>
                <p:nvPr/>
              </p:nvSpPr>
              <p:spPr bwMode="auto">
                <a:xfrm>
                  <a:off x="365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5" name="Freeform 2971"/>
                <p:cNvSpPr>
                  <a:spLocks/>
                </p:cNvSpPr>
                <p:nvPr/>
              </p:nvSpPr>
              <p:spPr bwMode="auto">
                <a:xfrm>
                  <a:off x="3657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6" name="Freeform 2972"/>
                <p:cNvSpPr>
                  <a:spLocks/>
                </p:cNvSpPr>
                <p:nvPr/>
              </p:nvSpPr>
              <p:spPr bwMode="auto">
                <a:xfrm>
                  <a:off x="365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7" name="Freeform 2973"/>
                <p:cNvSpPr>
                  <a:spLocks/>
                </p:cNvSpPr>
                <p:nvPr/>
              </p:nvSpPr>
              <p:spPr bwMode="auto">
                <a:xfrm>
                  <a:off x="3660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8" name="Freeform 2974"/>
                <p:cNvSpPr>
                  <a:spLocks/>
                </p:cNvSpPr>
                <p:nvPr/>
              </p:nvSpPr>
              <p:spPr bwMode="auto">
                <a:xfrm>
                  <a:off x="3661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9" name="Freeform 2975"/>
                <p:cNvSpPr>
                  <a:spLocks/>
                </p:cNvSpPr>
                <p:nvPr/>
              </p:nvSpPr>
              <p:spPr bwMode="auto">
                <a:xfrm>
                  <a:off x="3662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0" name="Freeform 2976"/>
                <p:cNvSpPr>
                  <a:spLocks/>
                </p:cNvSpPr>
                <p:nvPr/>
              </p:nvSpPr>
              <p:spPr bwMode="auto">
                <a:xfrm>
                  <a:off x="366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1" name="Freeform 2977"/>
                <p:cNvSpPr>
                  <a:spLocks/>
                </p:cNvSpPr>
                <p:nvPr/>
              </p:nvSpPr>
              <p:spPr bwMode="auto">
                <a:xfrm>
                  <a:off x="366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2" name="Freeform 2978"/>
                <p:cNvSpPr>
                  <a:spLocks/>
                </p:cNvSpPr>
                <p:nvPr/>
              </p:nvSpPr>
              <p:spPr bwMode="auto">
                <a:xfrm>
                  <a:off x="366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3" name="Freeform 2979"/>
                <p:cNvSpPr>
                  <a:spLocks/>
                </p:cNvSpPr>
                <p:nvPr/>
              </p:nvSpPr>
              <p:spPr bwMode="auto">
                <a:xfrm>
                  <a:off x="366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" name="Freeform 2980"/>
                <p:cNvSpPr>
                  <a:spLocks/>
                </p:cNvSpPr>
                <p:nvPr/>
              </p:nvSpPr>
              <p:spPr bwMode="auto">
                <a:xfrm>
                  <a:off x="366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" name="Freeform 2981"/>
                <p:cNvSpPr>
                  <a:spLocks/>
                </p:cNvSpPr>
                <p:nvPr/>
              </p:nvSpPr>
              <p:spPr bwMode="auto">
                <a:xfrm>
                  <a:off x="3669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6" name="Freeform 2982"/>
                <p:cNvSpPr>
                  <a:spLocks/>
                </p:cNvSpPr>
                <p:nvPr/>
              </p:nvSpPr>
              <p:spPr bwMode="auto">
                <a:xfrm>
                  <a:off x="3670" y="3512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7" name="Freeform 2983"/>
                <p:cNvSpPr>
                  <a:spLocks/>
                </p:cNvSpPr>
                <p:nvPr/>
              </p:nvSpPr>
              <p:spPr bwMode="auto">
                <a:xfrm>
                  <a:off x="3671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" name="Freeform 2984"/>
                <p:cNvSpPr>
                  <a:spLocks/>
                </p:cNvSpPr>
                <p:nvPr/>
              </p:nvSpPr>
              <p:spPr bwMode="auto">
                <a:xfrm>
                  <a:off x="367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" name="Freeform 2985"/>
                <p:cNvSpPr>
                  <a:spLocks/>
                </p:cNvSpPr>
                <p:nvPr/>
              </p:nvSpPr>
              <p:spPr bwMode="auto">
                <a:xfrm>
                  <a:off x="3674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" name="Freeform 2986"/>
                <p:cNvSpPr>
                  <a:spLocks/>
                </p:cNvSpPr>
                <p:nvPr/>
              </p:nvSpPr>
              <p:spPr bwMode="auto">
                <a:xfrm>
                  <a:off x="3675" y="3500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6 h 20"/>
                    <a:gd name="T4" fmla="*/ 0 w 1"/>
                    <a:gd name="T5" fmla="*/ 17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" name="Freeform 2987"/>
                <p:cNvSpPr>
                  <a:spLocks/>
                </p:cNvSpPr>
                <p:nvPr/>
              </p:nvSpPr>
              <p:spPr bwMode="auto">
                <a:xfrm>
                  <a:off x="3676" y="3500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" name="Freeform 2988"/>
                <p:cNvSpPr>
                  <a:spLocks/>
                </p:cNvSpPr>
                <p:nvPr/>
              </p:nvSpPr>
              <p:spPr bwMode="auto">
                <a:xfrm>
                  <a:off x="367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3" name="Freeform 2989"/>
                <p:cNvSpPr>
                  <a:spLocks/>
                </p:cNvSpPr>
                <p:nvPr/>
              </p:nvSpPr>
              <p:spPr bwMode="auto">
                <a:xfrm>
                  <a:off x="3678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4" name="Freeform 2990"/>
                <p:cNvSpPr>
                  <a:spLocks/>
                </p:cNvSpPr>
                <p:nvPr/>
              </p:nvSpPr>
              <p:spPr bwMode="auto">
                <a:xfrm>
                  <a:off x="368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5" name="Freeform 2991"/>
                <p:cNvSpPr>
                  <a:spLocks/>
                </p:cNvSpPr>
                <p:nvPr/>
              </p:nvSpPr>
              <p:spPr bwMode="auto">
                <a:xfrm>
                  <a:off x="3681" y="3510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" name="Freeform 2992"/>
                <p:cNvSpPr>
                  <a:spLocks/>
                </p:cNvSpPr>
                <p:nvPr/>
              </p:nvSpPr>
              <p:spPr bwMode="auto">
                <a:xfrm>
                  <a:off x="3682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" name="Freeform 2993"/>
                <p:cNvSpPr>
                  <a:spLocks/>
                </p:cNvSpPr>
                <p:nvPr/>
              </p:nvSpPr>
              <p:spPr bwMode="auto">
                <a:xfrm>
                  <a:off x="368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" name="Freeform 2994"/>
                <p:cNvSpPr>
                  <a:spLocks/>
                </p:cNvSpPr>
                <p:nvPr/>
              </p:nvSpPr>
              <p:spPr bwMode="auto">
                <a:xfrm>
                  <a:off x="3684" y="3515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" name="Freeform 2995"/>
                <p:cNvSpPr>
                  <a:spLocks/>
                </p:cNvSpPr>
                <p:nvPr/>
              </p:nvSpPr>
              <p:spPr bwMode="auto">
                <a:xfrm>
                  <a:off x="3685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996"/>
              <p:cNvGrpSpPr>
                <a:grpSpLocks/>
              </p:cNvGrpSpPr>
              <p:nvPr/>
            </p:nvGrpSpPr>
            <p:grpSpPr bwMode="auto">
              <a:xfrm>
                <a:off x="3687" y="3487"/>
                <a:ext cx="233" cy="34"/>
                <a:chOff x="3687" y="3487"/>
                <a:chExt cx="233" cy="34"/>
              </a:xfrm>
            </p:grpSpPr>
            <p:sp>
              <p:nvSpPr>
                <p:cNvPr id="1460" name="Freeform 2997"/>
                <p:cNvSpPr>
                  <a:spLocks/>
                </p:cNvSpPr>
                <p:nvPr/>
              </p:nvSpPr>
              <p:spPr bwMode="auto">
                <a:xfrm>
                  <a:off x="368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1" name="Freeform 2998"/>
                <p:cNvSpPr>
                  <a:spLocks/>
                </p:cNvSpPr>
                <p:nvPr/>
              </p:nvSpPr>
              <p:spPr bwMode="auto">
                <a:xfrm>
                  <a:off x="368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2" name="Freeform 2999"/>
                <p:cNvSpPr>
                  <a:spLocks/>
                </p:cNvSpPr>
                <p:nvPr/>
              </p:nvSpPr>
              <p:spPr bwMode="auto">
                <a:xfrm>
                  <a:off x="368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3" name="Freeform 3000"/>
                <p:cNvSpPr>
                  <a:spLocks/>
                </p:cNvSpPr>
                <p:nvPr/>
              </p:nvSpPr>
              <p:spPr bwMode="auto">
                <a:xfrm>
                  <a:off x="369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4" name="Freeform 3001"/>
                <p:cNvSpPr>
                  <a:spLocks/>
                </p:cNvSpPr>
                <p:nvPr/>
              </p:nvSpPr>
              <p:spPr bwMode="auto">
                <a:xfrm>
                  <a:off x="369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5" name="Freeform 3002"/>
                <p:cNvSpPr>
                  <a:spLocks/>
                </p:cNvSpPr>
                <p:nvPr/>
              </p:nvSpPr>
              <p:spPr bwMode="auto">
                <a:xfrm>
                  <a:off x="3692" y="3516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6" name="Freeform 3003"/>
                <p:cNvSpPr>
                  <a:spLocks/>
                </p:cNvSpPr>
                <p:nvPr/>
              </p:nvSpPr>
              <p:spPr bwMode="auto">
                <a:xfrm>
                  <a:off x="3694" y="349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26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7" name="Freeform 3004"/>
                <p:cNvSpPr>
                  <a:spLocks/>
                </p:cNvSpPr>
                <p:nvPr/>
              </p:nvSpPr>
              <p:spPr bwMode="auto">
                <a:xfrm>
                  <a:off x="3695" y="3487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29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8" name="Freeform 3005"/>
                <p:cNvSpPr>
                  <a:spLocks/>
                </p:cNvSpPr>
                <p:nvPr/>
              </p:nvSpPr>
              <p:spPr bwMode="auto">
                <a:xfrm>
                  <a:off x="36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9" name="Freeform 3006"/>
                <p:cNvSpPr>
                  <a:spLocks/>
                </p:cNvSpPr>
                <p:nvPr/>
              </p:nvSpPr>
              <p:spPr bwMode="auto">
                <a:xfrm>
                  <a:off x="369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" name="Freeform 3007"/>
                <p:cNvSpPr>
                  <a:spLocks/>
                </p:cNvSpPr>
                <p:nvPr/>
              </p:nvSpPr>
              <p:spPr bwMode="auto">
                <a:xfrm>
                  <a:off x="3698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1" name="Freeform 3008"/>
                <p:cNvSpPr>
                  <a:spLocks/>
                </p:cNvSpPr>
                <p:nvPr/>
              </p:nvSpPr>
              <p:spPr bwMode="auto">
                <a:xfrm>
                  <a:off x="3699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" name="Freeform 3009"/>
                <p:cNvSpPr>
                  <a:spLocks/>
                </p:cNvSpPr>
                <p:nvPr/>
              </p:nvSpPr>
              <p:spPr bwMode="auto">
                <a:xfrm>
                  <a:off x="370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" name="Freeform 3010"/>
                <p:cNvSpPr>
                  <a:spLocks/>
                </p:cNvSpPr>
                <p:nvPr/>
              </p:nvSpPr>
              <p:spPr bwMode="auto">
                <a:xfrm>
                  <a:off x="370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4" name="Freeform 3011"/>
                <p:cNvSpPr>
                  <a:spLocks/>
                </p:cNvSpPr>
                <p:nvPr/>
              </p:nvSpPr>
              <p:spPr bwMode="auto">
                <a:xfrm>
                  <a:off x="3703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5" name="Freeform 3012"/>
                <p:cNvSpPr>
                  <a:spLocks/>
                </p:cNvSpPr>
                <p:nvPr/>
              </p:nvSpPr>
              <p:spPr bwMode="auto">
                <a:xfrm>
                  <a:off x="370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6" name="Freeform 3013"/>
                <p:cNvSpPr>
                  <a:spLocks/>
                </p:cNvSpPr>
                <p:nvPr/>
              </p:nvSpPr>
              <p:spPr bwMode="auto">
                <a:xfrm>
                  <a:off x="3705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7" name="Freeform 3014"/>
                <p:cNvSpPr>
                  <a:spLocks/>
                </p:cNvSpPr>
                <p:nvPr/>
              </p:nvSpPr>
              <p:spPr bwMode="auto">
                <a:xfrm>
                  <a:off x="370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8" name="Freeform 3015"/>
                <p:cNvSpPr>
                  <a:spLocks/>
                </p:cNvSpPr>
                <p:nvPr/>
              </p:nvSpPr>
              <p:spPr bwMode="auto">
                <a:xfrm>
                  <a:off x="3707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9" name="Freeform 3016"/>
                <p:cNvSpPr>
                  <a:spLocks/>
                </p:cNvSpPr>
                <p:nvPr/>
              </p:nvSpPr>
              <p:spPr bwMode="auto">
                <a:xfrm>
                  <a:off x="3709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0" name="Freeform 3017"/>
                <p:cNvSpPr>
                  <a:spLocks/>
                </p:cNvSpPr>
                <p:nvPr/>
              </p:nvSpPr>
              <p:spPr bwMode="auto">
                <a:xfrm>
                  <a:off x="3710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1" name="Freeform 3018"/>
                <p:cNvSpPr>
                  <a:spLocks/>
                </p:cNvSpPr>
                <p:nvPr/>
              </p:nvSpPr>
              <p:spPr bwMode="auto">
                <a:xfrm>
                  <a:off x="371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2" name="Freeform 3019"/>
                <p:cNvSpPr>
                  <a:spLocks/>
                </p:cNvSpPr>
                <p:nvPr/>
              </p:nvSpPr>
              <p:spPr bwMode="auto">
                <a:xfrm>
                  <a:off x="371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3" name="Freeform 3020"/>
                <p:cNvSpPr>
                  <a:spLocks/>
                </p:cNvSpPr>
                <p:nvPr/>
              </p:nvSpPr>
              <p:spPr bwMode="auto">
                <a:xfrm>
                  <a:off x="371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4" name="Freeform 3021"/>
                <p:cNvSpPr>
                  <a:spLocks/>
                </p:cNvSpPr>
                <p:nvPr/>
              </p:nvSpPr>
              <p:spPr bwMode="auto">
                <a:xfrm>
                  <a:off x="3714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5" name="Freeform 3022"/>
                <p:cNvSpPr>
                  <a:spLocks/>
                </p:cNvSpPr>
                <p:nvPr/>
              </p:nvSpPr>
              <p:spPr bwMode="auto">
                <a:xfrm>
                  <a:off x="3716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4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6" name="Freeform 3023"/>
                <p:cNvSpPr>
                  <a:spLocks/>
                </p:cNvSpPr>
                <p:nvPr/>
              </p:nvSpPr>
              <p:spPr bwMode="auto">
                <a:xfrm>
                  <a:off x="3717" y="3513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7" name="Freeform 3024"/>
                <p:cNvSpPr>
                  <a:spLocks/>
                </p:cNvSpPr>
                <p:nvPr/>
              </p:nvSpPr>
              <p:spPr bwMode="auto">
                <a:xfrm>
                  <a:off x="371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8" name="Freeform 3025"/>
                <p:cNvSpPr>
                  <a:spLocks/>
                </p:cNvSpPr>
                <p:nvPr/>
              </p:nvSpPr>
              <p:spPr bwMode="auto">
                <a:xfrm>
                  <a:off x="371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9" name="Freeform 3026"/>
                <p:cNvSpPr>
                  <a:spLocks/>
                </p:cNvSpPr>
                <p:nvPr/>
              </p:nvSpPr>
              <p:spPr bwMode="auto">
                <a:xfrm>
                  <a:off x="372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0" name="Freeform 3027"/>
                <p:cNvSpPr>
                  <a:spLocks/>
                </p:cNvSpPr>
                <p:nvPr/>
              </p:nvSpPr>
              <p:spPr bwMode="auto">
                <a:xfrm>
                  <a:off x="3721" y="3513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1" name="Freeform 3028"/>
                <p:cNvSpPr>
                  <a:spLocks/>
                </p:cNvSpPr>
                <p:nvPr/>
              </p:nvSpPr>
              <p:spPr bwMode="auto">
                <a:xfrm>
                  <a:off x="372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2" name="Freeform 3029"/>
                <p:cNvSpPr>
                  <a:spLocks/>
                </p:cNvSpPr>
                <p:nvPr/>
              </p:nvSpPr>
              <p:spPr bwMode="auto">
                <a:xfrm>
                  <a:off x="3724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3" name="Freeform 3030"/>
                <p:cNvSpPr>
                  <a:spLocks/>
                </p:cNvSpPr>
                <p:nvPr/>
              </p:nvSpPr>
              <p:spPr bwMode="auto">
                <a:xfrm>
                  <a:off x="372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4" name="Freeform 3031"/>
                <p:cNvSpPr>
                  <a:spLocks/>
                </p:cNvSpPr>
                <p:nvPr/>
              </p:nvSpPr>
              <p:spPr bwMode="auto">
                <a:xfrm>
                  <a:off x="372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" name="Freeform 3032"/>
                <p:cNvSpPr>
                  <a:spLocks/>
                </p:cNvSpPr>
                <p:nvPr/>
              </p:nvSpPr>
              <p:spPr bwMode="auto">
                <a:xfrm>
                  <a:off x="372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6" name="Freeform 3033"/>
                <p:cNvSpPr>
                  <a:spLocks/>
                </p:cNvSpPr>
                <p:nvPr/>
              </p:nvSpPr>
              <p:spPr bwMode="auto">
                <a:xfrm>
                  <a:off x="3728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8 h 11"/>
                    <a:gd name="T4" fmla="*/ 0 w 2"/>
                    <a:gd name="T5" fmla="*/ 11 h 11"/>
                    <a:gd name="T6" fmla="*/ 2 w 2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7" name="Freeform 3034"/>
                <p:cNvSpPr>
                  <a:spLocks/>
                </p:cNvSpPr>
                <p:nvPr/>
              </p:nvSpPr>
              <p:spPr bwMode="auto">
                <a:xfrm>
                  <a:off x="3730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9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8" name="Freeform 3035"/>
                <p:cNvSpPr>
                  <a:spLocks/>
                </p:cNvSpPr>
                <p:nvPr/>
              </p:nvSpPr>
              <p:spPr bwMode="auto">
                <a:xfrm>
                  <a:off x="373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9" name="Freeform 3036"/>
                <p:cNvSpPr>
                  <a:spLocks/>
                </p:cNvSpPr>
                <p:nvPr/>
              </p:nvSpPr>
              <p:spPr bwMode="auto">
                <a:xfrm>
                  <a:off x="3732" y="3512"/>
                  <a:ext cx="1" cy="7"/>
                </a:xfrm>
                <a:custGeom>
                  <a:avLst/>
                  <a:gdLst>
                    <a:gd name="T0" fmla="*/ 0 w 1"/>
                    <a:gd name="T1" fmla="*/ 5 h 7"/>
                    <a:gd name="T2" fmla="*/ 0 w 1"/>
                    <a:gd name="T3" fmla="*/ 0 h 7"/>
                    <a:gd name="T4" fmla="*/ 0 w 1"/>
                    <a:gd name="T5" fmla="*/ 5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0" name="Freeform 3037"/>
                <p:cNvSpPr>
                  <a:spLocks/>
                </p:cNvSpPr>
                <p:nvPr/>
              </p:nvSpPr>
              <p:spPr bwMode="auto">
                <a:xfrm>
                  <a:off x="3733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1" name="Freeform 3038"/>
                <p:cNvSpPr>
                  <a:spLocks/>
                </p:cNvSpPr>
                <p:nvPr/>
              </p:nvSpPr>
              <p:spPr bwMode="auto">
                <a:xfrm>
                  <a:off x="373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2" name="Freeform 3039"/>
                <p:cNvSpPr>
                  <a:spLocks/>
                </p:cNvSpPr>
                <p:nvPr/>
              </p:nvSpPr>
              <p:spPr bwMode="auto">
                <a:xfrm>
                  <a:off x="3735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3" name="Freeform 3040"/>
                <p:cNvSpPr>
                  <a:spLocks/>
                </p:cNvSpPr>
                <p:nvPr/>
              </p:nvSpPr>
              <p:spPr bwMode="auto">
                <a:xfrm>
                  <a:off x="373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4" name="Freeform 3041"/>
                <p:cNvSpPr>
                  <a:spLocks/>
                </p:cNvSpPr>
                <p:nvPr/>
              </p:nvSpPr>
              <p:spPr bwMode="auto">
                <a:xfrm>
                  <a:off x="3738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5" name="Freeform 3042"/>
                <p:cNvSpPr>
                  <a:spLocks/>
                </p:cNvSpPr>
                <p:nvPr/>
              </p:nvSpPr>
              <p:spPr bwMode="auto">
                <a:xfrm>
                  <a:off x="373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6" name="Freeform 3043"/>
                <p:cNvSpPr>
                  <a:spLocks/>
                </p:cNvSpPr>
                <p:nvPr/>
              </p:nvSpPr>
              <p:spPr bwMode="auto">
                <a:xfrm>
                  <a:off x="374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7" name="Freeform 3044"/>
                <p:cNvSpPr>
                  <a:spLocks/>
                </p:cNvSpPr>
                <p:nvPr/>
              </p:nvSpPr>
              <p:spPr bwMode="auto">
                <a:xfrm>
                  <a:off x="374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8" name="Freeform 3045"/>
                <p:cNvSpPr>
                  <a:spLocks/>
                </p:cNvSpPr>
                <p:nvPr/>
              </p:nvSpPr>
              <p:spPr bwMode="auto">
                <a:xfrm>
                  <a:off x="3742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2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9" name="Freeform 3046"/>
                <p:cNvSpPr>
                  <a:spLocks/>
                </p:cNvSpPr>
                <p:nvPr/>
              </p:nvSpPr>
              <p:spPr bwMode="auto">
                <a:xfrm>
                  <a:off x="374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0" name="Freeform 3047"/>
                <p:cNvSpPr>
                  <a:spLocks/>
                </p:cNvSpPr>
                <p:nvPr/>
              </p:nvSpPr>
              <p:spPr bwMode="auto">
                <a:xfrm>
                  <a:off x="374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1" name="Freeform 3048"/>
                <p:cNvSpPr>
                  <a:spLocks/>
                </p:cNvSpPr>
                <p:nvPr/>
              </p:nvSpPr>
              <p:spPr bwMode="auto">
                <a:xfrm>
                  <a:off x="3746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2" name="Freeform 3049"/>
                <p:cNvSpPr>
                  <a:spLocks/>
                </p:cNvSpPr>
                <p:nvPr/>
              </p:nvSpPr>
              <p:spPr bwMode="auto">
                <a:xfrm>
                  <a:off x="374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3" name="Freeform 3050"/>
                <p:cNvSpPr>
                  <a:spLocks/>
                </p:cNvSpPr>
                <p:nvPr/>
              </p:nvSpPr>
              <p:spPr bwMode="auto">
                <a:xfrm>
                  <a:off x="374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4" name="Freeform 3051"/>
                <p:cNvSpPr>
                  <a:spLocks/>
                </p:cNvSpPr>
                <p:nvPr/>
              </p:nvSpPr>
              <p:spPr bwMode="auto">
                <a:xfrm>
                  <a:off x="3749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5" name="Freeform 3052"/>
                <p:cNvSpPr>
                  <a:spLocks/>
                </p:cNvSpPr>
                <p:nvPr/>
              </p:nvSpPr>
              <p:spPr bwMode="auto">
                <a:xfrm>
                  <a:off x="3751" y="3514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6" name="Freeform 3053"/>
                <p:cNvSpPr>
                  <a:spLocks/>
                </p:cNvSpPr>
                <p:nvPr/>
              </p:nvSpPr>
              <p:spPr bwMode="auto">
                <a:xfrm>
                  <a:off x="375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7" name="Freeform 3054"/>
                <p:cNvSpPr>
                  <a:spLocks/>
                </p:cNvSpPr>
                <p:nvPr/>
              </p:nvSpPr>
              <p:spPr bwMode="auto">
                <a:xfrm>
                  <a:off x="3753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8" name="Freeform 3055"/>
                <p:cNvSpPr>
                  <a:spLocks/>
                </p:cNvSpPr>
                <p:nvPr/>
              </p:nvSpPr>
              <p:spPr bwMode="auto">
                <a:xfrm>
                  <a:off x="375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9" name="Freeform 3056"/>
                <p:cNvSpPr>
                  <a:spLocks/>
                </p:cNvSpPr>
                <p:nvPr/>
              </p:nvSpPr>
              <p:spPr bwMode="auto">
                <a:xfrm>
                  <a:off x="3755" y="3491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28 h 28"/>
                    <a:gd name="T6" fmla="*/ 1 w 1"/>
                    <a:gd name="T7" fmla="*/ 25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0" name="Freeform 3057"/>
                <p:cNvSpPr>
                  <a:spLocks/>
                </p:cNvSpPr>
                <p:nvPr/>
              </p:nvSpPr>
              <p:spPr bwMode="auto">
                <a:xfrm>
                  <a:off x="375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1" name="Freeform 3058"/>
                <p:cNvSpPr>
                  <a:spLocks/>
                </p:cNvSpPr>
                <p:nvPr/>
              </p:nvSpPr>
              <p:spPr bwMode="auto">
                <a:xfrm>
                  <a:off x="3758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2" name="Freeform 3059"/>
                <p:cNvSpPr>
                  <a:spLocks/>
                </p:cNvSpPr>
                <p:nvPr/>
              </p:nvSpPr>
              <p:spPr bwMode="auto">
                <a:xfrm>
                  <a:off x="3759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3" name="Freeform 3060"/>
                <p:cNvSpPr>
                  <a:spLocks/>
                </p:cNvSpPr>
                <p:nvPr/>
              </p:nvSpPr>
              <p:spPr bwMode="auto">
                <a:xfrm>
                  <a:off x="3760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4" name="Freeform 3061"/>
                <p:cNvSpPr>
                  <a:spLocks/>
                </p:cNvSpPr>
                <p:nvPr/>
              </p:nvSpPr>
              <p:spPr bwMode="auto">
                <a:xfrm>
                  <a:off x="376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" name="Freeform 3062"/>
                <p:cNvSpPr>
                  <a:spLocks/>
                </p:cNvSpPr>
                <p:nvPr/>
              </p:nvSpPr>
              <p:spPr bwMode="auto">
                <a:xfrm>
                  <a:off x="3762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" name="Freeform 3063"/>
                <p:cNvSpPr>
                  <a:spLocks/>
                </p:cNvSpPr>
                <p:nvPr/>
              </p:nvSpPr>
              <p:spPr bwMode="auto">
                <a:xfrm>
                  <a:off x="3763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7" name="Freeform 3064"/>
                <p:cNvSpPr>
                  <a:spLocks/>
                </p:cNvSpPr>
                <p:nvPr/>
              </p:nvSpPr>
              <p:spPr bwMode="auto">
                <a:xfrm>
                  <a:off x="376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8" name="Freeform 3065"/>
                <p:cNvSpPr>
                  <a:spLocks/>
                </p:cNvSpPr>
                <p:nvPr/>
              </p:nvSpPr>
              <p:spPr bwMode="auto">
                <a:xfrm>
                  <a:off x="376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9" name="Freeform 3066"/>
                <p:cNvSpPr>
                  <a:spLocks/>
                </p:cNvSpPr>
                <p:nvPr/>
              </p:nvSpPr>
              <p:spPr bwMode="auto">
                <a:xfrm>
                  <a:off x="376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0" name="Freeform 3067"/>
                <p:cNvSpPr>
                  <a:spLocks/>
                </p:cNvSpPr>
                <p:nvPr/>
              </p:nvSpPr>
              <p:spPr bwMode="auto">
                <a:xfrm>
                  <a:off x="376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1" name="Freeform 3068"/>
                <p:cNvSpPr>
                  <a:spLocks/>
                </p:cNvSpPr>
                <p:nvPr/>
              </p:nvSpPr>
              <p:spPr bwMode="auto">
                <a:xfrm>
                  <a:off x="3769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2" name="Freeform 3069"/>
                <p:cNvSpPr>
                  <a:spLocks/>
                </p:cNvSpPr>
                <p:nvPr/>
              </p:nvSpPr>
              <p:spPr bwMode="auto">
                <a:xfrm>
                  <a:off x="3770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3" name="Freeform 3070"/>
                <p:cNvSpPr>
                  <a:spLocks/>
                </p:cNvSpPr>
                <p:nvPr/>
              </p:nvSpPr>
              <p:spPr bwMode="auto">
                <a:xfrm>
                  <a:off x="3772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4" name="Freeform 3071"/>
                <p:cNvSpPr>
                  <a:spLocks/>
                </p:cNvSpPr>
                <p:nvPr/>
              </p:nvSpPr>
              <p:spPr bwMode="auto">
                <a:xfrm>
                  <a:off x="377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5" name="Freeform 3072"/>
                <p:cNvSpPr>
                  <a:spLocks/>
                </p:cNvSpPr>
                <p:nvPr/>
              </p:nvSpPr>
              <p:spPr bwMode="auto">
                <a:xfrm>
                  <a:off x="377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" name="Freeform 3073"/>
                <p:cNvSpPr>
                  <a:spLocks/>
                </p:cNvSpPr>
                <p:nvPr/>
              </p:nvSpPr>
              <p:spPr bwMode="auto">
                <a:xfrm>
                  <a:off x="377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7" name="Freeform 3074"/>
                <p:cNvSpPr>
                  <a:spLocks/>
                </p:cNvSpPr>
                <p:nvPr/>
              </p:nvSpPr>
              <p:spPr bwMode="auto">
                <a:xfrm>
                  <a:off x="377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" name="Freeform 3075"/>
                <p:cNvSpPr>
                  <a:spLocks/>
                </p:cNvSpPr>
                <p:nvPr/>
              </p:nvSpPr>
              <p:spPr bwMode="auto">
                <a:xfrm>
                  <a:off x="3777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" name="Freeform 3076"/>
                <p:cNvSpPr>
                  <a:spLocks/>
                </p:cNvSpPr>
                <p:nvPr/>
              </p:nvSpPr>
              <p:spPr bwMode="auto">
                <a:xfrm>
                  <a:off x="377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" name="Freeform 3077"/>
                <p:cNvSpPr>
                  <a:spLocks/>
                </p:cNvSpPr>
                <p:nvPr/>
              </p:nvSpPr>
              <p:spPr bwMode="auto">
                <a:xfrm>
                  <a:off x="3780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" name="Freeform 3078"/>
                <p:cNvSpPr>
                  <a:spLocks/>
                </p:cNvSpPr>
                <p:nvPr/>
              </p:nvSpPr>
              <p:spPr bwMode="auto">
                <a:xfrm>
                  <a:off x="3781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2" name="Freeform 3079"/>
                <p:cNvSpPr>
                  <a:spLocks/>
                </p:cNvSpPr>
                <p:nvPr/>
              </p:nvSpPr>
              <p:spPr bwMode="auto">
                <a:xfrm>
                  <a:off x="378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3" name="Freeform 3080"/>
                <p:cNvSpPr>
                  <a:spLocks/>
                </p:cNvSpPr>
                <p:nvPr/>
              </p:nvSpPr>
              <p:spPr bwMode="auto">
                <a:xfrm>
                  <a:off x="3783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4" name="Freeform 3081"/>
                <p:cNvSpPr>
                  <a:spLocks/>
                </p:cNvSpPr>
                <p:nvPr/>
              </p:nvSpPr>
              <p:spPr bwMode="auto">
                <a:xfrm>
                  <a:off x="3784" y="3517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5" name="Freeform 3082"/>
                <p:cNvSpPr>
                  <a:spLocks/>
                </p:cNvSpPr>
                <p:nvPr/>
              </p:nvSpPr>
              <p:spPr bwMode="auto">
                <a:xfrm>
                  <a:off x="3786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6" name="Freeform 3083"/>
                <p:cNvSpPr>
                  <a:spLocks/>
                </p:cNvSpPr>
                <p:nvPr/>
              </p:nvSpPr>
              <p:spPr bwMode="auto">
                <a:xfrm>
                  <a:off x="3787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7" name="Freeform 3084"/>
                <p:cNvSpPr>
                  <a:spLocks/>
                </p:cNvSpPr>
                <p:nvPr/>
              </p:nvSpPr>
              <p:spPr bwMode="auto">
                <a:xfrm>
                  <a:off x="378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8" name="Freeform 3085"/>
                <p:cNvSpPr>
                  <a:spLocks/>
                </p:cNvSpPr>
                <p:nvPr/>
              </p:nvSpPr>
              <p:spPr bwMode="auto">
                <a:xfrm>
                  <a:off x="3789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9" name="Freeform 3086"/>
                <p:cNvSpPr>
                  <a:spLocks/>
                </p:cNvSpPr>
                <p:nvPr/>
              </p:nvSpPr>
              <p:spPr bwMode="auto">
                <a:xfrm>
                  <a:off x="379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0" name="Freeform 3087"/>
                <p:cNvSpPr>
                  <a:spLocks/>
                </p:cNvSpPr>
                <p:nvPr/>
              </p:nvSpPr>
              <p:spPr bwMode="auto">
                <a:xfrm>
                  <a:off x="3791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1" name="Freeform 3088"/>
                <p:cNvSpPr>
                  <a:spLocks/>
                </p:cNvSpPr>
                <p:nvPr/>
              </p:nvSpPr>
              <p:spPr bwMode="auto">
                <a:xfrm>
                  <a:off x="3793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3 h 8"/>
                    <a:gd name="T4" fmla="*/ 0 w 1"/>
                    <a:gd name="T5" fmla="*/ 3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2" name="Freeform 3089"/>
                <p:cNvSpPr>
                  <a:spLocks/>
                </p:cNvSpPr>
                <p:nvPr/>
              </p:nvSpPr>
              <p:spPr bwMode="auto">
                <a:xfrm>
                  <a:off x="3794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3" name="Freeform 3090"/>
                <p:cNvSpPr>
                  <a:spLocks/>
                </p:cNvSpPr>
                <p:nvPr/>
              </p:nvSpPr>
              <p:spPr bwMode="auto">
                <a:xfrm>
                  <a:off x="379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4" name="Freeform 3091"/>
                <p:cNvSpPr>
                  <a:spLocks/>
                </p:cNvSpPr>
                <p:nvPr/>
              </p:nvSpPr>
              <p:spPr bwMode="auto">
                <a:xfrm>
                  <a:off x="379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5" name="Freeform 3092"/>
                <p:cNvSpPr>
                  <a:spLocks/>
                </p:cNvSpPr>
                <p:nvPr/>
              </p:nvSpPr>
              <p:spPr bwMode="auto">
                <a:xfrm>
                  <a:off x="3797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6" name="Freeform 3093"/>
                <p:cNvSpPr>
                  <a:spLocks/>
                </p:cNvSpPr>
                <p:nvPr/>
              </p:nvSpPr>
              <p:spPr bwMode="auto">
                <a:xfrm>
                  <a:off x="3798" y="3517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7" name="Freeform 3094"/>
                <p:cNvSpPr>
                  <a:spLocks/>
                </p:cNvSpPr>
                <p:nvPr/>
              </p:nvSpPr>
              <p:spPr bwMode="auto">
                <a:xfrm>
                  <a:off x="380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8" name="Freeform 3095"/>
                <p:cNvSpPr>
                  <a:spLocks/>
                </p:cNvSpPr>
                <p:nvPr/>
              </p:nvSpPr>
              <p:spPr bwMode="auto">
                <a:xfrm>
                  <a:off x="380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9" name="Freeform 3096"/>
                <p:cNvSpPr>
                  <a:spLocks/>
                </p:cNvSpPr>
                <p:nvPr/>
              </p:nvSpPr>
              <p:spPr bwMode="auto">
                <a:xfrm>
                  <a:off x="3802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0" name="Freeform 3097"/>
                <p:cNvSpPr>
                  <a:spLocks/>
                </p:cNvSpPr>
                <p:nvPr/>
              </p:nvSpPr>
              <p:spPr bwMode="auto">
                <a:xfrm>
                  <a:off x="3803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1" name="Freeform 3098"/>
                <p:cNvSpPr>
                  <a:spLocks/>
                </p:cNvSpPr>
                <p:nvPr/>
              </p:nvSpPr>
              <p:spPr bwMode="auto">
                <a:xfrm>
                  <a:off x="380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2" name="Freeform 3099"/>
                <p:cNvSpPr>
                  <a:spLocks/>
                </p:cNvSpPr>
                <p:nvPr/>
              </p:nvSpPr>
              <p:spPr bwMode="auto">
                <a:xfrm>
                  <a:off x="3805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3" name="Freeform 3100"/>
                <p:cNvSpPr>
                  <a:spLocks/>
                </p:cNvSpPr>
                <p:nvPr/>
              </p:nvSpPr>
              <p:spPr bwMode="auto">
                <a:xfrm>
                  <a:off x="380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4" name="Freeform 3101"/>
                <p:cNvSpPr>
                  <a:spLocks/>
                </p:cNvSpPr>
                <p:nvPr/>
              </p:nvSpPr>
              <p:spPr bwMode="auto">
                <a:xfrm>
                  <a:off x="380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5" name="Freeform 3102"/>
                <p:cNvSpPr>
                  <a:spLocks/>
                </p:cNvSpPr>
                <p:nvPr/>
              </p:nvSpPr>
              <p:spPr bwMode="auto">
                <a:xfrm>
                  <a:off x="3809" y="3514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6" name="Freeform 3103"/>
                <p:cNvSpPr>
                  <a:spLocks/>
                </p:cNvSpPr>
                <p:nvPr/>
              </p:nvSpPr>
              <p:spPr bwMode="auto">
                <a:xfrm>
                  <a:off x="381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7" name="Freeform 3104"/>
                <p:cNvSpPr>
                  <a:spLocks/>
                </p:cNvSpPr>
                <p:nvPr/>
              </p:nvSpPr>
              <p:spPr bwMode="auto">
                <a:xfrm>
                  <a:off x="381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8" name="Freeform 3105"/>
                <p:cNvSpPr>
                  <a:spLocks/>
                </p:cNvSpPr>
                <p:nvPr/>
              </p:nvSpPr>
              <p:spPr bwMode="auto">
                <a:xfrm>
                  <a:off x="3812" y="351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9" name="Freeform 3106"/>
                <p:cNvSpPr>
                  <a:spLocks/>
                </p:cNvSpPr>
                <p:nvPr/>
              </p:nvSpPr>
              <p:spPr bwMode="auto">
                <a:xfrm>
                  <a:off x="381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0" name="Freeform 3107"/>
                <p:cNvSpPr>
                  <a:spLocks/>
                </p:cNvSpPr>
                <p:nvPr/>
              </p:nvSpPr>
              <p:spPr bwMode="auto">
                <a:xfrm>
                  <a:off x="381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" name="Freeform 3108"/>
                <p:cNvSpPr>
                  <a:spLocks/>
                </p:cNvSpPr>
                <p:nvPr/>
              </p:nvSpPr>
              <p:spPr bwMode="auto">
                <a:xfrm>
                  <a:off x="381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2" name="Freeform 3109"/>
                <p:cNvSpPr>
                  <a:spLocks/>
                </p:cNvSpPr>
                <p:nvPr/>
              </p:nvSpPr>
              <p:spPr bwMode="auto">
                <a:xfrm>
                  <a:off x="381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6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3" name="Freeform 3110"/>
                <p:cNvSpPr>
                  <a:spLocks/>
                </p:cNvSpPr>
                <p:nvPr/>
              </p:nvSpPr>
              <p:spPr bwMode="auto">
                <a:xfrm>
                  <a:off x="3818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4" name="Freeform 3111"/>
                <p:cNvSpPr>
                  <a:spLocks/>
                </p:cNvSpPr>
                <p:nvPr/>
              </p:nvSpPr>
              <p:spPr bwMode="auto">
                <a:xfrm>
                  <a:off x="3819" y="35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5" name="Freeform 3112"/>
                <p:cNvSpPr>
                  <a:spLocks/>
                </p:cNvSpPr>
                <p:nvPr/>
              </p:nvSpPr>
              <p:spPr bwMode="auto">
                <a:xfrm>
                  <a:off x="3821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6" name="Freeform 3113"/>
                <p:cNvSpPr>
                  <a:spLocks/>
                </p:cNvSpPr>
                <p:nvPr/>
              </p:nvSpPr>
              <p:spPr bwMode="auto">
                <a:xfrm>
                  <a:off x="382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7" name="Freeform 3114"/>
                <p:cNvSpPr>
                  <a:spLocks/>
                </p:cNvSpPr>
                <p:nvPr/>
              </p:nvSpPr>
              <p:spPr bwMode="auto">
                <a:xfrm>
                  <a:off x="3823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8" name="Freeform 3115"/>
                <p:cNvSpPr>
                  <a:spLocks/>
                </p:cNvSpPr>
                <p:nvPr/>
              </p:nvSpPr>
              <p:spPr bwMode="auto">
                <a:xfrm>
                  <a:off x="3824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9" name="Freeform 3116"/>
                <p:cNvSpPr>
                  <a:spLocks/>
                </p:cNvSpPr>
                <p:nvPr/>
              </p:nvSpPr>
              <p:spPr bwMode="auto">
                <a:xfrm>
                  <a:off x="3825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0" name="Freeform 3117"/>
                <p:cNvSpPr>
                  <a:spLocks/>
                </p:cNvSpPr>
                <p:nvPr/>
              </p:nvSpPr>
              <p:spPr bwMode="auto">
                <a:xfrm>
                  <a:off x="3826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1" name="Freeform 3118"/>
                <p:cNvSpPr>
                  <a:spLocks/>
                </p:cNvSpPr>
                <p:nvPr/>
              </p:nvSpPr>
              <p:spPr bwMode="auto">
                <a:xfrm>
                  <a:off x="3828" y="3510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2" name="Freeform 3119"/>
                <p:cNvSpPr>
                  <a:spLocks/>
                </p:cNvSpPr>
                <p:nvPr/>
              </p:nvSpPr>
              <p:spPr bwMode="auto">
                <a:xfrm>
                  <a:off x="382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3" name="Freeform 3120"/>
                <p:cNvSpPr>
                  <a:spLocks/>
                </p:cNvSpPr>
                <p:nvPr/>
              </p:nvSpPr>
              <p:spPr bwMode="auto">
                <a:xfrm>
                  <a:off x="383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4" name="Freeform 3121"/>
                <p:cNvSpPr>
                  <a:spLocks/>
                </p:cNvSpPr>
                <p:nvPr/>
              </p:nvSpPr>
              <p:spPr bwMode="auto">
                <a:xfrm>
                  <a:off x="3831" y="3502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11 h 17"/>
                    <a:gd name="T4" fmla="*/ 0 w 1"/>
                    <a:gd name="T5" fmla="*/ 15 h 17"/>
                    <a:gd name="T6" fmla="*/ 1 w 1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5" name="Freeform 3122"/>
                <p:cNvSpPr>
                  <a:spLocks/>
                </p:cNvSpPr>
                <p:nvPr/>
              </p:nvSpPr>
              <p:spPr bwMode="auto">
                <a:xfrm>
                  <a:off x="3832" y="3502"/>
                  <a:ext cx="1" cy="17"/>
                </a:xfrm>
                <a:custGeom>
                  <a:avLst/>
                  <a:gdLst>
                    <a:gd name="T0" fmla="*/ 0 w 1"/>
                    <a:gd name="T1" fmla="*/ 8 h 17"/>
                    <a:gd name="T2" fmla="*/ 0 w 1"/>
                    <a:gd name="T3" fmla="*/ 0 h 17"/>
                    <a:gd name="T4" fmla="*/ 0 w 1"/>
                    <a:gd name="T5" fmla="*/ 8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6" name="Freeform 3123"/>
                <p:cNvSpPr>
                  <a:spLocks/>
                </p:cNvSpPr>
                <p:nvPr/>
              </p:nvSpPr>
              <p:spPr bwMode="auto">
                <a:xfrm>
                  <a:off x="383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" name="Freeform 3124"/>
                <p:cNvSpPr>
                  <a:spLocks/>
                </p:cNvSpPr>
                <p:nvPr/>
              </p:nvSpPr>
              <p:spPr bwMode="auto">
                <a:xfrm>
                  <a:off x="383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8" name="Freeform 3125"/>
                <p:cNvSpPr>
                  <a:spLocks/>
                </p:cNvSpPr>
                <p:nvPr/>
              </p:nvSpPr>
              <p:spPr bwMode="auto">
                <a:xfrm>
                  <a:off x="3836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9" name="Freeform 3126"/>
                <p:cNvSpPr>
                  <a:spLocks/>
                </p:cNvSpPr>
                <p:nvPr/>
              </p:nvSpPr>
              <p:spPr bwMode="auto">
                <a:xfrm>
                  <a:off x="383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0" name="Freeform 3127"/>
                <p:cNvSpPr>
                  <a:spLocks/>
                </p:cNvSpPr>
                <p:nvPr/>
              </p:nvSpPr>
              <p:spPr bwMode="auto">
                <a:xfrm>
                  <a:off x="3838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6 h 11"/>
                    <a:gd name="T4" fmla="*/ 0 w 1"/>
                    <a:gd name="T5" fmla="*/ 9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1" name="Freeform 3128"/>
                <p:cNvSpPr>
                  <a:spLocks/>
                </p:cNvSpPr>
                <p:nvPr/>
              </p:nvSpPr>
              <p:spPr bwMode="auto">
                <a:xfrm>
                  <a:off x="3839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8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2" name="Freeform 3129"/>
                <p:cNvSpPr>
                  <a:spLocks/>
                </p:cNvSpPr>
                <p:nvPr/>
              </p:nvSpPr>
              <p:spPr bwMode="auto">
                <a:xfrm>
                  <a:off x="384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3" name="Freeform 3130"/>
                <p:cNvSpPr>
                  <a:spLocks/>
                </p:cNvSpPr>
                <p:nvPr/>
              </p:nvSpPr>
              <p:spPr bwMode="auto">
                <a:xfrm>
                  <a:off x="3841" y="3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8 h 10"/>
                    <a:gd name="T4" fmla="*/ 0 w 2"/>
                    <a:gd name="T5" fmla="*/ 8 h 10"/>
                    <a:gd name="T6" fmla="*/ 2 w 2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4" name="Freeform 3131"/>
                <p:cNvSpPr>
                  <a:spLocks/>
                </p:cNvSpPr>
                <p:nvPr/>
              </p:nvSpPr>
              <p:spPr bwMode="auto">
                <a:xfrm>
                  <a:off x="3843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5" name="Freeform 3132"/>
                <p:cNvSpPr>
                  <a:spLocks/>
                </p:cNvSpPr>
                <p:nvPr/>
              </p:nvSpPr>
              <p:spPr bwMode="auto">
                <a:xfrm>
                  <a:off x="3844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6" name="Freeform 3133"/>
                <p:cNvSpPr>
                  <a:spLocks/>
                </p:cNvSpPr>
                <p:nvPr/>
              </p:nvSpPr>
              <p:spPr bwMode="auto">
                <a:xfrm>
                  <a:off x="384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" name="Freeform 3134"/>
                <p:cNvSpPr>
                  <a:spLocks/>
                </p:cNvSpPr>
                <p:nvPr/>
              </p:nvSpPr>
              <p:spPr bwMode="auto">
                <a:xfrm>
                  <a:off x="384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8" name="Freeform 3135"/>
                <p:cNvSpPr>
                  <a:spLocks/>
                </p:cNvSpPr>
                <p:nvPr/>
              </p:nvSpPr>
              <p:spPr bwMode="auto">
                <a:xfrm>
                  <a:off x="3847" y="3495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24 h 24"/>
                    <a:gd name="T6" fmla="*/ 1 w 1"/>
                    <a:gd name="T7" fmla="*/ 21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9" name="Freeform 3136"/>
                <p:cNvSpPr>
                  <a:spLocks/>
                </p:cNvSpPr>
                <p:nvPr/>
              </p:nvSpPr>
              <p:spPr bwMode="auto">
                <a:xfrm>
                  <a:off x="3848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0" name="Freeform 3137"/>
                <p:cNvSpPr>
                  <a:spLocks/>
                </p:cNvSpPr>
                <p:nvPr/>
              </p:nvSpPr>
              <p:spPr bwMode="auto">
                <a:xfrm>
                  <a:off x="385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1" name="Freeform 3138"/>
                <p:cNvSpPr>
                  <a:spLocks/>
                </p:cNvSpPr>
                <p:nvPr/>
              </p:nvSpPr>
              <p:spPr bwMode="auto">
                <a:xfrm>
                  <a:off x="385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2" name="Freeform 3139"/>
                <p:cNvSpPr>
                  <a:spLocks/>
                </p:cNvSpPr>
                <p:nvPr/>
              </p:nvSpPr>
              <p:spPr bwMode="auto">
                <a:xfrm>
                  <a:off x="385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3" name="Freeform 3140"/>
                <p:cNvSpPr>
                  <a:spLocks/>
                </p:cNvSpPr>
                <p:nvPr/>
              </p:nvSpPr>
              <p:spPr bwMode="auto">
                <a:xfrm>
                  <a:off x="3853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0 h 15"/>
                    <a:gd name="T4" fmla="*/ 0 w 1"/>
                    <a:gd name="T5" fmla="*/ 12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" name="Freeform 3141"/>
                <p:cNvSpPr>
                  <a:spLocks/>
                </p:cNvSpPr>
                <p:nvPr/>
              </p:nvSpPr>
              <p:spPr bwMode="auto">
                <a:xfrm>
                  <a:off x="3854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5" name="Freeform 3142"/>
                <p:cNvSpPr>
                  <a:spLocks/>
                </p:cNvSpPr>
                <p:nvPr/>
              </p:nvSpPr>
              <p:spPr bwMode="auto">
                <a:xfrm>
                  <a:off x="3855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2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6" name="Freeform 3143"/>
                <p:cNvSpPr>
                  <a:spLocks/>
                </p:cNvSpPr>
                <p:nvPr/>
              </p:nvSpPr>
              <p:spPr bwMode="auto">
                <a:xfrm>
                  <a:off x="3857" y="3514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7" name="Freeform 3144"/>
                <p:cNvSpPr>
                  <a:spLocks/>
                </p:cNvSpPr>
                <p:nvPr/>
              </p:nvSpPr>
              <p:spPr bwMode="auto">
                <a:xfrm>
                  <a:off x="385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8" name="Freeform 3145"/>
                <p:cNvSpPr>
                  <a:spLocks/>
                </p:cNvSpPr>
                <p:nvPr/>
              </p:nvSpPr>
              <p:spPr bwMode="auto">
                <a:xfrm>
                  <a:off x="385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9" name="Freeform 3146"/>
                <p:cNvSpPr>
                  <a:spLocks/>
                </p:cNvSpPr>
                <p:nvPr/>
              </p:nvSpPr>
              <p:spPr bwMode="auto">
                <a:xfrm>
                  <a:off x="386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0" name="Freeform 3147"/>
                <p:cNvSpPr>
                  <a:spLocks/>
                </p:cNvSpPr>
                <p:nvPr/>
              </p:nvSpPr>
              <p:spPr bwMode="auto">
                <a:xfrm>
                  <a:off x="3861" y="351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1" name="Freeform 3148"/>
                <p:cNvSpPr>
                  <a:spLocks/>
                </p:cNvSpPr>
                <p:nvPr/>
              </p:nvSpPr>
              <p:spPr bwMode="auto">
                <a:xfrm>
                  <a:off x="3862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2" name="Freeform 3149"/>
                <p:cNvSpPr>
                  <a:spLocks/>
                </p:cNvSpPr>
                <p:nvPr/>
              </p:nvSpPr>
              <p:spPr bwMode="auto">
                <a:xfrm>
                  <a:off x="386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3" name="Freeform 3150"/>
                <p:cNvSpPr>
                  <a:spLocks/>
                </p:cNvSpPr>
                <p:nvPr/>
              </p:nvSpPr>
              <p:spPr bwMode="auto">
                <a:xfrm>
                  <a:off x="386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4" name="Freeform 3151"/>
                <p:cNvSpPr>
                  <a:spLocks/>
                </p:cNvSpPr>
                <p:nvPr/>
              </p:nvSpPr>
              <p:spPr bwMode="auto">
                <a:xfrm>
                  <a:off x="3866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5" name="Freeform 3152"/>
                <p:cNvSpPr>
                  <a:spLocks/>
                </p:cNvSpPr>
                <p:nvPr/>
              </p:nvSpPr>
              <p:spPr bwMode="auto">
                <a:xfrm>
                  <a:off x="3867" y="3493"/>
                  <a:ext cx="1" cy="26"/>
                </a:xfrm>
                <a:custGeom>
                  <a:avLst/>
                  <a:gdLst>
                    <a:gd name="T0" fmla="*/ 0 w 1"/>
                    <a:gd name="T1" fmla="*/ 24 h 26"/>
                    <a:gd name="T2" fmla="*/ 0 w 1"/>
                    <a:gd name="T3" fmla="*/ 0 h 26"/>
                    <a:gd name="T4" fmla="*/ 0 w 1"/>
                    <a:gd name="T5" fmla="*/ 0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6" name="Freeform 3153"/>
                <p:cNvSpPr>
                  <a:spLocks/>
                </p:cNvSpPr>
                <p:nvPr/>
              </p:nvSpPr>
              <p:spPr bwMode="auto">
                <a:xfrm>
                  <a:off x="386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7" name="Freeform 3154"/>
                <p:cNvSpPr>
                  <a:spLocks/>
                </p:cNvSpPr>
                <p:nvPr/>
              </p:nvSpPr>
              <p:spPr bwMode="auto">
                <a:xfrm>
                  <a:off x="3869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8" name="Freeform 3155"/>
                <p:cNvSpPr>
                  <a:spLocks/>
                </p:cNvSpPr>
                <p:nvPr/>
              </p:nvSpPr>
              <p:spPr bwMode="auto">
                <a:xfrm>
                  <a:off x="387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9" name="Freeform 3156"/>
                <p:cNvSpPr>
                  <a:spLocks/>
                </p:cNvSpPr>
                <p:nvPr/>
              </p:nvSpPr>
              <p:spPr bwMode="auto">
                <a:xfrm>
                  <a:off x="387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0" name="Freeform 3157"/>
                <p:cNvSpPr>
                  <a:spLocks/>
                </p:cNvSpPr>
                <p:nvPr/>
              </p:nvSpPr>
              <p:spPr bwMode="auto">
                <a:xfrm>
                  <a:off x="387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1" name="Freeform 3158"/>
                <p:cNvSpPr>
                  <a:spLocks/>
                </p:cNvSpPr>
                <p:nvPr/>
              </p:nvSpPr>
              <p:spPr bwMode="auto">
                <a:xfrm>
                  <a:off x="3874" y="3515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2" name="Freeform 3159"/>
                <p:cNvSpPr>
                  <a:spLocks/>
                </p:cNvSpPr>
                <p:nvPr/>
              </p:nvSpPr>
              <p:spPr bwMode="auto">
                <a:xfrm>
                  <a:off x="387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3" name="Freeform 3160"/>
                <p:cNvSpPr>
                  <a:spLocks/>
                </p:cNvSpPr>
                <p:nvPr/>
              </p:nvSpPr>
              <p:spPr bwMode="auto">
                <a:xfrm>
                  <a:off x="3876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4" name="Freeform 3161"/>
                <p:cNvSpPr>
                  <a:spLocks/>
                </p:cNvSpPr>
                <p:nvPr/>
              </p:nvSpPr>
              <p:spPr bwMode="auto">
                <a:xfrm>
                  <a:off x="387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5" name="Freeform 3162"/>
                <p:cNvSpPr>
                  <a:spLocks/>
                </p:cNvSpPr>
                <p:nvPr/>
              </p:nvSpPr>
              <p:spPr bwMode="auto">
                <a:xfrm>
                  <a:off x="3879" y="351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6" name="Freeform 3163"/>
                <p:cNvSpPr>
                  <a:spLocks/>
                </p:cNvSpPr>
                <p:nvPr/>
              </p:nvSpPr>
              <p:spPr bwMode="auto">
                <a:xfrm>
                  <a:off x="388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7" name="Freeform 3164"/>
                <p:cNvSpPr>
                  <a:spLocks/>
                </p:cNvSpPr>
                <p:nvPr/>
              </p:nvSpPr>
              <p:spPr bwMode="auto">
                <a:xfrm>
                  <a:off x="3881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8" name="Freeform 3165"/>
                <p:cNvSpPr>
                  <a:spLocks/>
                </p:cNvSpPr>
                <p:nvPr/>
              </p:nvSpPr>
              <p:spPr bwMode="auto">
                <a:xfrm>
                  <a:off x="388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9" name="Freeform 3166"/>
                <p:cNvSpPr>
                  <a:spLocks/>
                </p:cNvSpPr>
                <p:nvPr/>
              </p:nvSpPr>
              <p:spPr bwMode="auto">
                <a:xfrm>
                  <a:off x="3883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0" name="Freeform 3167"/>
                <p:cNvSpPr>
                  <a:spLocks/>
                </p:cNvSpPr>
                <p:nvPr/>
              </p:nvSpPr>
              <p:spPr bwMode="auto">
                <a:xfrm>
                  <a:off x="388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1" name="Freeform 3168"/>
                <p:cNvSpPr>
                  <a:spLocks/>
                </p:cNvSpPr>
                <p:nvPr/>
              </p:nvSpPr>
              <p:spPr bwMode="auto">
                <a:xfrm>
                  <a:off x="388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2" name="Freeform 3169"/>
                <p:cNvSpPr>
                  <a:spLocks/>
                </p:cNvSpPr>
                <p:nvPr/>
              </p:nvSpPr>
              <p:spPr bwMode="auto">
                <a:xfrm>
                  <a:off x="388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3" name="Freeform 3170"/>
                <p:cNvSpPr>
                  <a:spLocks/>
                </p:cNvSpPr>
                <p:nvPr/>
              </p:nvSpPr>
              <p:spPr bwMode="auto">
                <a:xfrm>
                  <a:off x="388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4" name="Freeform 3171"/>
                <p:cNvSpPr>
                  <a:spLocks/>
                </p:cNvSpPr>
                <p:nvPr/>
              </p:nvSpPr>
              <p:spPr bwMode="auto">
                <a:xfrm>
                  <a:off x="3889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5" name="Freeform 3172"/>
                <p:cNvSpPr>
                  <a:spLocks/>
                </p:cNvSpPr>
                <p:nvPr/>
              </p:nvSpPr>
              <p:spPr bwMode="auto">
                <a:xfrm>
                  <a:off x="3890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6" name="Freeform 3173"/>
                <p:cNvSpPr>
                  <a:spLocks/>
                </p:cNvSpPr>
                <p:nvPr/>
              </p:nvSpPr>
              <p:spPr bwMode="auto">
                <a:xfrm>
                  <a:off x="3892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7" name="Freeform 3174"/>
                <p:cNvSpPr>
                  <a:spLocks/>
                </p:cNvSpPr>
                <p:nvPr/>
              </p:nvSpPr>
              <p:spPr bwMode="auto">
                <a:xfrm>
                  <a:off x="3893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" name="Freeform 3175"/>
                <p:cNvSpPr>
                  <a:spLocks/>
                </p:cNvSpPr>
                <p:nvPr/>
              </p:nvSpPr>
              <p:spPr bwMode="auto">
                <a:xfrm>
                  <a:off x="389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" name="Freeform 3176"/>
                <p:cNvSpPr>
                  <a:spLocks/>
                </p:cNvSpPr>
                <p:nvPr/>
              </p:nvSpPr>
              <p:spPr bwMode="auto">
                <a:xfrm>
                  <a:off x="389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" name="Freeform 3177"/>
                <p:cNvSpPr>
                  <a:spLocks/>
                </p:cNvSpPr>
                <p:nvPr/>
              </p:nvSpPr>
              <p:spPr bwMode="auto">
                <a:xfrm>
                  <a:off x="38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" name="Freeform 3178"/>
                <p:cNvSpPr>
                  <a:spLocks/>
                </p:cNvSpPr>
                <p:nvPr/>
              </p:nvSpPr>
              <p:spPr bwMode="auto">
                <a:xfrm>
                  <a:off x="3897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" name="Freeform 3179"/>
                <p:cNvSpPr>
                  <a:spLocks/>
                </p:cNvSpPr>
                <p:nvPr/>
              </p:nvSpPr>
              <p:spPr bwMode="auto">
                <a:xfrm>
                  <a:off x="3899" y="351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" name="Freeform 3180"/>
                <p:cNvSpPr>
                  <a:spLocks/>
                </p:cNvSpPr>
                <p:nvPr/>
              </p:nvSpPr>
              <p:spPr bwMode="auto">
                <a:xfrm>
                  <a:off x="3900" y="351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" name="Freeform 3181"/>
                <p:cNvSpPr>
                  <a:spLocks/>
                </p:cNvSpPr>
                <p:nvPr/>
              </p:nvSpPr>
              <p:spPr bwMode="auto">
                <a:xfrm>
                  <a:off x="3901" y="3496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20 h 24"/>
                    <a:gd name="T4" fmla="*/ 0 w 1"/>
                    <a:gd name="T5" fmla="*/ 21 h 24"/>
                    <a:gd name="T6" fmla="*/ 1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" name="Freeform 3182"/>
                <p:cNvSpPr>
                  <a:spLocks/>
                </p:cNvSpPr>
                <p:nvPr/>
              </p:nvSpPr>
              <p:spPr bwMode="auto">
                <a:xfrm>
                  <a:off x="3902" y="3496"/>
                  <a:ext cx="1" cy="21"/>
                </a:xfrm>
                <a:custGeom>
                  <a:avLst/>
                  <a:gdLst>
                    <a:gd name="T0" fmla="*/ 0 w 1"/>
                    <a:gd name="T1" fmla="*/ 20 h 21"/>
                    <a:gd name="T2" fmla="*/ 0 w 1"/>
                    <a:gd name="T3" fmla="*/ 0 h 21"/>
                    <a:gd name="T4" fmla="*/ 0 w 1"/>
                    <a:gd name="T5" fmla="*/ 2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" name="Freeform 3183"/>
                <p:cNvSpPr>
                  <a:spLocks/>
                </p:cNvSpPr>
                <p:nvPr/>
              </p:nvSpPr>
              <p:spPr bwMode="auto">
                <a:xfrm>
                  <a:off x="390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" name="Freeform 3184"/>
                <p:cNvSpPr>
                  <a:spLocks/>
                </p:cNvSpPr>
                <p:nvPr/>
              </p:nvSpPr>
              <p:spPr bwMode="auto">
                <a:xfrm>
                  <a:off x="3904" y="3516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" name="Freeform 3185"/>
                <p:cNvSpPr>
                  <a:spLocks/>
                </p:cNvSpPr>
                <p:nvPr/>
              </p:nvSpPr>
              <p:spPr bwMode="auto">
                <a:xfrm>
                  <a:off x="3906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" name="Freeform 3186"/>
                <p:cNvSpPr>
                  <a:spLocks/>
                </p:cNvSpPr>
                <p:nvPr/>
              </p:nvSpPr>
              <p:spPr bwMode="auto">
                <a:xfrm>
                  <a:off x="3907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" name="Freeform 3187"/>
                <p:cNvSpPr>
                  <a:spLocks/>
                </p:cNvSpPr>
                <p:nvPr/>
              </p:nvSpPr>
              <p:spPr bwMode="auto">
                <a:xfrm>
                  <a:off x="390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" name="Freeform 3188"/>
                <p:cNvSpPr>
                  <a:spLocks/>
                </p:cNvSpPr>
                <p:nvPr/>
              </p:nvSpPr>
              <p:spPr bwMode="auto">
                <a:xfrm>
                  <a:off x="3909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" name="Freeform 3189"/>
                <p:cNvSpPr>
                  <a:spLocks/>
                </p:cNvSpPr>
                <p:nvPr/>
              </p:nvSpPr>
              <p:spPr bwMode="auto">
                <a:xfrm>
                  <a:off x="391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" name="Freeform 3190"/>
                <p:cNvSpPr>
                  <a:spLocks/>
                </p:cNvSpPr>
                <p:nvPr/>
              </p:nvSpPr>
              <p:spPr bwMode="auto">
                <a:xfrm>
                  <a:off x="3911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" name="Freeform 3191"/>
                <p:cNvSpPr>
                  <a:spLocks/>
                </p:cNvSpPr>
                <p:nvPr/>
              </p:nvSpPr>
              <p:spPr bwMode="auto">
                <a:xfrm>
                  <a:off x="391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" name="Freeform 3192"/>
                <p:cNvSpPr>
                  <a:spLocks/>
                </p:cNvSpPr>
                <p:nvPr/>
              </p:nvSpPr>
              <p:spPr bwMode="auto">
                <a:xfrm>
                  <a:off x="391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" name="Freeform 3193"/>
                <p:cNvSpPr>
                  <a:spLocks/>
                </p:cNvSpPr>
                <p:nvPr/>
              </p:nvSpPr>
              <p:spPr bwMode="auto">
                <a:xfrm>
                  <a:off x="3915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8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" name="Freeform 3194"/>
                <p:cNvSpPr>
                  <a:spLocks/>
                </p:cNvSpPr>
                <p:nvPr/>
              </p:nvSpPr>
              <p:spPr bwMode="auto">
                <a:xfrm>
                  <a:off x="3916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" name="Freeform 3195"/>
                <p:cNvSpPr>
                  <a:spLocks/>
                </p:cNvSpPr>
                <p:nvPr/>
              </p:nvSpPr>
              <p:spPr bwMode="auto">
                <a:xfrm>
                  <a:off x="3917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" name="Freeform 3196"/>
                <p:cNvSpPr>
                  <a:spLocks/>
                </p:cNvSpPr>
                <p:nvPr/>
              </p:nvSpPr>
              <p:spPr bwMode="auto">
                <a:xfrm>
                  <a:off x="3918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3197"/>
              <p:cNvGrpSpPr>
                <a:grpSpLocks/>
              </p:cNvGrpSpPr>
              <p:nvPr/>
            </p:nvGrpSpPr>
            <p:grpSpPr bwMode="auto">
              <a:xfrm>
                <a:off x="3920" y="3501"/>
                <a:ext cx="233" cy="20"/>
                <a:chOff x="3920" y="3501"/>
                <a:chExt cx="233" cy="20"/>
              </a:xfrm>
            </p:grpSpPr>
            <p:sp>
              <p:nvSpPr>
                <p:cNvPr id="1260" name="Freeform 3198"/>
                <p:cNvSpPr>
                  <a:spLocks/>
                </p:cNvSpPr>
                <p:nvPr/>
              </p:nvSpPr>
              <p:spPr bwMode="auto">
                <a:xfrm>
                  <a:off x="392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1" name="Freeform 3199"/>
                <p:cNvSpPr>
                  <a:spLocks/>
                </p:cNvSpPr>
                <p:nvPr/>
              </p:nvSpPr>
              <p:spPr bwMode="auto">
                <a:xfrm>
                  <a:off x="3921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2" name="Freeform 3200"/>
                <p:cNvSpPr>
                  <a:spLocks/>
                </p:cNvSpPr>
                <p:nvPr/>
              </p:nvSpPr>
              <p:spPr bwMode="auto">
                <a:xfrm>
                  <a:off x="3922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5 h 18"/>
                    <a:gd name="T4" fmla="*/ 0 w 1"/>
                    <a:gd name="T5" fmla="*/ 15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3" name="Freeform 3201"/>
                <p:cNvSpPr>
                  <a:spLocks/>
                </p:cNvSpPr>
                <p:nvPr/>
              </p:nvSpPr>
              <p:spPr bwMode="auto">
                <a:xfrm>
                  <a:off x="3923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4" name="Freeform 3202"/>
                <p:cNvSpPr>
                  <a:spLocks/>
                </p:cNvSpPr>
                <p:nvPr/>
              </p:nvSpPr>
              <p:spPr bwMode="auto">
                <a:xfrm>
                  <a:off x="3924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5" name="Freeform 3203"/>
                <p:cNvSpPr>
                  <a:spLocks/>
                </p:cNvSpPr>
                <p:nvPr/>
              </p:nvSpPr>
              <p:spPr bwMode="auto">
                <a:xfrm>
                  <a:off x="3925" y="3515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6" name="Freeform 3204"/>
                <p:cNvSpPr>
                  <a:spLocks/>
                </p:cNvSpPr>
                <p:nvPr/>
              </p:nvSpPr>
              <p:spPr bwMode="auto">
                <a:xfrm>
                  <a:off x="392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7" name="Freeform 3205"/>
                <p:cNvSpPr>
                  <a:spLocks/>
                </p:cNvSpPr>
                <p:nvPr/>
              </p:nvSpPr>
              <p:spPr bwMode="auto">
                <a:xfrm>
                  <a:off x="3928" y="3516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8" name="Freeform 3206"/>
                <p:cNvSpPr>
                  <a:spLocks/>
                </p:cNvSpPr>
                <p:nvPr/>
              </p:nvSpPr>
              <p:spPr bwMode="auto">
                <a:xfrm>
                  <a:off x="392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9" name="Freeform 3207"/>
                <p:cNvSpPr>
                  <a:spLocks/>
                </p:cNvSpPr>
                <p:nvPr/>
              </p:nvSpPr>
              <p:spPr bwMode="auto">
                <a:xfrm>
                  <a:off x="393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0" name="Freeform 3208"/>
                <p:cNvSpPr>
                  <a:spLocks/>
                </p:cNvSpPr>
                <p:nvPr/>
              </p:nvSpPr>
              <p:spPr bwMode="auto">
                <a:xfrm>
                  <a:off x="3931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1" name="Freeform 3209"/>
                <p:cNvSpPr>
                  <a:spLocks/>
                </p:cNvSpPr>
                <p:nvPr/>
              </p:nvSpPr>
              <p:spPr bwMode="auto">
                <a:xfrm>
                  <a:off x="3932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2" name="Freeform 3210"/>
                <p:cNvSpPr>
                  <a:spLocks/>
                </p:cNvSpPr>
                <p:nvPr/>
              </p:nvSpPr>
              <p:spPr bwMode="auto">
                <a:xfrm>
                  <a:off x="393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3" name="Freeform 3211"/>
                <p:cNvSpPr>
                  <a:spLocks/>
                </p:cNvSpPr>
                <p:nvPr/>
              </p:nvSpPr>
              <p:spPr bwMode="auto">
                <a:xfrm>
                  <a:off x="393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4" name="Freeform 3212"/>
                <p:cNvSpPr>
                  <a:spLocks/>
                </p:cNvSpPr>
                <p:nvPr/>
              </p:nvSpPr>
              <p:spPr bwMode="auto">
                <a:xfrm>
                  <a:off x="3936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5" name="Freeform 3213"/>
                <p:cNvSpPr>
                  <a:spLocks/>
                </p:cNvSpPr>
                <p:nvPr/>
              </p:nvSpPr>
              <p:spPr bwMode="auto">
                <a:xfrm>
                  <a:off x="393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6" name="Freeform 3214"/>
                <p:cNvSpPr>
                  <a:spLocks/>
                </p:cNvSpPr>
                <p:nvPr/>
              </p:nvSpPr>
              <p:spPr bwMode="auto">
                <a:xfrm>
                  <a:off x="393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7" name="Freeform 3215"/>
                <p:cNvSpPr>
                  <a:spLocks/>
                </p:cNvSpPr>
                <p:nvPr/>
              </p:nvSpPr>
              <p:spPr bwMode="auto">
                <a:xfrm>
                  <a:off x="3939" y="3515"/>
                  <a:ext cx="2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0 w 2"/>
                    <a:gd name="T5" fmla="*/ 2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8" name="Freeform 3216"/>
                <p:cNvSpPr>
                  <a:spLocks/>
                </p:cNvSpPr>
                <p:nvPr/>
              </p:nvSpPr>
              <p:spPr bwMode="auto">
                <a:xfrm>
                  <a:off x="394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9" name="Freeform 3217"/>
                <p:cNvSpPr>
                  <a:spLocks/>
                </p:cNvSpPr>
                <p:nvPr/>
              </p:nvSpPr>
              <p:spPr bwMode="auto">
                <a:xfrm>
                  <a:off x="394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0" name="Freeform 3218"/>
                <p:cNvSpPr>
                  <a:spLocks/>
                </p:cNvSpPr>
                <p:nvPr/>
              </p:nvSpPr>
              <p:spPr bwMode="auto">
                <a:xfrm>
                  <a:off x="3943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1" name="Freeform 3219"/>
                <p:cNvSpPr>
                  <a:spLocks/>
                </p:cNvSpPr>
                <p:nvPr/>
              </p:nvSpPr>
              <p:spPr bwMode="auto">
                <a:xfrm>
                  <a:off x="394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2" name="Freeform 3220"/>
                <p:cNvSpPr>
                  <a:spLocks/>
                </p:cNvSpPr>
                <p:nvPr/>
              </p:nvSpPr>
              <p:spPr bwMode="auto">
                <a:xfrm>
                  <a:off x="394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3" name="Freeform 3221"/>
                <p:cNvSpPr>
                  <a:spLocks/>
                </p:cNvSpPr>
                <p:nvPr/>
              </p:nvSpPr>
              <p:spPr bwMode="auto">
                <a:xfrm>
                  <a:off x="3946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4" name="Freeform 3222"/>
                <p:cNvSpPr>
                  <a:spLocks/>
                </p:cNvSpPr>
                <p:nvPr/>
              </p:nvSpPr>
              <p:spPr bwMode="auto">
                <a:xfrm>
                  <a:off x="394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5" name="Freeform 3223"/>
                <p:cNvSpPr>
                  <a:spLocks/>
                </p:cNvSpPr>
                <p:nvPr/>
              </p:nvSpPr>
              <p:spPr bwMode="auto">
                <a:xfrm>
                  <a:off x="394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6" name="Freeform 3224"/>
                <p:cNvSpPr>
                  <a:spLocks/>
                </p:cNvSpPr>
                <p:nvPr/>
              </p:nvSpPr>
              <p:spPr bwMode="auto">
                <a:xfrm>
                  <a:off x="395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7" name="Freeform 3225"/>
                <p:cNvSpPr>
                  <a:spLocks/>
                </p:cNvSpPr>
                <p:nvPr/>
              </p:nvSpPr>
              <p:spPr bwMode="auto">
                <a:xfrm>
                  <a:off x="395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8" name="Freeform 3226"/>
                <p:cNvSpPr>
                  <a:spLocks/>
                </p:cNvSpPr>
                <p:nvPr/>
              </p:nvSpPr>
              <p:spPr bwMode="auto">
                <a:xfrm>
                  <a:off x="395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9" name="Freeform 3227"/>
                <p:cNvSpPr>
                  <a:spLocks/>
                </p:cNvSpPr>
                <p:nvPr/>
              </p:nvSpPr>
              <p:spPr bwMode="auto">
                <a:xfrm>
                  <a:off x="3953" y="3515"/>
                  <a:ext cx="2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0" name="Freeform 3228"/>
                <p:cNvSpPr>
                  <a:spLocks/>
                </p:cNvSpPr>
                <p:nvPr/>
              </p:nvSpPr>
              <p:spPr bwMode="auto">
                <a:xfrm>
                  <a:off x="3955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1" name="Freeform 3229"/>
                <p:cNvSpPr>
                  <a:spLocks/>
                </p:cNvSpPr>
                <p:nvPr/>
              </p:nvSpPr>
              <p:spPr bwMode="auto">
                <a:xfrm>
                  <a:off x="395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2" name="Freeform 3230"/>
                <p:cNvSpPr>
                  <a:spLocks/>
                </p:cNvSpPr>
                <p:nvPr/>
              </p:nvSpPr>
              <p:spPr bwMode="auto">
                <a:xfrm>
                  <a:off x="395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3" name="Freeform 3231"/>
                <p:cNvSpPr>
                  <a:spLocks/>
                </p:cNvSpPr>
                <p:nvPr/>
              </p:nvSpPr>
              <p:spPr bwMode="auto">
                <a:xfrm>
                  <a:off x="395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4" name="Freeform 3232"/>
                <p:cNvSpPr>
                  <a:spLocks/>
                </p:cNvSpPr>
                <p:nvPr/>
              </p:nvSpPr>
              <p:spPr bwMode="auto">
                <a:xfrm>
                  <a:off x="395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5" name="Freeform 3233"/>
                <p:cNvSpPr>
                  <a:spLocks/>
                </p:cNvSpPr>
                <p:nvPr/>
              </p:nvSpPr>
              <p:spPr bwMode="auto">
                <a:xfrm>
                  <a:off x="3960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6" name="Freeform 3234"/>
                <p:cNvSpPr>
                  <a:spLocks/>
                </p:cNvSpPr>
                <p:nvPr/>
              </p:nvSpPr>
              <p:spPr bwMode="auto">
                <a:xfrm>
                  <a:off x="3961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7" name="Freeform 3235"/>
                <p:cNvSpPr>
                  <a:spLocks/>
                </p:cNvSpPr>
                <p:nvPr/>
              </p:nvSpPr>
              <p:spPr bwMode="auto">
                <a:xfrm>
                  <a:off x="3963" y="351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8" name="Freeform 3236"/>
                <p:cNvSpPr>
                  <a:spLocks/>
                </p:cNvSpPr>
                <p:nvPr/>
              </p:nvSpPr>
              <p:spPr bwMode="auto">
                <a:xfrm>
                  <a:off x="396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9" name="Freeform 3237"/>
                <p:cNvSpPr>
                  <a:spLocks/>
                </p:cNvSpPr>
                <p:nvPr/>
              </p:nvSpPr>
              <p:spPr bwMode="auto">
                <a:xfrm>
                  <a:off x="396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0" name="Freeform 3238"/>
                <p:cNvSpPr>
                  <a:spLocks/>
                </p:cNvSpPr>
                <p:nvPr/>
              </p:nvSpPr>
              <p:spPr bwMode="auto">
                <a:xfrm>
                  <a:off x="396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1" name="Freeform 3239"/>
                <p:cNvSpPr>
                  <a:spLocks/>
                </p:cNvSpPr>
                <p:nvPr/>
              </p:nvSpPr>
              <p:spPr bwMode="auto">
                <a:xfrm>
                  <a:off x="3967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2" name="Freeform 3240"/>
                <p:cNvSpPr>
                  <a:spLocks/>
                </p:cNvSpPr>
                <p:nvPr/>
              </p:nvSpPr>
              <p:spPr bwMode="auto">
                <a:xfrm>
                  <a:off x="3968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2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3" name="Freeform 3241"/>
                <p:cNvSpPr>
                  <a:spLocks/>
                </p:cNvSpPr>
                <p:nvPr/>
              </p:nvSpPr>
              <p:spPr bwMode="auto">
                <a:xfrm>
                  <a:off x="397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4" name="Freeform 3242"/>
                <p:cNvSpPr>
                  <a:spLocks/>
                </p:cNvSpPr>
                <p:nvPr/>
              </p:nvSpPr>
              <p:spPr bwMode="auto">
                <a:xfrm>
                  <a:off x="397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5" name="Freeform 3243"/>
                <p:cNvSpPr>
                  <a:spLocks/>
                </p:cNvSpPr>
                <p:nvPr/>
              </p:nvSpPr>
              <p:spPr bwMode="auto">
                <a:xfrm>
                  <a:off x="3972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6" name="Freeform 3244"/>
                <p:cNvSpPr>
                  <a:spLocks/>
                </p:cNvSpPr>
                <p:nvPr/>
              </p:nvSpPr>
              <p:spPr bwMode="auto">
                <a:xfrm>
                  <a:off x="397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7" name="Freeform 3245"/>
                <p:cNvSpPr>
                  <a:spLocks/>
                </p:cNvSpPr>
                <p:nvPr/>
              </p:nvSpPr>
              <p:spPr bwMode="auto">
                <a:xfrm>
                  <a:off x="3974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3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8" name="Freeform 3246"/>
                <p:cNvSpPr>
                  <a:spLocks/>
                </p:cNvSpPr>
                <p:nvPr/>
              </p:nvSpPr>
              <p:spPr bwMode="auto">
                <a:xfrm>
                  <a:off x="3975" y="3513"/>
                  <a:ext cx="2" cy="6"/>
                </a:xfrm>
                <a:custGeom>
                  <a:avLst/>
                  <a:gdLst>
                    <a:gd name="T0" fmla="*/ 0 w 2"/>
                    <a:gd name="T1" fmla="*/ 4 h 6"/>
                    <a:gd name="T2" fmla="*/ 0 w 2"/>
                    <a:gd name="T3" fmla="*/ 0 h 6"/>
                    <a:gd name="T4" fmla="*/ 0 w 2"/>
                    <a:gd name="T5" fmla="*/ 4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9" name="Freeform 3247"/>
                <p:cNvSpPr>
                  <a:spLocks/>
                </p:cNvSpPr>
                <p:nvPr/>
              </p:nvSpPr>
              <p:spPr bwMode="auto">
                <a:xfrm>
                  <a:off x="397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0" name="Freeform 3248"/>
                <p:cNvSpPr>
                  <a:spLocks/>
                </p:cNvSpPr>
                <p:nvPr/>
              </p:nvSpPr>
              <p:spPr bwMode="auto">
                <a:xfrm>
                  <a:off x="397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1" name="Freeform 3249"/>
                <p:cNvSpPr>
                  <a:spLocks/>
                </p:cNvSpPr>
                <p:nvPr/>
              </p:nvSpPr>
              <p:spPr bwMode="auto">
                <a:xfrm>
                  <a:off x="3979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2" name="Freeform 3250"/>
                <p:cNvSpPr>
                  <a:spLocks/>
                </p:cNvSpPr>
                <p:nvPr/>
              </p:nvSpPr>
              <p:spPr bwMode="auto">
                <a:xfrm>
                  <a:off x="3980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3" name="Freeform 3251"/>
                <p:cNvSpPr>
                  <a:spLocks/>
                </p:cNvSpPr>
                <p:nvPr/>
              </p:nvSpPr>
              <p:spPr bwMode="auto">
                <a:xfrm>
                  <a:off x="398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4" name="Freeform 3252"/>
                <p:cNvSpPr>
                  <a:spLocks/>
                </p:cNvSpPr>
                <p:nvPr/>
              </p:nvSpPr>
              <p:spPr bwMode="auto">
                <a:xfrm>
                  <a:off x="3982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5" name="Freeform 3253"/>
                <p:cNvSpPr>
                  <a:spLocks/>
                </p:cNvSpPr>
                <p:nvPr/>
              </p:nvSpPr>
              <p:spPr bwMode="auto">
                <a:xfrm>
                  <a:off x="3984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1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6" name="Freeform 3254"/>
                <p:cNvSpPr>
                  <a:spLocks/>
                </p:cNvSpPr>
                <p:nvPr/>
              </p:nvSpPr>
              <p:spPr bwMode="auto">
                <a:xfrm>
                  <a:off x="3985" y="3506"/>
                  <a:ext cx="1" cy="11"/>
                </a:xfrm>
                <a:custGeom>
                  <a:avLst/>
                  <a:gdLst>
                    <a:gd name="T0" fmla="*/ 0 w 1"/>
                    <a:gd name="T1" fmla="*/ 10 h 11"/>
                    <a:gd name="T2" fmla="*/ 0 w 1"/>
                    <a:gd name="T3" fmla="*/ 0 h 11"/>
                    <a:gd name="T4" fmla="*/ 0 w 1"/>
                    <a:gd name="T5" fmla="*/ 1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7" name="Freeform 3255"/>
                <p:cNvSpPr>
                  <a:spLocks/>
                </p:cNvSpPr>
                <p:nvPr/>
              </p:nvSpPr>
              <p:spPr bwMode="auto">
                <a:xfrm>
                  <a:off x="3986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8" name="Freeform 3256"/>
                <p:cNvSpPr>
                  <a:spLocks/>
                </p:cNvSpPr>
                <p:nvPr/>
              </p:nvSpPr>
              <p:spPr bwMode="auto">
                <a:xfrm>
                  <a:off x="398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9" name="Freeform 3257"/>
                <p:cNvSpPr>
                  <a:spLocks/>
                </p:cNvSpPr>
                <p:nvPr/>
              </p:nvSpPr>
              <p:spPr bwMode="auto">
                <a:xfrm>
                  <a:off x="398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0" name="Freeform 3258"/>
                <p:cNvSpPr>
                  <a:spLocks/>
                </p:cNvSpPr>
                <p:nvPr/>
              </p:nvSpPr>
              <p:spPr bwMode="auto">
                <a:xfrm>
                  <a:off x="3989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1" name="Freeform 3259"/>
                <p:cNvSpPr>
                  <a:spLocks/>
                </p:cNvSpPr>
                <p:nvPr/>
              </p:nvSpPr>
              <p:spPr bwMode="auto">
                <a:xfrm>
                  <a:off x="399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2" name="Freeform 3260"/>
                <p:cNvSpPr>
                  <a:spLocks/>
                </p:cNvSpPr>
                <p:nvPr/>
              </p:nvSpPr>
              <p:spPr bwMode="auto">
                <a:xfrm>
                  <a:off x="399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3" name="Freeform 3261"/>
                <p:cNvSpPr>
                  <a:spLocks/>
                </p:cNvSpPr>
                <p:nvPr/>
              </p:nvSpPr>
              <p:spPr bwMode="auto">
                <a:xfrm>
                  <a:off x="399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4" name="Freeform 3262"/>
                <p:cNvSpPr>
                  <a:spLocks/>
                </p:cNvSpPr>
                <p:nvPr/>
              </p:nvSpPr>
              <p:spPr bwMode="auto">
                <a:xfrm>
                  <a:off x="3994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5" name="Freeform 3263"/>
                <p:cNvSpPr>
                  <a:spLocks/>
                </p:cNvSpPr>
                <p:nvPr/>
              </p:nvSpPr>
              <p:spPr bwMode="auto">
                <a:xfrm>
                  <a:off x="3995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6" name="Freeform 3264"/>
                <p:cNvSpPr>
                  <a:spLocks/>
                </p:cNvSpPr>
                <p:nvPr/>
              </p:nvSpPr>
              <p:spPr bwMode="auto">
                <a:xfrm>
                  <a:off x="3996" y="3516"/>
                  <a:ext cx="2" cy="3"/>
                </a:xfrm>
                <a:custGeom>
                  <a:avLst/>
                  <a:gdLst>
                    <a:gd name="T0" fmla="*/ 0 w 2"/>
                    <a:gd name="T1" fmla="*/ 1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7" name="Freeform 3265"/>
                <p:cNvSpPr>
                  <a:spLocks/>
                </p:cNvSpPr>
                <p:nvPr/>
              </p:nvSpPr>
              <p:spPr bwMode="auto">
                <a:xfrm>
                  <a:off x="399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8" name="Freeform 3266"/>
                <p:cNvSpPr>
                  <a:spLocks/>
                </p:cNvSpPr>
                <p:nvPr/>
              </p:nvSpPr>
              <p:spPr bwMode="auto">
                <a:xfrm>
                  <a:off x="3999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9" name="Freeform 3267"/>
                <p:cNvSpPr>
                  <a:spLocks/>
                </p:cNvSpPr>
                <p:nvPr/>
              </p:nvSpPr>
              <p:spPr bwMode="auto">
                <a:xfrm>
                  <a:off x="400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0" name="Freeform 3268"/>
                <p:cNvSpPr>
                  <a:spLocks/>
                </p:cNvSpPr>
                <p:nvPr/>
              </p:nvSpPr>
              <p:spPr bwMode="auto">
                <a:xfrm>
                  <a:off x="4001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2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1" name="Freeform 3269"/>
                <p:cNvSpPr>
                  <a:spLocks/>
                </p:cNvSpPr>
                <p:nvPr/>
              </p:nvSpPr>
              <p:spPr bwMode="auto">
                <a:xfrm>
                  <a:off x="400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" name="Freeform 3270"/>
                <p:cNvSpPr>
                  <a:spLocks/>
                </p:cNvSpPr>
                <p:nvPr/>
              </p:nvSpPr>
              <p:spPr bwMode="auto">
                <a:xfrm>
                  <a:off x="4003" y="3513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" name="Freeform 3271"/>
                <p:cNvSpPr>
                  <a:spLocks/>
                </p:cNvSpPr>
                <p:nvPr/>
              </p:nvSpPr>
              <p:spPr bwMode="auto">
                <a:xfrm>
                  <a:off x="400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4" name="Freeform 3272"/>
                <p:cNvSpPr>
                  <a:spLocks/>
                </p:cNvSpPr>
                <p:nvPr/>
              </p:nvSpPr>
              <p:spPr bwMode="auto">
                <a:xfrm>
                  <a:off x="4006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" name="Freeform 3273"/>
                <p:cNvSpPr>
                  <a:spLocks/>
                </p:cNvSpPr>
                <p:nvPr/>
              </p:nvSpPr>
              <p:spPr bwMode="auto">
                <a:xfrm>
                  <a:off x="4007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" name="Freeform 3274"/>
                <p:cNvSpPr>
                  <a:spLocks/>
                </p:cNvSpPr>
                <p:nvPr/>
              </p:nvSpPr>
              <p:spPr bwMode="auto">
                <a:xfrm>
                  <a:off x="400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7" name="Freeform 3275"/>
                <p:cNvSpPr>
                  <a:spLocks/>
                </p:cNvSpPr>
                <p:nvPr/>
              </p:nvSpPr>
              <p:spPr bwMode="auto">
                <a:xfrm>
                  <a:off x="400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" name="Freeform 3276"/>
                <p:cNvSpPr>
                  <a:spLocks/>
                </p:cNvSpPr>
                <p:nvPr/>
              </p:nvSpPr>
              <p:spPr bwMode="auto">
                <a:xfrm>
                  <a:off x="4010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" name="Freeform 3277"/>
                <p:cNvSpPr>
                  <a:spLocks/>
                </p:cNvSpPr>
                <p:nvPr/>
              </p:nvSpPr>
              <p:spPr bwMode="auto">
                <a:xfrm>
                  <a:off x="401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" name="Freeform 3278"/>
                <p:cNvSpPr>
                  <a:spLocks/>
                </p:cNvSpPr>
                <p:nvPr/>
              </p:nvSpPr>
              <p:spPr bwMode="auto">
                <a:xfrm>
                  <a:off x="4013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" name="Freeform 3279"/>
                <p:cNvSpPr>
                  <a:spLocks/>
                </p:cNvSpPr>
                <p:nvPr/>
              </p:nvSpPr>
              <p:spPr bwMode="auto">
                <a:xfrm>
                  <a:off x="401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" name="Freeform 3280"/>
                <p:cNvSpPr>
                  <a:spLocks/>
                </p:cNvSpPr>
                <p:nvPr/>
              </p:nvSpPr>
              <p:spPr bwMode="auto">
                <a:xfrm>
                  <a:off x="4015" y="3514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" name="Freeform 3281"/>
                <p:cNvSpPr>
                  <a:spLocks/>
                </p:cNvSpPr>
                <p:nvPr/>
              </p:nvSpPr>
              <p:spPr bwMode="auto">
                <a:xfrm>
                  <a:off x="401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" name="Freeform 3282"/>
                <p:cNvSpPr>
                  <a:spLocks/>
                </p:cNvSpPr>
                <p:nvPr/>
              </p:nvSpPr>
              <p:spPr bwMode="auto">
                <a:xfrm>
                  <a:off x="4017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5" name="Freeform 3283"/>
                <p:cNvSpPr>
                  <a:spLocks/>
                </p:cNvSpPr>
                <p:nvPr/>
              </p:nvSpPr>
              <p:spPr bwMode="auto">
                <a:xfrm>
                  <a:off x="401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" name="Freeform 3284"/>
                <p:cNvSpPr>
                  <a:spLocks/>
                </p:cNvSpPr>
                <p:nvPr/>
              </p:nvSpPr>
              <p:spPr bwMode="auto">
                <a:xfrm>
                  <a:off x="4020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" name="Freeform 3285"/>
                <p:cNvSpPr>
                  <a:spLocks/>
                </p:cNvSpPr>
                <p:nvPr/>
              </p:nvSpPr>
              <p:spPr bwMode="auto">
                <a:xfrm>
                  <a:off x="402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" name="Freeform 3286"/>
                <p:cNvSpPr>
                  <a:spLocks/>
                </p:cNvSpPr>
                <p:nvPr/>
              </p:nvSpPr>
              <p:spPr bwMode="auto">
                <a:xfrm>
                  <a:off x="402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" name="Freeform 3287"/>
                <p:cNvSpPr>
                  <a:spLocks/>
                </p:cNvSpPr>
                <p:nvPr/>
              </p:nvSpPr>
              <p:spPr bwMode="auto">
                <a:xfrm>
                  <a:off x="4023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" name="Freeform 3288"/>
                <p:cNvSpPr>
                  <a:spLocks/>
                </p:cNvSpPr>
                <p:nvPr/>
              </p:nvSpPr>
              <p:spPr bwMode="auto">
                <a:xfrm>
                  <a:off x="4024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2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" name="Freeform 3289"/>
                <p:cNvSpPr>
                  <a:spLocks/>
                </p:cNvSpPr>
                <p:nvPr/>
              </p:nvSpPr>
              <p:spPr bwMode="auto">
                <a:xfrm>
                  <a:off x="4026" y="3515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" name="Freeform 3290"/>
                <p:cNvSpPr>
                  <a:spLocks/>
                </p:cNvSpPr>
                <p:nvPr/>
              </p:nvSpPr>
              <p:spPr bwMode="auto">
                <a:xfrm>
                  <a:off x="402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3" name="Freeform 3291"/>
                <p:cNvSpPr>
                  <a:spLocks/>
                </p:cNvSpPr>
                <p:nvPr/>
              </p:nvSpPr>
              <p:spPr bwMode="auto">
                <a:xfrm>
                  <a:off x="4028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" name="Freeform 3292"/>
                <p:cNvSpPr>
                  <a:spLocks/>
                </p:cNvSpPr>
                <p:nvPr/>
              </p:nvSpPr>
              <p:spPr bwMode="auto">
                <a:xfrm>
                  <a:off x="402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" name="Freeform 3293"/>
                <p:cNvSpPr>
                  <a:spLocks/>
                </p:cNvSpPr>
                <p:nvPr/>
              </p:nvSpPr>
              <p:spPr bwMode="auto">
                <a:xfrm>
                  <a:off x="403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" name="Freeform 3294"/>
                <p:cNvSpPr>
                  <a:spLocks/>
                </p:cNvSpPr>
                <p:nvPr/>
              </p:nvSpPr>
              <p:spPr bwMode="auto">
                <a:xfrm>
                  <a:off x="4031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" name="Freeform 3295"/>
                <p:cNvSpPr>
                  <a:spLocks/>
                </p:cNvSpPr>
                <p:nvPr/>
              </p:nvSpPr>
              <p:spPr bwMode="auto">
                <a:xfrm>
                  <a:off x="403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" name="Freeform 3296"/>
                <p:cNvSpPr>
                  <a:spLocks/>
                </p:cNvSpPr>
                <p:nvPr/>
              </p:nvSpPr>
              <p:spPr bwMode="auto">
                <a:xfrm>
                  <a:off x="403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" name="Freeform 3297"/>
                <p:cNvSpPr>
                  <a:spLocks/>
                </p:cNvSpPr>
                <p:nvPr/>
              </p:nvSpPr>
              <p:spPr bwMode="auto">
                <a:xfrm>
                  <a:off x="403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" name="Freeform 3298"/>
                <p:cNvSpPr>
                  <a:spLocks/>
                </p:cNvSpPr>
                <p:nvPr/>
              </p:nvSpPr>
              <p:spPr bwMode="auto">
                <a:xfrm>
                  <a:off x="4036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1" name="Freeform 3299"/>
                <p:cNvSpPr>
                  <a:spLocks/>
                </p:cNvSpPr>
                <p:nvPr/>
              </p:nvSpPr>
              <p:spPr bwMode="auto">
                <a:xfrm>
                  <a:off x="403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2" name="Freeform 3300"/>
                <p:cNvSpPr>
                  <a:spLocks/>
                </p:cNvSpPr>
                <p:nvPr/>
              </p:nvSpPr>
              <p:spPr bwMode="auto">
                <a:xfrm>
                  <a:off x="4038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" name="Freeform 3301"/>
                <p:cNvSpPr>
                  <a:spLocks/>
                </p:cNvSpPr>
                <p:nvPr/>
              </p:nvSpPr>
              <p:spPr bwMode="auto">
                <a:xfrm>
                  <a:off x="4040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4" name="Freeform 3302"/>
                <p:cNvSpPr>
                  <a:spLocks/>
                </p:cNvSpPr>
                <p:nvPr/>
              </p:nvSpPr>
              <p:spPr bwMode="auto">
                <a:xfrm>
                  <a:off x="404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5" name="Freeform 3303"/>
                <p:cNvSpPr>
                  <a:spLocks/>
                </p:cNvSpPr>
                <p:nvPr/>
              </p:nvSpPr>
              <p:spPr bwMode="auto">
                <a:xfrm>
                  <a:off x="4042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6" name="Freeform 3304"/>
                <p:cNvSpPr>
                  <a:spLocks/>
                </p:cNvSpPr>
                <p:nvPr/>
              </p:nvSpPr>
              <p:spPr bwMode="auto">
                <a:xfrm>
                  <a:off x="404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7" name="Freeform 3305"/>
                <p:cNvSpPr>
                  <a:spLocks/>
                </p:cNvSpPr>
                <p:nvPr/>
              </p:nvSpPr>
              <p:spPr bwMode="auto">
                <a:xfrm>
                  <a:off x="4044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8" name="Freeform 3306"/>
                <p:cNvSpPr>
                  <a:spLocks/>
                </p:cNvSpPr>
                <p:nvPr/>
              </p:nvSpPr>
              <p:spPr bwMode="auto">
                <a:xfrm>
                  <a:off x="4045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9" name="Freeform 3307"/>
                <p:cNvSpPr>
                  <a:spLocks/>
                </p:cNvSpPr>
                <p:nvPr/>
              </p:nvSpPr>
              <p:spPr bwMode="auto">
                <a:xfrm>
                  <a:off x="4047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0" name="Freeform 3308"/>
                <p:cNvSpPr>
                  <a:spLocks/>
                </p:cNvSpPr>
                <p:nvPr/>
              </p:nvSpPr>
              <p:spPr bwMode="auto">
                <a:xfrm>
                  <a:off x="404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1" name="Freeform 3309"/>
                <p:cNvSpPr>
                  <a:spLocks/>
                </p:cNvSpPr>
                <p:nvPr/>
              </p:nvSpPr>
              <p:spPr bwMode="auto">
                <a:xfrm>
                  <a:off x="4049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2" name="Freeform 3310"/>
                <p:cNvSpPr>
                  <a:spLocks/>
                </p:cNvSpPr>
                <p:nvPr/>
              </p:nvSpPr>
              <p:spPr bwMode="auto">
                <a:xfrm>
                  <a:off x="405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" name="Freeform 3311"/>
                <p:cNvSpPr>
                  <a:spLocks/>
                </p:cNvSpPr>
                <p:nvPr/>
              </p:nvSpPr>
              <p:spPr bwMode="auto">
                <a:xfrm>
                  <a:off x="4051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0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4" name="Freeform 3312"/>
                <p:cNvSpPr>
                  <a:spLocks/>
                </p:cNvSpPr>
                <p:nvPr/>
              </p:nvSpPr>
              <p:spPr bwMode="auto">
                <a:xfrm>
                  <a:off x="4052" y="3507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13 h 13"/>
                    <a:gd name="T6" fmla="*/ 2 w 2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5" name="Freeform 3313"/>
                <p:cNvSpPr>
                  <a:spLocks/>
                </p:cNvSpPr>
                <p:nvPr/>
              </p:nvSpPr>
              <p:spPr bwMode="auto">
                <a:xfrm>
                  <a:off x="4054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6" name="Freeform 3314"/>
                <p:cNvSpPr>
                  <a:spLocks/>
                </p:cNvSpPr>
                <p:nvPr/>
              </p:nvSpPr>
              <p:spPr bwMode="auto">
                <a:xfrm>
                  <a:off x="405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7" name="Freeform 3315"/>
                <p:cNvSpPr>
                  <a:spLocks/>
                </p:cNvSpPr>
                <p:nvPr/>
              </p:nvSpPr>
              <p:spPr bwMode="auto">
                <a:xfrm>
                  <a:off x="4056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5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8" name="Freeform 3316"/>
                <p:cNvSpPr>
                  <a:spLocks/>
                </p:cNvSpPr>
                <p:nvPr/>
              </p:nvSpPr>
              <p:spPr bwMode="auto">
                <a:xfrm>
                  <a:off x="4057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9" name="Freeform 3317"/>
                <p:cNvSpPr>
                  <a:spLocks/>
                </p:cNvSpPr>
                <p:nvPr/>
              </p:nvSpPr>
              <p:spPr bwMode="auto">
                <a:xfrm>
                  <a:off x="405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0" name="Freeform 3318"/>
                <p:cNvSpPr>
                  <a:spLocks/>
                </p:cNvSpPr>
                <p:nvPr/>
              </p:nvSpPr>
              <p:spPr bwMode="auto">
                <a:xfrm>
                  <a:off x="4059" y="3517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1" name="Freeform 3319"/>
                <p:cNvSpPr>
                  <a:spLocks/>
                </p:cNvSpPr>
                <p:nvPr/>
              </p:nvSpPr>
              <p:spPr bwMode="auto">
                <a:xfrm>
                  <a:off x="406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2" name="Freeform 3320"/>
                <p:cNvSpPr>
                  <a:spLocks/>
                </p:cNvSpPr>
                <p:nvPr/>
              </p:nvSpPr>
              <p:spPr bwMode="auto">
                <a:xfrm>
                  <a:off x="4062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" name="Freeform 3321"/>
                <p:cNvSpPr>
                  <a:spLocks/>
                </p:cNvSpPr>
                <p:nvPr/>
              </p:nvSpPr>
              <p:spPr bwMode="auto">
                <a:xfrm>
                  <a:off x="406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4" name="Freeform 3322"/>
                <p:cNvSpPr>
                  <a:spLocks/>
                </p:cNvSpPr>
                <p:nvPr/>
              </p:nvSpPr>
              <p:spPr bwMode="auto">
                <a:xfrm>
                  <a:off x="4064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5" name="Freeform 3323"/>
                <p:cNvSpPr>
                  <a:spLocks/>
                </p:cNvSpPr>
                <p:nvPr/>
              </p:nvSpPr>
              <p:spPr bwMode="auto">
                <a:xfrm>
                  <a:off x="406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6" name="Freeform 3324"/>
                <p:cNvSpPr>
                  <a:spLocks/>
                </p:cNvSpPr>
                <p:nvPr/>
              </p:nvSpPr>
              <p:spPr bwMode="auto">
                <a:xfrm>
                  <a:off x="4066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1 h 4"/>
                    <a:gd name="T4" fmla="*/ 0 w 2"/>
                    <a:gd name="T5" fmla="*/ 2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7" name="Freeform 3325"/>
                <p:cNvSpPr>
                  <a:spLocks/>
                </p:cNvSpPr>
                <p:nvPr/>
              </p:nvSpPr>
              <p:spPr bwMode="auto">
                <a:xfrm>
                  <a:off x="406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8" name="Freeform 3326"/>
                <p:cNvSpPr>
                  <a:spLocks/>
                </p:cNvSpPr>
                <p:nvPr/>
              </p:nvSpPr>
              <p:spPr bwMode="auto">
                <a:xfrm>
                  <a:off x="406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9" name="Freeform 3327"/>
                <p:cNvSpPr>
                  <a:spLocks/>
                </p:cNvSpPr>
                <p:nvPr/>
              </p:nvSpPr>
              <p:spPr bwMode="auto">
                <a:xfrm>
                  <a:off x="4070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0" name="Freeform 3328"/>
                <p:cNvSpPr>
                  <a:spLocks/>
                </p:cNvSpPr>
                <p:nvPr/>
              </p:nvSpPr>
              <p:spPr bwMode="auto">
                <a:xfrm>
                  <a:off x="407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5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1" name="Freeform 3329"/>
                <p:cNvSpPr>
                  <a:spLocks/>
                </p:cNvSpPr>
                <p:nvPr/>
              </p:nvSpPr>
              <p:spPr bwMode="auto">
                <a:xfrm>
                  <a:off x="4072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5 h 8"/>
                    <a:gd name="T6" fmla="*/ 1 w 1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2" name="Freeform 3330"/>
                <p:cNvSpPr>
                  <a:spLocks/>
                </p:cNvSpPr>
                <p:nvPr/>
              </p:nvSpPr>
              <p:spPr bwMode="auto">
                <a:xfrm>
                  <a:off x="4073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" name="Freeform 3331"/>
                <p:cNvSpPr>
                  <a:spLocks/>
                </p:cNvSpPr>
                <p:nvPr/>
              </p:nvSpPr>
              <p:spPr bwMode="auto">
                <a:xfrm>
                  <a:off x="407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4" name="Freeform 3332"/>
                <p:cNvSpPr>
                  <a:spLocks/>
                </p:cNvSpPr>
                <p:nvPr/>
              </p:nvSpPr>
              <p:spPr bwMode="auto">
                <a:xfrm>
                  <a:off x="407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5" name="Freeform 3333"/>
                <p:cNvSpPr>
                  <a:spLocks/>
                </p:cNvSpPr>
                <p:nvPr/>
              </p:nvSpPr>
              <p:spPr bwMode="auto">
                <a:xfrm>
                  <a:off x="407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6" name="Freeform 3334"/>
                <p:cNvSpPr>
                  <a:spLocks/>
                </p:cNvSpPr>
                <p:nvPr/>
              </p:nvSpPr>
              <p:spPr bwMode="auto">
                <a:xfrm>
                  <a:off x="4078" y="3516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7" name="Freeform 3335"/>
                <p:cNvSpPr>
                  <a:spLocks/>
                </p:cNvSpPr>
                <p:nvPr/>
              </p:nvSpPr>
              <p:spPr bwMode="auto">
                <a:xfrm>
                  <a:off x="4079" y="351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8" name="Freeform 3336"/>
                <p:cNvSpPr>
                  <a:spLocks/>
                </p:cNvSpPr>
                <p:nvPr/>
              </p:nvSpPr>
              <p:spPr bwMode="auto">
                <a:xfrm>
                  <a:off x="4080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9" name="Freeform 3337"/>
                <p:cNvSpPr>
                  <a:spLocks/>
                </p:cNvSpPr>
                <p:nvPr/>
              </p:nvSpPr>
              <p:spPr bwMode="auto">
                <a:xfrm>
                  <a:off x="408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0" name="Freeform 3338"/>
                <p:cNvSpPr>
                  <a:spLocks/>
                </p:cNvSpPr>
                <p:nvPr/>
              </p:nvSpPr>
              <p:spPr bwMode="auto">
                <a:xfrm>
                  <a:off x="408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1" name="Freeform 3339"/>
                <p:cNvSpPr>
                  <a:spLocks/>
                </p:cNvSpPr>
                <p:nvPr/>
              </p:nvSpPr>
              <p:spPr bwMode="auto">
                <a:xfrm>
                  <a:off x="408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2" name="Freeform 3340"/>
                <p:cNvSpPr>
                  <a:spLocks/>
                </p:cNvSpPr>
                <p:nvPr/>
              </p:nvSpPr>
              <p:spPr bwMode="auto">
                <a:xfrm>
                  <a:off x="408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3" name="Freeform 3341"/>
                <p:cNvSpPr>
                  <a:spLocks/>
                </p:cNvSpPr>
                <p:nvPr/>
              </p:nvSpPr>
              <p:spPr bwMode="auto">
                <a:xfrm>
                  <a:off x="408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4" name="Freeform 3342"/>
                <p:cNvSpPr>
                  <a:spLocks/>
                </p:cNvSpPr>
                <p:nvPr/>
              </p:nvSpPr>
              <p:spPr bwMode="auto">
                <a:xfrm>
                  <a:off x="408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5" name="Freeform 3343"/>
                <p:cNvSpPr>
                  <a:spLocks/>
                </p:cNvSpPr>
                <p:nvPr/>
              </p:nvSpPr>
              <p:spPr bwMode="auto">
                <a:xfrm>
                  <a:off x="4088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6" name="Freeform 3344"/>
                <p:cNvSpPr>
                  <a:spLocks/>
                </p:cNvSpPr>
                <p:nvPr/>
              </p:nvSpPr>
              <p:spPr bwMode="auto">
                <a:xfrm>
                  <a:off x="409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7" name="Freeform 3345"/>
                <p:cNvSpPr>
                  <a:spLocks/>
                </p:cNvSpPr>
                <p:nvPr/>
              </p:nvSpPr>
              <p:spPr bwMode="auto">
                <a:xfrm>
                  <a:off x="4091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8" name="Freeform 3346"/>
                <p:cNvSpPr>
                  <a:spLocks/>
                </p:cNvSpPr>
                <p:nvPr/>
              </p:nvSpPr>
              <p:spPr bwMode="auto">
                <a:xfrm>
                  <a:off x="409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9" name="Freeform 3347"/>
                <p:cNvSpPr>
                  <a:spLocks/>
                </p:cNvSpPr>
                <p:nvPr/>
              </p:nvSpPr>
              <p:spPr bwMode="auto">
                <a:xfrm>
                  <a:off x="4093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0" name="Freeform 3348"/>
                <p:cNvSpPr>
                  <a:spLocks/>
                </p:cNvSpPr>
                <p:nvPr/>
              </p:nvSpPr>
              <p:spPr bwMode="auto">
                <a:xfrm>
                  <a:off x="4094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1" name="Freeform 3349"/>
                <p:cNvSpPr>
                  <a:spLocks/>
                </p:cNvSpPr>
                <p:nvPr/>
              </p:nvSpPr>
              <p:spPr bwMode="auto">
                <a:xfrm>
                  <a:off x="4095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2" name="Freeform 3350"/>
                <p:cNvSpPr>
                  <a:spLocks/>
                </p:cNvSpPr>
                <p:nvPr/>
              </p:nvSpPr>
              <p:spPr bwMode="auto">
                <a:xfrm>
                  <a:off x="4097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3" name="Freeform 3351"/>
                <p:cNvSpPr>
                  <a:spLocks/>
                </p:cNvSpPr>
                <p:nvPr/>
              </p:nvSpPr>
              <p:spPr bwMode="auto">
                <a:xfrm>
                  <a:off x="409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" name="Freeform 3352"/>
                <p:cNvSpPr>
                  <a:spLocks/>
                </p:cNvSpPr>
                <p:nvPr/>
              </p:nvSpPr>
              <p:spPr bwMode="auto">
                <a:xfrm>
                  <a:off x="4099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5" name="Freeform 3353"/>
                <p:cNvSpPr>
                  <a:spLocks/>
                </p:cNvSpPr>
                <p:nvPr/>
              </p:nvSpPr>
              <p:spPr bwMode="auto">
                <a:xfrm>
                  <a:off x="410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6" name="Freeform 3354"/>
                <p:cNvSpPr>
                  <a:spLocks/>
                </p:cNvSpPr>
                <p:nvPr/>
              </p:nvSpPr>
              <p:spPr bwMode="auto">
                <a:xfrm>
                  <a:off x="410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7" name="Freeform 3355"/>
                <p:cNvSpPr>
                  <a:spLocks/>
                </p:cNvSpPr>
                <p:nvPr/>
              </p:nvSpPr>
              <p:spPr bwMode="auto">
                <a:xfrm>
                  <a:off x="4102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8" name="Freeform 3356"/>
                <p:cNvSpPr>
                  <a:spLocks/>
                </p:cNvSpPr>
                <p:nvPr/>
              </p:nvSpPr>
              <p:spPr bwMode="auto">
                <a:xfrm>
                  <a:off x="410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9" name="Freeform 3357"/>
                <p:cNvSpPr>
                  <a:spLocks/>
                </p:cNvSpPr>
                <p:nvPr/>
              </p:nvSpPr>
              <p:spPr bwMode="auto">
                <a:xfrm>
                  <a:off x="410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0" name="Freeform 3358"/>
                <p:cNvSpPr>
                  <a:spLocks/>
                </p:cNvSpPr>
                <p:nvPr/>
              </p:nvSpPr>
              <p:spPr bwMode="auto">
                <a:xfrm>
                  <a:off x="410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1" name="Freeform 3359"/>
                <p:cNvSpPr>
                  <a:spLocks/>
                </p:cNvSpPr>
                <p:nvPr/>
              </p:nvSpPr>
              <p:spPr bwMode="auto">
                <a:xfrm>
                  <a:off x="4107" y="3501"/>
                  <a:ext cx="1" cy="19"/>
                </a:xfrm>
                <a:custGeom>
                  <a:avLst/>
                  <a:gdLst>
                    <a:gd name="T0" fmla="*/ 0 w 1"/>
                    <a:gd name="T1" fmla="*/ 16 h 19"/>
                    <a:gd name="T2" fmla="*/ 0 w 1"/>
                    <a:gd name="T3" fmla="*/ 0 h 19"/>
                    <a:gd name="T4" fmla="*/ 0 w 1"/>
                    <a:gd name="T5" fmla="*/ 15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2" name="Freeform 3360"/>
                <p:cNvSpPr>
                  <a:spLocks/>
                </p:cNvSpPr>
                <p:nvPr/>
              </p:nvSpPr>
              <p:spPr bwMode="auto">
                <a:xfrm>
                  <a:off x="4108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3" name="Freeform 3361"/>
                <p:cNvSpPr>
                  <a:spLocks/>
                </p:cNvSpPr>
                <p:nvPr/>
              </p:nvSpPr>
              <p:spPr bwMode="auto">
                <a:xfrm>
                  <a:off x="4109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" name="Freeform 3362"/>
                <p:cNvSpPr>
                  <a:spLocks/>
                </p:cNvSpPr>
                <p:nvPr/>
              </p:nvSpPr>
              <p:spPr bwMode="auto">
                <a:xfrm>
                  <a:off x="411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5" name="Freeform 3363"/>
                <p:cNvSpPr>
                  <a:spLocks/>
                </p:cNvSpPr>
                <p:nvPr/>
              </p:nvSpPr>
              <p:spPr bwMode="auto">
                <a:xfrm>
                  <a:off x="4112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6" name="Freeform 3364"/>
                <p:cNvSpPr>
                  <a:spLocks/>
                </p:cNvSpPr>
                <p:nvPr/>
              </p:nvSpPr>
              <p:spPr bwMode="auto">
                <a:xfrm>
                  <a:off x="411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7" name="Freeform 3365"/>
                <p:cNvSpPr>
                  <a:spLocks/>
                </p:cNvSpPr>
                <p:nvPr/>
              </p:nvSpPr>
              <p:spPr bwMode="auto">
                <a:xfrm>
                  <a:off x="411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8" name="Freeform 3366"/>
                <p:cNvSpPr>
                  <a:spLocks/>
                </p:cNvSpPr>
                <p:nvPr/>
              </p:nvSpPr>
              <p:spPr bwMode="auto">
                <a:xfrm>
                  <a:off x="411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9" name="Freeform 3367"/>
                <p:cNvSpPr>
                  <a:spLocks/>
                </p:cNvSpPr>
                <p:nvPr/>
              </p:nvSpPr>
              <p:spPr bwMode="auto">
                <a:xfrm>
                  <a:off x="4116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1 h 2"/>
                    <a:gd name="T4" fmla="*/ 0 w 2"/>
                    <a:gd name="T5" fmla="*/ 1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0" name="Freeform 3368"/>
                <p:cNvSpPr>
                  <a:spLocks/>
                </p:cNvSpPr>
                <p:nvPr/>
              </p:nvSpPr>
              <p:spPr bwMode="auto">
                <a:xfrm>
                  <a:off x="4118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1" name="Freeform 3369"/>
                <p:cNvSpPr>
                  <a:spLocks/>
                </p:cNvSpPr>
                <p:nvPr/>
              </p:nvSpPr>
              <p:spPr bwMode="auto">
                <a:xfrm>
                  <a:off x="4119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2" name="Freeform 3370"/>
                <p:cNvSpPr>
                  <a:spLocks/>
                </p:cNvSpPr>
                <p:nvPr/>
              </p:nvSpPr>
              <p:spPr bwMode="auto">
                <a:xfrm>
                  <a:off x="412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3" name="Freeform 3371"/>
                <p:cNvSpPr>
                  <a:spLocks/>
                </p:cNvSpPr>
                <p:nvPr/>
              </p:nvSpPr>
              <p:spPr bwMode="auto">
                <a:xfrm>
                  <a:off x="4121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4" name="Freeform 3372"/>
                <p:cNvSpPr>
                  <a:spLocks/>
                </p:cNvSpPr>
                <p:nvPr/>
              </p:nvSpPr>
              <p:spPr bwMode="auto">
                <a:xfrm>
                  <a:off x="412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5" name="Freeform 3373"/>
                <p:cNvSpPr>
                  <a:spLocks/>
                </p:cNvSpPr>
                <p:nvPr/>
              </p:nvSpPr>
              <p:spPr bwMode="auto">
                <a:xfrm>
                  <a:off x="4123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6" name="Freeform 3374"/>
                <p:cNvSpPr>
                  <a:spLocks/>
                </p:cNvSpPr>
                <p:nvPr/>
              </p:nvSpPr>
              <p:spPr bwMode="auto">
                <a:xfrm>
                  <a:off x="4125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" name="Freeform 3375"/>
                <p:cNvSpPr>
                  <a:spLocks/>
                </p:cNvSpPr>
                <p:nvPr/>
              </p:nvSpPr>
              <p:spPr bwMode="auto">
                <a:xfrm>
                  <a:off x="412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8" name="Freeform 3376"/>
                <p:cNvSpPr>
                  <a:spLocks/>
                </p:cNvSpPr>
                <p:nvPr/>
              </p:nvSpPr>
              <p:spPr bwMode="auto">
                <a:xfrm>
                  <a:off x="412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" name="Freeform 3377"/>
                <p:cNvSpPr>
                  <a:spLocks/>
                </p:cNvSpPr>
                <p:nvPr/>
              </p:nvSpPr>
              <p:spPr bwMode="auto">
                <a:xfrm>
                  <a:off x="412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0" name="Freeform 3378"/>
                <p:cNvSpPr>
                  <a:spLocks/>
                </p:cNvSpPr>
                <p:nvPr/>
              </p:nvSpPr>
              <p:spPr bwMode="auto">
                <a:xfrm>
                  <a:off x="412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" name="Freeform 3379"/>
                <p:cNvSpPr>
                  <a:spLocks/>
                </p:cNvSpPr>
                <p:nvPr/>
              </p:nvSpPr>
              <p:spPr bwMode="auto">
                <a:xfrm>
                  <a:off x="4130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2" name="Freeform 3380"/>
                <p:cNvSpPr>
                  <a:spLocks/>
                </p:cNvSpPr>
                <p:nvPr/>
              </p:nvSpPr>
              <p:spPr bwMode="auto">
                <a:xfrm>
                  <a:off x="4132" y="3510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3" name="Freeform 3381"/>
                <p:cNvSpPr>
                  <a:spLocks/>
                </p:cNvSpPr>
                <p:nvPr/>
              </p:nvSpPr>
              <p:spPr bwMode="auto">
                <a:xfrm>
                  <a:off x="413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4" name="Freeform 3382"/>
                <p:cNvSpPr>
                  <a:spLocks/>
                </p:cNvSpPr>
                <p:nvPr/>
              </p:nvSpPr>
              <p:spPr bwMode="auto">
                <a:xfrm>
                  <a:off x="413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" name="Freeform 3383"/>
                <p:cNvSpPr>
                  <a:spLocks/>
                </p:cNvSpPr>
                <p:nvPr/>
              </p:nvSpPr>
              <p:spPr bwMode="auto">
                <a:xfrm>
                  <a:off x="4135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8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" name="Freeform 3384"/>
                <p:cNvSpPr>
                  <a:spLocks/>
                </p:cNvSpPr>
                <p:nvPr/>
              </p:nvSpPr>
              <p:spPr bwMode="auto">
                <a:xfrm>
                  <a:off x="4136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7 h 11"/>
                    <a:gd name="T6" fmla="*/ 1 w 1"/>
                    <a:gd name="T7" fmla="*/ 1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7" name="Freeform 3385"/>
                <p:cNvSpPr>
                  <a:spLocks/>
                </p:cNvSpPr>
                <p:nvPr/>
              </p:nvSpPr>
              <p:spPr bwMode="auto">
                <a:xfrm>
                  <a:off x="4137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8" name="Freeform 3386"/>
                <p:cNvSpPr>
                  <a:spLocks/>
                </p:cNvSpPr>
                <p:nvPr/>
              </p:nvSpPr>
              <p:spPr bwMode="auto">
                <a:xfrm>
                  <a:off x="4139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9" name="Freeform 3387"/>
                <p:cNvSpPr>
                  <a:spLocks/>
                </p:cNvSpPr>
                <p:nvPr/>
              </p:nvSpPr>
              <p:spPr bwMode="auto">
                <a:xfrm>
                  <a:off x="414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0" name="Freeform 3388"/>
                <p:cNvSpPr>
                  <a:spLocks/>
                </p:cNvSpPr>
                <p:nvPr/>
              </p:nvSpPr>
              <p:spPr bwMode="auto">
                <a:xfrm>
                  <a:off x="414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1" name="Freeform 3389"/>
                <p:cNvSpPr>
                  <a:spLocks/>
                </p:cNvSpPr>
                <p:nvPr/>
              </p:nvSpPr>
              <p:spPr bwMode="auto">
                <a:xfrm>
                  <a:off x="414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2" name="Freeform 3390"/>
                <p:cNvSpPr>
                  <a:spLocks/>
                </p:cNvSpPr>
                <p:nvPr/>
              </p:nvSpPr>
              <p:spPr bwMode="auto">
                <a:xfrm>
                  <a:off x="414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3" name="Freeform 3391"/>
                <p:cNvSpPr>
                  <a:spLocks/>
                </p:cNvSpPr>
                <p:nvPr/>
              </p:nvSpPr>
              <p:spPr bwMode="auto">
                <a:xfrm>
                  <a:off x="4144" y="351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4" name="Freeform 3392"/>
                <p:cNvSpPr>
                  <a:spLocks/>
                </p:cNvSpPr>
                <p:nvPr/>
              </p:nvSpPr>
              <p:spPr bwMode="auto">
                <a:xfrm>
                  <a:off x="4146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5" name="Freeform 3393"/>
                <p:cNvSpPr>
                  <a:spLocks/>
                </p:cNvSpPr>
                <p:nvPr/>
              </p:nvSpPr>
              <p:spPr bwMode="auto">
                <a:xfrm>
                  <a:off x="414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6" name="Freeform 3394"/>
                <p:cNvSpPr>
                  <a:spLocks/>
                </p:cNvSpPr>
                <p:nvPr/>
              </p:nvSpPr>
              <p:spPr bwMode="auto">
                <a:xfrm>
                  <a:off x="414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" name="Freeform 3395"/>
                <p:cNvSpPr>
                  <a:spLocks/>
                </p:cNvSpPr>
                <p:nvPr/>
              </p:nvSpPr>
              <p:spPr bwMode="auto">
                <a:xfrm>
                  <a:off x="4149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" name="Freeform 3396"/>
                <p:cNvSpPr>
                  <a:spLocks/>
                </p:cNvSpPr>
                <p:nvPr/>
              </p:nvSpPr>
              <p:spPr bwMode="auto">
                <a:xfrm>
                  <a:off x="4150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9" name="Freeform 3397"/>
                <p:cNvSpPr>
                  <a:spLocks/>
                </p:cNvSpPr>
                <p:nvPr/>
              </p:nvSpPr>
              <p:spPr bwMode="auto">
                <a:xfrm>
                  <a:off x="4151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3398"/>
              <p:cNvGrpSpPr>
                <a:grpSpLocks/>
              </p:cNvGrpSpPr>
              <p:nvPr/>
            </p:nvGrpSpPr>
            <p:grpSpPr bwMode="auto">
              <a:xfrm>
                <a:off x="4153" y="3486"/>
                <a:ext cx="233" cy="35"/>
                <a:chOff x="4153" y="3486"/>
                <a:chExt cx="233" cy="35"/>
              </a:xfrm>
            </p:grpSpPr>
            <p:sp>
              <p:nvSpPr>
                <p:cNvPr id="1060" name="Freeform 3399"/>
                <p:cNvSpPr>
                  <a:spLocks/>
                </p:cNvSpPr>
                <p:nvPr/>
              </p:nvSpPr>
              <p:spPr bwMode="auto">
                <a:xfrm>
                  <a:off x="4153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1" name="Freeform 3400"/>
                <p:cNvSpPr>
                  <a:spLocks/>
                </p:cNvSpPr>
                <p:nvPr/>
              </p:nvSpPr>
              <p:spPr bwMode="auto">
                <a:xfrm>
                  <a:off x="415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2" name="Freeform 3401"/>
                <p:cNvSpPr>
                  <a:spLocks/>
                </p:cNvSpPr>
                <p:nvPr/>
              </p:nvSpPr>
              <p:spPr bwMode="auto">
                <a:xfrm>
                  <a:off x="415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3" name="Freeform 3402"/>
                <p:cNvSpPr>
                  <a:spLocks/>
                </p:cNvSpPr>
                <p:nvPr/>
              </p:nvSpPr>
              <p:spPr bwMode="auto">
                <a:xfrm>
                  <a:off x="415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4" name="Freeform 3403"/>
                <p:cNvSpPr>
                  <a:spLocks/>
                </p:cNvSpPr>
                <p:nvPr/>
              </p:nvSpPr>
              <p:spPr bwMode="auto">
                <a:xfrm>
                  <a:off x="4157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5" name="Freeform 3404"/>
                <p:cNvSpPr>
                  <a:spLocks/>
                </p:cNvSpPr>
                <p:nvPr/>
              </p:nvSpPr>
              <p:spPr bwMode="auto">
                <a:xfrm>
                  <a:off x="4158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6" name="Freeform 3405"/>
                <p:cNvSpPr>
                  <a:spLocks/>
                </p:cNvSpPr>
                <p:nvPr/>
              </p:nvSpPr>
              <p:spPr bwMode="auto">
                <a:xfrm>
                  <a:off x="4160" y="3508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406"/>
                <p:cNvSpPr>
                  <a:spLocks/>
                </p:cNvSpPr>
                <p:nvPr/>
              </p:nvSpPr>
              <p:spPr bwMode="auto">
                <a:xfrm>
                  <a:off x="416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407"/>
                <p:cNvSpPr>
                  <a:spLocks/>
                </p:cNvSpPr>
                <p:nvPr/>
              </p:nvSpPr>
              <p:spPr bwMode="auto">
                <a:xfrm>
                  <a:off x="416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408"/>
                <p:cNvSpPr>
                  <a:spLocks/>
                </p:cNvSpPr>
                <p:nvPr/>
              </p:nvSpPr>
              <p:spPr bwMode="auto">
                <a:xfrm>
                  <a:off x="4163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409"/>
                <p:cNvSpPr>
                  <a:spLocks/>
                </p:cNvSpPr>
                <p:nvPr/>
              </p:nvSpPr>
              <p:spPr bwMode="auto">
                <a:xfrm>
                  <a:off x="4164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10"/>
                <p:cNvSpPr>
                  <a:spLocks/>
                </p:cNvSpPr>
                <p:nvPr/>
              </p:nvSpPr>
              <p:spPr bwMode="auto">
                <a:xfrm>
                  <a:off x="4165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3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411"/>
                <p:cNvSpPr>
                  <a:spLocks/>
                </p:cNvSpPr>
                <p:nvPr/>
              </p:nvSpPr>
              <p:spPr bwMode="auto">
                <a:xfrm>
                  <a:off x="4167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412"/>
                <p:cNvSpPr>
                  <a:spLocks/>
                </p:cNvSpPr>
                <p:nvPr/>
              </p:nvSpPr>
              <p:spPr bwMode="auto">
                <a:xfrm>
                  <a:off x="416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Freeform 3413"/>
                <p:cNvSpPr>
                  <a:spLocks/>
                </p:cNvSpPr>
                <p:nvPr/>
              </p:nvSpPr>
              <p:spPr bwMode="auto">
                <a:xfrm>
                  <a:off x="416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3414"/>
                <p:cNvSpPr>
                  <a:spLocks/>
                </p:cNvSpPr>
                <p:nvPr/>
              </p:nvSpPr>
              <p:spPr bwMode="auto">
                <a:xfrm>
                  <a:off x="417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3415"/>
                <p:cNvSpPr>
                  <a:spLocks/>
                </p:cNvSpPr>
                <p:nvPr/>
              </p:nvSpPr>
              <p:spPr bwMode="auto">
                <a:xfrm>
                  <a:off x="417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3416"/>
                <p:cNvSpPr>
                  <a:spLocks/>
                </p:cNvSpPr>
                <p:nvPr/>
              </p:nvSpPr>
              <p:spPr bwMode="auto">
                <a:xfrm>
                  <a:off x="4172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3417"/>
                <p:cNvSpPr>
                  <a:spLocks/>
                </p:cNvSpPr>
                <p:nvPr/>
              </p:nvSpPr>
              <p:spPr bwMode="auto">
                <a:xfrm>
                  <a:off x="417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3418"/>
                <p:cNvSpPr>
                  <a:spLocks/>
                </p:cNvSpPr>
                <p:nvPr/>
              </p:nvSpPr>
              <p:spPr bwMode="auto">
                <a:xfrm>
                  <a:off x="417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3419"/>
                <p:cNvSpPr>
                  <a:spLocks/>
                </p:cNvSpPr>
                <p:nvPr/>
              </p:nvSpPr>
              <p:spPr bwMode="auto">
                <a:xfrm>
                  <a:off x="417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3420"/>
                <p:cNvSpPr>
                  <a:spLocks/>
                </p:cNvSpPr>
                <p:nvPr/>
              </p:nvSpPr>
              <p:spPr bwMode="auto">
                <a:xfrm>
                  <a:off x="417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Freeform 3421"/>
                <p:cNvSpPr>
                  <a:spLocks/>
                </p:cNvSpPr>
                <p:nvPr/>
              </p:nvSpPr>
              <p:spPr bwMode="auto">
                <a:xfrm>
                  <a:off x="417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Freeform 3422"/>
                <p:cNvSpPr>
                  <a:spLocks/>
                </p:cNvSpPr>
                <p:nvPr/>
              </p:nvSpPr>
              <p:spPr bwMode="auto">
                <a:xfrm>
                  <a:off x="4179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2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4" name="Freeform 3423"/>
                <p:cNvSpPr>
                  <a:spLocks/>
                </p:cNvSpPr>
                <p:nvPr/>
              </p:nvSpPr>
              <p:spPr bwMode="auto">
                <a:xfrm>
                  <a:off x="4181" y="351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3424"/>
                <p:cNvSpPr>
                  <a:spLocks/>
                </p:cNvSpPr>
                <p:nvPr/>
              </p:nvSpPr>
              <p:spPr bwMode="auto">
                <a:xfrm>
                  <a:off x="4182" y="348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7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Freeform 3425"/>
                <p:cNvSpPr>
                  <a:spLocks/>
                </p:cNvSpPr>
                <p:nvPr/>
              </p:nvSpPr>
              <p:spPr bwMode="auto">
                <a:xfrm>
                  <a:off x="418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7" name="Freeform 3426"/>
                <p:cNvSpPr>
                  <a:spLocks/>
                </p:cNvSpPr>
                <p:nvPr/>
              </p:nvSpPr>
              <p:spPr bwMode="auto">
                <a:xfrm>
                  <a:off x="418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8" name="Freeform 3427"/>
                <p:cNvSpPr>
                  <a:spLocks/>
                </p:cNvSpPr>
                <p:nvPr/>
              </p:nvSpPr>
              <p:spPr bwMode="auto">
                <a:xfrm>
                  <a:off x="418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Freeform 3428"/>
                <p:cNvSpPr>
                  <a:spLocks/>
                </p:cNvSpPr>
                <p:nvPr/>
              </p:nvSpPr>
              <p:spPr bwMode="auto">
                <a:xfrm>
                  <a:off x="418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Freeform 3429"/>
                <p:cNvSpPr>
                  <a:spLocks/>
                </p:cNvSpPr>
                <p:nvPr/>
              </p:nvSpPr>
              <p:spPr bwMode="auto">
                <a:xfrm>
                  <a:off x="418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Freeform 3430"/>
                <p:cNvSpPr>
                  <a:spLocks/>
                </p:cNvSpPr>
                <p:nvPr/>
              </p:nvSpPr>
              <p:spPr bwMode="auto">
                <a:xfrm>
                  <a:off x="418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Freeform 3431"/>
                <p:cNvSpPr>
                  <a:spLocks/>
                </p:cNvSpPr>
                <p:nvPr/>
              </p:nvSpPr>
              <p:spPr bwMode="auto">
                <a:xfrm>
                  <a:off x="419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Freeform 3432"/>
                <p:cNvSpPr>
                  <a:spLocks/>
                </p:cNvSpPr>
                <p:nvPr/>
              </p:nvSpPr>
              <p:spPr bwMode="auto">
                <a:xfrm>
                  <a:off x="419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Freeform 3433"/>
                <p:cNvSpPr>
                  <a:spLocks/>
                </p:cNvSpPr>
                <p:nvPr/>
              </p:nvSpPr>
              <p:spPr bwMode="auto">
                <a:xfrm>
                  <a:off x="419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Freeform 3434"/>
                <p:cNvSpPr>
                  <a:spLocks/>
                </p:cNvSpPr>
                <p:nvPr/>
              </p:nvSpPr>
              <p:spPr bwMode="auto">
                <a:xfrm>
                  <a:off x="4193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Freeform 3435"/>
                <p:cNvSpPr>
                  <a:spLocks/>
                </p:cNvSpPr>
                <p:nvPr/>
              </p:nvSpPr>
              <p:spPr bwMode="auto">
                <a:xfrm>
                  <a:off x="419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3436"/>
                <p:cNvSpPr>
                  <a:spLocks/>
                </p:cNvSpPr>
                <p:nvPr/>
              </p:nvSpPr>
              <p:spPr bwMode="auto">
                <a:xfrm>
                  <a:off x="4196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Freeform 3437"/>
                <p:cNvSpPr>
                  <a:spLocks/>
                </p:cNvSpPr>
                <p:nvPr/>
              </p:nvSpPr>
              <p:spPr bwMode="auto">
                <a:xfrm>
                  <a:off x="419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9" name="Freeform 3438"/>
                <p:cNvSpPr>
                  <a:spLocks/>
                </p:cNvSpPr>
                <p:nvPr/>
              </p:nvSpPr>
              <p:spPr bwMode="auto">
                <a:xfrm>
                  <a:off x="419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Freeform 3439"/>
                <p:cNvSpPr>
                  <a:spLocks/>
                </p:cNvSpPr>
                <p:nvPr/>
              </p:nvSpPr>
              <p:spPr bwMode="auto">
                <a:xfrm>
                  <a:off x="419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1" name="Freeform 3440"/>
                <p:cNvSpPr>
                  <a:spLocks/>
                </p:cNvSpPr>
                <p:nvPr/>
              </p:nvSpPr>
              <p:spPr bwMode="auto">
                <a:xfrm>
                  <a:off x="4200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2" name="Freeform 3441"/>
                <p:cNvSpPr>
                  <a:spLocks/>
                </p:cNvSpPr>
                <p:nvPr/>
              </p:nvSpPr>
              <p:spPr bwMode="auto">
                <a:xfrm>
                  <a:off x="4202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9 h 13"/>
                    <a:gd name="T4" fmla="*/ 0 w 1"/>
                    <a:gd name="T5" fmla="*/ 9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3" name="Freeform 3442"/>
                <p:cNvSpPr>
                  <a:spLocks/>
                </p:cNvSpPr>
                <p:nvPr/>
              </p:nvSpPr>
              <p:spPr bwMode="auto">
                <a:xfrm>
                  <a:off x="4203" y="3507"/>
                  <a:ext cx="1" cy="13"/>
                </a:xfrm>
                <a:custGeom>
                  <a:avLst/>
                  <a:gdLst>
                    <a:gd name="T0" fmla="*/ 0 w 1"/>
                    <a:gd name="T1" fmla="*/ 12 h 13"/>
                    <a:gd name="T2" fmla="*/ 0 w 1"/>
                    <a:gd name="T3" fmla="*/ 0 h 13"/>
                    <a:gd name="T4" fmla="*/ 0 w 1"/>
                    <a:gd name="T5" fmla="*/ 9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4" name="Freeform 3443"/>
                <p:cNvSpPr>
                  <a:spLocks/>
                </p:cNvSpPr>
                <p:nvPr/>
              </p:nvSpPr>
              <p:spPr bwMode="auto">
                <a:xfrm>
                  <a:off x="4204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5" name="Freeform 3444"/>
                <p:cNvSpPr>
                  <a:spLocks/>
                </p:cNvSpPr>
                <p:nvPr/>
              </p:nvSpPr>
              <p:spPr bwMode="auto">
                <a:xfrm>
                  <a:off x="4205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6" name="Freeform 3445"/>
                <p:cNvSpPr>
                  <a:spLocks/>
                </p:cNvSpPr>
                <p:nvPr/>
              </p:nvSpPr>
              <p:spPr bwMode="auto">
                <a:xfrm>
                  <a:off x="4206" y="351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7" name="Freeform 3446"/>
                <p:cNvSpPr>
                  <a:spLocks/>
                </p:cNvSpPr>
                <p:nvPr/>
              </p:nvSpPr>
              <p:spPr bwMode="auto">
                <a:xfrm>
                  <a:off x="4207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8" name="Freeform 3447"/>
                <p:cNvSpPr>
                  <a:spLocks/>
                </p:cNvSpPr>
                <p:nvPr/>
              </p:nvSpPr>
              <p:spPr bwMode="auto">
                <a:xfrm>
                  <a:off x="420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Freeform 3448"/>
                <p:cNvSpPr>
                  <a:spLocks/>
                </p:cNvSpPr>
                <p:nvPr/>
              </p:nvSpPr>
              <p:spPr bwMode="auto">
                <a:xfrm>
                  <a:off x="421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Freeform 3449"/>
                <p:cNvSpPr>
                  <a:spLocks/>
                </p:cNvSpPr>
                <p:nvPr/>
              </p:nvSpPr>
              <p:spPr bwMode="auto">
                <a:xfrm>
                  <a:off x="421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Freeform 3450"/>
                <p:cNvSpPr>
                  <a:spLocks/>
                </p:cNvSpPr>
                <p:nvPr/>
              </p:nvSpPr>
              <p:spPr bwMode="auto">
                <a:xfrm>
                  <a:off x="421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Freeform 3451"/>
                <p:cNvSpPr>
                  <a:spLocks/>
                </p:cNvSpPr>
                <p:nvPr/>
              </p:nvSpPr>
              <p:spPr bwMode="auto">
                <a:xfrm>
                  <a:off x="421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Freeform 3452"/>
                <p:cNvSpPr>
                  <a:spLocks/>
                </p:cNvSpPr>
                <p:nvPr/>
              </p:nvSpPr>
              <p:spPr bwMode="auto">
                <a:xfrm>
                  <a:off x="421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Freeform 3453"/>
                <p:cNvSpPr>
                  <a:spLocks/>
                </p:cNvSpPr>
                <p:nvPr/>
              </p:nvSpPr>
              <p:spPr bwMode="auto">
                <a:xfrm>
                  <a:off x="4215" y="3515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Freeform 3454"/>
                <p:cNvSpPr>
                  <a:spLocks/>
                </p:cNvSpPr>
                <p:nvPr/>
              </p:nvSpPr>
              <p:spPr bwMode="auto">
                <a:xfrm>
                  <a:off x="421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Freeform 3455"/>
                <p:cNvSpPr>
                  <a:spLocks/>
                </p:cNvSpPr>
                <p:nvPr/>
              </p:nvSpPr>
              <p:spPr bwMode="auto">
                <a:xfrm>
                  <a:off x="4218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Freeform 3456"/>
                <p:cNvSpPr>
                  <a:spLocks/>
                </p:cNvSpPr>
                <p:nvPr/>
              </p:nvSpPr>
              <p:spPr bwMode="auto">
                <a:xfrm>
                  <a:off x="421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8" name="Freeform 3457"/>
                <p:cNvSpPr>
                  <a:spLocks/>
                </p:cNvSpPr>
                <p:nvPr/>
              </p:nvSpPr>
              <p:spPr bwMode="auto">
                <a:xfrm>
                  <a:off x="4220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20 h 23"/>
                    <a:gd name="T4" fmla="*/ 0 w 1"/>
                    <a:gd name="T5" fmla="*/ 20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9" name="Freeform 3458"/>
                <p:cNvSpPr>
                  <a:spLocks/>
                </p:cNvSpPr>
                <p:nvPr/>
              </p:nvSpPr>
              <p:spPr bwMode="auto">
                <a:xfrm>
                  <a:off x="4221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1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0" name="Freeform 3459"/>
                <p:cNvSpPr>
                  <a:spLocks/>
                </p:cNvSpPr>
                <p:nvPr/>
              </p:nvSpPr>
              <p:spPr bwMode="auto">
                <a:xfrm>
                  <a:off x="4222" y="3516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1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1" name="Freeform 3460"/>
                <p:cNvSpPr>
                  <a:spLocks/>
                </p:cNvSpPr>
                <p:nvPr/>
              </p:nvSpPr>
              <p:spPr bwMode="auto">
                <a:xfrm>
                  <a:off x="422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2" name="Freeform 3461"/>
                <p:cNvSpPr>
                  <a:spLocks/>
                </p:cNvSpPr>
                <p:nvPr/>
              </p:nvSpPr>
              <p:spPr bwMode="auto">
                <a:xfrm>
                  <a:off x="422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Freeform 3462"/>
                <p:cNvSpPr>
                  <a:spLocks/>
                </p:cNvSpPr>
                <p:nvPr/>
              </p:nvSpPr>
              <p:spPr bwMode="auto">
                <a:xfrm>
                  <a:off x="422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4" name="Freeform 3463"/>
                <p:cNvSpPr>
                  <a:spLocks/>
                </p:cNvSpPr>
                <p:nvPr/>
              </p:nvSpPr>
              <p:spPr bwMode="auto">
                <a:xfrm>
                  <a:off x="422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5" name="Freeform 3464"/>
                <p:cNvSpPr>
                  <a:spLocks/>
                </p:cNvSpPr>
                <p:nvPr/>
              </p:nvSpPr>
              <p:spPr bwMode="auto">
                <a:xfrm>
                  <a:off x="422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" name="Freeform 3465"/>
                <p:cNvSpPr>
                  <a:spLocks/>
                </p:cNvSpPr>
                <p:nvPr/>
              </p:nvSpPr>
              <p:spPr bwMode="auto">
                <a:xfrm>
                  <a:off x="4229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Freeform 3466"/>
                <p:cNvSpPr>
                  <a:spLocks/>
                </p:cNvSpPr>
                <p:nvPr/>
              </p:nvSpPr>
              <p:spPr bwMode="auto">
                <a:xfrm>
                  <a:off x="423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" name="Freeform 3467"/>
                <p:cNvSpPr>
                  <a:spLocks/>
                </p:cNvSpPr>
                <p:nvPr/>
              </p:nvSpPr>
              <p:spPr bwMode="auto">
                <a:xfrm>
                  <a:off x="4232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Freeform 3468"/>
                <p:cNvSpPr>
                  <a:spLocks/>
                </p:cNvSpPr>
                <p:nvPr/>
              </p:nvSpPr>
              <p:spPr bwMode="auto">
                <a:xfrm>
                  <a:off x="4233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" name="Freeform 3469"/>
                <p:cNvSpPr>
                  <a:spLocks/>
                </p:cNvSpPr>
                <p:nvPr/>
              </p:nvSpPr>
              <p:spPr bwMode="auto">
                <a:xfrm>
                  <a:off x="423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" name="Freeform 3470"/>
                <p:cNvSpPr>
                  <a:spLocks/>
                </p:cNvSpPr>
                <p:nvPr/>
              </p:nvSpPr>
              <p:spPr bwMode="auto">
                <a:xfrm>
                  <a:off x="423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" name="Freeform 3471"/>
                <p:cNvSpPr>
                  <a:spLocks/>
                </p:cNvSpPr>
                <p:nvPr/>
              </p:nvSpPr>
              <p:spPr bwMode="auto">
                <a:xfrm>
                  <a:off x="4236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" name="Freeform 3472"/>
                <p:cNvSpPr>
                  <a:spLocks/>
                </p:cNvSpPr>
                <p:nvPr/>
              </p:nvSpPr>
              <p:spPr bwMode="auto">
                <a:xfrm>
                  <a:off x="423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" name="Freeform 3473"/>
                <p:cNvSpPr>
                  <a:spLocks/>
                </p:cNvSpPr>
                <p:nvPr/>
              </p:nvSpPr>
              <p:spPr bwMode="auto">
                <a:xfrm>
                  <a:off x="4239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6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" name="Freeform 3474"/>
                <p:cNvSpPr>
                  <a:spLocks/>
                </p:cNvSpPr>
                <p:nvPr/>
              </p:nvSpPr>
              <p:spPr bwMode="auto">
                <a:xfrm>
                  <a:off x="4240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" name="Freeform 3475"/>
                <p:cNvSpPr>
                  <a:spLocks/>
                </p:cNvSpPr>
                <p:nvPr/>
              </p:nvSpPr>
              <p:spPr bwMode="auto">
                <a:xfrm>
                  <a:off x="424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" name="Freeform 3476"/>
                <p:cNvSpPr>
                  <a:spLocks/>
                </p:cNvSpPr>
                <p:nvPr/>
              </p:nvSpPr>
              <p:spPr bwMode="auto">
                <a:xfrm>
                  <a:off x="4242" y="351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" name="Freeform 3477"/>
                <p:cNvSpPr>
                  <a:spLocks/>
                </p:cNvSpPr>
                <p:nvPr/>
              </p:nvSpPr>
              <p:spPr bwMode="auto">
                <a:xfrm>
                  <a:off x="4243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" name="Freeform 3478"/>
                <p:cNvSpPr>
                  <a:spLocks/>
                </p:cNvSpPr>
                <p:nvPr/>
              </p:nvSpPr>
              <p:spPr bwMode="auto">
                <a:xfrm>
                  <a:off x="4245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" name="Freeform 3479"/>
                <p:cNvSpPr>
                  <a:spLocks/>
                </p:cNvSpPr>
                <p:nvPr/>
              </p:nvSpPr>
              <p:spPr bwMode="auto">
                <a:xfrm>
                  <a:off x="424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" name="Freeform 3480"/>
                <p:cNvSpPr>
                  <a:spLocks/>
                </p:cNvSpPr>
                <p:nvPr/>
              </p:nvSpPr>
              <p:spPr bwMode="auto">
                <a:xfrm>
                  <a:off x="4247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2" name="Freeform 3481"/>
                <p:cNvSpPr>
                  <a:spLocks/>
                </p:cNvSpPr>
                <p:nvPr/>
              </p:nvSpPr>
              <p:spPr bwMode="auto">
                <a:xfrm>
                  <a:off x="424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3" name="Freeform 3482"/>
                <p:cNvSpPr>
                  <a:spLocks/>
                </p:cNvSpPr>
                <p:nvPr/>
              </p:nvSpPr>
              <p:spPr bwMode="auto">
                <a:xfrm>
                  <a:off x="4249" y="3516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4" name="Freeform 3483"/>
                <p:cNvSpPr>
                  <a:spLocks/>
                </p:cNvSpPr>
                <p:nvPr/>
              </p:nvSpPr>
              <p:spPr bwMode="auto">
                <a:xfrm>
                  <a:off x="4250" y="3517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5" name="Freeform 3484"/>
                <p:cNvSpPr>
                  <a:spLocks/>
                </p:cNvSpPr>
                <p:nvPr/>
              </p:nvSpPr>
              <p:spPr bwMode="auto">
                <a:xfrm>
                  <a:off x="4252" y="351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6" name="Freeform 3485"/>
                <p:cNvSpPr>
                  <a:spLocks/>
                </p:cNvSpPr>
                <p:nvPr/>
              </p:nvSpPr>
              <p:spPr bwMode="auto">
                <a:xfrm>
                  <a:off x="425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" name="Freeform 3486"/>
                <p:cNvSpPr>
                  <a:spLocks/>
                </p:cNvSpPr>
                <p:nvPr/>
              </p:nvSpPr>
              <p:spPr bwMode="auto">
                <a:xfrm>
                  <a:off x="425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" name="Freeform 3487"/>
                <p:cNvSpPr>
                  <a:spLocks/>
                </p:cNvSpPr>
                <p:nvPr/>
              </p:nvSpPr>
              <p:spPr bwMode="auto">
                <a:xfrm>
                  <a:off x="4255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" name="Freeform 3488"/>
                <p:cNvSpPr>
                  <a:spLocks/>
                </p:cNvSpPr>
                <p:nvPr/>
              </p:nvSpPr>
              <p:spPr bwMode="auto">
                <a:xfrm>
                  <a:off x="425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" name="Freeform 3489"/>
                <p:cNvSpPr>
                  <a:spLocks/>
                </p:cNvSpPr>
                <p:nvPr/>
              </p:nvSpPr>
              <p:spPr bwMode="auto">
                <a:xfrm>
                  <a:off x="4257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" name="Freeform 3490"/>
                <p:cNvSpPr>
                  <a:spLocks/>
                </p:cNvSpPr>
                <p:nvPr/>
              </p:nvSpPr>
              <p:spPr bwMode="auto">
                <a:xfrm>
                  <a:off x="4259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" name="Freeform 3491"/>
                <p:cNvSpPr>
                  <a:spLocks/>
                </p:cNvSpPr>
                <p:nvPr/>
              </p:nvSpPr>
              <p:spPr bwMode="auto">
                <a:xfrm>
                  <a:off x="426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" name="Freeform 3492"/>
                <p:cNvSpPr>
                  <a:spLocks/>
                </p:cNvSpPr>
                <p:nvPr/>
              </p:nvSpPr>
              <p:spPr bwMode="auto">
                <a:xfrm>
                  <a:off x="426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" name="Freeform 3493"/>
                <p:cNvSpPr>
                  <a:spLocks/>
                </p:cNvSpPr>
                <p:nvPr/>
              </p:nvSpPr>
              <p:spPr bwMode="auto">
                <a:xfrm>
                  <a:off x="426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" name="Freeform 3494"/>
                <p:cNvSpPr>
                  <a:spLocks/>
                </p:cNvSpPr>
                <p:nvPr/>
              </p:nvSpPr>
              <p:spPr bwMode="auto">
                <a:xfrm>
                  <a:off x="4263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" name="Freeform 3495"/>
                <p:cNvSpPr>
                  <a:spLocks/>
                </p:cNvSpPr>
                <p:nvPr/>
              </p:nvSpPr>
              <p:spPr bwMode="auto">
                <a:xfrm>
                  <a:off x="4264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" name="Freeform 3496"/>
                <p:cNvSpPr>
                  <a:spLocks/>
                </p:cNvSpPr>
                <p:nvPr/>
              </p:nvSpPr>
              <p:spPr bwMode="auto">
                <a:xfrm>
                  <a:off x="4266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8" name="Freeform 3497"/>
                <p:cNvSpPr>
                  <a:spLocks/>
                </p:cNvSpPr>
                <p:nvPr/>
              </p:nvSpPr>
              <p:spPr bwMode="auto">
                <a:xfrm>
                  <a:off x="426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9" name="Freeform 3498"/>
                <p:cNvSpPr>
                  <a:spLocks/>
                </p:cNvSpPr>
                <p:nvPr/>
              </p:nvSpPr>
              <p:spPr bwMode="auto">
                <a:xfrm>
                  <a:off x="4268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0" name="Freeform 3499"/>
                <p:cNvSpPr>
                  <a:spLocks/>
                </p:cNvSpPr>
                <p:nvPr/>
              </p:nvSpPr>
              <p:spPr bwMode="auto">
                <a:xfrm>
                  <a:off x="4269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1" name="Freeform 3500"/>
                <p:cNvSpPr>
                  <a:spLocks/>
                </p:cNvSpPr>
                <p:nvPr/>
              </p:nvSpPr>
              <p:spPr bwMode="auto">
                <a:xfrm>
                  <a:off x="4270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2" name="Freeform 3501"/>
                <p:cNvSpPr>
                  <a:spLocks/>
                </p:cNvSpPr>
                <p:nvPr/>
              </p:nvSpPr>
              <p:spPr bwMode="auto">
                <a:xfrm>
                  <a:off x="4271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3" name="Freeform 3502"/>
                <p:cNvSpPr>
                  <a:spLocks/>
                </p:cNvSpPr>
                <p:nvPr/>
              </p:nvSpPr>
              <p:spPr bwMode="auto">
                <a:xfrm>
                  <a:off x="427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4" name="Freeform 3503"/>
                <p:cNvSpPr>
                  <a:spLocks/>
                </p:cNvSpPr>
                <p:nvPr/>
              </p:nvSpPr>
              <p:spPr bwMode="auto">
                <a:xfrm>
                  <a:off x="427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5" name="Freeform 3504"/>
                <p:cNvSpPr>
                  <a:spLocks/>
                </p:cNvSpPr>
                <p:nvPr/>
              </p:nvSpPr>
              <p:spPr bwMode="auto">
                <a:xfrm>
                  <a:off x="427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6" name="Freeform 3505"/>
                <p:cNvSpPr>
                  <a:spLocks/>
                </p:cNvSpPr>
                <p:nvPr/>
              </p:nvSpPr>
              <p:spPr bwMode="auto">
                <a:xfrm>
                  <a:off x="427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7" name="Freeform 3506"/>
                <p:cNvSpPr>
                  <a:spLocks/>
                </p:cNvSpPr>
                <p:nvPr/>
              </p:nvSpPr>
              <p:spPr bwMode="auto">
                <a:xfrm>
                  <a:off x="427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8" name="Freeform 3507"/>
                <p:cNvSpPr>
                  <a:spLocks/>
                </p:cNvSpPr>
                <p:nvPr/>
              </p:nvSpPr>
              <p:spPr bwMode="auto">
                <a:xfrm>
                  <a:off x="4278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9" name="Freeform 3508"/>
                <p:cNvSpPr>
                  <a:spLocks/>
                </p:cNvSpPr>
                <p:nvPr/>
              </p:nvSpPr>
              <p:spPr bwMode="auto">
                <a:xfrm>
                  <a:off x="4280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0" name="Freeform 3509"/>
                <p:cNvSpPr>
                  <a:spLocks/>
                </p:cNvSpPr>
                <p:nvPr/>
              </p:nvSpPr>
              <p:spPr bwMode="auto">
                <a:xfrm>
                  <a:off x="428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1" name="Freeform 3510"/>
                <p:cNvSpPr>
                  <a:spLocks/>
                </p:cNvSpPr>
                <p:nvPr/>
              </p:nvSpPr>
              <p:spPr bwMode="auto">
                <a:xfrm>
                  <a:off x="4282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2" name="Freeform 3511"/>
                <p:cNvSpPr>
                  <a:spLocks/>
                </p:cNvSpPr>
                <p:nvPr/>
              </p:nvSpPr>
              <p:spPr bwMode="auto">
                <a:xfrm>
                  <a:off x="4283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4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3" name="Freeform 3512"/>
                <p:cNvSpPr>
                  <a:spLocks/>
                </p:cNvSpPr>
                <p:nvPr/>
              </p:nvSpPr>
              <p:spPr bwMode="auto">
                <a:xfrm>
                  <a:off x="4284" y="3512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7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4" name="Freeform 3513"/>
                <p:cNvSpPr>
                  <a:spLocks/>
                </p:cNvSpPr>
                <p:nvPr/>
              </p:nvSpPr>
              <p:spPr bwMode="auto">
                <a:xfrm>
                  <a:off x="4285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5" name="Freeform 3514"/>
                <p:cNvSpPr>
                  <a:spLocks/>
                </p:cNvSpPr>
                <p:nvPr/>
              </p:nvSpPr>
              <p:spPr bwMode="auto">
                <a:xfrm>
                  <a:off x="428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6" name="Freeform 3515"/>
                <p:cNvSpPr>
                  <a:spLocks/>
                </p:cNvSpPr>
                <p:nvPr/>
              </p:nvSpPr>
              <p:spPr bwMode="auto">
                <a:xfrm>
                  <a:off x="428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7" name="Freeform 3516"/>
                <p:cNvSpPr>
                  <a:spLocks/>
                </p:cNvSpPr>
                <p:nvPr/>
              </p:nvSpPr>
              <p:spPr bwMode="auto">
                <a:xfrm>
                  <a:off x="428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8" name="Freeform 3517"/>
                <p:cNvSpPr>
                  <a:spLocks/>
                </p:cNvSpPr>
                <p:nvPr/>
              </p:nvSpPr>
              <p:spPr bwMode="auto">
                <a:xfrm>
                  <a:off x="429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9" name="Freeform 3518"/>
                <p:cNvSpPr>
                  <a:spLocks/>
                </p:cNvSpPr>
                <p:nvPr/>
              </p:nvSpPr>
              <p:spPr bwMode="auto">
                <a:xfrm>
                  <a:off x="4291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0" name="Freeform 3519"/>
                <p:cNvSpPr>
                  <a:spLocks/>
                </p:cNvSpPr>
                <p:nvPr/>
              </p:nvSpPr>
              <p:spPr bwMode="auto">
                <a:xfrm>
                  <a:off x="4292" y="3515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1" name="Freeform 3520"/>
                <p:cNvSpPr>
                  <a:spLocks/>
                </p:cNvSpPr>
                <p:nvPr/>
              </p:nvSpPr>
              <p:spPr bwMode="auto">
                <a:xfrm>
                  <a:off x="429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2" name="Freeform 3521"/>
                <p:cNvSpPr>
                  <a:spLocks/>
                </p:cNvSpPr>
                <p:nvPr/>
              </p:nvSpPr>
              <p:spPr bwMode="auto">
                <a:xfrm>
                  <a:off x="429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3" name="Freeform 3522"/>
                <p:cNvSpPr>
                  <a:spLocks/>
                </p:cNvSpPr>
                <p:nvPr/>
              </p:nvSpPr>
              <p:spPr bwMode="auto">
                <a:xfrm>
                  <a:off x="42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4" name="Freeform 3523"/>
                <p:cNvSpPr>
                  <a:spLocks/>
                </p:cNvSpPr>
                <p:nvPr/>
              </p:nvSpPr>
              <p:spPr bwMode="auto">
                <a:xfrm>
                  <a:off x="4297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5" name="Freeform 3524"/>
                <p:cNvSpPr>
                  <a:spLocks/>
                </p:cNvSpPr>
                <p:nvPr/>
              </p:nvSpPr>
              <p:spPr bwMode="auto">
                <a:xfrm>
                  <a:off x="4298" y="351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6" name="Freeform 3525"/>
                <p:cNvSpPr>
                  <a:spLocks/>
                </p:cNvSpPr>
                <p:nvPr/>
              </p:nvSpPr>
              <p:spPr bwMode="auto">
                <a:xfrm>
                  <a:off x="4299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7" name="Freeform 3526"/>
                <p:cNvSpPr>
                  <a:spLocks/>
                </p:cNvSpPr>
                <p:nvPr/>
              </p:nvSpPr>
              <p:spPr bwMode="auto">
                <a:xfrm>
                  <a:off x="430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8" name="Freeform 3527"/>
                <p:cNvSpPr>
                  <a:spLocks/>
                </p:cNvSpPr>
                <p:nvPr/>
              </p:nvSpPr>
              <p:spPr bwMode="auto">
                <a:xfrm>
                  <a:off x="430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9" name="Freeform 3528"/>
                <p:cNvSpPr>
                  <a:spLocks/>
                </p:cNvSpPr>
                <p:nvPr/>
              </p:nvSpPr>
              <p:spPr bwMode="auto">
                <a:xfrm>
                  <a:off x="4303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0" name="Freeform 3529"/>
                <p:cNvSpPr>
                  <a:spLocks/>
                </p:cNvSpPr>
                <p:nvPr/>
              </p:nvSpPr>
              <p:spPr bwMode="auto">
                <a:xfrm>
                  <a:off x="430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1" name="Freeform 3530"/>
                <p:cNvSpPr>
                  <a:spLocks/>
                </p:cNvSpPr>
                <p:nvPr/>
              </p:nvSpPr>
              <p:spPr bwMode="auto">
                <a:xfrm>
                  <a:off x="430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2" name="Freeform 3531"/>
                <p:cNvSpPr>
                  <a:spLocks/>
                </p:cNvSpPr>
                <p:nvPr/>
              </p:nvSpPr>
              <p:spPr bwMode="auto">
                <a:xfrm>
                  <a:off x="430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3" name="Freeform 3532"/>
                <p:cNvSpPr>
                  <a:spLocks/>
                </p:cNvSpPr>
                <p:nvPr/>
              </p:nvSpPr>
              <p:spPr bwMode="auto">
                <a:xfrm>
                  <a:off x="430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4" name="Freeform 3533"/>
                <p:cNvSpPr>
                  <a:spLocks/>
                </p:cNvSpPr>
                <p:nvPr/>
              </p:nvSpPr>
              <p:spPr bwMode="auto">
                <a:xfrm>
                  <a:off x="4309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5" name="Freeform 3534"/>
                <p:cNvSpPr>
                  <a:spLocks/>
                </p:cNvSpPr>
                <p:nvPr/>
              </p:nvSpPr>
              <p:spPr bwMode="auto">
                <a:xfrm>
                  <a:off x="4310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6" name="Freeform 3535"/>
                <p:cNvSpPr>
                  <a:spLocks/>
                </p:cNvSpPr>
                <p:nvPr/>
              </p:nvSpPr>
              <p:spPr bwMode="auto">
                <a:xfrm>
                  <a:off x="4311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7" name="Freeform 3536"/>
                <p:cNvSpPr>
                  <a:spLocks/>
                </p:cNvSpPr>
                <p:nvPr/>
              </p:nvSpPr>
              <p:spPr bwMode="auto">
                <a:xfrm>
                  <a:off x="431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" name="Freeform 3537"/>
                <p:cNvSpPr>
                  <a:spLocks/>
                </p:cNvSpPr>
                <p:nvPr/>
              </p:nvSpPr>
              <p:spPr bwMode="auto">
                <a:xfrm>
                  <a:off x="4313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1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9" name="Freeform 3538"/>
                <p:cNvSpPr>
                  <a:spLocks/>
                </p:cNvSpPr>
                <p:nvPr/>
              </p:nvSpPr>
              <p:spPr bwMode="auto">
                <a:xfrm>
                  <a:off x="4315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0" name="Freeform 3539"/>
                <p:cNvSpPr>
                  <a:spLocks/>
                </p:cNvSpPr>
                <p:nvPr/>
              </p:nvSpPr>
              <p:spPr bwMode="auto">
                <a:xfrm>
                  <a:off x="4316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4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1" name="Freeform 3540"/>
                <p:cNvSpPr>
                  <a:spLocks/>
                </p:cNvSpPr>
                <p:nvPr/>
              </p:nvSpPr>
              <p:spPr bwMode="auto">
                <a:xfrm>
                  <a:off x="4317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6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2" name="Freeform 3541"/>
                <p:cNvSpPr>
                  <a:spLocks/>
                </p:cNvSpPr>
                <p:nvPr/>
              </p:nvSpPr>
              <p:spPr bwMode="auto">
                <a:xfrm>
                  <a:off x="431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3" name="Freeform 3542"/>
                <p:cNvSpPr>
                  <a:spLocks/>
                </p:cNvSpPr>
                <p:nvPr/>
              </p:nvSpPr>
              <p:spPr bwMode="auto">
                <a:xfrm>
                  <a:off x="4319" y="35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4" name="Freeform 3543"/>
                <p:cNvSpPr>
                  <a:spLocks/>
                </p:cNvSpPr>
                <p:nvPr/>
              </p:nvSpPr>
              <p:spPr bwMode="auto">
                <a:xfrm>
                  <a:off x="4320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3 h 5"/>
                    <a:gd name="T6" fmla="*/ 2 w 2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5" name="Freeform 3544"/>
                <p:cNvSpPr>
                  <a:spLocks/>
                </p:cNvSpPr>
                <p:nvPr/>
              </p:nvSpPr>
              <p:spPr bwMode="auto">
                <a:xfrm>
                  <a:off x="4322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6" name="Freeform 3545"/>
                <p:cNvSpPr>
                  <a:spLocks/>
                </p:cNvSpPr>
                <p:nvPr/>
              </p:nvSpPr>
              <p:spPr bwMode="auto">
                <a:xfrm>
                  <a:off x="432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7" name="Freeform 3546"/>
                <p:cNvSpPr>
                  <a:spLocks/>
                </p:cNvSpPr>
                <p:nvPr/>
              </p:nvSpPr>
              <p:spPr bwMode="auto">
                <a:xfrm>
                  <a:off x="4324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8" name="Freeform 3547"/>
                <p:cNvSpPr>
                  <a:spLocks/>
                </p:cNvSpPr>
                <p:nvPr/>
              </p:nvSpPr>
              <p:spPr bwMode="auto">
                <a:xfrm>
                  <a:off x="432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9" name="Freeform 3548"/>
                <p:cNvSpPr>
                  <a:spLocks/>
                </p:cNvSpPr>
                <p:nvPr/>
              </p:nvSpPr>
              <p:spPr bwMode="auto">
                <a:xfrm>
                  <a:off x="4326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0 h 13"/>
                    <a:gd name="T4" fmla="*/ 0 w 1"/>
                    <a:gd name="T5" fmla="*/ 10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0" name="Freeform 3549"/>
                <p:cNvSpPr>
                  <a:spLocks/>
                </p:cNvSpPr>
                <p:nvPr/>
              </p:nvSpPr>
              <p:spPr bwMode="auto">
                <a:xfrm>
                  <a:off x="4327" y="3503"/>
                  <a:ext cx="2" cy="16"/>
                </a:xfrm>
                <a:custGeom>
                  <a:avLst/>
                  <a:gdLst>
                    <a:gd name="T0" fmla="*/ 0 w 2"/>
                    <a:gd name="T1" fmla="*/ 3 h 16"/>
                    <a:gd name="T2" fmla="*/ 0 w 2"/>
                    <a:gd name="T3" fmla="*/ 0 h 16"/>
                    <a:gd name="T4" fmla="*/ 0 w 2"/>
                    <a:gd name="T5" fmla="*/ 0 h 16"/>
                    <a:gd name="T6" fmla="*/ 2 w 2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6"/>
                    <a:gd name="T14" fmla="*/ 2 w 2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1" name="Freeform 3550"/>
                <p:cNvSpPr>
                  <a:spLocks/>
                </p:cNvSpPr>
                <p:nvPr/>
              </p:nvSpPr>
              <p:spPr bwMode="auto">
                <a:xfrm>
                  <a:off x="4329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2" name="Freeform 3551"/>
                <p:cNvSpPr>
                  <a:spLocks/>
                </p:cNvSpPr>
                <p:nvPr/>
              </p:nvSpPr>
              <p:spPr bwMode="auto">
                <a:xfrm>
                  <a:off x="433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3" name="Freeform 3552"/>
                <p:cNvSpPr>
                  <a:spLocks/>
                </p:cNvSpPr>
                <p:nvPr/>
              </p:nvSpPr>
              <p:spPr bwMode="auto">
                <a:xfrm>
                  <a:off x="4331" y="3486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34 h 34"/>
                    <a:gd name="T6" fmla="*/ 1 w 1"/>
                    <a:gd name="T7" fmla="*/ 31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34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4" name="Freeform 3553"/>
                <p:cNvSpPr>
                  <a:spLocks/>
                </p:cNvSpPr>
                <p:nvPr/>
              </p:nvSpPr>
              <p:spPr bwMode="auto">
                <a:xfrm>
                  <a:off x="4332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5" name="Freeform 3554"/>
                <p:cNvSpPr>
                  <a:spLocks/>
                </p:cNvSpPr>
                <p:nvPr/>
              </p:nvSpPr>
              <p:spPr bwMode="auto">
                <a:xfrm>
                  <a:off x="4333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6" name="Freeform 3555"/>
                <p:cNvSpPr>
                  <a:spLocks/>
                </p:cNvSpPr>
                <p:nvPr/>
              </p:nvSpPr>
              <p:spPr bwMode="auto">
                <a:xfrm>
                  <a:off x="4334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7" name="Freeform 3556"/>
                <p:cNvSpPr>
                  <a:spLocks/>
                </p:cNvSpPr>
                <p:nvPr/>
              </p:nvSpPr>
              <p:spPr bwMode="auto">
                <a:xfrm>
                  <a:off x="433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8" name="Freeform 3557"/>
                <p:cNvSpPr>
                  <a:spLocks/>
                </p:cNvSpPr>
                <p:nvPr/>
              </p:nvSpPr>
              <p:spPr bwMode="auto">
                <a:xfrm>
                  <a:off x="4337" y="35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9" name="Freeform 3558"/>
                <p:cNvSpPr>
                  <a:spLocks/>
                </p:cNvSpPr>
                <p:nvPr/>
              </p:nvSpPr>
              <p:spPr bwMode="auto">
                <a:xfrm>
                  <a:off x="433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0" name="Freeform 3559"/>
                <p:cNvSpPr>
                  <a:spLocks/>
                </p:cNvSpPr>
                <p:nvPr/>
              </p:nvSpPr>
              <p:spPr bwMode="auto">
                <a:xfrm>
                  <a:off x="4339" y="3509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7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1" name="Freeform 3560"/>
                <p:cNvSpPr>
                  <a:spLocks/>
                </p:cNvSpPr>
                <p:nvPr/>
              </p:nvSpPr>
              <p:spPr bwMode="auto">
                <a:xfrm>
                  <a:off x="4340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10 h 12"/>
                    <a:gd name="T4" fmla="*/ 0 w 1"/>
                    <a:gd name="T5" fmla="*/ 10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2" name="Freeform 3561"/>
                <p:cNvSpPr>
                  <a:spLocks/>
                </p:cNvSpPr>
                <p:nvPr/>
              </p:nvSpPr>
              <p:spPr bwMode="auto">
                <a:xfrm>
                  <a:off x="4341" y="3507"/>
                  <a:ext cx="1" cy="13"/>
                </a:xfrm>
                <a:custGeom>
                  <a:avLst/>
                  <a:gdLst>
                    <a:gd name="T0" fmla="*/ 0 w 1"/>
                    <a:gd name="T1" fmla="*/ 3 h 13"/>
                    <a:gd name="T2" fmla="*/ 0 w 1"/>
                    <a:gd name="T3" fmla="*/ 0 h 13"/>
                    <a:gd name="T4" fmla="*/ 0 w 1"/>
                    <a:gd name="T5" fmla="*/ 3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3" name="Freeform 3562"/>
                <p:cNvSpPr>
                  <a:spLocks/>
                </p:cNvSpPr>
                <p:nvPr/>
              </p:nvSpPr>
              <p:spPr bwMode="auto">
                <a:xfrm>
                  <a:off x="4342" y="3516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1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4" name="Freeform 3563"/>
                <p:cNvSpPr>
                  <a:spLocks/>
                </p:cNvSpPr>
                <p:nvPr/>
              </p:nvSpPr>
              <p:spPr bwMode="auto">
                <a:xfrm>
                  <a:off x="4344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4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5" name="Freeform 3564"/>
                <p:cNvSpPr>
                  <a:spLocks/>
                </p:cNvSpPr>
                <p:nvPr/>
              </p:nvSpPr>
              <p:spPr bwMode="auto">
                <a:xfrm>
                  <a:off x="4345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6" name="Freeform 3565"/>
                <p:cNvSpPr>
                  <a:spLocks/>
                </p:cNvSpPr>
                <p:nvPr/>
              </p:nvSpPr>
              <p:spPr bwMode="auto">
                <a:xfrm>
                  <a:off x="434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7" name="Freeform 3566"/>
                <p:cNvSpPr>
                  <a:spLocks/>
                </p:cNvSpPr>
                <p:nvPr/>
              </p:nvSpPr>
              <p:spPr bwMode="auto">
                <a:xfrm>
                  <a:off x="434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8" name="Freeform 3567"/>
                <p:cNvSpPr>
                  <a:spLocks/>
                </p:cNvSpPr>
                <p:nvPr/>
              </p:nvSpPr>
              <p:spPr bwMode="auto">
                <a:xfrm>
                  <a:off x="434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9" name="Freeform 3568"/>
                <p:cNvSpPr>
                  <a:spLocks/>
                </p:cNvSpPr>
                <p:nvPr/>
              </p:nvSpPr>
              <p:spPr bwMode="auto">
                <a:xfrm>
                  <a:off x="4349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0" name="Freeform 3569"/>
                <p:cNvSpPr>
                  <a:spLocks/>
                </p:cNvSpPr>
                <p:nvPr/>
              </p:nvSpPr>
              <p:spPr bwMode="auto">
                <a:xfrm>
                  <a:off x="435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1" name="Freeform 3570"/>
                <p:cNvSpPr>
                  <a:spLocks/>
                </p:cNvSpPr>
                <p:nvPr/>
              </p:nvSpPr>
              <p:spPr bwMode="auto">
                <a:xfrm>
                  <a:off x="4352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2" name="Freeform 3571"/>
                <p:cNvSpPr>
                  <a:spLocks/>
                </p:cNvSpPr>
                <p:nvPr/>
              </p:nvSpPr>
              <p:spPr bwMode="auto">
                <a:xfrm>
                  <a:off x="435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" name="Freeform 3572"/>
                <p:cNvSpPr>
                  <a:spLocks/>
                </p:cNvSpPr>
                <p:nvPr/>
              </p:nvSpPr>
              <p:spPr bwMode="auto">
                <a:xfrm>
                  <a:off x="435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" name="Freeform 3573"/>
                <p:cNvSpPr>
                  <a:spLocks/>
                </p:cNvSpPr>
                <p:nvPr/>
              </p:nvSpPr>
              <p:spPr bwMode="auto">
                <a:xfrm>
                  <a:off x="435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" name="Freeform 3574"/>
                <p:cNvSpPr>
                  <a:spLocks/>
                </p:cNvSpPr>
                <p:nvPr/>
              </p:nvSpPr>
              <p:spPr bwMode="auto">
                <a:xfrm>
                  <a:off x="4356" y="3515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" name="Freeform 3575"/>
                <p:cNvSpPr>
                  <a:spLocks/>
                </p:cNvSpPr>
                <p:nvPr/>
              </p:nvSpPr>
              <p:spPr bwMode="auto">
                <a:xfrm>
                  <a:off x="435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" name="Freeform 3576"/>
                <p:cNvSpPr>
                  <a:spLocks/>
                </p:cNvSpPr>
                <p:nvPr/>
              </p:nvSpPr>
              <p:spPr bwMode="auto">
                <a:xfrm>
                  <a:off x="435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" name="Freeform 3577"/>
                <p:cNvSpPr>
                  <a:spLocks/>
                </p:cNvSpPr>
                <p:nvPr/>
              </p:nvSpPr>
              <p:spPr bwMode="auto">
                <a:xfrm>
                  <a:off x="4360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" name="Freeform 3578"/>
                <p:cNvSpPr>
                  <a:spLocks/>
                </p:cNvSpPr>
                <p:nvPr/>
              </p:nvSpPr>
              <p:spPr bwMode="auto">
                <a:xfrm>
                  <a:off x="436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" name="Freeform 3579"/>
                <p:cNvSpPr>
                  <a:spLocks/>
                </p:cNvSpPr>
                <p:nvPr/>
              </p:nvSpPr>
              <p:spPr bwMode="auto">
                <a:xfrm>
                  <a:off x="436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" name="Freeform 3580"/>
                <p:cNvSpPr>
                  <a:spLocks/>
                </p:cNvSpPr>
                <p:nvPr/>
              </p:nvSpPr>
              <p:spPr bwMode="auto">
                <a:xfrm>
                  <a:off x="4363" y="3516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" name="Freeform 3581"/>
                <p:cNvSpPr>
                  <a:spLocks/>
                </p:cNvSpPr>
                <p:nvPr/>
              </p:nvSpPr>
              <p:spPr bwMode="auto">
                <a:xfrm>
                  <a:off x="436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" name="Freeform 3582"/>
                <p:cNvSpPr>
                  <a:spLocks/>
                </p:cNvSpPr>
                <p:nvPr/>
              </p:nvSpPr>
              <p:spPr bwMode="auto">
                <a:xfrm>
                  <a:off x="436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" name="Freeform 3583"/>
                <p:cNvSpPr>
                  <a:spLocks/>
                </p:cNvSpPr>
                <p:nvPr/>
              </p:nvSpPr>
              <p:spPr bwMode="auto">
                <a:xfrm>
                  <a:off x="436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" name="Freeform 3584"/>
                <p:cNvSpPr>
                  <a:spLocks/>
                </p:cNvSpPr>
                <p:nvPr/>
              </p:nvSpPr>
              <p:spPr bwMode="auto">
                <a:xfrm>
                  <a:off x="436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" name="Freeform 3585"/>
                <p:cNvSpPr>
                  <a:spLocks/>
                </p:cNvSpPr>
                <p:nvPr/>
              </p:nvSpPr>
              <p:spPr bwMode="auto">
                <a:xfrm>
                  <a:off x="436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" name="Freeform 3586"/>
                <p:cNvSpPr>
                  <a:spLocks/>
                </p:cNvSpPr>
                <p:nvPr/>
              </p:nvSpPr>
              <p:spPr bwMode="auto">
                <a:xfrm>
                  <a:off x="4370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" name="Freeform 3587"/>
                <p:cNvSpPr>
                  <a:spLocks/>
                </p:cNvSpPr>
                <p:nvPr/>
              </p:nvSpPr>
              <p:spPr bwMode="auto">
                <a:xfrm>
                  <a:off x="4372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" name="Freeform 3588"/>
                <p:cNvSpPr>
                  <a:spLocks/>
                </p:cNvSpPr>
                <p:nvPr/>
              </p:nvSpPr>
              <p:spPr bwMode="auto">
                <a:xfrm>
                  <a:off x="437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" name="Freeform 3589"/>
                <p:cNvSpPr>
                  <a:spLocks/>
                </p:cNvSpPr>
                <p:nvPr/>
              </p:nvSpPr>
              <p:spPr bwMode="auto">
                <a:xfrm>
                  <a:off x="437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" name="Freeform 3590"/>
                <p:cNvSpPr>
                  <a:spLocks/>
                </p:cNvSpPr>
                <p:nvPr/>
              </p:nvSpPr>
              <p:spPr bwMode="auto">
                <a:xfrm>
                  <a:off x="437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" name="Freeform 3591"/>
                <p:cNvSpPr>
                  <a:spLocks/>
                </p:cNvSpPr>
                <p:nvPr/>
              </p:nvSpPr>
              <p:spPr bwMode="auto">
                <a:xfrm>
                  <a:off x="437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" name="Freeform 3592"/>
                <p:cNvSpPr>
                  <a:spLocks/>
                </p:cNvSpPr>
                <p:nvPr/>
              </p:nvSpPr>
              <p:spPr bwMode="auto">
                <a:xfrm>
                  <a:off x="4377" y="3509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0 h 10"/>
                    <a:gd name="T6" fmla="*/ 2 w 2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" name="Freeform 3593"/>
                <p:cNvSpPr>
                  <a:spLocks/>
                </p:cNvSpPr>
                <p:nvPr/>
              </p:nvSpPr>
              <p:spPr bwMode="auto">
                <a:xfrm>
                  <a:off x="437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" name="Freeform 3594"/>
                <p:cNvSpPr>
                  <a:spLocks/>
                </p:cNvSpPr>
                <p:nvPr/>
              </p:nvSpPr>
              <p:spPr bwMode="auto">
                <a:xfrm>
                  <a:off x="4380" y="351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" name="Freeform 3595"/>
                <p:cNvSpPr>
                  <a:spLocks/>
                </p:cNvSpPr>
                <p:nvPr/>
              </p:nvSpPr>
              <p:spPr bwMode="auto">
                <a:xfrm>
                  <a:off x="438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" name="Freeform 3596"/>
                <p:cNvSpPr>
                  <a:spLocks/>
                </p:cNvSpPr>
                <p:nvPr/>
              </p:nvSpPr>
              <p:spPr bwMode="auto">
                <a:xfrm>
                  <a:off x="438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8" name="Freeform 3597"/>
                <p:cNvSpPr>
                  <a:spLocks/>
                </p:cNvSpPr>
                <p:nvPr/>
              </p:nvSpPr>
              <p:spPr bwMode="auto">
                <a:xfrm>
                  <a:off x="438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" name="Freeform 3598"/>
                <p:cNvSpPr>
                  <a:spLocks/>
                </p:cNvSpPr>
                <p:nvPr/>
              </p:nvSpPr>
              <p:spPr bwMode="auto">
                <a:xfrm>
                  <a:off x="4384" y="3514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3599"/>
              <p:cNvGrpSpPr>
                <a:grpSpLocks/>
              </p:cNvGrpSpPr>
              <p:nvPr/>
            </p:nvGrpSpPr>
            <p:grpSpPr bwMode="auto">
              <a:xfrm>
                <a:off x="4386" y="3373"/>
                <a:ext cx="233" cy="148"/>
                <a:chOff x="4386" y="3373"/>
                <a:chExt cx="233" cy="148"/>
              </a:xfrm>
            </p:grpSpPr>
            <p:sp>
              <p:nvSpPr>
                <p:cNvPr id="860" name="Freeform 3600"/>
                <p:cNvSpPr>
                  <a:spLocks/>
                </p:cNvSpPr>
                <p:nvPr/>
              </p:nvSpPr>
              <p:spPr bwMode="auto">
                <a:xfrm>
                  <a:off x="438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Freeform 3601"/>
                <p:cNvSpPr>
                  <a:spLocks/>
                </p:cNvSpPr>
                <p:nvPr/>
              </p:nvSpPr>
              <p:spPr bwMode="auto">
                <a:xfrm>
                  <a:off x="4387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Freeform 3602"/>
                <p:cNvSpPr>
                  <a:spLocks/>
                </p:cNvSpPr>
                <p:nvPr/>
              </p:nvSpPr>
              <p:spPr bwMode="auto">
                <a:xfrm>
                  <a:off x="438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Freeform 3603"/>
                <p:cNvSpPr>
                  <a:spLocks/>
                </p:cNvSpPr>
                <p:nvPr/>
              </p:nvSpPr>
              <p:spPr bwMode="auto">
                <a:xfrm>
                  <a:off x="4389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Freeform 3604"/>
                <p:cNvSpPr>
                  <a:spLocks/>
                </p:cNvSpPr>
                <p:nvPr/>
              </p:nvSpPr>
              <p:spPr bwMode="auto">
                <a:xfrm>
                  <a:off x="4390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Freeform 3605"/>
                <p:cNvSpPr>
                  <a:spLocks/>
                </p:cNvSpPr>
                <p:nvPr/>
              </p:nvSpPr>
              <p:spPr bwMode="auto">
                <a:xfrm>
                  <a:off x="4391" y="3501"/>
                  <a:ext cx="2" cy="19"/>
                </a:xfrm>
                <a:custGeom>
                  <a:avLst/>
                  <a:gdLst>
                    <a:gd name="T0" fmla="*/ 0 w 2"/>
                    <a:gd name="T1" fmla="*/ 19 h 19"/>
                    <a:gd name="T2" fmla="*/ 0 w 2"/>
                    <a:gd name="T3" fmla="*/ 8 h 19"/>
                    <a:gd name="T4" fmla="*/ 0 w 2"/>
                    <a:gd name="T5" fmla="*/ 8 h 19"/>
                    <a:gd name="T6" fmla="*/ 2 w 2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19"/>
                      </a:moveTo>
                      <a:lnTo>
                        <a:pt x="0" y="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Freeform 3606"/>
                <p:cNvSpPr>
                  <a:spLocks/>
                </p:cNvSpPr>
                <p:nvPr/>
              </p:nvSpPr>
              <p:spPr bwMode="auto">
                <a:xfrm>
                  <a:off x="4393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Freeform 3607"/>
                <p:cNvSpPr>
                  <a:spLocks/>
                </p:cNvSpPr>
                <p:nvPr/>
              </p:nvSpPr>
              <p:spPr bwMode="auto">
                <a:xfrm>
                  <a:off x="439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Freeform 3608"/>
                <p:cNvSpPr>
                  <a:spLocks/>
                </p:cNvSpPr>
                <p:nvPr/>
              </p:nvSpPr>
              <p:spPr bwMode="auto">
                <a:xfrm>
                  <a:off x="4395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Freeform 3609"/>
                <p:cNvSpPr>
                  <a:spLocks/>
                </p:cNvSpPr>
                <p:nvPr/>
              </p:nvSpPr>
              <p:spPr bwMode="auto">
                <a:xfrm>
                  <a:off x="439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Freeform 3610"/>
                <p:cNvSpPr>
                  <a:spLocks/>
                </p:cNvSpPr>
                <p:nvPr/>
              </p:nvSpPr>
              <p:spPr bwMode="auto">
                <a:xfrm>
                  <a:off x="439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Freeform 3611"/>
                <p:cNvSpPr>
                  <a:spLocks/>
                </p:cNvSpPr>
                <p:nvPr/>
              </p:nvSpPr>
              <p:spPr bwMode="auto">
                <a:xfrm>
                  <a:off x="4398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Freeform 3612"/>
                <p:cNvSpPr>
                  <a:spLocks/>
                </p:cNvSpPr>
                <p:nvPr/>
              </p:nvSpPr>
              <p:spPr bwMode="auto">
                <a:xfrm>
                  <a:off x="440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Freeform 3613"/>
                <p:cNvSpPr>
                  <a:spLocks/>
                </p:cNvSpPr>
                <p:nvPr/>
              </p:nvSpPr>
              <p:spPr bwMode="auto">
                <a:xfrm>
                  <a:off x="4401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Freeform 3614"/>
                <p:cNvSpPr>
                  <a:spLocks/>
                </p:cNvSpPr>
                <p:nvPr/>
              </p:nvSpPr>
              <p:spPr bwMode="auto">
                <a:xfrm>
                  <a:off x="440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Freeform 3615"/>
                <p:cNvSpPr>
                  <a:spLocks/>
                </p:cNvSpPr>
                <p:nvPr/>
              </p:nvSpPr>
              <p:spPr bwMode="auto">
                <a:xfrm>
                  <a:off x="4403" y="3505"/>
                  <a:ext cx="1" cy="15"/>
                </a:xfrm>
                <a:custGeom>
                  <a:avLst/>
                  <a:gdLst>
                    <a:gd name="T0" fmla="*/ 0 w 1"/>
                    <a:gd name="T1" fmla="*/ 14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Freeform 3616"/>
                <p:cNvSpPr>
                  <a:spLocks/>
                </p:cNvSpPr>
                <p:nvPr/>
              </p:nvSpPr>
              <p:spPr bwMode="auto">
                <a:xfrm>
                  <a:off x="440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Freeform 3617"/>
                <p:cNvSpPr>
                  <a:spLocks/>
                </p:cNvSpPr>
                <p:nvPr/>
              </p:nvSpPr>
              <p:spPr bwMode="auto">
                <a:xfrm>
                  <a:off x="4405" y="3516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Freeform 3618"/>
                <p:cNvSpPr>
                  <a:spLocks/>
                </p:cNvSpPr>
                <p:nvPr/>
              </p:nvSpPr>
              <p:spPr bwMode="auto">
                <a:xfrm>
                  <a:off x="4407" y="3510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4 h 11"/>
                    <a:gd name="T4" fmla="*/ 0 w 1"/>
                    <a:gd name="T5" fmla="*/ 9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Freeform 3619"/>
                <p:cNvSpPr>
                  <a:spLocks/>
                </p:cNvSpPr>
                <p:nvPr/>
              </p:nvSpPr>
              <p:spPr bwMode="auto">
                <a:xfrm>
                  <a:off x="4408" y="3510"/>
                  <a:ext cx="1" cy="10"/>
                </a:xfrm>
                <a:custGeom>
                  <a:avLst/>
                  <a:gdLst>
                    <a:gd name="T0" fmla="*/ 0 w 1"/>
                    <a:gd name="T1" fmla="*/ 5 h 10"/>
                    <a:gd name="T2" fmla="*/ 0 w 1"/>
                    <a:gd name="T3" fmla="*/ 0 h 10"/>
                    <a:gd name="T4" fmla="*/ 0 w 1"/>
                    <a:gd name="T5" fmla="*/ 5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Freeform 3620"/>
                <p:cNvSpPr>
                  <a:spLocks/>
                </p:cNvSpPr>
                <p:nvPr/>
              </p:nvSpPr>
              <p:spPr bwMode="auto">
                <a:xfrm>
                  <a:off x="440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Freeform 3621"/>
                <p:cNvSpPr>
                  <a:spLocks/>
                </p:cNvSpPr>
                <p:nvPr/>
              </p:nvSpPr>
              <p:spPr bwMode="auto">
                <a:xfrm>
                  <a:off x="4410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Freeform 3622"/>
                <p:cNvSpPr>
                  <a:spLocks/>
                </p:cNvSpPr>
                <p:nvPr/>
              </p:nvSpPr>
              <p:spPr bwMode="auto">
                <a:xfrm>
                  <a:off x="4411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Freeform 3623"/>
                <p:cNvSpPr>
                  <a:spLocks/>
                </p:cNvSpPr>
                <p:nvPr/>
              </p:nvSpPr>
              <p:spPr bwMode="auto">
                <a:xfrm>
                  <a:off x="4412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1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Freeform 3624"/>
                <p:cNvSpPr>
                  <a:spLocks/>
                </p:cNvSpPr>
                <p:nvPr/>
              </p:nvSpPr>
              <p:spPr bwMode="auto">
                <a:xfrm>
                  <a:off x="4414" y="3500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7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Freeform 3625"/>
                <p:cNvSpPr>
                  <a:spLocks/>
                </p:cNvSpPr>
                <p:nvPr/>
              </p:nvSpPr>
              <p:spPr bwMode="auto">
                <a:xfrm>
                  <a:off x="441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Freeform 3626"/>
                <p:cNvSpPr>
                  <a:spLocks/>
                </p:cNvSpPr>
                <p:nvPr/>
              </p:nvSpPr>
              <p:spPr bwMode="auto">
                <a:xfrm>
                  <a:off x="4416" y="3514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Freeform 3627"/>
                <p:cNvSpPr>
                  <a:spLocks/>
                </p:cNvSpPr>
                <p:nvPr/>
              </p:nvSpPr>
              <p:spPr bwMode="auto">
                <a:xfrm>
                  <a:off x="441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Freeform 3628"/>
                <p:cNvSpPr>
                  <a:spLocks/>
                </p:cNvSpPr>
                <p:nvPr/>
              </p:nvSpPr>
              <p:spPr bwMode="auto">
                <a:xfrm>
                  <a:off x="441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Freeform 3629"/>
                <p:cNvSpPr>
                  <a:spLocks/>
                </p:cNvSpPr>
                <p:nvPr/>
              </p:nvSpPr>
              <p:spPr bwMode="auto">
                <a:xfrm>
                  <a:off x="4419" y="3514"/>
                  <a:ext cx="2" cy="6"/>
                </a:xfrm>
                <a:custGeom>
                  <a:avLst/>
                  <a:gdLst>
                    <a:gd name="T0" fmla="*/ 0 w 2"/>
                    <a:gd name="T1" fmla="*/ 5 h 6"/>
                    <a:gd name="T2" fmla="*/ 0 w 2"/>
                    <a:gd name="T3" fmla="*/ 0 h 6"/>
                    <a:gd name="T4" fmla="*/ 0 w 2"/>
                    <a:gd name="T5" fmla="*/ 3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Freeform 3630"/>
                <p:cNvSpPr>
                  <a:spLocks/>
                </p:cNvSpPr>
                <p:nvPr/>
              </p:nvSpPr>
              <p:spPr bwMode="auto">
                <a:xfrm>
                  <a:off x="442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4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Freeform 3631"/>
                <p:cNvSpPr>
                  <a:spLocks/>
                </p:cNvSpPr>
                <p:nvPr/>
              </p:nvSpPr>
              <p:spPr bwMode="auto">
                <a:xfrm>
                  <a:off x="4422" y="3493"/>
                  <a:ext cx="1" cy="27"/>
                </a:xfrm>
                <a:custGeom>
                  <a:avLst/>
                  <a:gdLst>
                    <a:gd name="T0" fmla="*/ 0 w 1"/>
                    <a:gd name="T1" fmla="*/ 23 h 27"/>
                    <a:gd name="T2" fmla="*/ 0 w 1"/>
                    <a:gd name="T3" fmla="*/ 0 h 27"/>
                    <a:gd name="T4" fmla="*/ 0 w 1"/>
                    <a:gd name="T5" fmla="*/ 16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Freeform 3632"/>
                <p:cNvSpPr>
                  <a:spLocks/>
                </p:cNvSpPr>
                <p:nvPr/>
              </p:nvSpPr>
              <p:spPr bwMode="auto">
                <a:xfrm>
                  <a:off x="4423" y="3499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17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Freeform 3633"/>
                <p:cNvSpPr>
                  <a:spLocks/>
                </p:cNvSpPr>
                <p:nvPr/>
              </p:nvSpPr>
              <p:spPr bwMode="auto">
                <a:xfrm>
                  <a:off x="4424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7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Freeform 3634"/>
                <p:cNvSpPr>
                  <a:spLocks/>
                </p:cNvSpPr>
                <p:nvPr/>
              </p:nvSpPr>
              <p:spPr bwMode="auto">
                <a:xfrm>
                  <a:off x="4425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Freeform 3635"/>
                <p:cNvSpPr>
                  <a:spLocks/>
                </p:cNvSpPr>
                <p:nvPr/>
              </p:nvSpPr>
              <p:spPr bwMode="auto">
                <a:xfrm>
                  <a:off x="4426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Freeform 3636"/>
                <p:cNvSpPr>
                  <a:spLocks/>
                </p:cNvSpPr>
                <p:nvPr/>
              </p:nvSpPr>
              <p:spPr bwMode="auto">
                <a:xfrm>
                  <a:off x="4428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Freeform 3637"/>
                <p:cNvSpPr>
                  <a:spLocks/>
                </p:cNvSpPr>
                <p:nvPr/>
              </p:nvSpPr>
              <p:spPr bwMode="auto">
                <a:xfrm>
                  <a:off x="442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Freeform 3638"/>
                <p:cNvSpPr>
                  <a:spLocks/>
                </p:cNvSpPr>
                <p:nvPr/>
              </p:nvSpPr>
              <p:spPr bwMode="auto">
                <a:xfrm>
                  <a:off x="443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Freeform 3639"/>
                <p:cNvSpPr>
                  <a:spLocks/>
                </p:cNvSpPr>
                <p:nvPr/>
              </p:nvSpPr>
              <p:spPr bwMode="auto">
                <a:xfrm>
                  <a:off x="4431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Freeform 3640"/>
                <p:cNvSpPr>
                  <a:spLocks/>
                </p:cNvSpPr>
                <p:nvPr/>
              </p:nvSpPr>
              <p:spPr bwMode="auto">
                <a:xfrm>
                  <a:off x="4432" y="351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Freeform 3641"/>
                <p:cNvSpPr>
                  <a:spLocks/>
                </p:cNvSpPr>
                <p:nvPr/>
              </p:nvSpPr>
              <p:spPr bwMode="auto">
                <a:xfrm>
                  <a:off x="4433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2 h 5"/>
                    <a:gd name="T4" fmla="*/ 0 w 2"/>
                    <a:gd name="T5" fmla="*/ 2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Freeform 3642"/>
                <p:cNvSpPr>
                  <a:spLocks/>
                </p:cNvSpPr>
                <p:nvPr/>
              </p:nvSpPr>
              <p:spPr bwMode="auto">
                <a:xfrm>
                  <a:off x="4435" y="3514"/>
                  <a:ext cx="1" cy="6"/>
                </a:xfrm>
                <a:custGeom>
                  <a:avLst/>
                  <a:gdLst>
                    <a:gd name="T0" fmla="*/ 0 w 1"/>
                    <a:gd name="T1" fmla="*/ 1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Freeform 3643"/>
                <p:cNvSpPr>
                  <a:spLocks/>
                </p:cNvSpPr>
                <p:nvPr/>
              </p:nvSpPr>
              <p:spPr bwMode="auto">
                <a:xfrm>
                  <a:off x="4436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Freeform 3644"/>
                <p:cNvSpPr>
                  <a:spLocks/>
                </p:cNvSpPr>
                <p:nvPr/>
              </p:nvSpPr>
              <p:spPr bwMode="auto">
                <a:xfrm>
                  <a:off x="4437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Freeform 3645"/>
                <p:cNvSpPr>
                  <a:spLocks/>
                </p:cNvSpPr>
                <p:nvPr/>
              </p:nvSpPr>
              <p:spPr bwMode="auto">
                <a:xfrm>
                  <a:off x="4438" y="3501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3 h 16"/>
                    <a:gd name="T6" fmla="*/ 1 w 1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Freeform 3646"/>
                <p:cNvSpPr>
                  <a:spLocks/>
                </p:cNvSpPr>
                <p:nvPr/>
              </p:nvSpPr>
              <p:spPr bwMode="auto">
                <a:xfrm>
                  <a:off x="4439" y="3488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8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Freeform 3647"/>
                <p:cNvSpPr>
                  <a:spLocks/>
                </p:cNvSpPr>
                <p:nvPr/>
              </p:nvSpPr>
              <p:spPr bwMode="auto">
                <a:xfrm>
                  <a:off x="4440" y="3481"/>
                  <a:ext cx="2" cy="15"/>
                </a:xfrm>
                <a:custGeom>
                  <a:avLst/>
                  <a:gdLst>
                    <a:gd name="T0" fmla="*/ 0 w 2"/>
                    <a:gd name="T1" fmla="*/ 15 h 15"/>
                    <a:gd name="T2" fmla="*/ 0 w 2"/>
                    <a:gd name="T3" fmla="*/ 14 h 15"/>
                    <a:gd name="T4" fmla="*/ 0 w 2"/>
                    <a:gd name="T5" fmla="*/ 14 h 15"/>
                    <a:gd name="T6" fmla="*/ 2 w 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5"/>
                    <a:gd name="T14" fmla="*/ 2 w 2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5">
                      <a:moveTo>
                        <a:pt x="0" y="15"/>
                      </a:moveTo>
                      <a:lnTo>
                        <a:pt x="0" y="1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Freeform 3648"/>
                <p:cNvSpPr>
                  <a:spLocks/>
                </p:cNvSpPr>
                <p:nvPr/>
              </p:nvSpPr>
              <p:spPr bwMode="auto">
                <a:xfrm>
                  <a:off x="4442" y="3450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38 h 38"/>
                    <a:gd name="T6" fmla="*/ 1 w 1"/>
                    <a:gd name="T7" fmla="*/ 22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Freeform 3649"/>
                <p:cNvSpPr>
                  <a:spLocks/>
                </p:cNvSpPr>
                <p:nvPr/>
              </p:nvSpPr>
              <p:spPr bwMode="auto">
                <a:xfrm>
                  <a:off x="4443" y="3443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0 h 29"/>
                    <a:gd name="T6" fmla="*/ 1 w 1"/>
                    <a:gd name="T7" fmla="*/ 1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Freeform 3650"/>
                <p:cNvSpPr>
                  <a:spLocks/>
                </p:cNvSpPr>
                <p:nvPr/>
              </p:nvSpPr>
              <p:spPr bwMode="auto">
                <a:xfrm>
                  <a:off x="4444" y="3431"/>
                  <a:ext cx="1" cy="58"/>
                </a:xfrm>
                <a:custGeom>
                  <a:avLst/>
                  <a:gdLst>
                    <a:gd name="T0" fmla="*/ 0 w 1"/>
                    <a:gd name="T1" fmla="*/ 58 h 58"/>
                    <a:gd name="T2" fmla="*/ 0 w 1"/>
                    <a:gd name="T3" fmla="*/ 31 h 58"/>
                    <a:gd name="T4" fmla="*/ 0 w 1"/>
                    <a:gd name="T5" fmla="*/ 58 h 58"/>
                    <a:gd name="T6" fmla="*/ 1 w 1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8"/>
                    <a:gd name="T14" fmla="*/ 1 w 1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8">
                      <a:moveTo>
                        <a:pt x="0" y="58"/>
                      </a:moveTo>
                      <a:lnTo>
                        <a:pt x="0" y="31"/>
                      </a:lnTo>
                      <a:lnTo>
                        <a:pt x="0" y="5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Freeform 3651"/>
                <p:cNvSpPr>
                  <a:spLocks/>
                </p:cNvSpPr>
                <p:nvPr/>
              </p:nvSpPr>
              <p:spPr bwMode="auto">
                <a:xfrm>
                  <a:off x="4445" y="3409"/>
                  <a:ext cx="1" cy="64"/>
                </a:xfrm>
                <a:custGeom>
                  <a:avLst/>
                  <a:gdLst>
                    <a:gd name="T0" fmla="*/ 0 w 1"/>
                    <a:gd name="T1" fmla="*/ 64 h 64"/>
                    <a:gd name="T2" fmla="*/ 0 w 1"/>
                    <a:gd name="T3" fmla="*/ 0 h 64"/>
                    <a:gd name="T4" fmla="*/ 0 w 1"/>
                    <a:gd name="T5" fmla="*/ 0 h 64"/>
                    <a:gd name="T6" fmla="*/ 1 w 1"/>
                    <a:gd name="T7" fmla="*/ 9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4"/>
                    <a:gd name="T14" fmla="*/ 1 w 1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Freeform 3652"/>
                <p:cNvSpPr>
                  <a:spLocks/>
                </p:cNvSpPr>
                <p:nvPr/>
              </p:nvSpPr>
              <p:spPr bwMode="auto">
                <a:xfrm>
                  <a:off x="4446" y="3401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3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Freeform 3653"/>
                <p:cNvSpPr>
                  <a:spLocks/>
                </p:cNvSpPr>
                <p:nvPr/>
              </p:nvSpPr>
              <p:spPr bwMode="auto">
                <a:xfrm>
                  <a:off x="4447" y="3373"/>
                  <a:ext cx="2" cy="82"/>
                </a:xfrm>
                <a:custGeom>
                  <a:avLst/>
                  <a:gdLst>
                    <a:gd name="T0" fmla="*/ 0 w 2"/>
                    <a:gd name="T1" fmla="*/ 82 h 82"/>
                    <a:gd name="T2" fmla="*/ 0 w 2"/>
                    <a:gd name="T3" fmla="*/ 0 h 82"/>
                    <a:gd name="T4" fmla="*/ 0 w 2"/>
                    <a:gd name="T5" fmla="*/ 0 h 82"/>
                    <a:gd name="T6" fmla="*/ 2 w 2"/>
                    <a:gd name="T7" fmla="*/ 36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2"/>
                    <a:gd name="T14" fmla="*/ 2 w 2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2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Freeform 3654"/>
                <p:cNvSpPr>
                  <a:spLocks/>
                </p:cNvSpPr>
                <p:nvPr/>
              </p:nvSpPr>
              <p:spPr bwMode="auto">
                <a:xfrm>
                  <a:off x="4449" y="3409"/>
                  <a:ext cx="1" cy="68"/>
                </a:xfrm>
                <a:custGeom>
                  <a:avLst/>
                  <a:gdLst>
                    <a:gd name="T0" fmla="*/ 0 w 1"/>
                    <a:gd name="T1" fmla="*/ 68 h 68"/>
                    <a:gd name="T2" fmla="*/ 0 w 1"/>
                    <a:gd name="T3" fmla="*/ 0 h 68"/>
                    <a:gd name="T4" fmla="*/ 0 w 1"/>
                    <a:gd name="T5" fmla="*/ 68 h 68"/>
                    <a:gd name="T6" fmla="*/ 1 w 1"/>
                    <a:gd name="T7" fmla="*/ 5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8"/>
                    <a:gd name="T14" fmla="*/ 1 w 1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8">
                      <a:moveTo>
                        <a:pt x="0" y="68"/>
                      </a:moveTo>
                      <a:lnTo>
                        <a:pt x="0" y="0"/>
                      </a:lnTo>
                      <a:lnTo>
                        <a:pt x="0" y="68"/>
                      </a:lnTo>
                      <a:lnTo>
                        <a:pt x="1" y="5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Freeform 3655"/>
                <p:cNvSpPr>
                  <a:spLocks/>
                </p:cNvSpPr>
                <p:nvPr/>
              </p:nvSpPr>
              <p:spPr bwMode="auto">
                <a:xfrm>
                  <a:off x="4450" y="3462"/>
                  <a:ext cx="1" cy="13"/>
                </a:xfrm>
                <a:custGeom>
                  <a:avLst/>
                  <a:gdLst>
                    <a:gd name="T0" fmla="*/ 0 w 1"/>
                    <a:gd name="T1" fmla="*/ 4 h 13"/>
                    <a:gd name="T2" fmla="*/ 0 w 1"/>
                    <a:gd name="T3" fmla="*/ 0 h 13"/>
                    <a:gd name="T4" fmla="*/ 0 w 1"/>
                    <a:gd name="T5" fmla="*/ 4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Freeform 3656"/>
                <p:cNvSpPr>
                  <a:spLocks/>
                </p:cNvSpPr>
                <p:nvPr/>
              </p:nvSpPr>
              <p:spPr bwMode="auto">
                <a:xfrm>
                  <a:off x="4451" y="3475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6 h 25"/>
                    <a:gd name="T6" fmla="*/ 1 w 1"/>
                    <a:gd name="T7" fmla="*/ 18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Freeform 3657"/>
                <p:cNvSpPr>
                  <a:spLocks/>
                </p:cNvSpPr>
                <p:nvPr/>
              </p:nvSpPr>
              <p:spPr bwMode="auto">
                <a:xfrm>
                  <a:off x="4452" y="3473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18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Freeform 3658"/>
                <p:cNvSpPr>
                  <a:spLocks/>
                </p:cNvSpPr>
                <p:nvPr/>
              </p:nvSpPr>
              <p:spPr bwMode="auto">
                <a:xfrm>
                  <a:off x="4453" y="3458"/>
                  <a:ext cx="1" cy="51"/>
                </a:xfrm>
                <a:custGeom>
                  <a:avLst/>
                  <a:gdLst>
                    <a:gd name="T0" fmla="*/ 0 w 1"/>
                    <a:gd name="T1" fmla="*/ 33 h 51"/>
                    <a:gd name="T2" fmla="*/ 0 w 1"/>
                    <a:gd name="T3" fmla="*/ 0 h 51"/>
                    <a:gd name="T4" fmla="*/ 0 w 1"/>
                    <a:gd name="T5" fmla="*/ 0 h 51"/>
                    <a:gd name="T6" fmla="*/ 1 w 1"/>
                    <a:gd name="T7" fmla="*/ 51 h 5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1"/>
                    <a:gd name="T14" fmla="*/ 1 w 1"/>
                    <a:gd name="T15" fmla="*/ 51 h 5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1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Freeform 3659"/>
                <p:cNvSpPr>
                  <a:spLocks/>
                </p:cNvSpPr>
                <p:nvPr/>
              </p:nvSpPr>
              <p:spPr bwMode="auto">
                <a:xfrm>
                  <a:off x="4454" y="3508"/>
                  <a:ext cx="2" cy="7"/>
                </a:xfrm>
                <a:custGeom>
                  <a:avLst/>
                  <a:gdLst>
                    <a:gd name="T0" fmla="*/ 0 w 2"/>
                    <a:gd name="T1" fmla="*/ 5 h 7"/>
                    <a:gd name="T2" fmla="*/ 0 w 2"/>
                    <a:gd name="T3" fmla="*/ 0 h 7"/>
                    <a:gd name="T4" fmla="*/ 0 w 2"/>
                    <a:gd name="T5" fmla="*/ 5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Freeform 3660"/>
                <p:cNvSpPr>
                  <a:spLocks/>
                </p:cNvSpPr>
                <p:nvPr/>
              </p:nvSpPr>
              <p:spPr bwMode="auto">
                <a:xfrm>
                  <a:off x="4456" y="3515"/>
                  <a:ext cx="1" cy="5"/>
                </a:xfrm>
                <a:custGeom>
                  <a:avLst/>
                  <a:gdLst>
                    <a:gd name="T0" fmla="*/ 0 w 1"/>
                    <a:gd name="T1" fmla="*/ 1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Freeform 3661"/>
                <p:cNvSpPr>
                  <a:spLocks/>
                </p:cNvSpPr>
                <p:nvPr/>
              </p:nvSpPr>
              <p:spPr bwMode="auto">
                <a:xfrm>
                  <a:off x="4457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5 h 18"/>
                    <a:gd name="T4" fmla="*/ 0 w 1"/>
                    <a:gd name="T5" fmla="*/ 5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Freeform 3662"/>
                <p:cNvSpPr>
                  <a:spLocks/>
                </p:cNvSpPr>
                <p:nvPr/>
              </p:nvSpPr>
              <p:spPr bwMode="auto">
                <a:xfrm>
                  <a:off x="4458" y="3493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9 h 26"/>
                    <a:gd name="T4" fmla="*/ 0 w 1"/>
                    <a:gd name="T5" fmla="*/ 26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9"/>
                      </a:ln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Freeform 3663"/>
                <p:cNvSpPr>
                  <a:spLocks/>
                </p:cNvSpPr>
                <p:nvPr/>
              </p:nvSpPr>
              <p:spPr bwMode="auto">
                <a:xfrm>
                  <a:off x="4459" y="3493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Freeform 3664"/>
                <p:cNvSpPr>
                  <a:spLocks/>
                </p:cNvSpPr>
                <p:nvPr/>
              </p:nvSpPr>
              <p:spPr bwMode="auto">
                <a:xfrm>
                  <a:off x="4460" y="3499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7 h 18"/>
                    <a:gd name="T6" fmla="*/ 1 w 1"/>
                    <a:gd name="T7" fmla="*/ 1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" name="Freeform 3665"/>
                <p:cNvSpPr>
                  <a:spLocks/>
                </p:cNvSpPr>
                <p:nvPr/>
              </p:nvSpPr>
              <p:spPr bwMode="auto">
                <a:xfrm>
                  <a:off x="4461" y="3506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0 h 11"/>
                    <a:gd name="T6" fmla="*/ 2 w 2"/>
                    <a:gd name="T7" fmla="*/ 8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" name="Freeform 3666"/>
                <p:cNvSpPr>
                  <a:spLocks/>
                </p:cNvSpPr>
                <p:nvPr/>
              </p:nvSpPr>
              <p:spPr bwMode="auto">
                <a:xfrm>
                  <a:off x="4463" y="3484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0 h 30"/>
                    <a:gd name="T6" fmla="*/ 1 w 1"/>
                    <a:gd name="T7" fmla="*/ 24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" name="Freeform 3667"/>
                <p:cNvSpPr>
                  <a:spLocks/>
                </p:cNvSpPr>
                <p:nvPr/>
              </p:nvSpPr>
              <p:spPr bwMode="auto">
                <a:xfrm>
                  <a:off x="4464" y="3466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0 h 42"/>
                    <a:gd name="T4" fmla="*/ 0 w 1"/>
                    <a:gd name="T5" fmla="*/ 0 h 42"/>
                    <a:gd name="T6" fmla="*/ 1 w 1"/>
                    <a:gd name="T7" fmla="*/ 14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" name="Freeform 3668"/>
                <p:cNvSpPr>
                  <a:spLocks/>
                </p:cNvSpPr>
                <p:nvPr/>
              </p:nvSpPr>
              <p:spPr bwMode="auto">
                <a:xfrm>
                  <a:off x="4465" y="3480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26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9" name="Freeform 3669"/>
                <p:cNvSpPr>
                  <a:spLocks/>
                </p:cNvSpPr>
                <p:nvPr/>
              </p:nvSpPr>
              <p:spPr bwMode="auto">
                <a:xfrm>
                  <a:off x="4466" y="3442"/>
                  <a:ext cx="1" cy="75"/>
                </a:xfrm>
                <a:custGeom>
                  <a:avLst/>
                  <a:gdLst>
                    <a:gd name="T0" fmla="*/ 0 w 1"/>
                    <a:gd name="T1" fmla="*/ 68 h 75"/>
                    <a:gd name="T2" fmla="*/ 0 w 1"/>
                    <a:gd name="T3" fmla="*/ 0 h 75"/>
                    <a:gd name="T4" fmla="*/ 0 w 1"/>
                    <a:gd name="T5" fmla="*/ 0 h 75"/>
                    <a:gd name="T6" fmla="*/ 1 w 1"/>
                    <a:gd name="T7" fmla="*/ 75 h 7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5"/>
                    <a:gd name="T14" fmla="*/ 1 w 1"/>
                    <a:gd name="T15" fmla="*/ 75 h 7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5">
                      <a:moveTo>
                        <a:pt x="0" y="68"/>
                      </a:moveTo>
                      <a:lnTo>
                        <a:pt x="0" y="0"/>
                      </a:lnTo>
                      <a:lnTo>
                        <a:pt x="1" y="7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0" name="Freeform 3670"/>
                <p:cNvSpPr>
                  <a:spLocks/>
                </p:cNvSpPr>
                <p:nvPr/>
              </p:nvSpPr>
              <p:spPr bwMode="auto">
                <a:xfrm>
                  <a:off x="4467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9 h 19"/>
                    <a:gd name="T6" fmla="*/ 1 w 1"/>
                    <a:gd name="T7" fmla="*/ 16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1" name="Freeform 3671"/>
                <p:cNvSpPr>
                  <a:spLocks/>
                </p:cNvSpPr>
                <p:nvPr/>
              </p:nvSpPr>
              <p:spPr bwMode="auto">
                <a:xfrm>
                  <a:off x="4468" y="3495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5 h 19"/>
                    <a:gd name="T4" fmla="*/ 0 w 1"/>
                    <a:gd name="T5" fmla="*/ 15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" name="Freeform 3672"/>
                <p:cNvSpPr>
                  <a:spLocks/>
                </p:cNvSpPr>
                <p:nvPr/>
              </p:nvSpPr>
              <p:spPr bwMode="auto">
                <a:xfrm>
                  <a:off x="4469" y="3488"/>
                  <a:ext cx="2" cy="29"/>
                </a:xfrm>
                <a:custGeom>
                  <a:avLst/>
                  <a:gdLst>
                    <a:gd name="T0" fmla="*/ 0 w 2"/>
                    <a:gd name="T1" fmla="*/ 29 h 29"/>
                    <a:gd name="T2" fmla="*/ 0 w 2"/>
                    <a:gd name="T3" fmla="*/ 0 h 29"/>
                    <a:gd name="T4" fmla="*/ 0 w 2"/>
                    <a:gd name="T5" fmla="*/ 29 h 29"/>
                    <a:gd name="T6" fmla="*/ 2 w 2"/>
                    <a:gd name="T7" fmla="*/ 24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9"/>
                    <a:gd name="T14" fmla="*/ 2 w 2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3" name="Freeform 3673"/>
                <p:cNvSpPr>
                  <a:spLocks/>
                </p:cNvSpPr>
                <p:nvPr/>
              </p:nvSpPr>
              <p:spPr bwMode="auto">
                <a:xfrm>
                  <a:off x="4471" y="3510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4" name="Freeform 3674"/>
                <p:cNvSpPr>
                  <a:spLocks/>
                </p:cNvSpPr>
                <p:nvPr/>
              </p:nvSpPr>
              <p:spPr bwMode="auto">
                <a:xfrm>
                  <a:off x="4472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8 h 9"/>
                    <a:gd name="T4" fmla="*/ 0 w 1"/>
                    <a:gd name="T5" fmla="*/ 8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5" name="Freeform 3675"/>
                <p:cNvSpPr>
                  <a:spLocks/>
                </p:cNvSpPr>
                <p:nvPr/>
              </p:nvSpPr>
              <p:spPr bwMode="auto">
                <a:xfrm>
                  <a:off x="4473" y="3493"/>
                  <a:ext cx="1" cy="23"/>
                </a:xfrm>
                <a:custGeom>
                  <a:avLst/>
                  <a:gdLst>
                    <a:gd name="T0" fmla="*/ 0 w 1"/>
                    <a:gd name="T1" fmla="*/ 19 h 23"/>
                    <a:gd name="T2" fmla="*/ 0 w 1"/>
                    <a:gd name="T3" fmla="*/ 0 h 23"/>
                    <a:gd name="T4" fmla="*/ 0 w 1"/>
                    <a:gd name="T5" fmla="*/ 19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6" name="Freeform 3676"/>
                <p:cNvSpPr>
                  <a:spLocks/>
                </p:cNvSpPr>
                <p:nvPr/>
              </p:nvSpPr>
              <p:spPr bwMode="auto">
                <a:xfrm>
                  <a:off x="4474" y="3496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14 h 20"/>
                    <a:gd name="T4" fmla="*/ 0 w 1"/>
                    <a:gd name="T5" fmla="*/ 20 h 20"/>
                    <a:gd name="T6" fmla="*/ 1 w 1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14"/>
                      </a:lnTo>
                      <a:lnTo>
                        <a:pt x="0" y="2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7" name="Freeform 3677"/>
                <p:cNvSpPr>
                  <a:spLocks/>
                </p:cNvSpPr>
                <p:nvPr/>
              </p:nvSpPr>
              <p:spPr bwMode="auto">
                <a:xfrm>
                  <a:off x="4475" y="348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8" name="Freeform 3678"/>
                <p:cNvSpPr>
                  <a:spLocks/>
                </p:cNvSpPr>
                <p:nvPr/>
              </p:nvSpPr>
              <p:spPr bwMode="auto">
                <a:xfrm>
                  <a:off x="4476" y="3494"/>
                  <a:ext cx="2" cy="22"/>
                </a:xfrm>
                <a:custGeom>
                  <a:avLst/>
                  <a:gdLst>
                    <a:gd name="T0" fmla="*/ 0 w 2"/>
                    <a:gd name="T1" fmla="*/ 22 h 22"/>
                    <a:gd name="T2" fmla="*/ 0 w 2"/>
                    <a:gd name="T3" fmla="*/ 0 h 22"/>
                    <a:gd name="T4" fmla="*/ 0 w 2"/>
                    <a:gd name="T5" fmla="*/ 22 h 22"/>
                    <a:gd name="T6" fmla="*/ 2 w 2"/>
                    <a:gd name="T7" fmla="*/ 21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2"/>
                    <a:gd name="T14" fmla="*/ 2 w 2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2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9" name="Freeform 3679"/>
                <p:cNvSpPr>
                  <a:spLocks/>
                </p:cNvSpPr>
                <p:nvPr/>
              </p:nvSpPr>
              <p:spPr bwMode="auto">
                <a:xfrm>
                  <a:off x="4478" y="3501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0" name="Freeform 3680"/>
                <p:cNvSpPr>
                  <a:spLocks/>
                </p:cNvSpPr>
                <p:nvPr/>
              </p:nvSpPr>
              <p:spPr bwMode="auto">
                <a:xfrm>
                  <a:off x="4479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1" name="Freeform 3681"/>
                <p:cNvSpPr>
                  <a:spLocks/>
                </p:cNvSpPr>
                <p:nvPr/>
              </p:nvSpPr>
              <p:spPr bwMode="auto">
                <a:xfrm>
                  <a:off x="4480" y="3502"/>
                  <a:ext cx="1" cy="14"/>
                </a:xfrm>
                <a:custGeom>
                  <a:avLst/>
                  <a:gdLst>
                    <a:gd name="T0" fmla="*/ 0 w 1"/>
                    <a:gd name="T1" fmla="*/ 13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" name="Freeform 3682"/>
                <p:cNvSpPr>
                  <a:spLocks/>
                </p:cNvSpPr>
                <p:nvPr/>
              </p:nvSpPr>
              <p:spPr bwMode="auto">
                <a:xfrm>
                  <a:off x="4481" y="3472"/>
                  <a:ext cx="1" cy="44"/>
                </a:xfrm>
                <a:custGeom>
                  <a:avLst/>
                  <a:gdLst>
                    <a:gd name="T0" fmla="*/ 0 w 1"/>
                    <a:gd name="T1" fmla="*/ 44 h 44"/>
                    <a:gd name="T2" fmla="*/ 0 w 1"/>
                    <a:gd name="T3" fmla="*/ 3 h 44"/>
                    <a:gd name="T4" fmla="*/ 0 w 1"/>
                    <a:gd name="T5" fmla="*/ 3 h 44"/>
                    <a:gd name="T6" fmla="*/ 1 w 1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4"/>
                    <a:gd name="T14" fmla="*/ 1 w 1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4">
                      <a:moveTo>
                        <a:pt x="0" y="44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" name="Freeform 3683"/>
                <p:cNvSpPr>
                  <a:spLocks/>
                </p:cNvSpPr>
                <p:nvPr/>
              </p:nvSpPr>
              <p:spPr bwMode="auto">
                <a:xfrm>
                  <a:off x="4482" y="3472"/>
                  <a:ext cx="1" cy="40"/>
                </a:xfrm>
                <a:custGeom>
                  <a:avLst/>
                  <a:gdLst>
                    <a:gd name="T0" fmla="*/ 0 w 1"/>
                    <a:gd name="T1" fmla="*/ 27 h 40"/>
                    <a:gd name="T2" fmla="*/ 0 w 1"/>
                    <a:gd name="T3" fmla="*/ 0 h 40"/>
                    <a:gd name="T4" fmla="*/ 0 w 1"/>
                    <a:gd name="T5" fmla="*/ 10 h 40"/>
                    <a:gd name="T6" fmla="*/ 1 w 1"/>
                    <a:gd name="T7" fmla="*/ 40 h 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0"/>
                    <a:gd name="T14" fmla="*/ 1 w 1"/>
                    <a:gd name="T15" fmla="*/ 40 h 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0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4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" name="Freeform 3684"/>
                <p:cNvSpPr>
                  <a:spLocks/>
                </p:cNvSpPr>
                <p:nvPr/>
              </p:nvSpPr>
              <p:spPr bwMode="auto">
                <a:xfrm>
                  <a:off x="4483" y="3494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0 h 18"/>
                    <a:gd name="T6" fmla="*/ 2 w 2"/>
                    <a:gd name="T7" fmla="*/ 11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5" name="Freeform 3685"/>
                <p:cNvSpPr>
                  <a:spLocks/>
                </p:cNvSpPr>
                <p:nvPr/>
              </p:nvSpPr>
              <p:spPr bwMode="auto">
                <a:xfrm>
                  <a:off x="4485" y="350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6" name="Freeform 3686"/>
                <p:cNvSpPr>
                  <a:spLocks/>
                </p:cNvSpPr>
                <p:nvPr/>
              </p:nvSpPr>
              <p:spPr bwMode="auto">
                <a:xfrm>
                  <a:off x="4486" y="3449"/>
                  <a:ext cx="1" cy="57"/>
                </a:xfrm>
                <a:custGeom>
                  <a:avLst/>
                  <a:gdLst>
                    <a:gd name="T0" fmla="*/ 0 w 1"/>
                    <a:gd name="T1" fmla="*/ 57 h 57"/>
                    <a:gd name="T2" fmla="*/ 0 w 1"/>
                    <a:gd name="T3" fmla="*/ 0 h 57"/>
                    <a:gd name="T4" fmla="*/ 0 w 1"/>
                    <a:gd name="T5" fmla="*/ 21 h 57"/>
                    <a:gd name="T6" fmla="*/ 1 w 1"/>
                    <a:gd name="T7" fmla="*/ 16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7"/>
                    <a:gd name="T14" fmla="*/ 1 w 1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7">
                      <a:moveTo>
                        <a:pt x="0" y="57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7" name="Freeform 3687"/>
                <p:cNvSpPr>
                  <a:spLocks/>
                </p:cNvSpPr>
                <p:nvPr/>
              </p:nvSpPr>
              <p:spPr bwMode="auto">
                <a:xfrm>
                  <a:off x="4487" y="3465"/>
                  <a:ext cx="1" cy="38"/>
                </a:xfrm>
                <a:custGeom>
                  <a:avLst/>
                  <a:gdLst>
                    <a:gd name="T0" fmla="*/ 0 w 1"/>
                    <a:gd name="T1" fmla="*/ 38 h 38"/>
                    <a:gd name="T2" fmla="*/ 0 w 1"/>
                    <a:gd name="T3" fmla="*/ 0 h 38"/>
                    <a:gd name="T4" fmla="*/ 0 w 1"/>
                    <a:gd name="T5" fmla="*/ 17 h 38"/>
                    <a:gd name="T6" fmla="*/ 1 w 1"/>
                    <a:gd name="T7" fmla="*/ 21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8"/>
                    <a:gd name="T14" fmla="*/ 1 w 1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8">
                      <a:moveTo>
                        <a:pt x="0" y="38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8" name="Freeform 3688"/>
                <p:cNvSpPr>
                  <a:spLocks/>
                </p:cNvSpPr>
                <p:nvPr/>
              </p:nvSpPr>
              <p:spPr bwMode="auto">
                <a:xfrm>
                  <a:off x="4488" y="348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9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9" name="Freeform 3689"/>
                <p:cNvSpPr>
                  <a:spLocks/>
                </p:cNvSpPr>
                <p:nvPr/>
              </p:nvSpPr>
              <p:spPr bwMode="auto">
                <a:xfrm>
                  <a:off x="4489" y="3494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1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0" name="Freeform 3690"/>
                <p:cNvSpPr>
                  <a:spLocks/>
                </p:cNvSpPr>
                <p:nvPr/>
              </p:nvSpPr>
              <p:spPr bwMode="auto">
                <a:xfrm>
                  <a:off x="4490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1" name="Freeform 3691"/>
                <p:cNvSpPr>
                  <a:spLocks/>
                </p:cNvSpPr>
                <p:nvPr/>
              </p:nvSpPr>
              <p:spPr bwMode="auto">
                <a:xfrm>
                  <a:off x="4492" y="3473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16 h 42"/>
                    <a:gd name="T4" fmla="*/ 0 w 1"/>
                    <a:gd name="T5" fmla="*/ 41 h 42"/>
                    <a:gd name="T6" fmla="*/ 1 w 1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16"/>
                      </a:lnTo>
                      <a:lnTo>
                        <a:pt x="0" y="4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2" name="Freeform 3692"/>
                <p:cNvSpPr>
                  <a:spLocks/>
                </p:cNvSpPr>
                <p:nvPr/>
              </p:nvSpPr>
              <p:spPr bwMode="auto">
                <a:xfrm>
                  <a:off x="4493" y="3473"/>
                  <a:ext cx="1" cy="46"/>
                </a:xfrm>
                <a:custGeom>
                  <a:avLst/>
                  <a:gdLst>
                    <a:gd name="T0" fmla="*/ 0 w 1"/>
                    <a:gd name="T1" fmla="*/ 46 h 46"/>
                    <a:gd name="T2" fmla="*/ 0 w 1"/>
                    <a:gd name="T3" fmla="*/ 0 h 46"/>
                    <a:gd name="T4" fmla="*/ 0 w 1"/>
                    <a:gd name="T5" fmla="*/ 44 h 46"/>
                    <a:gd name="T6" fmla="*/ 1 w 1"/>
                    <a:gd name="T7" fmla="*/ 43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46"/>
                      </a:move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1" y="4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3" name="Freeform 3693"/>
                <p:cNvSpPr>
                  <a:spLocks/>
                </p:cNvSpPr>
                <p:nvPr/>
              </p:nvSpPr>
              <p:spPr bwMode="auto">
                <a:xfrm>
                  <a:off x="4494" y="3494"/>
                  <a:ext cx="1" cy="22"/>
                </a:xfrm>
                <a:custGeom>
                  <a:avLst/>
                  <a:gdLst>
                    <a:gd name="T0" fmla="*/ 0 w 1"/>
                    <a:gd name="T1" fmla="*/ 22 h 22"/>
                    <a:gd name="T2" fmla="*/ 0 w 1"/>
                    <a:gd name="T3" fmla="*/ 0 h 22"/>
                    <a:gd name="T4" fmla="*/ 0 w 1"/>
                    <a:gd name="T5" fmla="*/ 0 h 22"/>
                    <a:gd name="T6" fmla="*/ 1 w 1"/>
                    <a:gd name="T7" fmla="*/ 2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4" name="Freeform 3694"/>
                <p:cNvSpPr>
                  <a:spLocks/>
                </p:cNvSpPr>
                <p:nvPr/>
              </p:nvSpPr>
              <p:spPr bwMode="auto">
                <a:xfrm>
                  <a:off x="4495" y="3500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0 h 14"/>
                    <a:gd name="T4" fmla="*/ 0 w 1"/>
                    <a:gd name="T5" fmla="*/ 10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5" name="Freeform 3695"/>
                <p:cNvSpPr>
                  <a:spLocks/>
                </p:cNvSpPr>
                <p:nvPr/>
              </p:nvSpPr>
              <p:spPr bwMode="auto">
                <a:xfrm>
                  <a:off x="4496" y="3499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4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6" name="Freeform 3696"/>
                <p:cNvSpPr>
                  <a:spLocks/>
                </p:cNvSpPr>
                <p:nvPr/>
              </p:nvSpPr>
              <p:spPr bwMode="auto">
                <a:xfrm>
                  <a:off x="4497" y="3513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7" name="Freeform 3697"/>
                <p:cNvSpPr>
                  <a:spLocks/>
                </p:cNvSpPr>
                <p:nvPr/>
              </p:nvSpPr>
              <p:spPr bwMode="auto">
                <a:xfrm>
                  <a:off x="4499" y="3510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8" name="Freeform 3698"/>
                <p:cNvSpPr>
                  <a:spLocks/>
                </p:cNvSpPr>
                <p:nvPr/>
              </p:nvSpPr>
              <p:spPr bwMode="auto">
                <a:xfrm>
                  <a:off x="4500" y="3513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9" name="Freeform 3699"/>
                <p:cNvSpPr>
                  <a:spLocks/>
                </p:cNvSpPr>
                <p:nvPr/>
              </p:nvSpPr>
              <p:spPr bwMode="auto">
                <a:xfrm>
                  <a:off x="4501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6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0" name="Freeform 3700"/>
                <p:cNvSpPr>
                  <a:spLocks/>
                </p:cNvSpPr>
                <p:nvPr/>
              </p:nvSpPr>
              <p:spPr bwMode="auto">
                <a:xfrm>
                  <a:off x="4502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2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1" name="Freeform 3701"/>
                <p:cNvSpPr>
                  <a:spLocks/>
                </p:cNvSpPr>
                <p:nvPr/>
              </p:nvSpPr>
              <p:spPr bwMode="auto">
                <a:xfrm>
                  <a:off x="4503" y="3506"/>
                  <a:ext cx="1" cy="13"/>
                </a:xfrm>
                <a:custGeom>
                  <a:avLst/>
                  <a:gdLst>
                    <a:gd name="T0" fmla="*/ 0 w 1"/>
                    <a:gd name="T1" fmla="*/ 6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2" name="Freeform 3702"/>
                <p:cNvSpPr>
                  <a:spLocks/>
                </p:cNvSpPr>
                <p:nvPr/>
              </p:nvSpPr>
              <p:spPr bwMode="auto">
                <a:xfrm>
                  <a:off x="4504" y="3505"/>
                  <a:ext cx="2" cy="14"/>
                </a:xfrm>
                <a:custGeom>
                  <a:avLst/>
                  <a:gdLst>
                    <a:gd name="T0" fmla="*/ 0 w 2"/>
                    <a:gd name="T1" fmla="*/ 14 h 14"/>
                    <a:gd name="T2" fmla="*/ 0 w 2"/>
                    <a:gd name="T3" fmla="*/ 0 h 14"/>
                    <a:gd name="T4" fmla="*/ 0 w 2"/>
                    <a:gd name="T5" fmla="*/ 10 h 14"/>
                    <a:gd name="T6" fmla="*/ 2 w 2"/>
                    <a:gd name="T7" fmla="*/ 12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4"/>
                    <a:gd name="T14" fmla="*/ 2 w 2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" name="Freeform 3703"/>
                <p:cNvSpPr>
                  <a:spLocks/>
                </p:cNvSpPr>
                <p:nvPr/>
              </p:nvSpPr>
              <p:spPr bwMode="auto">
                <a:xfrm>
                  <a:off x="4506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" name="Freeform 3704"/>
                <p:cNvSpPr>
                  <a:spLocks/>
                </p:cNvSpPr>
                <p:nvPr/>
              </p:nvSpPr>
              <p:spPr bwMode="auto">
                <a:xfrm>
                  <a:off x="4507" y="3501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9 h 12"/>
                    <a:gd name="T4" fmla="*/ 0 w 1"/>
                    <a:gd name="T5" fmla="*/ 9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" name="Freeform 3705"/>
                <p:cNvSpPr>
                  <a:spLocks/>
                </p:cNvSpPr>
                <p:nvPr/>
              </p:nvSpPr>
              <p:spPr bwMode="auto">
                <a:xfrm>
                  <a:off x="4508" y="3501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2 h 16"/>
                    <a:gd name="T6" fmla="*/ 1 w 1"/>
                    <a:gd name="T7" fmla="*/ 13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6" name="Freeform 3706"/>
                <p:cNvSpPr>
                  <a:spLocks/>
                </p:cNvSpPr>
                <p:nvPr/>
              </p:nvSpPr>
              <p:spPr bwMode="auto">
                <a:xfrm>
                  <a:off x="4509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1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7" name="Freeform 3707"/>
                <p:cNvSpPr>
                  <a:spLocks/>
                </p:cNvSpPr>
                <p:nvPr/>
              </p:nvSpPr>
              <p:spPr bwMode="auto">
                <a:xfrm>
                  <a:off x="4510" y="3503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8" name="Freeform 3708"/>
                <p:cNvSpPr>
                  <a:spLocks/>
                </p:cNvSpPr>
                <p:nvPr/>
              </p:nvSpPr>
              <p:spPr bwMode="auto">
                <a:xfrm>
                  <a:off x="4511" y="3509"/>
                  <a:ext cx="2" cy="8"/>
                </a:xfrm>
                <a:custGeom>
                  <a:avLst/>
                  <a:gdLst>
                    <a:gd name="T0" fmla="*/ 0 w 2"/>
                    <a:gd name="T1" fmla="*/ 7 h 8"/>
                    <a:gd name="T2" fmla="*/ 0 w 2"/>
                    <a:gd name="T3" fmla="*/ 0 h 8"/>
                    <a:gd name="T4" fmla="*/ 0 w 2"/>
                    <a:gd name="T5" fmla="*/ 7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9" name="Freeform 3709"/>
                <p:cNvSpPr>
                  <a:spLocks/>
                </p:cNvSpPr>
                <p:nvPr/>
              </p:nvSpPr>
              <p:spPr bwMode="auto">
                <a:xfrm>
                  <a:off x="4513" y="35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0" name="Freeform 3710"/>
                <p:cNvSpPr>
                  <a:spLocks/>
                </p:cNvSpPr>
                <p:nvPr/>
              </p:nvSpPr>
              <p:spPr bwMode="auto">
                <a:xfrm>
                  <a:off x="4514" y="3479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21 h 36"/>
                    <a:gd name="T4" fmla="*/ 0 w 1"/>
                    <a:gd name="T5" fmla="*/ 35 h 36"/>
                    <a:gd name="T6" fmla="*/ 1 w 1"/>
                    <a:gd name="T7" fmla="*/ 0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6"/>
                    <a:gd name="T14" fmla="*/ 1 w 1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6">
                      <a:moveTo>
                        <a:pt x="0" y="36"/>
                      </a:moveTo>
                      <a:lnTo>
                        <a:pt x="0" y="21"/>
                      </a:lnTo>
                      <a:lnTo>
                        <a:pt x="0" y="3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1" name="Freeform 3711"/>
                <p:cNvSpPr>
                  <a:spLocks/>
                </p:cNvSpPr>
                <p:nvPr/>
              </p:nvSpPr>
              <p:spPr bwMode="auto">
                <a:xfrm>
                  <a:off x="4515" y="3479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21 h 31"/>
                    <a:gd name="T6" fmla="*/ 1 w 1"/>
                    <a:gd name="T7" fmla="*/ 3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2" name="Freeform 3712"/>
                <p:cNvSpPr>
                  <a:spLocks/>
                </p:cNvSpPr>
                <p:nvPr/>
              </p:nvSpPr>
              <p:spPr bwMode="auto">
                <a:xfrm>
                  <a:off x="4516" y="3495"/>
                  <a:ext cx="1" cy="25"/>
                </a:xfrm>
                <a:custGeom>
                  <a:avLst/>
                  <a:gdLst>
                    <a:gd name="T0" fmla="*/ 0 w 1"/>
                    <a:gd name="T1" fmla="*/ 14 h 25"/>
                    <a:gd name="T2" fmla="*/ 0 w 1"/>
                    <a:gd name="T3" fmla="*/ 0 h 25"/>
                    <a:gd name="T4" fmla="*/ 0 w 1"/>
                    <a:gd name="T5" fmla="*/ 0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3" name="Freeform 3713"/>
                <p:cNvSpPr>
                  <a:spLocks/>
                </p:cNvSpPr>
                <p:nvPr/>
              </p:nvSpPr>
              <p:spPr bwMode="auto">
                <a:xfrm>
                  <a:off x="4517" y="3487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26 h 33"/>
                    <a:gd name="T4" fmla="*/ 0 w 1"/>
                    <a:gd name="T5" fmla="*/ 26 h 33"/>
                    <a:gd name="T6" fmla="*/ 1 w 1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4" name="Freeform 3714"/>
                <p:cNvSpPr>
                  <a:spLocks/>
                </p:cNvSpPr>
                <p:nvPr/>
              </p:nvSpPr>
              <p:spPr bwMode="auto">
                <a:xfrm>
                  <a:off x="4518" y="3485"/>
                  <a:ext cx="2" cy="23"/>
                </a:xfrm>
                <a:custGeom>
                  <a:avLst/>
                  <a:gdLst>
                    <a:gd name="T0" fmla="*/ 0 w 2"/>
                    <a:gd name="T1" fmla="*/ 23 h 23"/>
                    <a:gd name="T2" fmla="*/ 0 w 2"/>
                    <a:gd name="T3" fmla="*/ 2 h 23"/>
                    <a:gd name="T4" fmla="*/ 0 w 2"/>
                    <a:gd name="T5" fmla="*/ 18 h 23"/>
                    <a:gd name="T6" fmla="*/ 2 w 2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3"/>
                    <a:gd name="T14" fmla="*/ 2 w 2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3">
                      <a:moveTo>
                        <a:pt x="0" y="23"/>
                      </a:moveTo>
                      <a:lnTo>
                        <a:pt x="0" y="2"/>
                      </a:lnTo>
                      <a:lnTo>
                        <a:pt x="0" y="1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5" name="Freeform 3715"/>
                <p:cNvSpPr>
                  <a:spLocks/>
                </p:cNvSpPr>
                <p:nvPr/>
              </p:nvSpPr>
              <p:spPr bwMode="auto">
                <a:xfrm>
                  <a:off x="4520" y="3485"/>
                  <a:ext cx="1" cy="30"/>
                </a:xfrm>
                <a:custGeom>
                  <a:avLst/>
                  <a:gdLst>
                    <a:gd name="T0" fmla="*/ 0 w 1"/>
                    <a:gd name="T1" fmla="*/ 27 h 30"/>
                    <a:gd name="T2" fmla="*/ 0 w 1"/>
                    <a:gd name="T3" fmla="*/ 0 h 30"/>
                    <a:gd name="T4" fmla="*/ 0 w 1"/>
                    <a:gd name="T5" fmla="*/ 27 h 30"/>
                    <a:gd name="T6" fmla="*/ 1 w 1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6" name="Freeform 3716"/>
                <p:cNvSpPr>
                  <a:spLocks/>
                </p:cNvSpPr>
                <p:nvPr/>
              </p:nvSpPr>
              <p:spPr bwMode="auto">
                <a:xfrm>
                  <a:off x="4521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12 h 23"/>
                    <a:gd name="T4" fmla="*/ 0 w 1"/>
                    <a:gd name="T5" fmla="*/ 23 h 23"/>
                    <a:gd name="T6" fmla="*/ 1 w 1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12"/>
                      </a:ln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7" name="Freeform 3717"/>
                <p:cNvSpPr>
                  <a:spLocks/>
                </p:cNvSpPr>
                <p:nvPr/>
              </p:nvSpPr>
              <p:spPr bwMode="auto">
                <a:xfrm>
                  <a:off x="4522" y="3485"/>
                  <a:ext cx="1" cy="35"/>
                </a:xfrm>
                <a:custGeom>
                  <a:avLst/>
                  <a:gdLst>
                    <a:gd name="T0" fmla="*/ 0 w 1"/>
                    <a:gd name="T1" fmla="*/ 35 h 35"/>
                    <a:gd name="T2" fmla="*/ 0 w 1"/>
                    <a:gd name="T3" fmla="*/ 7 h 35"/>
                    <a:gd name="T4" fmla="*/ 0 w 1"/>
                    <a:gd name="T5" fmla="*/ 7 h 35"/>
                    <a:gd name="T6" fmla="*/ 1 w 1"/>
                    <a:gd name="T7" fmla="*/ 0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5"/>
                    <a:gd name="T14" fmla="*/ 1 w 1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5">
                      <a:moveTo>
                        <a:pt x="0" y="35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8" name="Freeform 3718"/>
                <p:cNvSpPr>
                  <a:spLocks/>
                </p:cNvSpPr>
                <p:nvPr/>
              </p:nvSpPr>
              <p:spPr bwMode="auto">
                <a:xfrm>
                  <a:off x="4523" y="3485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0 h 25"/>
                    <a:gd name="T4" fmla="*/ 0 w 1"/>
                    <a:gd name="T5" fmla="*/ 25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9" name="Freeform 3719"/>
                <p:cNvSpPr>
                  <a:spLocks/>
                </p:cNvSpPr>
                <p:nvPr/>
              </p:nvSpPr>
              <p:spPr bwMode="auto">
                <a:xfrm>
                  <a:off x="4524" y="3510"/>
                  <a:ext cx="1" cy="6"/>
                </a:xfrm>
                <a:custGeom>
                  <a:avLst/>
                  <a:gdLst>
                    <a:gd name="T0" fmla="*/ 0 w 1"/>
                    <a:gd name="T1" fmla="*/ 5 h 6"/>
                    <a:gd name="T2" fmla="*/ 0 w 1"/>
                    <a:gd name="T3" fmla="*/ 0 h 6"/>
                    <a:gd name="T4" fmla="*/ 0 w 1"/>
                    <a:gd name="T5" fmla="*/ 5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0" name="Freeform 3720"/>
                <p:cNvSpPr>
                  <a:spLocks/>
                </p:cNvSpPr>
                <p:nvPr/>
              </p:nvSpPr>
              <p:spPr bwMode="auto">
                <a:xfrm>
                  <a:off x="4525" y="3508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0 h 8"/>
                    <a:gd name="T4" fmla="*/ 0 w 2"/>
                    <a:gd name="T5" fmla="*/ 0 h 8"/>
                    <a:gd name="T6" fmla="*/ 2 w 2"/>
                    <a:gd name="T7" fmla="*/ 5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1" name="Freeform 3721"/>
                <p:cNvSpPr>
                  <a:spLocks/>
                </p:cNvSpPr>
                <p:nvPr/>
              </p:nvSpPr>
              <p:spPr bwMode="auto">
                <a:xfrm>
                  <a:off x="4527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2" name="Freeform 3722"/>
                <p:cNvSpPr>
                  <a:spLocks/>
                </p:cNvSpPr>
                <p:nvPr/>
              </p:nvSpPr>
              <p:spPr bwMode="auto">
                <a:xfrm>
                  <a:off x="4528" y="3467"/>
                  <a:ext cx="1" cy="46"/>
                </a:xfrm>
                <a:custGeom>
                  <a:avLst/>
                  <a:gdLst>
                    <a:gd name="T0" fmla="*/ 0 w 1"/>
                    <a:gd name="T1" fmla="*/ 43 h 46"/>
                    <a:gd name="T2" fmla="*/ 0 w 1"/>
                    <a:gd name="T3" fmla="*/ 0 h 46"/>
                    <a:gd name="T4" fmla="*/ 0 w 1"/>
                    <a:gd name="T5" fmla="*/ 38 h 46"/>
                    <a:gd name="T6" fmla="*/ 1 w 1"/>
                    <a:gd name="T7" fmla="*/ 46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6"/>
                    <a:gd name="T14" fmla="*/ 1 w 1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6">
                      <a:moveTo>
                        <a:pt x="0" y="43"/>
                      </a:moveTo>
                      <a:lnTo>
                        <a:pt x="0" y="0"/>
                      </a:lnTo>
                      <a:lnTo>
                        <a:pt x="0" y="38"/>
                      </a:lnTo>
                      <a:lnTo>
                        <a:pt x="1" y="4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" name="Freeform 3723"/>
                <p:cNvSpPr>
                  <a:spLocks/>
                </p:cNvSpPr>
                <p:nvPr/>
              </p:nvSpPr>
              <p:spPr bwMode="auto">
                <a:xfrm>
                  <a:off x="4529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8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" name="Freeform 3724"/>
                <p:cNvSpPr>
                  <a:spLocks/>
                </p:cNvSpPr>
                <p:nvPr/>
              </p:nvSpPr>
              <p:spPr bwMode="auto">
                <a:xfrm>
                  <a:off x="4530" y="3505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9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" name="Freeform 3725"/>
                <p:cNvSpPr>
                  <a:spLocks/>
                </p:cNvSpPr>
                <p:nvPr/>
              </p:nvSpPr>
              <p:spPr bwMode="auto">
                <a:xfrm>
                  <a:off x="4531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" name="Freeform 3726"/>
                <p:cNvSpPr>
                  <a:spLocks/>
                </p:cNvSpPr>
                <p:nvPr/>
              </p:nvSpPr>
              <p:spPr bwMode="auto">
                <a:xfrm>
                  <a:off x="4532" y="3491"/>
                  <a:ext cx="2" cy="29"/>
                </a:xfrm>
                <a:custGeom>
                  <a:avLst/>
                  <a:gdLst>
                    <a:gd name="T0" fmla="*/ 0 w 2"/>
                    <a:gd name="T1" fmla="*/ 19 h 29"/>
                    <a:gd name="T2" fmla="*/ 0 w 2"/>
                    <a:gd name="T3" fmla="*/ 0 h 29"/>
                    <a:gd name="T4" fmla="*/ 0 w 2"/>
                    <a:gd name="T5" fmla="*/ 0 h 29"/>
                    <a:gd name="T6" fmla="*/ 2 w 2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9"/>
                    <a:gd name="T14" fmla="*/ 2 w 2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2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" name="Freeform 3727"/>
                <p:cNvSpPr>
                  <a:spLocks/>
                </p:cNvSpPr>
                <p:nvPr/>
              </p:nvSpPr>
              <p:spPr bwMode="auto">
                <a:xfrm>
                  <a:off x="4534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" name="Freeform 3728"/>
                <p:cNvSpPr>
                  <a:spLocks/>
                </p:cNvSpPr>
                <p:nvPr/>
              </p:nvSpPr>
              <p:spPr bwMode="auto">
                <a:xfrm>
                  <a:off x="4535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" name="Freeform 3729"/>
                <p:cNvSpPr>
                  <a:spLocks/>
                </p:cNvSpPr>
                <p:nvPr/>
              </p:nvSpPr>
              <p:spPr bwMode="auto">
                <a:xfrm>
                  <a:off x="4536" y="3508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7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" name="Freeform 3730"/>
                <p:cNvSpPr>
                  <a:spLocks/>
                </p:cNvSpPr>
                <p:nvPr/>
              </p:nvSpPr>
              <p:spPr bwMode="auto">
                <a:xfrm>
                  <a:off x="453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" name="Freeform 3731"/>
                <p:cNvSpPr>
                  <a:spLocks/>
                </p:cNvSpPr>
                <p:nvPr/>
              </p:nvSpPr>
              <p:spPr bwMode="auto">
                <a:xfrm>
                  <a:off x="4538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" name="Freeform 3732"/>
                <p:cNvSpPr>
                  <a:spLocks/>
                </p:cNvSpPr>
                <p:nvPr/>
              </p:nvSpPr>
              <p:spPr bwMode="auto">
                <a:xfrm>
                  <a:off x="4539" y="3498"/>
                  <a:ext cx="2" cy="19"/>
                </a:xfrm>
                <a:custGeom>
                  <a:avLst/>
                  <a:gdLst>
                    <a:gd name="T0" fmla="*/ 0 w 2"/>
                    <a:gd name="T1" fmla="*/ 19 h 19"/>
                    <a:gd name="T2" fmla="*/ 0 w 2"/>
                    <a:gd name="T3" fmla="*/ 16 h 19"/>
                    <a:gd name="T4" fmla="*/ 0 w 2"/>
                    <a:gd name="T5" fmla="*/ 16 h 19"/>
                    <a:gd name="T6" fmla="*/ 2 w 2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9"/>
                    <a:gd name="T14" fmla="*/ 2 w 2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9"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" name="Freeform 3733"/>
                <p:cNvSpPr>
                  <a:spLocks/>
                </p:cNvSpPr>
                <p:nvPr/>
              </p:nvSpPr>
              <p:spPr bwMode="auto">
                <a:xfrm>
                  <a:off x="4541" y="3498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9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" name="Freeform 3734"/>
                <p:cNvSpPr>
                  <a:spLocks/>
                </p:cNvSpPr>
                <p:nvPr/>
              </p:nvSpPr>
              <p:spPr bwMode="auto">
                <a:xfrm>
                  <a:off x="4542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" name="Freeform 3735"/>
                <p:cNvSpPr>
                  <a:spLocks/>
                </p:cNvSpPr>
                <p:nvPr/>
              </p:nvSpPr>
              <p:spPr bwMode="auto">
                <a:xfrm>
                  <a:off x="4543" y="3463"/>
                  <a:ext cx="1" cy="50"/>
                </a:xfrm>
                <a:custGeom>
                  <a:avLst/>
                  <a:gdLst>
                    <a:gd name="T0" fmla="*/ 0 w 1"/>
                    <a:gd name="T1" fmla="*/ 50 h 50"/>
                    <a:gd name="T2" fmla="*/ 0 w 1"/>
                    <a:gd name="T3" fmla="*/ 31 h 50"/>
                    <a:gd name="T4" fmla="*/ 0 w 1"/>
                    <a:gd name="T5" fmla="*/ 40 h 50"/>
                    <a:gd name="T6" fmla="*/ 1 w 1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0"/>
                    <a:gd name="T14" fmla="*/ 1 w 1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0">
                      <a:moveTo>
                        <a:pt x="0" y="50"/>
                      </a:moveTo>
                      <a:lnTo>
                        <a:pt x="0" y="31"/>
                      </a:lnTo>
                      <a:lnTo>
                        <a:pt x="0" y="4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" name="Freeform 3736"/>
                <p:cNvSpPr>
                  <a:spLocks/>
                </p:cNvSpPr>
                <p:nvPr/>
              </p:nvSpPr>
              <p:spPr bwMode="auto">
                <a:xfrm>
                  <a:off x="4544" y="3463"/>
                  <a:ext cx="1" cy="54"/>
                </a:xfrm>
                <a:custGeom>
                  <a:avLst/>
                  <a:gdLst>
                    <a:gd name="T0" fmla="*/ 0 w 1"/>
                    <a:gd name="T1" fmla="*/ 51 h 54"/>
                    <a:gd name="T2" fmla="*/ 0 w 1"/>
                    <a:gd name="T3" fmla="*/ 0 h 54"/>
                    <a:gd name="T4" fmla="*/ 0 w 1"/>
                    <a:gd name="T5" fmla="*/ 51 h 54"/>
                    <a:gd name="T6" fmla="*/ 1 w 1"/>
                    <a:gd name="T7" fmla="*/ 54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" y="5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" name="Freeform 3737"/>
                <p:cNvSpPr>
                  <a:spLocks/>
                </p:cNvSpPr>
                <p:nvPr/>
              </p:nvSpPr>
              <p:spPr bwMode="auto">
                <a:xfrm>
                  <a:off x="4545" y="350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7 h 8"/>
                    <a:gd name="T4" fmla="*/ 0 w 1"/>
                    <a:gd name="T5" fmla="*/ 7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" name="Freeform 3738"/>
                <p:cNvSpPr>
                  <a:spLocks/>
                </p:cNvSpPr>
                <p:nvPr/>
              </p:nvSpPr>
              <p:spPr bwMode="auto">
                <a:xfrm>
                  <a:off x="4546" y="3505"/>
                  <a:ext cx="2" cy="11"/>
                </a:xfrm>
                <a:custGeom>
                  <a:avLst/>
                  <a:gdLst>
                    <a:gd name="T0" fmla="*/ 0 w 2"/>
                    <a:gd name="T1" fmla="*/ 4 h 11"/>
                    <a:gd name="T2" fmla="*/ 0 w 2"/>
                    <a:gd name="T3" fmla="*/ 0 h 11"/>
                    <a:gd name="T4" fmla="*/ 0 w 2"/>
                    <a:gd name="T5" fmla="*/ 1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" name="Freeform 3739"/>
                <p:cNvSpPr>
                  <a:spLocks/>
                </p:cNvSpPr>
                <p:nvPr/>
              </p:nvSpPr>
              <p:spPr bwMode="auto">
                <a:xfrm>
                  <a:off x="4548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1 h 11"/>
                    <a:gd name="T4" fmla="*/ 0 w 1"/>
                    <a:gd name="T5" fmla="*/ 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" name="Freeform 3740"/>
                <p:cNvSpPr>
                  <a:spLocks/>
                </p:cNvSpPr>
                <p:nvPr/>
              </p:nvSpPr>
              <p:spPr bwMode="auto">
                <a:xfrm>
                  <a:off x="4549" y="3486"/>
                  <a:ext cx="1" cy="29"/>
                </a:xfrm>
                <a:custGeom>
                  <a:avLst/>
                  <a:gdLst>
                    <a:gd name="T0" fmla="*/ 0 w 1"/>
                    <a:gd name="T1" fmla="*/ 19 h 29"/>
                    <a:gd name="T2" fmla="*/ 0 w 1"/>
                    <a:gd name="T3" fmla="*/ 0 h 29"/>
                    <a:gd name="T4" fmla="*/ 0 w 1"/>
                    <a:gd name="T5" fmla="*/ 19 h 29"/>
                    <a:gd name="T6" fmla="*/ 1 w 1"/>
                    <a:gd name="T7" fmla="*/ 29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" name="Freeform 3741"/>
                <p:cNvSpPr>
                  <a:spLocks/>
                </p:cNvSpPr>
                <p:nvPr/>
              </p:nvSpPr>
              <p:spPr bwMode="auto">
                <a:xfrm>
                  <a:off x="4550" y="3495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8 h 21"/>
                    <a:gd name="T4" fmla="*/ 0 w 1"/>
                    <a:gd name="T5" fmla="*/ 8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" name="Freeform 3742"/>
                <p:cNvSpPr>
                  <a:spLocks/>
                </p:cNvSpPr>
                <p:nvPr/>
              </p:nvSpPr>
              <p:spPr bwMode="auto">
                <a:xfrm>
                  <a:off x="4551" y="3495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3" name="Freeform 3743"/>
                <p:cNvSpPr>
                  <a:spLocks/>
                </p:cNvSpPr>
                <p:nvPr/>
              </p:nvSpPr>
              <p:spPr bwMode="auto">
                <a:xfrm>
                  <a:off x="4552" y="3499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8 h 13"/>
                    <a:gd name="T6" fmla="*/ 1 w 1"/>
                    <a:gd name="T7" fmla="*/ 7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" name="Freeform 3744"/>
                <p:cNvSpPr>
                  <a:spLocks/>
                </p:cNvSpPr>
                <p:nvPr/>
              </p:nvSpPr>
              <p:spPr bwMode="auto">
                <a:xfrm>
                  <a:off x="4553" y="3492"/>
                  <a:ext cx="2" cy="21"/>
                </a:xfrm>
                <a:custGeom>
                  <a:avLst/>
                  <a:gdLst>
                    <a:gd name="T0" fmla="*/ 0 w 2"/>
                    <a:gd name="T1" fmla="*/ 21 h 21"/>
                    <a:gd name="T2" fmla="*/ 0 w 2"/>
                    <a:gd name="T3" fmla="*/ 0 h 21"/>
                    <a:gd name="T4" fmla="*/ 0 w 2"/>
                    <a:gd name="T5" fmla="*/ 21 h 21"/>
                    <a:gd name="T6" fmla="*/ 2 w 2"/>
                    <a:gd name="T7" fmla="*/ 2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1"/>
                    <a:gd name="T14" fmla="*/ 2 w 2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2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" name="Freeform 3745"/>
                <p:cNvSpPr>
                  <a:spLocks/>
                </p:cNvSpPr>
                <p:nvPr/>
              </p:nvSpPr>
              <p:spPr bwMode="auto">
                <a:xfrm>
                  <a:off x="4555" y="3499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1 h 13"/>
                    <a:gd name="T4" fmla="*/ 0 w 1"/>
                    <a:gd name="T5" fmla="*/ 11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" name="Freeform 3746"/>
                <p:cNvSpPr>
                  <a:spLocks/>
                </p:cNvSpPr>
                <p:nvPr/>
              </p:nvSpPr>
              <p:spPr bwMode="auto">
                <a:xfrm>
                  <a:off x="4556" y="3464"/>
                  <a:ext cx="1" cy="55"/>
                </a:xfrm>
                <a:custGeom>
                  <a:avLst/>
                  <a:gdLst>
                    <a:gd name="T0" fmla="*/ 0 w 1"/>
                    <a:gd name="T1" fmla="*/ 55 h 55"/>
                    <a:gd name="T2" fmla="*/ 0 w 1"/>
                    <a:gd name="T3" fmla="*/ 28 h 55"/>
                    <a:gd name="T4" fmla="*/ 0 w 1"/>
                    <a:gd name="T5" fmla="*/ 28 h 55"/>
                    <a:gd name="T6" fmla="*/ 1 w 1"/>
                    <a:gd name="T7" fmla="*/ 0 h 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5"/>
                    <a:gd name="T14" fmla="*/ 1 w 1"/>
                    <a:gd name="T15" fmla="*/ 55 h 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5">
                      <a:moveTo>
                        <a:pt x="0" y="55"/>
                      </a:moveTo>
                      <a:lnTo>
                        <a:pt x="0" y="2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7" name="Freeform 3747"/>
                <p:cNvSpPr>
                  <a:spLocks/>
                </p:cNvSpPr>
                <p:nvPr/>
              </p:nvSpPr>
              <p:spPr bwMode="auto">
                <a:xfrm>
                  <a:off x="4557" y="3464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0 h 32"/>
                    <a:gd name="T4" fmla="*/ 0 w 1"/>
                    <a:gd name="T5" fmla="*/ 32 h 32"/>
                    <a:gd name="T6" fmla="*/ 1 w 1"/>
                    <a:gd name="T7" fmla="*/ 31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8" name="Freeform 3748"/>
                <p:cNvSpPr>
                  <a:spLocks/>
                </p:cNvSpPr>
                <p:nvPr/>
              </p:nvSpPr>
              <p:spPr bwMode="auto">
                <a:xfrm>
                  <a:off x="4558" y="3458"/>
                  <a:ext cx="1" cy="54"/>
                </a:xfrm>
                <a:custGeom>
                  <a:avLst/>
                  <a:gdLst>
                    <a:gd name="T0" fmla="*/ 0 w 1"/>
                    <a:gd name="T1" fmla="*/ 54 h 54"/>
                    <a:gd name="T2" fmla="*/ 0 w 1"/>
                    <a:gd name="T3" fmla="*/ 37 h 54"/>
                    <a:gd name="T4" fmla="*/ 0 w 1"/>
                    <a:gd name="T5" fmla="*/ 54 h 54"/>
                    <a:gd name="T6" fmla="*/ 1 w 1"/>
                    <a:gd name="T7" fmla="*/ 0 h 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4"/>
                    <a:gd name="T14" fmla="*/ 1 w 1"/>
                    <a:gd name="T15" fmla="*/ 54 h 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4">
                      <a:moveTo>
                        <a:pt x="0" y="54"/>
                      </a:moveTo>
                      <a:lnTo>
                        <a:pt x="0" y="37"/>
                      </a:lnTo>
                      <a:lnTo>
                        <a:pt x="0" y="5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9" name="Freeform 3749"/>
                <p:cNvSpPr>
                  <a:spLocks/>
                </p:cNvSpPr>
                <p:nvPr/>
              </p:nvSpPr>
              <p:spPr bwMode="auto">
                <a:xfrm>
                  <a:off x="4559" y="3458"/>
                  <a:ext cx="1" cy="58"/>
                </a:xfrm>
                <a:custGeom>
                  <a:avLst/>
                  <a:gdLst>
                    <a:gd name="T0" fmla="*/ 0 w 1"/>
                    <a:gd name="T1" fmla="*/ 48 h 58"/>
                    <a:gd name="T2" fmla="*/ 0 w 1"/>
                    <a:gd name="T3" fmla="*/ 0 h 58"/>
                    <a:gd name="T4" fmla="*/ 0 w 1"/>
                    <a:gd name="T5" fmla="*/ 48 h 58"/>
                    <a:gd name="T6" fmla="*/ 1 w 1"/>
                    <a:gd name="T7" fmla="*/ 58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8"/>
                    <a:gd name="T14" fmla="*/ 1 w 1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8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1" y="5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0" name="Freeform 3750"/>
                <p:cNvSpPr>
                  <a:spLocks/>
                </p:cNvSpPr>
                <p:nvPr/>
              </p:nvSpPr>
              <p:spPr bwMode="auto">
                <a:xfrm>
                  <a:off x="4560" y="3484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0 h 32"/>
                    <a:gd name="T4" fmla="*/ 0 w 2"/>
                    <a:gd name="T5" fmla="*/ 0 h 32"/>
                    <a:gd name="T6" fmla="*/ 2 w 2"/>
                    <a:gd name="T7" fmla="*/ 4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1" name="Freeform 3751"/>
                <p:cNvSpPr>
                  <a:spLocks/>
                </p:cNvSpPr>
                <p:nvPr/>
              </p:nvSpPr>
              <p:spPr bwMode="auto">
                <a:xfrm>
                  <a:off x="4562" y="3488"/>
                  <a:ext cx="1" cy="32"/>
                </a:xfrm>
                <a:custGeom>
                  <a:avLst/>
                  <a:gdLst>
                    <a:gd name="T0" fmla="*/ 0 w 1"/>
                    <a:gd name="T1" fmla="*/ 28 h 32"/>
                    <a:gd name="T2" fmla="*/ 0 w 1"/>
                    <a:gd name="T3" fmla="*/ 0 h 32"/>
                    <a:gd name="T4" fmla="*/ 0 w 1"/>
                    <a:gd name="T5" fmla="*/ 14 h 32"/>
                    <a:gd name="T6" fmla="*/ 1 w 1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2" name="Freeform 3752"/>
                <p:cNvSpPr>
                  <a:spLocks/>
                </p:cNvSpPr>
                <p:nvPr/>
              </p:nvSpPr>
              <p:spPr bwMode="auto">
                <a:xfrm>
                  <a:off x="4563" y="3491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14 h 29"/>
                    <a:gd name="T6" fmla="*/ 1 w 1"/>
                    <a:gd name="T7" fmla="*/ 25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3" name="Freeform 3753"/>
                <p:cNvSpPr>
                  <a:spLocks/>
                </p:cNvSpPr>
                <p:nvPr/>
              </p:nvSpPr>
              <p:spPr bwMode="auto">
                <a:xfrm>
                  <a:off x="4564" y="3492"/>
                  <a:ext cx="1" cy="27"/>
                </a:xfrm>
                <a:custGeom>
                  <a:avLst/>
                  <a:gdLst>
                    <a:gd name="T0" fmla="*/ 0 w 1"/>
                    <a:gd name="T1" fmla="*/ 24 h 27"/>
                    <a:gd name="T2" fmla="*/ 0 w 1"/>
                    <a:gd name="T3" fmla="*/ 0 h 27"/>
                    <a:gd name="T4" fmla="*/ 0 w 1"/>
                    <a:gd name="T5" fmla="*/ 0 h 27"/>
                    <a:gd name="T6" fmla="*/ 1 w 1"/>
                    <a:gd name="T7" fmla="*/ 27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2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" name="Freeform 3754"/>
                <p:cNvSpPr>
                  <a:spLocks/>
                </p:cNvSpPr>
                <p:nvPr/>
              </p:nvSpPr>
              <p:spPr bwMode="auto">
                <a:xfrm>
                  <a:off x="4565" y="3493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19 h 26"/>
                    <a:gd name="T4" fmla="*/ 0 w 1"/>
                    <a:gd name="T5" fmla="*/ 26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5" name="Freeform 3755"/>
                <p:cNvSpPr>
                  <a:spLocks/>
                </p:cNvSpPr>
                <p:nvPr/>
              </p:nvSpPr>
              <p:spPr bwMode="auto">
                <a:xfrm>
                  <a:off x="4566" y="3493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1 h 23"/>
                    <a:gd name="T6" fmla="*/ 1 w 1"/>
                    <a:gd name="T7" fmla="*/ 21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6" name="Freeform 3756"/>
                <p:cNvSpPr>
                  <a:spLocks/>
                </p:cNvSpPr>
                <p:nvPr/>
              </p:nvSpPr>
              <p:spPr bwMode="auto">
                <a:xfrm>
                  <a:off x="4567" y="3514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7" name="Freeform 3757"/>
                <p:cNvSpPr>
                  <a:spLocks/>
                </p:cNvSpPr>
                <p:nvPr/>
              </p:nvSpPr>
              <p:spPr bwMode="auto">
                <a:xfrm>
                  <a:off x="4569" y="3505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4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8" name="Freeform 3758"/>
                <p:cNvSpPr>
                  <a:spLocks/>
                </p:cNvSpPr>
                <p:nvPr/>
              </p:nvSpPr>
              <p:spPr bwMode="auto">
                <a:xfrm>
                  <a:off x="4570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9" name="Freeform 3759"/>
                <p:cNvSpPr>
                  <a:spLocks/>
                </p:cNvSpPr>
                <p:nvPr/>
              </p:nvSpPr>
              <p:spPr bwMode="auto">
                <a:xfrm>
                  <a:off x="4571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0" name="Freeform 3760"/>
                <p:cNvSpPr>
                  <a:spLocks/>
                </p:cNvSpPr>
                <p:nvPr/>
              </p:nvSpPr>
              <p:spPr bwMode="auto">
                <a:xfrm>
                  <a:off x="4572" y="3515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1" name="Freeform 3761"/>
                <p:cNvSpPr>
                  <a:spLocks/>
                </p:cNvSpPr>
                <p:nvPr/>
              </p:nvSpPr>
              <p:spPr bwMode="auto">
                <a:xfrm>
                  <a:off x="4573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2" name="Freeform 3762"/>
                <p:cNvSpPr>
                  <a:spLocks/>
                </p:cNvSpPr>
                <p:nvPr/>
              </p:nvSpPr>
              <p:spPr bwMode="auto">
                <a:xfrm>
                  <a:off x="457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3" name="Freeform 3763"/>
                <p:cNvSpPr>
                  <a:spLocks/>
                </p:cNvSpPr>
                <p:nvPr/>
              </p:nvSpPr>
              <p:spPr bwMode="auto">
                <a:xfrm>
                  <a:off x="4576" y="3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3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4" name="Freeform 3764"/>
                <p:cNvSpPr>
                  <a:spLocks/>
                </p:cNvSpPr>
                <p:nvPr/>
              </p:nvSpPr>
              <p:spPr bwMode="auto">
                <a:xfrm>
                  <a:off x="4577" y="3509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7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" name="Freeform 3765"/>
                <p:cNvSpPr>
                  <a:spLocks/>
                </p:cNvSpPr>
                <p:nvPr/>
              </p:nvSpPr>
              <p:spPr bwMode="auto">
                <a:xfrm>
                  <a:off x="4578" y="3501"/>
                  <a:ext cx="1" cy="19"/>
                </a:xfrm>
                <a:custGeom>
                  <a:avLst/>
                  <a:gdLst>
                    <a:gd name="T0" fmla="*/ 0 w 1"/>
                    <a:gd name="T1" fmla="*/ 16 h 19"/>
                    <a:gd name="T2" fmla="*/ 0 w 1"/>
                    <a:gd name="T3" fmla="*/ 0 h 19"/>
                    <a:gd name="T4" fmla="*/ 0 w 1"/>
                    <a:gd name="T5" fmla="*/ 13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" name="Freeform 3766"/>
                <p:cNvSpPr>
                  <a:spLocks/>
                </p:cNvSpPr>
                <p:nvPr/>
              </p:nvSpPr>
              <p:spPr bwMode="auto">
                <a:xfrm>
                  <a:off x="4579" y="3493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4 h 27"/>
                    <a:gd name="T6" fmla="*/ 1 w 1"/>
                    <a:gd name="T7" fmla="*/ 22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7" name="Freeform 3767"/>
                <p:cNvSpPr>
                  <a:spLocks/>
                </p:cNvSpPr>
                <p:nvPr/>
              </p:nvSpPr>
              <p:spPr bwMode="auto">
                <a:xfrm>
                  <a:off x="4580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Freeform 3768"/>
                <p:cNvSpPr>
                  <a:spLocks/>
                </p:cNvSpPr>
                <p:nvPr/>
              </p:nvSpPr>
              <p:spPr bwMode="auto">
                <a:xfrm>
                  <a:off x="4581" y="3503"/>
                  <a:ext cx="2" cy="17"/>
                </a:xfrm>
                <a:custGeom>
                  <a:avLst/>
                  <a:gdLst>
                    <a:gd name="T0" fmla="*/ 0 w 2"/>
                    <a:gd name="T1" fmla="*/ 17 h 17"/>
                    <a:gd name="T2" fmla="*/ 0 w 2"/>
                    <a:gd name="T3" fmla="*/ 0 h 17"/>
                    <a:gd name="T4" fmla="*/ 0 w 2"/>
                    <a:gd name="T5" fmla="*/ 17 h 17"/>
                    <a:gd name="T6" fmla="*/ 2 w 2"/>
                    <a:gd name="T7" fmla="*/ 12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Freeform 3769"/>
                <p:cNvSpPr>
                  <a:spLocks/>
                </p:cNvSpPr>
                <p:nvPr/>
              </p:nvSpPr>
              <p:spPr bwMode="auto">
                <a:xfrm>
                  <a:off x="4583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Freeform 3770"/>
                <p:cNvSpPr>
                  <a:spLocks/>
                </p:cNvSpPr>
                <p:nvPr/>
              </p:nvSpPr>
              <p:spPr bwMode="auto">
                <a:xfrm>
                  <a:off x="4584" y="3510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11 h 11"/>
                    <a:gd name="T6" fmla="*/ 1 w 1"/>
                    <a:gd name="T7" fmla="*/ 5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3771"/>
                <p:cNvSpPr>
                  <a:spLocks/>
                </p:cNvSpPr>
                <p:nvPr/>
              </p:nvSpPr>
              <p:spPr bwMode="auto">
                <a:xfrm>
                  <a:off x="4585" y="3489"/>
                  <a:ext cx="1" cy="28"/>
                </a:xfrm>
                <a:custGeom>
                  <a:avLst/>
                  <a:gdLst>
                    <a:gd name="T0" fmla="*/ 0 w 1"/>
                    <a:gd name="T1" fmla="*/ 28 h 28"/>
                    <a:gd name="T2" fmla="*/ 0 w 1"/>
                    <a:gd name="T3" fmla="*/ 0 h 28"/>
                    <a:gd name="T4" fmla="*/ 0 w 1"/>
                    <a:gd name="T5" fmla="*/ 0 h 28"/>
                    <a:gd name="T6" fmla="*/ 1 w 1"/>
                    <a:gd name="T7" fmla="*/ 26 h 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8"/>
                    <a:gd name="T14" fmla="*/ 1 w 1"/>
                    <a:gd name="T15" fmla="*/ 28 h 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8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Freeform 3772"/>
                <p:cNvSpPr>
                  <a:spLocks/>
                </p:cNvSpPr>
                <p:nvPr/>
              </p:nvSpPr>
              <p:spPr bwMode="auto">
                <a:xfrm>
                  <a:off x="4586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1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" name="Freeform 3773"/>
                <p:cNvSpPr>
                  <a:spLocks/>
                </p:cNvSpPr>
                <p:nvPr/>
              </p:nvSpPr>
              <p:spPr bwMode="auto">
                <a:xfrm>
                  <a:off x="4587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" name="Freeform 3774"/>
                <p:cNvSpPr>
                  <a:spLocks/>
                </p:cNvSpPr>
                <p:nvPr/>
              </p:nvSpPr>
              <p:spPr bwMode="auto">
                <a:xfrm>
                  <a:off x="4588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" name="Freeform 3775"/>
                <p:cNvSpPr>
                  <a:spLocks/>
                </p:cNvSpPr>
                <p:nvPr/>
              </p:nvSpPr>
              <p:spPr bwMode="auto">
                <a:xfrm>
                  <a:off x="459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" name="Freeform 3776"/>
                <p:cNvSpPr>
                  <a:spLocks/>
                </p:cNvSpPr>
                <p:nvPr/>
              </p:nvSpPr>
              <p:spPr bwMode="auto">
                <a:xfrm>
                  <a:off x="4591" y="3513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2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3777"/>
                <p:cNvSpPr>
                  <a:spLocks/>
                </p:cNvSpPr>
                <p:nvPr/>
              </p:nvSpPr>
              <p:spPr bwMode="auto">
                <a:xfrm>
                  <a:off x="4592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2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8" name="Freeform 3778"/>
                <p:cNvSpPr>
                  <a:spLocks/>
                </p:cNvSpPr>
                <p:nvPr/>
              </p:nvSpPr>
              <p:spPr bwMode="auto">
                <a:xfrm>
                  <a:off x="4593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3779"/>
                <p:cNvSpPr>
                  <a:spLocks/>
                </p:cNvSpPr>
                <p:nvPr/>
              </p:nvSpPr>
              <p:spPr bwMode="auto">
                <a:xfrm>
                  <a:off x="4594" y="3510"/>
                  <a:ext cx="1" cy="10"/>
                </a:xfrm>
                <a:custGeom>
                  <a:avLst/>
                  <a:gdLst>
                    <a:gd name="T0" fmla="*/ 0 w 1"/>
                    <a:gd name="T1" fmla="*/ 7 h 10"/>
                    <a:gd name="T2" fmla="*/ 0 w 1"/>
                    <a:gd name="T3" fmla="*/ 0 h 10"/>
                    <a:gd name="T4" fmla="*/ 0 w 1"/>
                    <a:gd name="T5" fmla="*/ 7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" name="Freeform 3780"/>
                <p:cNvSpPr>
                  <a:spLocks/>
                </p:cNvSpPr>
                <p:nvPr/>
              </p:nvSpPr>
              <p:spPr bwMode="auto">
                <a:xfrm>
                  <a:off x="4595" y="3496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0 h 24"/>
                    <a:gd name="T4" fmla="*/ 0 w 1"/>
                    <a:gd name="T5" fmla="*/ 0 h 24"/>
                    <a:gd name="T6" fmla="*/ 1 w 1"/>
                    <a:gd name="T7" fmla="*/ 17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" name="Freeform 3781"/>
                <p:cNvSpPr>
                  <a:spLocks/>
                </p:cNvSpPr>
                <p:nvPr/>
              </p:nvSpPr>
              <p:spPr bwMode="auto">
                <a:xfrm>
                  <a:off x="4596" y="3513"/>
                  <a:ext cx="2" cy="6"/>
                </a:xfrm>
                <a:custGeom>
                  <a:avLst/>
                  <a:gdLst>
                    <a:gd name="T0" fmla="*/ 0 w 2"/>
                    <a:gd name="T1" fmla="*/ 4 h 6"/>
                    <a:gd name="T2" fmla="*/ 0 w 2"/>
                    <a:gd name="T3" fmla="*/ 0 h 6"/>
                    <a:gd name="T4" fmla="*/ 0 w 2"/>
                    <a:gd name="T5" fmla="*/ 4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3782"/>
                <p:cNvSpPr>
                  <a:spLocks/>
                </p:cNvSpPr>
                <p:nvPr/>
              </p:nvSpPr>
              <p:spPr bwMode="auto">
                <a:xfrm>
                  <a:off x="459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3783"/>
                <p:cNvSpPr>
                  <a:spLocks/>
                </p:cNvSpPr>
                <p:nvPr/>
              </p:nvSpPr>
              <p:spPr bwMode="auto">
                <a:xfrm>
                  <a:off x="4599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1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3784"/>
                <p:cNvSpPr>
                  <a:spLocks/>
                </p:cNvSpPr>
                <p:nvPr/>
              </p:nvSpPr>
              <p:spPr bwMode="auto">
                <a:xfrm>
                  <a:off x="4600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3785"/>
                <p:cNvSpPr>
                  <a:spLocks/>
                </p:cNvSpPr>
                <p:nvPr/>
              </p:nvSpPr>
              <p:spPr bwMode="auto">
                <a:xfrm>
                  <a:off x="4601" y="351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4 h 8"/>
                    <a:gd name="T6" fmla="*/ 1 w 1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3786"/>
                <p:cNvSpPr>
                  <a:spLocks/>
                </p:cNvSpPr>
                <p:nvPr/>
              </p:nvSpPr>
              <p:spPr bwMode="auto">
                <a:xfrm>
                  <a:off x="4602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3787"/>
                <p:cNvSpPr>
                  <a:spLocks/>
                </p:cNvSpPr>
                <p:nvPr/>
              </p:nvSpPr>
              <p:spPr bwMode="auto">
                <a:xfrm>
                  <a:off x="4603" y="3509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5 h 8"/>
                    <a:gd name="T4" fmla="*/ 0 w 2"/>
                    <a:gd name="T5" fmla="*/ 6 h 8"/>
                    <a:gd name="T6" fmla="*/ 2 w 2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3788"/>
                <p:cNvSpPr>
                  <a:spLocks/>
                </p:cNvSpPr>
                <p:nvPr/>
              </p:nvSpPr>
              <p:spPr bwMode="auto">
                <a:xfrm>
                  <a:off x="4605" y="3501"/>
                  <a:ext cx="1" cy="14"/>
                </a:xfrm>
                <a:custGeom>
                  <a:avLst/>
                  <a:gdLst>
                    <a:gd name="T0" fmla="*/ 0 w 1"/>
                    <a:gd name="T1" fmla="*/ 8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3789"/>
                <p:cNvSpPr>
                  <a:spLocks/>
                </p:cNvSpPr>
                <p:nvPr/>
              </p:nvSpPr>
              <p:spPr bwMode="auto">
                <a:xfrm>
                  <a:off x="4606" y="3508"/>
                  <a:ext cx="1" cy="8"/>
                </a:xfrm>
                <a:custGeom>
                  <a:avLst/>
                  <a:gdLst>
                    <a:gd name="T0" fmla="*/ 0 w 1"/>
                    <a:gd name="T1" fmla="*/ 7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3790"/>
                <p:cNvSpPr>
                  <a:spLocks/>
                </p:cNvSpPr>
                <p:nvPr/>
              </p:nvSpPr>
              <p:spPr bwMode="auto">
                <a:xfrm>
                  <a:off x="4607" y="35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3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3791"/>
                <p:cNvSpPr>
                  <a:spLocks/>
                </p:cNvSpPr>
                <p:nvPr/>
              </p:nvSpPr>
              <p:spPr bwMode="auto">
                <a:xfrm>
                  <a:off x="4608" y="3512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3792"/>
                <p:cNvSpPr>
                  <a:spLocks/>
                </p:cNvSpPr>
                <p:nvPr/>
              </p:nvSpPr>
              <p:spPr bwMode="auto">
                <a:xfrm>
                  <a:off x="4609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3793"/>
                <p:cNvSpPr>
                  <a:spLocks/>
                </p:cNvSpPr>
                <p:nvPr/>
              </p:nvSpPr>
              <p:spPr bwMode="auto">
                <a:xfrm>
                  <a:off x="4610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3794"/>
                <p:cNvSpPr>
                  <a:spLocks/>
                </p:cNvSpPr>
                <p:nvPr/>
              </p:nvSpPr>
              <p:spPr bwMode="auto">
                <a:xfrm>
                  <a:off x="4612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3795"/>
                <p:cNvSpPr>
                  <a:spLocks/>
                </p:cNvSpPr>
                <p:nvPr/>
              </p:nvSpPr>
              <p:spPr bwMode="auto">
                <a:xfrm>
                  <a:off x="4613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" name="Freeform 3796"/>
                <p:cNvSpPr>
                  <a:spLocks/>
                </p:cNvSpPr>
                <p:nvPr/>
              </p:nvSpPr>
              <p:spPr bwMode="auto">
                <a:xfrm>
                  <a:off x="461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" name="Freeform 3797"/>
                <p:cNvSpPr>
                  <a:spLocks/>
                </p:cNvSpPr>
                <p:nvPr/>
              </p:nvSpPr>
              <p:spPr bwMode="auto">
                <a:xfrm>
                  <a:off x="4615" y="3501"/>
                  <a:ext cx="1" cy="16"/>
                </a:xfrm>
                <a:custGeom>
                  <a:avLst/>
                  <a:gdLst>
                    <a:gd name="T0" fmla="*/ 0 w 1"/>
                    <a:gd name="T1" fmla="*/ 14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" name="Freeform 3798"/>
                <p:cNvSpPr>
                  <a:spLocks/>
                </p:cNvSpPr>
                <p:nvPr/>
              </p:nvSpPr>
              <p:spPr bwMode="auto">
                <a:xfrm>
                  <a:off x="4616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4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" name="Freeform 3799"/>
                <p:cNvSpPr>
                  <a:spLocks/>
                </p:cNvSpPr>
                <p:nvPr/>
              </p:nvSpPr>
              <p:spPr bwMode="auto">
                <a:xfrm>
                  <a:off x="4617" y="3510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3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3800"/>
              <p:cNvGrpSpPr>
                <a:grpSpLocks/>
              </p:cNvGrpSpPr>
              <p:nvPr/>
            </p:nvGrpSpPr>
            <p:grpSpPr bwMode="auto">
              <a:xfrm>
                <a:off x="4619" y="3475"/>
                <a:ext cx="233" cy="46"/>
                <a:chOff x="4619" y="3475"/>
                <a:chExt cx="233" cy="46"/>
              </a:xfrm>
            </p:grpSpPr>
            <p:sp>
              <p:nvSpPr>
                <p:cNvPr id="660" name="Freeform 3801"/>
                <p:cNvSpPr>
                  <a:spLocks/>
                </p:cNvSpPr>
                <p:nvPr/>
              </p:nvSpPr>
              <p:spPr bwMode="auto">
                <a:xfrm>
                  <a:off x="4619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Freeform 3802"/>
                <p:cNvSpPr>
                  <a:spLocks/>
                </p:cNvSpPr>
                <p:nvPr/>
              </p:nvSpPr>
              <p:spPr bwMode="auto">
                <a:xfrm>
                  <a:off x="4620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7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Freeform 3803"/>
                <p:cNvSpPr>
                  <a:spLocks/>
                </p:cNvSpPr>
                <p:nvPr/>
              </p:nvSpPr>
              <p:spPr bwMode="auto">
                <a:xfrm>
                  <a:off x="4621" y="3514"/>
                  <a:ext cx="1" cy="2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Freeform 3804"/>
                <p:cNvSpPr>
                  <a:spLocks/>
                </p:cNvSpPr>
                <p:nvPr/>
              </p:nvSpPr>
              <p:spPr bwMode="auto">
                <a:xfrm>
                  <a:off x="4622" y="3494"/>
                  <a:ext cx="1" cy="23"/>
                </a:xfrm>
                <a:custGeom>
                  <a:avLst/>
                  <a:gdLst>
                    <a:gd name="T0" fmla="*/ 0 w 1"/>
                    <a:gd name="T1" fmla="*/ 22 h 23"/>
                    <a:gd name="T2" fmla="*/ 0 w 1"/>
                    <a:gd name="T3" fmla="*/ 0 h 23"/>
                    <a:gd name="T4" fmla="*/ 0 w 1"/>
                    <a:gd name="T5" fmla="*/ 18 h 23"/>
                    <a:gd name="T6" fmla="*/ 1 w 1"/>
                    <a:gd name="T7" fmla="*/ 23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Freeform 3805"/>
                <p:cNvSpPr>
                  <a:spLocks/>
                </p:cNvSpPr>
                <p:nvPr/>
              </p:nvSpPr>
              <p:spPr bwMode="auto">
                <a:xfrm>
                  <a:off x="4623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Freeform 3806"/>
                <p:cNvSpPr>
                  <a:spLocks/>
                </p:cNvSpPr>
                <p:nvPr/>
              </p:nvSpPr>
              <p:spPr bwMode="auto">
                <a:xfrm>
                  <a:off x="4624" y="351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3807"/>
                <p:cNvSpPr>
                  <a:spLocks/>
                </p:cNvSpPr>
                <p:nvPr/>
              </p:nvSpPr>
              <p:spPr bwMode="auto">
                <a:xfrm>
                  <a:off x="4626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9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3808"/>
                <p:cNvSpPr>
                  <a:spLocks/>
                </p:cNvSpPr>
                <p:nvPr/>
              </p:nvSpPr>
              <p:spPr bwMode="auto">
                <a:xfrm>
                  <a:off x="4627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Freeform 3809"/>
                <p:cNvSpPr>
                  <a:spLocks/>
                </p:cNvSpPr>
                <p:nvPr/>
              </p:nvSpPr>
              <p:spPr bwMode="auto">
                <a:xfrm>
                  <a:off x="4628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5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Freeform 3810"/>
                <p:cNvSpPr>
                  <a:spLocks/>
                </p:cNvSpPr>
                <p:nvPr/>
              </p:nvSpPr>
              <p:spPr bwMode="auto">
                <a:xfrm>
                  <a:off x="4629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Freeform 3811"/>
                <p:cNvSpPr>
                  <a:spLocks/>
                </p:cNvSpPr>
                <p:nvPr/>
              </p:nvSpPr>
              <p:spPr bwMode="auto">
                <a:xfrm>
                  <a:off x="463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Freeform 3812"/>
                <p:cNvSpPr>
                  <a:spLocks/>
                </p:cNvSpPr>
                <p:nvPr/>
              </p:nvSpPr>
              <p:spPr bwMode="auto">
                <a:xfrm>
                  <a:off x="4631" y="3475"/>
                  <a:ext cx="2" cy="42"/>
                </a:xfrm>
                <a:custGeom>
                  <a:avLst/>
                  <a:gdLst>
                    <a:gd name="T0" fmla="*/ 0 w 2"/>
                    <a:gd name="T1" fmla="*/ 42 h 42"/>
                    <a:gd name="T2" fmla="*/ 0 w 2"/>
                    <a:gd name="T3" fmla="*/ 41 h 42"/>
                    <a:gd name="T4" fmla="*/ 0 w 2"/>
                    <a:gd name="T5" fmla="*/ 42 h 42"/>
                    <a:gd name="T6" fmla="*/ 2 w 2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2"/>
                    <a:gd name="T14" fmla="*/ 2 w 2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2">
                      <a:moveTo>
                        <a:pt x="0" y="42"/>
                      </a:move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Freeform 3813"/>
                <p:cNvSpPr>
                  <a:spLocks/>
                </p:cNvSpPr>
                <p:nvPr/>
              </p:nvSpPr>
              <p:spPr bwMode="auto">
                <a:xfrm>
                  <a:off x="4633" y="3475"/>
                  <a:ext cx="1" cy="42"/>
                </a:xfrm>
                <a:custGeom>
                  <a:avLst/>
                  <a:gdLst>
                    <a:gd name="T0" fmla="*/ 0 w 1"/>
                    <a:gd name="T1" fmla="*/ 42 h 42"/>
                    <a:gd name="T2" fmla="*/ 0 w 1"/>
                    <a:gd name="T3" fmla="*/ 0 h 42"/>
                    <a:gd name="T4" fmla="*/ 0 w 1"/>
                    <a:gd name="T5" fmla="*/ 42 h 42"/>
                    <a:gd name="T6" fmla="*/ 1 w 1"/>
                    <a:gd name="T7" fmla="*/ 42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2"/>
                    <a:gd name="T14" fmla="*/ 1 w 1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2">
                      <a:moveTo>
                        <a:pt x="0" y="42"/>
                      </a:move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1" y="4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3814"/>
                <p:cNvSpPr>
                  <a:spLocks/>
                </p:cNvSpPr>
                <p:nvPr/>
              </p:nvSpPr>
              <p:spPr bwMode="auto">
                <a:xfrm>
                  <a:off x="463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Freeform 3815"/>
                <p:cNvSpPr>
                  <a:spLocks/>
                </p:cNvSpPr>
                <p:nvPr/>
              </p:nvSpPr>
              <p:spPr bwMode="auto">
                <a:xfrm>
                  <a:off x="463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Freeform 3816"/>
                <p:cNvSpPr>
                  <a:spLocks/>
                </p:cNvSpPr>
                <p:nvPr/>
              </p:nvSpPr>
              <p:spPr bwMode="auto">
                <a:xfrm>
                  <a:off x="4636" y="3514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1 h 2"/>
                    <a:gd name="T6" fmla="*/ 1 w 1"/>
                    <a:gd name="T7" fmla="*/ 1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Freeform 3817"/>
                <p:cNvSpPr>
                  <a:spLocks/>
                </p:cNvSpPr>
                <p:nvPr/>
              </p:nvSpPr>
              <p:spPr bwMode="auto">
                <a:xfrm>
                  <a:off x="4637" y="3515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Freeform 3818"/>
                <p:cNvSpPr>
                  <a:spLocks/>
                </p:cNvSpPr>
                <p:nvPr/>
              </p:nvSpPr>
              <p:spPr bwMode="auto">
                <a:xfrm>
                  <a:off x="4638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Freeform 3819"/>
                <p:cNvSpPr>
                  <a:spLocks/>
                </p:cNvSpPr>
                <p:nvPr/>
              </p:nvSpPr>
              <p:spPr bwMode="auto">
                <a:xfrm>
                  <a:off x="4640" y="349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2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3820"/>
                <p:cNvSpPr>
                  <a:spLocks/>
                </p:cNvSpPr>
                <p:nvPr/>
              </p:nvSpPr>
              <p:spPr bwMode="auto">
                <a:xfrm>
                  <a:off x="4641" y="3510"/>
                  <a:ext cx="1" cy="10"/>
                </a:xfrm>
                <a:custGeom>
                  <a:avLst/>
                  <a:gdLst>
                    <a:gd name="T0" fmla="*/ 0 w 1"/>
                    <a:gd name="T1" fmla="*/ 2 h 10"/>
                    <a:gd name="T2" fmla="*/ 0 w 1"/>
                    <a:gd name="T3" fmla="*/ 0 h 10"/>
                    <a:gd name="T4" fmla="*/ 0 w 1"/>
                    <a:gd name="T5" fmla="*/ 2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Freeform 3821"/>
                <p:cNvSpPr>
                  <a:spLocks/>
                </p:cNvSpPr>
                <p:nvPr/>
              </p:nvSpPr>
              <p:spPr bwMode="auto">
                <a:xfrm>
                  <a:off x="4642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Freeform 3822"/>
                <p:cNvSpPr>
                  <a:spLocks/>
                </p:cNvSpPr>
                <p:nvPr/>
              </p:nvSpPr>
              <p:spPr bwMode="auto">
                <a:xfrm>
                  <a:off x="4643" y="3492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22 h 24"/>
                    <a:gd name="T4" fmla="*/ 0 w 1"/>
                    <a:gd name="T5" fmla="*/ 24 h 24"/>
                    <a:gd name="T6" fmla="*/ 1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Freeform 3823"/>
                <p:cNvSpPr>
                  <a:spLocks/>
                </p:cNvSpPr>
                <p:nvPr/>
              </p:nvSpPr>
              <p:spPr bwMode="auto">
                <a:xfrm>
                  <a:off x="4644" y="3492"/>
                  <a:ext cx="1" cy="27"/>
                </a:xfrm>
                <a:custGeom>
                  <a:avLst/>
                  <a:gdLst>
                    <a:gd name="T0" fmla="*/ 0 w 1"/>
                    <a:gd name="T1" fmla="*/ 27 h 27"/>
                    <a:gd name="T2" fmla="*/ 0 w 1"/>
                    <a:gd name="T3" fmla="*/ 0 h 27"/>
                    <a:gd name="T4" fmla="*/ 0 w 1"/>
                    <a:gd name="T5" fmla="*/ 27 h 27"/>
                    <a:gd name="T6" fmla="*/ 1 w 1"/>
                    <a:gd name="T7" fmla="*/ 25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7"/>
                    <a:gd name="T14" fmla="*/ 1 w 1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7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Freeform 3824"/>
                <p:cNvSpPr>
                  <a:spLocks/>
                </p:cNvSpPr>
                <p:nvPr/>
              </p:nvSpPr>
              <p:spPr bwMode="auto">
                <a:xfrm>
                  <a:off x="4645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3825"/>
                <p:cNvSpPr>
                  <a:spLocks/>
                </p:cNvSpPr>
                <p:nvPr/>
              </p:nvSpPr>
              <p:spPr bwMode="auto">
                <a:xfrm>
                  <a:off x="4647" y="3486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28 h 30"/>
                    <a:gd name="T4" fmla="*/ 0 w 1"/>
                    <a:gd name="T5" fmla="*/ 30 h 30"/>
                    <a:gd name="T6" fmla="*/ 1 w 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Freeform 3826"/>
                <p:cNvSpPr>
                  <a:spLocks/>
                </p:cNvSpPr>
                <p:nvPr/>
              </p:nvSpPr>
              <p:spPr bwMode="auto">
                <a:xfrm>
                  <a:off x="4648" y="3486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0 h 31"/>
                    <a:gd name="T4" fmla="*/ 0 w 1"/>
                    <a:gd name="T5" fmla="*/ 31 h 31"/>
                    <a:gd name="T6" fmla="*/ 1 w 1"/>
                    <a:gd name="T7" fmla="*/ 29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" y="2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Freeform 3827"/>
                <p:cNvSpPr>
                  <a:spLocks/>
                </p:cNvSpPr>
                <p:nvPr/>
              </p:nvSpPr>
              <p:spPr bwMode="auto">
                <a:xfrm>
                  <a:off x="4649" y="3502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3 h 19"/>
                    <a:gd name="T4" fmla="*/ 0 w 1"/>
                    <a:gd name="T5" fmla="*/ 13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Freeform 3828"/>
                <p:cNvSpPr>
                  <a:spLocks/>
                </p:cNvSpPr>
                <p:nvPr/>
              </p:nvSpPr>
              <p:spPr bwMode="auto">
                <a:xfrm>
                  <a:off x="4650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Freeform 3829"/>
                <p:cNvSpPr>
                  <a:spLocks/>
                </p:cNvSpPr>
                <p:nvPr/>
              </p:nvSpPr>
              <p:spPr bwMode="auto">
                <a:xfrm>
                  <a:off x="4651" y="3510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6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Freeform 3830"/>
                <p:cNvSpPr>
                  <a:spLocks/>
                </p:cNvSpPr>
                <p:nvPr/>
              </p:nvSpPr>
              <p:spPr bwMode="auto">
                <a:xfrm>
                  <a:off x="4652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3831"/>
                <p:cNvSpPr>
                  <a:spLocks/>
                </p:cNvSpPr>
                <p:nvPr/>
              </p:nvSpPr>
              <p:spPr bwMode="auto">
                <a:xfrm>
                  <a:off x="465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Freeform 3832"/>
                <p:cNvSpPr>
                  <a:spLocks/>
                </p:cNvSpPr>
                <p:nvPr/>
              </p:nvSpPr>
              <p:spPr bwMode="auto">
                <a:xfrm>
                  <a:off x="4655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Freeform 3833"/>
                <p:cNvSpPr>
                  <a:spLocks/>
                </p:cNvSpPr>
                <p:nvPr/>
              </p:nvSpPr>
              <p:spPr bwMode="auto">
                <a:xfrm>
                  <a:off x="4656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0 h 18"/>
                    <a:gd name="T6" fmla="*/ 1 w 1"/>
                    <a:gd name="T7" fmla="*/ 13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Freeform 3834"/>
                <p:cNvSpPr>
                  <a:spLocks/>
                </p:cNvSpPr>
                <p:nvPr/>
              </p:nvSpPr>
              <p:spPr bwMode="auto">
                <a:xfrm>
                  <a:off x="4657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Freeform 3835"/>
                <p:cNvSpPr>
                  <a:spLocks/>
                </p:cNvSpPr>
                <p:nvPr/>
              </p:nvSpPr>
              <p:spPr bwMode="auto">
                <a:xfrm>
                  <a:off x="465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Freeform 3836"/>
                <p:cNvSpPr>
                  <a:spLocks/>
                </p:cNvSpPr>
                <p:nvPr/>
              </p:nvSpPr>
              <p:spPr bwMode="auto">
                <a:xfrm>
                  <a:off x="4659" y="3513"/>
                  <a:ext cx="2" cy="4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3837"/>
                <p:cNvSpPr>
                  <a:spLocks/>
                </p:cNvSpPr>
                <p:nvPr/>
              </p:nvSpPr>
              <p:spPr bwMode="auto">
                <a:xfrm>
                  <a:off x="4661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9 h 19"/>
                    <a:gd name="T4" fmla="*/ 0 w 1"/>
                    <a:gd name="T5" fmla="*/ 11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3838"/>
                <p:cNvSpPr>
                  <a:spLocks/>
                </p:cNvSpPr>
                <p:nvPr/>
              </p:nvSpPr>
              <p:spPr bwMode="auto">
                <a:xfrm>
                  <a:off x="4662" y="349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8 h 21"/>
                    <a:gd name="T6" fmla="*/ 1 w 1"/>
                    <a:gd name="T7" fmla="*/ 18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3839"/>
                <p:cNvSpPr>
                  <a:spLocks/>
                </p:cNvSpPr>
                <p:nvPr/>
              </p:nvSpPr>
              <p:spPr bwMode="auto">
                <a:xfrm>
                  <a:off x="4663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Freeform 3840"/>
                <p:cNvSpPr>
                  <a:spLocks/>
                </p:cNvSpPr>
                <p:nvPr/>
              </p:nvSpPr>
              <p:spPr bwMode="auto">
                <a:xfrm>
                  <a:off x="4664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Freeform 3841"/>
                <p:cNvSpPr>
                  <a:spLocks/>
                </p:cNvSpPr>
                <p:nvPr/>
              </p:nvSpPr>
              <p:spPr bwMode="auto">
                <a:xfrm>
                  <a:off x="4665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Freeform 3842"/>
                <p:cNvSpPr>
                  <a:spLocks/>
                </p:cNvSpPr>
                <p:nvPr/>
              </p:nvSpPr>
              <p:spPr bwMode="auto">
                <a:xfrm>
                  <a:off x="4666" y="3512"/>
                  <a:ext cx="2" cy="8"/>
                </a:xfrm>
                <a:custGeom>
                  <a:avLst/>
                  <a:gdLst>
                    <a:gd name="T0" fmla="*/ 0 w 2"/>
                    <a:gd name="T1" fmla="*/ 8 h 8"/>
                    <a:gd name="T2" fmla="*/ 0 w 2"/>
                    <a:gd name="T3" fmla="*/ 3 h 8"/>
                    <a:gd name="T4" fmla="*/ 0 w 2"/>
                    <a:gd name="T5" fmla="*/ 5 h 8"/>
                    <a:gd name="T6" fmla="*/ 2 w 2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8"/>
                    <a:gd name="T14" fmla="*/ 2 w 2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8">
                      <a:moveTo>
                        <a:pt x="0" y="8"/>
                      </a:move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Freeform 3843"/>
                <p:cNvSpPr>
                  <a:spLocks/>
                </p:cNvSpPr>
                <p:nvPr/>
              </p:nvSpPr>
              <p:spPr bwMode="auto">
                <a:xfrm>
                  <a:off x="4668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Freeform 3844"/>
                <p:cNvSpPr>
                  <a:spLocks/>
                </p:cNvSpPr>
                <p:nvPr/>
              </p:nvSpPr>
              <p:spPr bwMode="auto">
                <a:xfrm>
                  <a:off x="466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Freeform 3845"/>
                <p:cNvSpPr>
                  <a:spLocks/>
                </p:cNvSpPr>
                <p:nvPr/>
              </p:nvSpPr>
              <p:spPr bwMode="auto">
                <a:xfrm>
                  <a:off x="4670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Freeform 3846"/>
                <p:cNvSpPr>
                  <a:spLocks/>
                </p:cNvSpPr>
                <p:nvPr/>
              </p:nvSpPr>
              <p:spPr bwMode="auto">
                <a:xfrm>
                  <a:off x="4671" y="3499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16 h 21"/>
                    <a:gd name="T4" fmla="*/ 0 w 1"/>
                    <a:gd name="T5" fmla="*/ 16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Freeform 3847"/>
                <p:cNvSpPr>
                  <a:spLocks/>
                </p:cNvSpPr>
                <p:nvPr/>
              </p:nvSpPr>
              <p:spPr bwMode="auto">
                <a:xfrm>
                  <a:off x="4672" y="3499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Freeform 3848"/>
                <p:cNvSpPr>
                  <a:spLocks/>
                </p:cNvSpPr>
                <p:nvPr/>
              </p:nvSpPr>
              <p:spPr bwMode="auto">
                <a:xfrm>
                  <a:off x="4673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0 h 9"/>
                    <a:gd name="T4" fmla="*/ 0 w 2"/>
                    <a:gd name="T5" fmla="*/ 9 h 9"/>
                    <a:gd name="T6" fmla="*/ 2 w 2"/>
                    <a:gd name="T7" fmla="*/ 4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Freeform 3849"/>
                <p:cNvSpPr>
                  <a:spLocks/>
                </p:cNvSpPr>
                <p:nvPr/>
              </p:nvSpPr>
              <p:spPr bwMode="auto">
                <a:xfrm>
                  <a:off x="4675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Freeform 3850"/>
                <p:cNvSpPr>
                  <a:spLocks/>
                </p:cNvSpPr>
                <p:nvPr/>
              </p:nvSpPr>
              <p:spPr bwMode="auto">
                <a:xfrm>
                  <a:off x="4676" y="351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Freeform 3851"/>
                <p:cNvSpPr>
                  <a:spLocks/>
                </p:cNvSpPr>
                <p:nvPr/>
              </p:nvSpPr>
              <p:spPr bwMode="auto">
                <a:xfrm>
                  <a:off x="467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Freeform 3852"/>
                <p:cNvSpPr>
                  <a:spLocks/>
                </p:cNvSpPr>
                <p:nvPr/>
              </p:nvSpPr>
              <p:spPr bwMode="auto">
                <a:xfrm>
                  <a:off x="467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Freeform 3853"/>
                <p:cNvSpPr>
                  <a:spLocks/>
                </p:cNvSpPr>
                <p:nvPr/>
              </p:nvSpPr>
              <p:spPr bwMode="auto">
                <a:xfrm>
                  <a:off x="467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Freeform 3854"/>
                <p:cNvSpPr>
                  <a:spLocks/>
                </p:cNvSpPr>
                <p:nvPr/>
              </p:nvSpPr>
              <p:spPr bwMode="auto">
                <a:xfrm>
                  <a:off x="4680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Freeform 3855"/>
                <p:cNvSpPr>
                  <a:spLocks/>
                </p:cNvSpPr>
                <p:nvPr/>
              </p:nvSpPr>
              <p:spPr bwMode="auto">
                <a:xfrm>
                  <a:off x="4682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Freeform 3856"/>
                <p:cNvSpPr>
                  <a:spLocks/>
                </p:cNvSpPr>
                <p:nvPr/>
              </p:nvSpPr>
              <p:spPr bwMode="auto">
                <a:xfrm>
                  <a:off x="4683" y="3503"/>
                  <a:ext cx="1" cy="17"/>
                </a:xfrm>
                <a:custGeom>
                  <a:avLst/>
                  <a:gdLst>
                    <a:gd name="T0" fmla="*/ 0 w 1"/>
                    <a:gd name="T1" fmla="*/ 16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Freeform 3857"/>
                <p:cNvSpPr>
                  <a:spLocks/>
                </p:cNvSpPr>
                <p:nvPr/>
              </p:nvSpPr>
              <p:spPr bwMode="auto">
                <a:xfrm>
                  <a:off x="4684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Freeform 3858"/>
                <p:cNvSpPr>
                  <a:spLocks/>
                </p:cNvSpPr>
                <p:nvPr/>
              </p:nvSpPr>
              <p:spPr bwMode="auto">
                <a:xfrm>
                  <a:off x="468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Freeform 3859"/>
                <p:cNvSpPr>
                  <a:spLocks/>
                </p:cNvSpPr>
                <p:nvPr/>
              </p:nvSpPr>
              <p:spPr bwMode="auto">
                <a:xfrm>
                  <a:off x="4686" y="3510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Freeform 3860"/>
                <p:cNvSpPr>
                  <a:spLocks/>
                </p:cNvSpPr>
                <p:nvPr/>
              </p:nvSpPr>
              <p:spPr bwMode="auto">
                <a:xfrm>
                  <a:off x="4687" y="3517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Freeform 3861"/>
                <p:cNvSpPr>
                  <a:spLocks/>
                </p:cNvSpPr>
                <p:nvPr/>
              </p:nvSpPr>
              <p:spPr bwMode="auto">
                <a:xfrm>
                  <a:off x="468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Freeform 3862"/>
                <p:cNvSpPr>
                  <a:spLocks/>
                </p:cNvSpPr>
                <p:nvPr/>
              </p:nvSpPr>
              <p:spPr bwMode="auto">
                <a:xfrm>
                  <a:off x="4690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Freeform 3863"/>
                <p:cNvSpPr>
                  <a:spLocks/>
                </p:cNvSpPr>
                <p:nvPr/>
              </p:nvSpPr>
              <p:spPr bwMode="auto">
                <a:xfrm>
                  <a:off x="4691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Freeform 3864"/>
                <p:cNvSpPr>
                  <a:spLocks/>
                </p:cNvSpPr>
                <p:nvPr/>
              </p:nvSpPr>
              <p:spPr bwMode="auto">
                <a:xfrm>
                  <a:off x="4692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Freeform 3865"/>
                <p:cNvSpPr>
                  <a:spLocks/>
                </p:cNvSpPr>
                <p:nvPr/>
              </p:nvSpPr>
              <p:spPr bwMode="auto">
                <a:xfrm>
                  <a:off x="4693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Freeform 3866"/>
                <p:cNvSpPr>
                  <a:spLocks/>
                </p:cNvSpPr>
                <p:nvPr/>
              </p:nvSpPr>
              <p:spPr bwMode="auto">
                <a:xfrm>
                  <a:off x="4694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" name="Freeform 3867"/>
                <p:cNvSpPr>
                  <a:spLocks/>
                </p:cNvSpPr>
                <p:nvPr/>
              </p:nvSpPr>
              <p:spPr bwMode="auto">
                <a:xfrm>
                  <a:off x="46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Freeform 3868"/>
                <p:cNvSpPr>
                  <a:spLocks/>
                </p:cNvSpPr>
                <p:nvPr/>
              </p:nvSpPr>
              <p:spPr bwMode="auto">
                <a:xfrm>
                  <a:off x="469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Freeform 3869"/>
                <p:cNvSpPr>
                  <a:spLocks/>
                </p:cNvSpPr>
                <p:nvPr/>
              </p:nvSpPr>
              <p:spPr bwMode="auto">
                <a:xfrm>
                  <a:off x="4698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5 h 18"/>
                    <a:gd name="T4" fmla="*/ 0 w 1"/>
                    <a:gd name="T5" fmla="*/ 15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Freeform 3870"/>
                <p:cNvSpPr>
                  <a:spLocks/>
                </p:cNvSpPr>
                <p:nvPr/>
              </p:nvSpPr>
              <p:spPr bwMode="auto">
                <a:xfrm>
                  <a:off x="4699" y="350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0 h 19"/>
                    <a:gd name="T4" fmla="*/ 0 w 1"/>
                    <a:gd name="T5" fmla="*/ 15 h 19"/>
                    <a:gd name="T6" fmla="*/ 1 w 1"/>
                    <a:gd name="T7" fmla="*/ 4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3871"/>
                <p:cNvSpPr>
                  <a:spLocks/>
                </p:cNvSpPr>
                <p:nvPr/>
              </p:nvSpPr>
              <p:spPr bwMode="auto">
                <a:xfrm>
                  <a:off x="4700" y="3505"/>
                  <a:ext cx="1" cy="12"/>
                </a:xfrm>
                <a:custGeom>
                  <a:avLst/>
                  <a:gdLst>
                    <a:gd name="T0" fmla="*/ 0 w 1"/>
                    <a:gd name="T1" fmla="*/ 10 h 12"/>
                    <a:gd name="T2" fmla="*/ 0 w 1"/>
                    <a:gd name="T3" fmla="*/ 0 h 12"/>
                    <a:gd name="T4" fmla="*/ 0 w 1"/>
                    <a:gd name="T5" fmla="*/ 10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Freeform 3872"/>
                <p:cNvSpPr>
                  <a:spLocks/>
                </p:cNvSpPr>
                <p:nvPr/>
              </p:nvSpPr>
              <p:spPr bwMode="auto">
                <a:xfrm>
                  <a:off x="4701" y="3514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2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Freeform 3873"/>
                <p:cNvSpPr>
                  <a:spLocks/>
                </p:cNvSpPr>
                <p:nvPr/>
              </p:nvSpPr>
              <p:spPr bwMode="auto">
                <a:xfrm>
                  <a:off x="4703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9 h 14"/>
                    <a:gd name="T4" fmla="*/ 0 w 1"/>
                    <a:gd name="T5" fmla="*/ 12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Freeform 3874"/>
                <p:cNvSpPr>
                  <a:spLocks/>
                </p:cNvSpPr>
                <p:nvPr/>
              </p:nvSpPr>
              <p:spPr bwMode="auto">
                <a:xfrm>
                  <a:off x="4704" y="3505"/>
                  <a:ext cx="1" cy="15"/>
                </a:xfrm>
                <a:custGeom>
                  <a:avLst/>
                  <a:gdLst>
                    <a:gd name="T0" fmla="*/ 0 w 1"/>
                    <a:gd name="T1" fmla="*/ 11 h 15"/>
                    <a:gd name="T2" fmla="*/ 0 w 1"/>
                    <a:gd name="T3" fmla="*/ 0 h 15"/>
                    <a:gd name="T4" fmla="*/ 0 w 1"/>
                    <a:gd name="T5" fmla="*/ 11 h 15"/>
                    <a:gd name="T6" fmla="*/ 1 w 1"/>
                    <a:gd name="T7" fmla="*/ 15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Freeform 3875"/>
                <p:cNvSpPr>
                  <a:spLocks/>
                </p:cNvSpPr>
                <p:nvPr/>
              </p:nvSpPr>
              <p:spPr bwMode="auto">
                <a:xfrm>
                  <a:off x="4705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1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Freeform 3876"/>
                <p:cNvSpPr>
                  <a:spLocks/>
                </p:cNvSpPr>
                <p:nvPr/>
              </p:nvSpPr>
              <p:spPr bwMode="auto">
                <a:xfrm>
                  <a:off x="4706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Freeform 3877"/>
                <p:cNvSpPr>
                  <a:spLocks/>
                </p:cNvSpPr>
                <p:nvPr/>
              </p:nvSpPr>
              <p:spPr bwMode="auto">
                <a:xfrm>
                  <a:off x="470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Freeform 3878"/>
                <p:cNvSpPr>
                  <a:spLocks/>
                </p:cNvSpPr>
                <p:nvPr/>
              </p:nvSpPr>
              <p:spPr bwMode="auto">
                <a:xfrm>
                  <a:off x="4708" y="3506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13 h 13"/>
                    <a:gd name="T6" fmla="*/ 2 w 2"/>
                    <a:gd name="T7" fmla="*/ 6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Freeform 3879"/>
                <p:cNvSpPr>
                  <a:spLocks/>
                </p:cNvSpPr>
                <p:nvPr/>
              </p:nvSpPr>
              <p:spPr bwMode="auto">
                <a:xfrm>
                  <a:off x="4710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4 h 8"/>
                    <a:gd name="T6" fmla="*/ 1 w 1"/>
                    <a:gd name="T7" fmla="*/ 3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Freeform 3880"/>
                <p:cNvSpPr>
                  <a:spLocks/>
                </p:cNvSpPr>
                <p:nvPr/>
              </p:nvSpPr>
              <p:spPr bwMode="auto">
                <a:xfrm>
                  <a:off x="4711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2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Freeform 3881"/>
                <p:cNvSpPr>
                  <a:spLocks/>
                </p:cNvSpPr>
                <p:nvPr/>
              </p:nvSpPr>
              <p:spPr bwMode="auto">
                <a:xfrm>
                  <a:off x="4712" y="3498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5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Freeform 3882"/>
                <p:cNvSpPr>
                  <a:spLocks/>
                </p:cNvSpPr>
                <p:nvPr/>
              </p:nvSpPr>
              <p:spPr bwMode="auto">
                <a:xfrm>
                  <a:off x="4713" y="3498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Freeform 3883"/>
                <p:cNvSpPr>
                  <a:spLocks/>
                </p:cNvSpPr>
                <p:nvPr/>
              </p:nvSpPr>
              <p:spPr bwMode="auto">
                <a:xfrm>
                  <a:off x="4714" y="3498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8 h 23"/>
                    <a:gd name="T6" fmla="*/ 1 w 1"/>
                    <a:gd name="T7" fmla="*/ 17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Freeform 3884"/>
                <p:cNvSpPr>
                  <a:spLocks/>
                </p:cNvSpPr>
                <p:nvPr/>
              </p:nvSpPr>
              <p:spPr bwMode="auto">
                <a:xfrm>
                  <a:off x="4715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Freeform 3885"/>
                <p:cNvSpPr>
                  <a:spLocks/>
                </p:cNvSpPr>
                <p:nvPr/>
              </p:nvSpPr>
              <p:spPr bwMode="auto">
                <a:xfrm>
                  <a:off x="471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Freeform 3886"/>
                <p:cNvSpPr>
                  <a:spLocks/>
                </p:cNvSpPr>
                <p:nvPr/>
              </p:nvSpPr>
              <p:spPr bwMode="auto">
                <a:xfrm>
                  <a:off x="4718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Freeform 3887"/>
                <p:cNvSpPr>
                  <a:spLocks/>
                </p:cNvSpPr>
                <p:nvPr/>
              </p:nvSpPr>
              <p:spPr bwMode="auto">
                <a:xfrm>
                  <a:off x="471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Freeform 3888"/>
                <p:cNvSpPr>
                  <a:spLocks/>
                </p:cNvSpPr>
                <p:nvPr/>
              </p:nvSpPr>
              <p:spPr bwMode="auto">
                <a:xfrm>
                  <a:off x="4720" y="3514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Freeform 3889"/>
                <p:cNvSpPr>
                  <a:spLocks/>
                </p:cNvSpPr>
                <p:nvPr/>
              </p:nvSpPr>
              <p:spPr bwMode="auto">
                <a:xfrm>
                  <a:off x="4721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Freeform 3890"/>
                <p:cNvSpPr>
                  <a:spLocks/>
                </p:cNvSpPr>
                <p:nvPr/>
              </p:nvSpPr>
              <p:spPr bwMode="auto">
                <a:xfrm>
                  <a:off x="4722" y="3512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Freeform 3891"/>
                <p:cNvSpPr>
                  <a:spLocks/>
                </p:cNvSpPr>
                <p:nvPr/>
              </p:nvSpPr>
              <p:spPr bwMode="auto">
                <a:xfrm>
                  <a:off x="4724" y="3506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6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Freeform 3892"/>
                <p:cNvSpPr>
                  <a:spLocks/>
                </p:cNvSpPr>
                <p:nvPr/>
              </p:nvSpPr>
              <p:spPr bwMode="auto">
                <a:xfrm>
                  <a:off x="4725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13 h 13"/>
                    <a:gd name="T6" fmla="*/ 1 w 1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Freeform 3893"/>
                <p:cNvSpPr>
                  <a:spLocks/>
                </p:cNvSpPr>
                <p:nvPr/>
              </p:nvSpPr>
              <p:spPr bwMode="auto">
                <a:xfrm>
                  <a:off x="472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Freeform 3894"/>
                <p:cNvSpPr>
                  <a:spLocks/>
                </p:cNvSpPr>
                <p:nvPr/>
              </p:nvSpPr>
              <p:spPr bwMode="auto">
                <a:xfrm>
                  <a:off x="472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Freeform 3895"/>
                <p:cNvSpPr>
                  <a:spLocks/>
                </p:cNvSpPr>
                <p:nvPr/>
              </p:nvSpPr>
              <p:spPr bwMode="auto">
                <a:xfrm>
                  <a:off x="472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Freeform 3896"/>
                <p:cNvSpPr>
                  <a:spLocks/>
                </p:cNvSpPr>
                <p:nvPr/>
              </p:nvSpPr>
              <p:spPr bwMode="auto">
                <a:xfrm>
                  <a:off x="472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Freeform 3897"/>
                <p:cNvSpPr>
                  <a:spLocks/>
                </p:cNvSpPr>
                <p:nvPr/>
              </p:nvSpPr>
              <p:spPr bwMode="auto">
                <a:xfrm>
                  <a:off x="4730" y="3515"/>
                  <a:ext cx="2" cy="5"/>
                </a:xfrm>
                <a:custGeom>
                  <a:avLst/>
                  <a:gdLst>
                    <a:gd name="T0" fmla="*/ 0 w 2"/>
                    <a:gd name="T1" fmla="*/ 4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Freeform 3898"/>
                <p:cNvSpPr>
                  <a:spLocks/>
                </p:cNvSpPr>
                <p:nvPr/>
              </p:nvSpPr>
              <p:spPr bwMode="auto">
                <a:xfrm>
                  <a:off x="4732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4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Freeform 3899"/>
                <p:cNvSpPr>
                  <a:spLocks/>
                </p:cNvSpPr>
                <p:nvPr/>
              </p:nvSpPr>
              <p:spPr bwMode="auto">
                <a:xfrm>
                  <a:off x="473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Freeform 3900"/>
                <p:cNvSpPr>
                  <a:spLocks/>
                </p:cNvSpPr>
                <p:nvPr/>
              </p:nvSpPr>
              <p:spPr bwMode="auto">
                <a:xfrm>
                  <a:off x="4734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Freeform 3901"/>
                <p:cNvSpPr>
                  <a:spLocks/>
                </p:cNvSpPr>
                <p:nvPr/>
              </p:nvSpPr>
              <p:spPr bwMode="auto">
                <a:xfrm>
                  <a:off x="4735" y="3507"/>
                  <a:ext cx="1" cy="13"/>
                </a:xfrm>
                <a:custGeom>
                  <a:avLst/>
                  <a:gdLst>
                    <a:gd name="T0" fmla="*/ 0 w 1"/>
                    <a:gd name="T1" fmla="*/ 8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Freeform 3902"/>
                <p:cNvSpPr>
                  <a:spLocks/>
                </p:cNvSpPr>
                <p:nvPr/>
              </p:nvSpPr>
              <p:spPr bwMode="auto">
                <a:xfrm>
                  <a:off x="4736" y="3500"/>
                  <a:ext cx="1" cy="20"/>
                </a:xfrm>
                <a:custGeom>
                  <a:avLst/>
                  <a:gdLst>
                    <a:gd name="T0" fmla="*/ 0 w 1"/>
                    <a:gd name="T1" fmla="*/ 20 h 20"/>
                    <a:gd name="T2" fmla="*/ 0 w 1"/>
                    <a:gd name="T3" fmla="*/ 0 h 20"/>
                    <a:gd name="T4" fmla="*/ 0 w 1"/>
                    <a:gd name="T5" fmla="*/ 0 h 20"/>
                    <a:gd name="T6" fmla="*/ 1 w 1"/>
                    <a:gd name="T7" fmla="*/ 20 h 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0"/>
                    <a:gd name="T14" fmla="*/ 1 w 1"/>
                    <a:gd name="T15" fmla="*/ 20 h 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0">
                      <a:moveTo>
                        <a:pt x="0" y="20"/>
                      </a:moveTo>
                      <a:lnTo>
                        <a:pt x="0" y="0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Freeform 3903"/>
                <p:cNvSpPr>
                  <a:spLocks/>
                </p:cNvSpPr>
                <p:nvPr/>
              </p:nvSpPr>
              <p:spPr bwMode="auto">
                <a:xfrm>
                  <a:off x="4737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2 h 5"/>
                    <a:gd name="T6" fmla="*/ 2 w 2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Freeform 3904"/>
                <p:cNvSpPr>
                  <a:spLocks/>
                </p:cNvSpPr>
                <p:nvPr/>
              </p:nvSpPr>
              <p:spPr bwMode="auto">
                <a:xfrm>
                  <a:off x="4739" y="3512"/>
                  <a:ext cx="1" cy="7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Freeform 3905"/>
                <p:cNvSpPr>
                  <a:spLocks/>
                </p:cNvSpPr>
                <p:nvPr/>
              </p:nvSpPr>
              <p:spPr bwMode="auto">
                <a:xfrm>
                  <a:off x="474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Freeform 3906"/>
                <p:cNvSpPr>
                  <a:spLocks/>
                </p:cNvSpPr>
                <p:nvPr/>
              </p:nvSpPr>
              <p:spPr bwMode="auto">
                <a:xfrm>
                  <a:off x="474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Freeform 3907"/>
                <p:cNvSpPr>
                  <a:spLocks/>
                </p:cNvSpPr>
                <p:nvPr/>
              </p:nvSpPr>
              <p:spPr bwMode="auto">
                <a:xfrm>
                  <a:off x="4742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21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2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Freeform 3908"/>
                <p:cNvSpPr>
                  <a:spLocks/>
                </p:cNvSpPr>
                <p:nvPr/>
              </p:nvSpPr>
              <p:spPr bwMode="auto">
                <a:xfrm>
                  <a:off x="4743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14 h 16"/>
                    <a:gd name="T4" fmla="*/ 0 w 1"/>
                    <a:gd name="T5" fmla="*/ 16 h 16"/>
                    <a:gd name="T6" fmla="*/ 1 w 1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Freeform 3909"/>
                <p:cNvSpPr>
                  <a:spLocks/>
                </p:cNvSpPr>
                <p:nvPr/>
              </p:nvSpPr>
              <p:spPr bwMode="auto">
                <a:xfrm>
                  <a:off x="4744" y="3503"/>
                  <a:ext cx="2" cy="17"/>
                </a:xfrm>
                <a:custGeom>
                  <a:avLst/>
                  <a:gdLst>
                    <a:gd name="T0" fmla="*/ 0 w 2"/>
                    <a:gd name="T1" fmla="*/ 16 h 17"/>
                    <a:gd name="T2" fmla="*/ 0 w 2"/>
                    <a:gd name="T3" fmla="*/ 0 h 17"/>
                    <a:gd name="T4" fmla="*/ 0 w 2"/>
                    <a:gd name="T5" fmla="*/ 13 h 17"/>
                    <a:gd name="T6" fmla="*/ 2 w 2"/>
                    <a:gd name="T7" fmla="*/ 17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Freeform 3910"/>
                <p:cNvSpPr>
                  <a:spLocks/>
                </p:cNvSpPr>
                <p:nvPr/>
              </p:nvSpPr>
              <p:spPr bwMode="auto">
                <a:xfrm>
                  <a:off x="4746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Freeform 3911"/>
                <p:cNvSpPr>
                  <a:spLocks/>
                </p:cNvSpPr>
                <p:nvPr/>
              </p:nvSpPr>
              <p:spPr bwMode="auto">
                <a:xfrm>
                  <a:off x="4747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Freeform 3912"/>
                <p:cNvSpPr>
                  <a:spLocks/>
                </p:cNvSpPr>
                <p:nvPr/>
              </p:nvSpPr>
              <p:spPr bwMode="auto">
                <a:xfrm>
                  <a:off x="4748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Freeform 3913"/>
                <p:cNvSpPr>
                  <a:spLocks/>
                </p:cNvSpPr>
                <p:nvPr/>
              </p:nvSpPr>
              <p:spPr bwMode="auto">
                <a:xfrm>
                  <a:off x="474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1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Freeform 3914"/>
                <p:cNvSpPr>
                  <a:spLocks/>
                </p:cNvSpPr>
                <p:nvPr/>
              </p:nvSpPr>
              <p:spPr bwMode="auto">
                <a:xfrm>
                  <a:off x="4750" y="3503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0 h 17"/>
                    <a:gd name="T6" fmla="*/ 1 w 1"/>
                    <a:gd name="T7" fmla="*/ 16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Freeform 3915"/>
                <p:cNvSpPr>
                  <a:spLocks/>
                </p:cNvSpPr>
                <p:nvPr/>
              </p:nvSpPr>
              <p:spPr bwMode="auto">
                <a:xfrm>
                  <a:off x="4751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Freeform 3916"/>
                <p:cNvSpPr>
                  <a:spLocks/>
                </p:cNvSpPr>
                <p:nvPr/>
              </p:nvSpPr>
              <p:spPr bwMode="auto">
                <a:xfrm>
                  <a:off x="475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Freeform 3917"/>
                <p:cNvSpPr>
                  <a:spLocks/>
                </p:cNvSpPr>
                <p:nvPr/>
              </p:nvSpPr>
              <p:spPr bwMode="auto">
                <a:xfrm>
                  <a:off x="4754" y="3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Freeform 3918"/>
                <p:cNvSpPr>
                  <a:spLocks/>
                </p:cNvSpPr>
                <p:nvPr/>
              </p:nvSpPr>
              <p:spPr bwMode="auto">
                <a:xfrm>
                  <a:off x="4755" y="3501"/>
                  <a:ext cx="1" cy="16"/>
                </a:xfrm>
                <a:custGeom>
                  <a:avLst/>
                  <a:gdLst>
                    <a:gd name="T0" fmla="*/ 0 w 1"/>
                    <a:gd name="T1" fmla="*/ 15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Freeform 3919"/>
                <p:cNvSpPr>
                  <a:spLocks/>
                </p:cNvSpPr>
                <p:nvPr/>
              </p:nvSpPr>
              <p:spPr bwMode="auto">
                <a:xfrm>
                  <a:off x="475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Freeform 3920"/>
                <p:cNvSpPr>
                  <a:spLocks/>
                </p:cNvSpPr>
                <p:nvPr/>
              </p:nvSpPr>
              <p:spPr bwMode="auto">
                <a:xfrm>
                  <a:off x="475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Freeform 3921"/>
                <p:cNvSpPr>
                  <a:spLocks/>
                </p:cNvSpPr>
                <p:nvPr/>
              </p:nvSpPr>
              <p:spPr bwMode="auto">
                <a:xfrm>
                  <a:off x="4758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Freeform 3922"/>
                <p:cNvSpPr>
                  <a:spLocks/>
                </p:cNvSpPr>
                <p:nvPr/>
              </p:nvSpPr>
              <p:spPr bwMode="auto">
                <a:xfrm>
                  <a:off x="4760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Freeform 3923"/>
                <p:cNvSpPr>
                  <a:spLocks/>
                </p:cNvSpPr>
                <p:nvPr/>
              </p:nvSpPr>
              <p:spPr bwMode="auto">
                <a:xfrm>
                  <a:off x="4761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Freeform 3924"/>
                <p:cNvSpPr>
                  <a:spLocks/>
                </p:cNvSpPr>
                <p:nvPr/>
              </p:nvSpPr>
              <p:spPr bwMode="auto">
                <a:xfrm>
                  <a:off x="4762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Freeform 3925"/>
                <p:cNvSpPr>
                  <a:spLocks/>
                </p:cNvSpPr>
                <p:nvPr/>
              </p:nvSpPr>
              <p:spPr bwMode="auto">
                <a:xfrm>
                  <a:off x="476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Freeform 3926"/>
                <p:cNvSpPr>
                  <a:spLocks/>
                </p:cNvSpPr>
                <p:nvPr/>
              </p:nvSpPr>
              <p:spPr bwMode="auto">
                <a:xfrm>
                  <a:off x="476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Freeform 3927"/>
                <p:cNvSpPr>
                  <a:spLocks/>
                </p:cNvSpPr>
                <p:nvPr/>
              </p:nvSpPr>
              <p:spPr bwMode="auto">
                <a:xfrm>
                  <a:off x="4765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3 h 6"/>
                    <a:gd name="T4" fmla="*/ 0 w 2"/>
                    <a:gd name="T5" fmla="*/ 3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Freeform 3928"/>
                <p:cNvSpPr>
                  <a:spLocks/>
                </p:cNvSpPr>
                <p:nvPr/>
              </p:nvSpPr>
              <p:spPr bwMode="auto">
                <a:xfrm>
                  <a:off x="4767" y="3503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2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Freeform 3929"/>
                <p:cNvSpPr>
                  <a:spLocks/>
                </p:cNvSpPr>
                <p:nvPr/>
              </p:nvSpPr>
              <p:spPr bwMode="auto">
                <a:xfrm>
                  <a:off x="4768" y="3515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Freeform 3930"/>
                <p:cNvSpPr>
                  <a:spLocks/>
                </p:cNvSpPr>
                <p:nvPr/>
              </p:nvSpPr>
              <p:spPr bwMode="auto">
                <a:xfrm>
                  <a:off x="4769" y="350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5 h 19"/>
                    <a:gd name="T4" fmla="*/ 0 w 1"/>
                    <a:gd name="T5" fmla="*/ 19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Freeform 3931"/>
                <p:cNvSpPr>
                  <a:spLocks/>
                </p:cNvSpPr>
                <p:nvPr/>
              </p:nvSpPr>
              <p:spPr bwMode="auto">
                <a:xfrm>
                  <a:off x="4770" y="3501"/>
                  <a:ext cx="1" cy="18"/>
                </a:xfrm>
                <a:custGeom>
                  <a:avLst/>
                  <a:gdLst>
                    <a:gd name="T0" fmla="*/ 0 w 1"/>
                    <a:gd name="T1" fmla="*/ 16 h 18"/>
                    <a:gd name="T2" fmla="*/ 0 w 1"/>
                    <a:gd name="T3" fmla="*/ 0 h 18"/>
                    <a:gd name="T4" fmla="*/ 0 w 1"/>
                    <a:gd name="T5" fmla="*/ 16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Freeform 3932"/>
                <p:cNvSpPr>
                  <a:spLocks/>
                </p:cNvSpPr>
                <p:nvPr/>
              </p:nvSpPr>
              <p:spPr bwMode="auto">
                <a:xfrm>
                  <a:off x="477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Freeform 3933"/>
                <p:cNvSpPr>
                  <a:spLocks/>
                </p:cNvSpPr>
                <p:nvPr/>
              </p:nvSpPr>
              <p:spPr bwMode="auto">
                <a:xfrm>
                  <a:off x="4772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Freeform 3934"/>
                <p:cNvSpPr>
                  <a:spLocks/>
                </p:cNvSpPr>
                <p:nvPr/>
              </p:nvSpPr>
              <p:spPr bwMode="auto">
                <a:xfrm>
                  <a:off x="4774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Freeform 3935"/>
                <p:cNvSpPr>
                  <a:spLocks/>
                </p:cNvSpPr>
                <p:nvPr/>
              </p:nvSpPr>
              <p:spPr bwMode="auto">
                <a:xfrm>
                  <a:off x="4775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Freeform 3936"/>
                <p:cNvSpPr>
                  <a:spLocks/>
                </p:cNvSpPr>
                <p:nvPr/>
              </p:nvSpPr>
              <p:spPr bwMode="auto">
                <a:xfrm>
                  <a:off x="4776" y="3510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Freeform 3937"/>
                <p:cNvSpPr>
                  <a:spLocks/>
                </p:cNvSpPr>
                <p:nvPr/>
              </p:nvSpPr>
              <p:spPr bwMode="auto">
                <a:xfrm>
                  <a:off x="477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Freeform 3938"/>
                <p:cNvSpPr>
                  <a:spLocks/>
                </p:cNvSpPr>
                <p:nvPr/>
              </p:nvSpPr>
              <p:spPr bwMode="auto">
                <a:xfrm>
                  <a:off x="4778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Freeform 3939"/>
                <p:cNvSpPr>
                  <a:spLocks/>
                </p:cNvSpPr>
                <p:nvPr/>
              </p:nvSpPr>
              <p:spPr bwMode="auto">
                <a:xfrm>
                  <a:off x="4779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Freeform 3940"/>
                <p:cNvSpPr>
                  <a:spLocks/>
                </p:cNvSpPr>
                <p:nvPr/>
              </p:nvSpPr>
              <p:spPr bwMode="auto">
                <a:xfrm>
                  <a:off x="4781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2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Freeform 3941"/>
                <p:cNvSpPr>
                  <a:spLocks/>
                </p:cNvSpPr>
                <p:nvPr/>
              </p:nvSpPr>
              <p:spPr bwMode="auto">
                <a:xfrm>
                  <a:off x="4782" y="349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7 h 21"/>
                    <a:gd name="T4" fmla="*/ 0 w 1"/>
                    <a:gd name="T5" fmla="*/ 21 h 21"/>
                    <a:gd name="T6" fmla="*/ 1 w 1"/>
                    <a:gd name="T7" fmla="*/ 0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7"/>
                      </a:lnTo>
                      <a:lnTo>
                        <a:pt x="0" y="2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Freeform 3942"/>
                <p:cNvSpPr>
                  <a:spLocks/>
                </p:cNvSpPr>
                <p:nvPr/>
              </p:nvSpPr>
              <p:spPr bwMode="auto">
                <a:xfrm>
                  <a:off x="4783" y="3498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4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Freeform 3943"/>
                <p:cNvSpPr>
                  <a:spLocks/>
                </p:cNvSpPr>
                <p:nvPr/>
              </p:nvSpPr>
              <p:spPr bwMode="auto">
                <a:xfrm>
                  <a:off x="4784" y="3480"/>
                  <a:ext cx="1" cy="37"/>
                </a:xfrm>
                <a:custGeom>
                  <a:avLst/>
                  <a:gdLst>
                    <a:gd name="T0" fmla="*/ 0 w 1"/>
                    <a:gd name="T1" fmla="*/ 37 h 37"/>
                    <a:gd name="T2" fmla="*/ 0 w 1"/>
                    <a:gd name="T3" fmla="*/ 0 h 37"/>
                    <a:gd name="T4" fmla="*/ 0 w 1"/>
                    <a:gd name="T5" fmla="*/ 37 h 37"/>
                    <a:gd name="T6" fmla="*/ 1 w 1"/>
                    <a:gd name="T7" fmla="*/ 36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7"/>
                    <a:gd name="T14" fmla="*/ 1 w 1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Freeform 3944"/>
                <p:cNvSpPr>
                  <a:spLocks/>
                </p:cNvSpPr>
                <p:nvPr/>
              </p:nvSpPr>
              <p:spPr bwMode="auto">
                <a:xfrm>
                  <a:off x="4785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6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Freeform 3945"/>
                <p:cNvSpPr>
                  <a:spLocks/>
                </p:cNvSpPr>
                <p:nvPr/>
              </p:nvSpPr>
              <p:spPr bwMode="auto">
                <a:xfrm>
                  <a:off x="4786" y="3510"/>
                  <a:ext cx="2" cy="10"/>
                </a:xfrm>
                <a:custGeom>
                  <a:avLst/>
                  <a:gdLst>
                    <a:gd name="T0" fmla="*/ 0 w 2"/>
                    <a:gd name="T1" fmla="*/ 10 h 10"/>
                    <a:gd name="T2" fmla="*/ 0 w 2"/>
                    <a:gd name="T3" fmla="*/ 0 h 10"/>
                    <a:gd name="T4" fmla="*/ 0 w 2"/>
                    <a:gd name="T5" fmla="*/ 10 h 10"/>
                    <a:gd name="T6" fmla="*/ 2 w 2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0"/>
                    <a:gd name="T14" fmla="*/ 2 w 2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Freeform 3946"/>
                <p:cNvSpPr>
                  <a:spLocks/>
                </p:cNvSpPr>
                <p:nvPr/>
              </p:nvSpPr>
              <p:spPr bwMode="auto">
                <a:xfrm>
                  <a:off x="478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Freeform 3947"/>
                <p:cNvSpPr>
                  <a:spLocks/>
                </p:cNvSpPr>
                <p:nvPr/>
              </p:nvSpPr>
              <p:spPr bwMode="auto">
                <a:xfrm>
                  <a:off x="4789" y="3507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Freeform 3948"/>
                <p:cNvSpPr>
                  <a:spLocks/>
                </p:cNvSpPr>
                <p:nvPr/>
              </p:nvSpPr>
              <p:spPr bwMode="auto">
                <a:xfrm>
                  <a:off x="479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Freeform 3949"/>
                <p:cNvSpPr>
                  <a:spLocks/>
                </p:cNvSpPr>
                <p:nvPr/>
              </p:nvSpPr>
              <p:spPr bwMode="auto">
                <a:xfrm>
                  <a:off x="479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Freeform 3950"/>
                <p:cNvSpPr>
                  <a:spLocks/>
                </p:cNvSpPr>
                <p:nvPr/>
              </p:nvSpPr>
              <p:spPr bwMode="auto">
                <a:xfrm>
                  <a:off x="4792" y="3512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Freeform 3951"/>
                <p:cNvSpPr>
                  <a:spLocks/>
                </p:cNvSpPr>
                <p:nvPr/>
              </p:nvSpPr>
              <p:spPr bwMode="auto">
                <a:xfrm>
                  <a:off x="4793" y="3515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Freeform 3952"/>
                <p:cNvSpPr>
                  <a:spLocks/>
                </p:cNvSpPr>
                <p:nvPr/>
              </p:nvSpPr>
              <p:spPr bwMode="auto">
                <a:xfrm>
                  <a:off x="479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Freeform 3953"/>
                <p:cNvSpPr>
                  <a:spLocks/>
                </p:cNvSpPr>
                <p:nvPr/>
              </p:nvSpPr>
              <p:spPr bwMode="auto">
                <a:xfrm>
                  <a:off x="479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Freeform 3954"/>
                <p:cNvSpPr>
                  <a:spLocks/>
                </p:cNvSpPr>
                <p:nvPr/>
              </p:nvSpPr>
              <p:spPr bwMode="auto">
                <a:xfrm>
                  <a:off x="4797" y="3515"/>
                  <a:ext cx="1" cy="5"/>
                </a:xfrm>
                <a:custGeom>
                  <a:avLst/>
                  <a:gdLst>
                    <a:gd name="T0" fmla="*/ 0 w 1"/>
                    <a:gd name="T1" fmla="*/ 2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Freeform 3955"/>
                <p:cNvSpPr>
                  <a:spLocks/>
                </p:cNvSpPr>
                <p:nvPr/>
              </p:nvSpPr>
              <p:spPr bwMode="auto">
                <a:xfrm>
                  <a:off x="479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Freeform 3956"/>
                <p:cNvSpPr>
                  <a:spLocks/>
                </p:cNvSpPr>
                <p:nvPr/>
              </p:nvSpPr>
              <p:spPr bwMode="auto">
                <a:xfrm>
                  <a:off x="4799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Freeform 3957"/>
                <p:cNvSpPr>
                  <a:spLocks/>
                </p:cNvSpPr>
                <p:nvPr/>
              </p:nvSpPr>
              <p:spPr bwMode="auto">
                <a:xfrm>
                  <a:off x="4800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4 h 5"/>
                    <a:gd name="T6" fmla="*/ 2 w 2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Freeform 3958"/>
                <p:cNvSpPr>
                  <a:spLocks/>
                </p:cNvSpPr>
                <p:nvPr/>
              </p:nvSpPr>
              <p:spPr bwMode="auto">
                <a:xfrm>
                  <a:off x="4802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Freeform 3959"/>
                <p:cNvSpPr>
                  <a:spLocks/>
                </p:cNvSpPr>
                <p:nvPr/>
              </p:nvSpPr>
              <p:spPr bwMode="auto">
                <a:xfrm>
                  <a:off x="4803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Freeform 3960"/>
                <p:cNvSpPr>
                  <a:spLocks/>
                </p:cNvSpPr>
                <p:nvPr/>
              </p:nvSpPr>
              <p:spPr bwMode="auto">
                <a:xfrm>
                  <a:off x="480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Freeform 3961"/>
                <p:cNvSpPr>
                  <a:spLocks/>
                </p:cNvSpPr>
                <p:nvPr/>
              </p:nvSpPr>
              <p:spPr bwMode="auto">
                <a:xfrm>
                  <a:off x="4805" y="3502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14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Freeform 3962"/>
                <p:cNvSpPr>
                  <a:spLocks/>
                </p:cNvSpPr>
                <p:nvPr/>
              </p:nvSpPr>
              <p:spPr bwMode="auto">
                <a:xfrm>
                  <a:off x="480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Freeform 3963"/>
                <p:cNvSpPr>
                  <a:spLocks/>
                </p:cNvSpPr>
                <p:nvPr/>
              </p:nvSpPr>
              <p:spPr bwMode="auto">
                <a:xfrm>
                  <a:off x="4807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Freeform 3964"/>
                <p:cNvSpPr>
                  <a:spLocks/>
                </p:cNvSpPr>
                <p:nvPr/>
              </p:nvSpPr>
              <p:spPr bwMode="auto">
                <a:xfrm>
                  <a:off x="4809" y="3494"/>
                  <a:ext cx="1" cy="25"/>
                </a:xfrm>
                <a:custGeom>
                  <a:avLst/>
                  <a:gdLst>
                    <a:gd name="T0" fmla="*/ 0 w 1"/>
                    <a:gd name="T1" fmla="*/ 25 h 25"/>
                    <a:gd name="T2" fmla="*/ 0 w 1"/>
                    <a:gd name="T3" fmla="*/ 23 h 25"/>
                    <a:gd name="T4" fmla="*/ 0 w 1"/>
                    <a:gd name="T5" fmla="*/ 23 h 25"/>
                    <a:gd name="T6" fmla="*/ 1 w 1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5"/>
                      </a:moveTo>
                      <a:lnTo>
                        <a:pt x="0" y="2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Freeform 3965"/>
                <p:cNvSpPr>
                  <a:spLocks/>
                </p:cNvSpPr>
                <p:nvPr/>
              </p:nvSpPr>
              <p:spPr bwMode="auto">
                <a:xfrm>
                  <a:off x="4810" y="3494"/>
                  <a:ext cx="1" cy="26"/>
                </a:xfrm>
                <a:custGeom>
                  <a:avLst/>
                  <a:gdLst>
                    <a:gd name="T0" fmla="*/ 0 w 1"/>
                    <a:gd name="T1" fmla="*/ 25 h 26"/>
                    <a:gd name="T2" fmla="*/ 0 w 1"/>
                    <a:gd name="T3" fmla="*/ 0 h 26"/>
                    <a:gd name="T4" fmla="*/ 0 w 1"/>
                    <a:gd name="T5" fmla="*/ 20 h 26"/>
                    <a:gd name="T6" fmla="*/ 1 w 1"/>
                    <a:gd name="T7" fmla="*/ 26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0" y="20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Freeform 3966"/>
                <p:cNvSpPr>
                  <a:spLocks/>
                </p:cNvSpPr>
                <p:nvPr/>
              </p:nvSpPr>
              <p:spPr bwMode="auto">
                <a:xfrm>
                  <a:off x="481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Freeform 3967"/>
                <p:cNvSpPr>
                  <a:spLocks/>
                </p:cNvSpPr>
                <p:nvPr/>
              </p:nvSpPr>
              <p:spPr bwMode="auto">
                <a:xfrm>
                  <a:off x="481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Freeform 3968"/>
                <p:cNvSpPr>
                  <a:spLocks/>
                </p:cNvSpPr>
                <p:nvPr/>
              </p:nvSpPr>
              <p:spPr bwMode="auto">
                <a:xfrm>
                  <a:off x="4813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Freeform 3969"/>
                <p:cNvSpPr>
                  <a:spLocks/>
                </p:cNvSpPr>
                <p:nvPr/>
              </p:nvSpPr>
              <p:spPr bwMode="auto">
                <a:xfrm>
                  <a:off x="4814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Freeform 3970"/>
                <p:cNvSpPr>
                  <a:spLocks/>
                </p:cNvSpPr>
                <p:nvPr/>
              </p:nvSpPr>
              <p:spPr bwMode="auto">
                <a:xfrm>
                  <a:off x="481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Freeform 3971"/>
                <p:cNvSpPr>
                  <a:spLocks/>
                </p:cNvSpPr>
                <p:nvPr/>
              </p:nvSpPr>
              <p:spPr bwMode="auto">
                <a:xfrm>
                  <a:off x="4817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6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Freeform 3972"/>
                <p:cNvSpPr>
                  <a:spLocks/>
                </p:cNvSpPr>
                <p:nvPr/>
              </p:nvSpPr>
              <p:spPr bwMode="auto">
                <a:xfrm>
                  <a:off x="481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Freeform 3973"/>
                <p:cNvSpPr>
                  <a:spLocks/>
                </p:cNvSpPr>
                <p:nvPr/>
              </p:nvSpPr>
              <p:spPr bwMode="auto">
                <a:xfrm>
                  <a:off x="4819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Freeform 3974"/>
                <p:cNvSpPr>
                  <a:spLocks/>
                </p:cNvSpPr>
                <p:nvPr/>
              </p:nvSpPr>
              <p:spPr bwMode="auto">
                <a:xfrm>
                  <a:off x="482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Freeform 3975"/>
                <p:cNvSpPr>
                  <a:spLocks/>
                </p:cNvSpPr>
                <p:nvPr/>
              </p:nvSpPr>
              <p:spPr bwMode="auto">
                <a:xfrm>
                  <a:off x="4821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Freeform 3976"/>
                <p:cNvSpPr>
                  <a:spLocks/>
                </p:cNvSpPr>
                <p:nvPr/>
              </p:nvSpPr>
              <p:spPr bwMode="auto">
                <a:xfrm>
                  <a:off x="4823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Freeform 3977"/>
                <p:cNvSpPr>
                  <a:spLocks/>
                </p:cNvSpPr>
                <p:nvPr/>
              </p:nvSpPr>
              <p:spPr bwMode="auto">
                <a:xfrm>
                  <a:off x="4824" y="3505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0 h 14"/>
                    <a:gd name="T6" fmla="*/ 1 w 1"/>
                    <a:gd name="T7" fmla="*/ 3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Freeform 3978"/>
                <p:cNvSpPr>
                  <a:spLocks/>
                </p:cNvSpPr>
                <p:nvPr/>
              </p:nvSpPr>
              <p:spPr bwMode="auto">
                <a:xfrm>
                  <a:off x="4825" y="3508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9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Freeform 3979"/>
                <p:cNvSpPr>
                  <a:spLocks/>
                </p:cNvSpPr>
                <p:nvPr/>
              </p:nvSpPr>
              <p:spPr bwMode="auto">
                <a:xfrm>
                  <a:off x="4826" y="3513"/>
                  <a:ext cx="1" cy="6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Freeform 3980"/>
                <p:cNvSpPr>
                  <a:spLocks/>
                </p:cNvSpPr>
                <p:nvPr/>
              </p:nvSpPr>
              <p:spPr bwMode="auto">
                <a:xfrm>
                  <a:off x="482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Freeform 3981"/>
                <p:cNvSpPr>
                  <a:spLocks/>
                </p:cNvSpPr>
                <p:nvPr/>
              </p:nvSpPr>
              <p:spPr bwMode="auto">
                <a:xfrm>
                  <a:off x="4828" y="3515"/>
                  <a:ext cx="2" cy="5"/>
                </a:xfrm>
                <a:custGeom>
                  <a:avLst/>
                  <a:gdLst>
                    <a:gd name="T0" fmla="*/ 0 w 2"/>
                    <a:gd name="T1" fmla="*/ 1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Freeform 3982"/>
                <p:cNvSpPr>
                  <a:spLocks/>
                </p:cNvSpPr>
                <p:nvPr/>
              </p:nvSpPr>
              <p:spPr bwMode="auto">
                <a:xfrm>
                  <a:off x="483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Freeform 3983"/>
                <p:cNvSpPr>
                  <a:spLocks/>
                </p:cNvSpPr>
                <p:nvPr/>
              </p:nvSpPr>
              <p:spPr bwMode="auto">
                <a:xfrm>
                  <a:off x="483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Freeform 3984"/>
                <p:cNvSpPr>
                  <a:spLocks/>
                </p:cNvSpPr>
                <p:nvPr/>
              </p:nvSpPr>
              <p:spPr bwMode="auto">
                <a:xfrm>
                  <a:off x="483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Freeform 3985"/>
                <p:cNvSpPr>
                  <a:spLocks/>
                </p:cNvSpPr>
                <p:nvPr/>
              </p:nvSpPr>
              <p:spPr bwMode="auto">
                <a:xfrm>
                  <a:off x="4833" y="3512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Freeform 3986"/>
                <p:cNvSpPr>
                  <a:spLocks/>
                </p:cNvSpPr>
                <p:nvPr/>
              </p:nvSpPr>
              <p:spPr bwMode="auto">
                <a:xfrm>
                  <a:off x="483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Freeform 3987"/>
                <p:cNvSpPr>
                  <a:spLocks/>
                </p:cNvSpPr>
                <p:nvPr/>
              </p:nvSpPr>
              <p:spPr bwMode="auto">
                <a:xfrm>
                  <a:off x="4835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Freeform 3988"/>
                <p:cNvSpPr>
                  <a:spLocks/>
                </p:cNvSpPr>
                <p:nvPr/>
              </p:nvSpPr>
              <p:spPr bwMode="auto">
                <a:xfrm>
                  <a:off x="483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Freeform 3989"/>
                <p:cNvSpPr>
                  <a:spLocks/>
                </p:cNvSpPr>
                <p:nvPr/>
              </p:nvSpPr>
              <p:spPr bwMode="auto">
                <a:xfrm>
                  <a:off x="483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Freeform 3990"/>
                <p:cNvSpPr>
                  <a:spLocks/>
                </p:cNvSpPr>
                <p:nvPr/>
              </p:nvSpPr>
              <p:spPr bwMode="auto">
                <a:xfrm>
                  <a:off x="483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Freeform 3991"/>
                <p:cNvSpPr>
                  <a:spLocks/>
                </p:cNvSpPr>
                <p:nvPr/>
              </p:nvSpPr>
              <p:spPr bwMode="auto">
                <a:xfrm>
                  <a:off x="4840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Freeform 3992"/>
                <p:cNvSpPr>
                  <a:spLocks/>
                </p:cNvSpPr>
                <p:nvPr/>
              </p:nvSpPr>
              <p:spPr bwMode="auto">
                <a:xfrm>
                  <a:off x="4841" y="3495"/>
                  <a:ext cx="1" cy="22"/>
                </a:xfrm>
                <a:custGeom>
                  <a:avLst/>
                  <a:gdLst>
                    <a:gd name="T0" fmla="*/ 0 w 1"/>
                    <a:gd name="T1" fmla="*/ 21 h 22"/>
                    <a:gd name="T2" fmla="*/ 0 w 1"/>
                    <a:gd name="T3" fmla="*/ 0 h 22"/>
                    <a:gd name="T4" fmla="*/ 0 w 1"/>
                    <a:gd name="T5" fmla="*/ 21 h 22"/>
                    <a:gd name="T6" fmla="*/ 1 w 1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2"/>
                    <a:gd name="T14" fmla="*/ 1 w 1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2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2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Freeform 3993"/>
                <p:cNvSpPr>
                  <a:spLocks/>
                </p:cNvSpPr>
                <p:nvPr/>
              </p:nvSpPr>
              <p:spPr bwMode="auto">
                <a:xfrm>
                  <a:off x="4842" y="3516"/>
                  <a:ext cx="2" cy="4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Freeform 3994"/>
                <p:cNvSpPr>
                  <a:spLocks/>
                </p:cNvSpPr>
                <p:nvPr/>
              </p:nvSpPr>
              <p:spPr bwMode="auto">
                <a:xfrm>
                  <a:off x="484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Freeform 3995"/>
                <p:cNvSpPr>
                  <a:spLocks/>
                </p:cNvSpPr>
                <p:nvPr/>
              </p:nvSpPr>
              <p:spPr bwMode="auto">
                <a:xfrm>
                  <a:off x="4845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Freeform 3996"/>
                <p:cNvSpPr>
                  <a:spLocks/>
                </p:cNvSpPr>
                <p:nvPr/>
              </p:nvSpPr>
              <p:spPr bwMode="auto">
                <a:xfrm>
                  <a:off x="4846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Freeform 3997"/>
                <p:cNvSpPr>
                  <a:spLocks/>
                </p:cNvSpPr>
                <p:nvPr/>
              </p:nvSpPr>
              <p:spPr bwMode="auto">
                <a:xfrm>
                  <a:off x="4847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Freeform 3998"/>
                <p:cNvSpPr>
                  <a:spLocks/>
                </p:cNvSpPr>
                <p:nvPr/>
              </p:nvSpPr>
              <p:spPr bwMode="auto">
                <a:xfrm>
                  <a:off x="4848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Freeform 3999"/>
                <p:cNvSpPr>
                  <a:spLocks/>
                </p:cNvSpPr>
                <p:nvPr/>
              </p:nvSpPr>
              <p:spPr bwMode="auto">
                <a:xfrm>
                  <a:off x="4849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1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Freeform 4000"/>
                <p:cNvSpPr>
                  <a:spLocks/>
                </p:cNvSpPr>
                <p:nvPr/>
              </p:nvSpPr>
              <p:spPr bwMode="auto">
                <a:xfrm>
                  <a:off x="485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1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4001"/>
              <p:cNvGrpSpPr>
                <a:grpSpLocks/>
              </p:cNvGrpSpPr>
              <p:nvPr/>
            </p:nvGrpSpPr>
            <p:grpSpPr bwMode="auto">
              <a:xfrm>
                <a:off x="4852" y="3484"/>
                <a:ext cx="233" cy="37"/>
                <a:chOff x="4852" y="3484"/>
                <a:chExt cx="233" cy="37"/>
              </a:xfrm>
            </p:grpSpPr>
            <p:sp>
              <p:nvSpPr>
                <p:cNvPr id="460" name="Freeform 4002"/>
                <p:cNvSpPr>
                  <a:spLocks/>
                </p:cNvSpPr>
                <p:nvPr/>
              </p:nvSpPr>
              <p:spPr bwMode="auto">
                <a:xfrm>
                  <a:off x="485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4003"/>
                <p:cNvSpPr>
                  <a:spLocks/>
                </p:cNvSpPr>
                <p:nvPr/>
              </p:nvSpPr>
              <p:spPr bwMode="auto">
                <a:xfrm>
                  <a:off x="485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4004"/>
                <p:cNvSpPr>
                  <a:spLocks/>
                </p:cNvSpPr>
                <p:nvPr/>
              </p:nvSpPr>
              <p:spPr bwMode="auto">
                <a:xfrm>
                  <a:off x="4854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6 h 9"/>
                    <a:gd name="T4" fmla="*/ 0 w 1"/>
                    <a:gd name="T5" fmla="*/ 9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4005"/>
                <p:cNvSpPr>
                  <a:spLocks/>
                </p:cNvSpPr>
                <p:nvPr/>
              </p:nvSpPr>
              <p:spPr bwMode="auto">
                <a:xfrm>
                  <a:off x="4855" y="3510"/>
                  <a:ext cx="1" cy="10"/>
                </a:xfrm>
                <a:custGeom>
                  <a:avLst/>
                  <a:gdLst>
                    <a:gd name="T0" fmla="*/ 0 w 1"/>
                    <a:gd name="T1" fmla="*/ 9 h 10"/>
                    <a:gd name="T2" fmla="*/ 0 w 1"/>
                    <a:gd name="T3" fmla="*/ 0 h 10"/>
                    <a:gd name="T4" fmla="*/ 0 w 1"/>
                    <a:gd name="T5" fmla="*/ 5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4006"/>
                <p:cNvSpPr>
                  <a:spLocks/>
                </p:cNvSpPr>
                <p:nvPr/>
              </p:nvSpPr>
              <p:spPr bwMode="auto">
                <a:xfrm>
                  <a:off x="485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4007"/>
                <p:cNvSpPr>
                  <a:spLocks/>
                </p:cNvSpPr>
                <p:nvPr/>
              </p:nvSpPr>
              <p:spPr bwMode="auto">
                <a:xfrm>
                  <a:off x="4857" y="3514"/>
                  <a:ext cx="2" cy="5"/>
                </a:xfrm>
                <a:custGeom>
                  <a:avLst/>
                  <a:gdLst>
                    <a:gd name="T0" fmla="*/ 0 w 2"/>
                    <a:gd name="T1" fmla="*/ 3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4008"/>
                <p:cNvSpPr>
                  <a:spLocks/>
                </p:cNvSpPr>
                <p:nvPr/>
              </p:nvSpPr>
              <p:spPr bwMode="auto">
                <a:xfrm>
                  <a:off x="485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4009"/>
                <p:cNvSpPr>
                  <a:spLocks/>
                </p:cNvSpPr>
                <p:nvPr/>
              </p:nvSpPr>
              <p:spPr bwMode="auto">
                <a:xfrm>
                  <a:off x="486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4010"/>
                <p:cNvSpPr>
                  <a:spLocks/>
                </p:cNvSpPr>
                <p:nvPr/>
              </p:nvSpPr>
              <p:spPr bwMode="auto">
                <a:xfrm>
                  <a:off x="486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4011"/>
                <p:cNvSpPr>
                  <a:spLocks/>
                </p:cNvSpPr>
                <p:nvPr/>
              </p:nvSpPr>
              <p:spPr bwMode="auto">
                <a:xfrm>
                  <a:off x="4862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4012"/>
                <p:cNvSpPr>
                  <a:spLocks/>
                </p:cNvSpPr>
                <p:nvPr/>
              </p:nvSpPr>
              <p:spPr bwMode="auto">
                <a:xfrm>
                  <a:off x="4863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4013"/>
                <p:cNvSpPr>
                  <a:spLocks/>
                </p:cNvSpPr>
                <p:nvPr/>
              </p:nvSpPr>
              <p:spPr bwMode="auto">
                <a:xfrm>
                  <a:off x="4864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4014"/>
                <p:cNvSpPr>
                  <a:spLocks/>
                </p:cNvSpPr>
                <p:nvPr/>
              </p:nvSpPr>
              <p:spPr bwMode="auto">
                <a:xfrm>
                  <a:off x="486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4015"/>
                <p:cNvSpPr>
                  <a:spLocks/>
                </p:cNvSpPr>
                <p:nvPr/>
              </p:nvSpPr>
              <p:spPr bwMode="auto">
                <a:xfrm>
                  <a:off x="4867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4016"/>
                <p:cNvSpPr>
                  <a:spLocks/>
                </p:cNvSpPr>
                <p:nvPr/>
              </p:nvSpPr>
              <p:spPr bwMode="auto">
                <a:xfrm>
                  <a:off x="486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4017"/>
                <p:cNvSpPr>
                  <a:spLocks/>
                </p:cNvSpPr>
                <p:nvPr/>
              </p:nvSpPr>
              <p:spPr bwMode="auto">
                <a:xfrm>
                  <a:off x="486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4018"/>
                <p:cNvSpPr>
                  <a:spLocks/>
                </p:cNvSpPr>
                <p:nvPr/>
              </p:nvSpPr>
              <p:spPr bwMode="auto">
                <a:xfrm>
                  <a:off x="487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4019"/>
                <p:cNvSpPr>
                  <a:spLocks/>
                </p:cNvSpPr>
                <p:nvPr/>
              </p:nvSpPr>
              <p:spPr bwMode="auto">
                <a:xfrm>
                  <a:off x="4871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4020"/>
                <p:cNvSpPr>
                  <a:spLocks/>
                </p:cNvSpPr>
                <p:nvPr/>
              </p:nvSpPr>
              <p:spPr bwMode="auto">
                <a:xfrm>
                  <a:off x="4873" y="3487"/>
                  <a:ext cx="1" cy="33"/>
                </a:xfrm>
                <a:custGeom>
                  <a:avLst/>
                  <a:gdLst>
                    <a:gd name="T0" fmla="*/ 0 w 1"/>
                    <a:gd name="T1" fmla="*/ 33 h 33"/>
                    <a:gd name="T2" fmla="*/ 0 w 1"/>
                    <a:gd name="T3" fmla="*/ 0 h 33"/>
                    <a:gd name="T4" fmla="*/ 0 w 1"/>
                    <a:gd name="T5" fmla="*/ 0 h 33"/>
                    <a:gd name="T6" fmla="*/ 1 w 1"/>
                    <a:gd name="T7" fmla="*/ 3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3"/>
                    <a:gd name="T14" fmla="*/ 1 w 1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3">
                      <a:moveTo>
                        <a:pt x="0" y="33"/>
                      </a:moveTo>
                      <a:lnTo>
                        <a:pt x="0" y="0"/>
                      </a:lnTo>
                      <a:lnTo>
                        <a:pt x="1" y="3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4021"/>
                <p:cNvSpPr>
                  <a:spLocks/>
                </p:cNvSpPr>
                <p:nvPr/>
              </p:nvSpPr>
              <p:spPr bwMode="auto">
                <a:xfrm>
                  <a:off x="4874" y="3495"/>
                  <a:ext cx="1" cy="25"/>
                </a:xfrm>
                <a:custGeom>
                  <a:avLst/>
                  <a:gdLst>
                    <a:gd name="T0" fmla="*/ 0 w 1"/>
                    <a:gd name="T1" fmla="*/ 22 h 25"/>
                    <a:gd name="T2" fmla="*/ 0 w 1"/>
                    <a:gd name="T3" fmla="*/ 0 h 25"/>
                    <a:gd name="T4" fmla="*/ 0 w 1"/>
                    <a:gd name="T5" fmla="*/ 0 h 25"/>
                    <a:gd name="T6" fmla="*/ 1 w 1"/>
                    <a:gd name="T7" fmla="*/ 25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5"/>
                    <a:gd name="T14" fmla="*/ 1 w 1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5">
                      <a:moveTo>
                        <a:pt x="0" y="22"/>
                      </a:moveTo>
                      <a:lnTo>
                        <a:pt x="0" y="0"/>
                      </a:lnTo>
                      <a:lnTo>
                        <a:pt x="1" y="2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4022"/>
                <p:cNvSpPr>
                  <a:spLocks/>
                </p:cNvSpPr>
                <p:nvPr/>
              </p:nvSpPr>
              <p:spPr bwMode="auto">
                <a:xfrm>
                  <a:off x="4875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7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4023"/>
                <p:cNvSpPr>
                  <a:spLocks/>
                </p:cNvSpPr>
                <p:nvPr/>
              </p:nvSpPr>
              <p:spPr bwMode="auto">
                <a:xfrm>
                  <a:off x="4876" y="3491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22 h 26"/>
                    <a:gd name="T4" fmla="*/ 0 w 1"/>
                    <a:gd name="T5" fmla="*/ 22 h 26"/>
                    <a:gd name="T6" fmla="*/ 1 w 1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2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4024"/>
                <p:cNvSpPr>
                  <a:spLocks/>
                </p:cNvSpPr>
                <p:nvPr/>
              </p:nvSpPr>
              <p:spPr bwMode="auto">
                <a:xfrm>
                  <a:off x="4877" y="3491"/>
                  <a:ext cx="1" cy="29"/>
                </a:xfrm>
                <a:custGeom>
                  <a:avLst/>
                  <a:gdLst>
                    <a:gd name="T0" fmla="*/ 0 w 1"/>
                    <a:gd name="T1" fmla="*/ 29 h 29"/>
                    <a:gd name="T2" fmla="*/ 0 w 1"/>
                    <a:gd name="T3" fmla="*/ 0 h 29"/>
                    <a:gd name="T4" fmla="*/ 0 w 1"/>
                    <a:gd name="T5" fmla="*/ 29 h 29"/>
                    <a:gd name="T6" fmla="*/ 1 w 1"/>
                    <a:gd name="T7" fmla="*/ 26 h 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9"/>
                    <a:gd name="T14" fmla="*/ 1 w 1"/>
                    <a:gd name="T15" fmla="*/ 29 h 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9">
                      <a:moveTo>
                        <a:pt x="0" y="29"/>
                      </a:move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1" y="2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4025"/>
                <p:cNvSpPr>
                  <a:spLocks/>
                </p:cNvSpPr>
                <p:nvPr/>
              </p:nvSpPr>
              <p:spPr bwMode="auto">
                <a:xfrm>
                  <a:off x="4878" y="3517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4026"/>
                <p:cNvSpPr>
                  <a:spLocks/>
                </p:cNvSpPr>
                <p:nvPr/>
              </p:nvSpPr>
              <p:spPr bwMode="auto">
                <a:xfrm>
                  <a:off x="488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4027"/>
                <p:cNvSpPr>
                  <a:spLocks/>
                </p:cNvSpPr>
                <p:nvPr/>
              </p:nvSpPr>
              <p:spPr bwMode="auto">
                <a:xfrm>
                  <a:off x="4881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4028"/>
                <p:cNvSpPr>
                  <a:spLocks/>
                </p:cNvSpPr>
                <p:nvPr/>
              </p:nvSpPr>
              <p:spPr bwMode="auto">
                <a:xfrm>
                  <a:off x="4882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4029"/>
                <p:cNvSpPr>
                  <a:spLocks/>
                </p:cNvSpPr>
                <p:nvPr/>
              </p:nvSpPr>
              <p:spPr bwMode="auto">
                <a:xfrm>
                  <a:off x="488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4030"/>
                <p:cNvSpPr>
                  <a:spLocks/>
                </p:cNvSpPr>
                <p:nvPr/>
              </p:nvSpPr>
              <p:spPr bwMode="auto">
                <a:xfrm>
                  <a:off x="488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4031"/>
                <p:cNvSpPr>
                  <a:spLocks/>
                </p:cNvSpPr>
                <p:nvPr/>
              </p:nvSpPr>
              <p:spPr bwMode="auto">
                <a:xfrm>
                  <a:off x="4885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4032"/>
                <p:cNvSpPr>
                  <a:spLocks/>
                </p:cNvSpPr>
                <p:nvPr/>
              </p:nvSpPr>
              <p:spPr bwMode="auto">
                <a:xfrm>
                  <a:off x="488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4033"/>
                <p:cNvSpPr>
                  <a:spLocks/>
                </p:cNvSpPr>
                <p:nvPr/>
              </p:nvSpPr>
              <p:spPr bwMode="auto">
                <a:xfrm>
                  <a:off x="4888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2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4034"/>
                <p:cNvSpPr>
                  <a:spLocks/>
                </p:cNvSpPr>
                <p:nvPr/>
              </p:nvSpPr>
              <p:spPr bwMode="auto">
                <a:xfrm>
                  <a:off x="4889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1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4035"/>
                <p:cNvSpPr>
                  <a:spLocks/>
                </p:cNvSpPr>
                <p:nvPr/>
              </p:nvSpPr>
              <p:spPr bwMode="auto">
                <a:xfrm>
                  <a:off x="489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4036"/>
                <p:cNvSpPr>
                  <a:spLocks/>
                </p:cNvSpPr>
                <p:nvPr/>
              </p:nvSpPr>
              <p:spPr bwMode="auto">
                <a:xfrm>
                  <a:off x="4891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9 h 11"/>
                    <a:gd name="T4" fmla="*/ 0 w 1"/>
                    <a:gd name="T5" fmla="*/ 9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4037"/>
                <p:cNvSpPr>
                  <a:spLocks/>
                </p:cNvSpPr>
                <p:nvPr/>
              </p:nvSpPr>
              <p:spPr bwMode="auto">
                <a:xfrm>
                  <a:off x="4892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11 h 11"/>
                    <a:gd name="T6" fmla="*/ 2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4038"/>
                <p:cNvSpPr>
                  <a:spLocks/>
                </p:cNvSpPr>
                <p:nvPr/>
              </p:nvSpPr>
              <p:spPr bwMode="auto">
                <a:xfrm>
                  <a:off x="489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4039"/>
                <p:cNvSpPr>
                  <a:spLocks/>
                </p:cNvSpPr>
                <p:nvPr/>
              </p:nvSpPr>
              <p:spPr bwMode="auto">
                <a:xfrm>
                  <a:off x="489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4040"/>
                <p:cNvSpPr>
                  <a:spLocks/>
                </p:cNvSpPr>
                <p:nvPr/>
              </p:nvSpPr>
              <p:spPr bwMode="auto">
                <a:xfrm>
                  <a:off x="489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4041"/>
                <p:cNvSpPr>
                  <a:spLocks/>
                </p:cNvSpPr>
                <p:nvPr/>
              </p:nvSpPr>
              <p:spPr bwMode="auto">
                <a:xfrm>
                  <a:off x="4897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4042"/>
                <p:cNvSpPr>
                  <a:spLocks/>
                </p:cNvSpPr>
                <p:nvPr/>
              </p:nvSpPr>
              <p:spPr bwMode="auto">
                <a:xfrm>
                  <a:off x="4898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4043"/>
                <p:cNvSpPr>
                  <a:spLocks/>
                </p:cNvSpPr>
                <p:nvPr/>
              </p:nvSpPr>
              <p:spPr bwMode="auto">
                <a:xfrm>
                  <a:off x="4899" y="3514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3 h 6"/>
                    <a:gd name="T6" fmla="*/ 2 w 2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4044"/>
                <p:cNvSpPr>
                  <a:spLocks/>
                </p:cNvSpPr>
                <p:nvPr/>
              </p:nvSpPr>
              <p:spPr bwMode="auto">
                <a:xfrm>
                  <a:off x="4901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10 h 12"/>
                    <a:gd name="T4" fmla="*/ 0 w 1"/>
                    <a:gd name="T5" fmla="*/ 12 h 12"/>
                    <a:gd name="T6" fmla="*/ 1 w 1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4045"/>
                <p:cNvSpPr>
                  <a:spLocks/>
                </p:cNvSpPr>
                <p:nvPr/>
              </p:nvSpPr>
              <p:spPr bwMode="auto">
                <a:xfrm>
                  <a:off x="4902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0 h 12"/>
                    <a:gd name="T6" fmla="*/ 1 w 1"/>
                    <a:gd name="T7" fmla="*/ 9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4046"/>
                <p:cNvSpPr>
                  <a:spLocks/>
                </p:cNvSpPr>
                <p:nvPr/>
              </p:nvSpPr>
              <p:spPr bwMode="auto">
                <a:xfrm>
                  <a:off x="4903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4047"/>
                <p:cNvSpPr>
                  <a:spLocks/>
                </p:cNvSpPr>
                <p:nvPr/>
              </p:nvSpPr>
              <p:spPr bwMode="auto">
                <a:xfrm>
                  <a:off x="490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4048"/>
                <p:cNvSpPr>
                  <a:spLocks/>
                </p:cNvSpPr>
                <p:nvPr/>
              </p:nvSpPr>
              <p:spPr bwMode="auto">
                <a:xfrm>
                  <a:off x="4905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4049"/>
                <p:cNvSpPr>
                  <a:spLocks/>
                </p:cNvSpPr>
                <p:nvPr/>
              </p:nvSpPr>
              <p:spPr bwMode="auto">
                <a:xfrm>
                  <a:off x="4906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4050"/>
                <p:cNvSpPr>
                  <a:spLocks/>
                </p:cNvSpPr>
                <p:nvPr/>
              </p:nvSpPr>
              <p:spPr bwMode="auto">
                <a:xfrm>
                  <a:off x="4908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4 h 7"/>
                    <a:gd name="T4" fmla="*/ 0 w 1"/>
                    <a:gd name="T5" fmla="*/ 4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4051"/>
                <p:cNvSpPr>
                  <a:spLocks/>
                </p:cNvSpPr>
                <p:nvPr/>
              </p:nvSpPr>
              <p:spPr bwMode="auto">
                <a:xfrm>
                  <a:off x="4909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4052"/>
                <p:cNvSpPr>
                  <a:spLocks/>
                </p:cNvSpPr>
                <p:nvPr/>
              </p:nvSpPr>
              <p:spPr bwMode="auto">
                <a:xfrm>
                  <a:off x="491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4053"/>
                <p:cNvSpPr>
                  <a:spLocks/>
                </p:cNvSpPr>
                <p:nvPr/>
              </p:nvSpPr>
              <p:spPr bwMode="auto">
                <a:xfrm>
                  <a:off x="4911" y="351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4054"/>
                <p:cNvSpPr>
                  <a:spLocks/>
                </p:cNvSpPr>
                <p:nvPr/>
              </p:nvSpPr>
              <p:spPr bwMode="auto">
                <a:xfrm>
                  <a:off x="4912" y="351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3 h 8"/>
                    <a:gd name="T4" fmla="*/ 0 w 1"/>
                    <a:gd name="T5" fmla="*/ 8 h 8"/>
                    <a:gd name="T6" fmla="*/ 1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3"/>
                      </a:ln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4055"/>
                <p:cNvSpPr>
                  <a:spLocks/>
                </p:cNvSpPr>
                <p:nvPr/>
              </p:nvSpPr>
              <p:spPr bwMode="auto">
                <a:xfrm>
                  <a:off x="4913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6 h 6"/>
                    <a:gd name="T6" fmla="*/ 2 w 2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4056"/>
                <p:cNvSpPr>
                  <a:spLocks/>
                </p:cNvSpPr>
                <p:nvPr/>
              </p:nvSpPr>
              <p:spPr bwMode="auto">
                <a:xfrm>
                  <a:off x="491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4057"/>
                <p:cNvSpPr>
                  <a:spLocks/>
                </p:cNvSpPr>
                <p:nvPr/>
              </p:nvSpPr>
              <p:spPr bwMode="auto">
                <a:xfrm>
                  <a:off x="4916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4058"/>
                <p:cNvSpPr>
                  <a:spLocks/>
                </p:cNvSpPr>
                <p:nvPr/>
              </p:nvSpPr>
              <p:spPr bwMode="auto">
                <a:xfrm>
                  <a:off x="491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4059"/>
                <p:cNvSpPr>
                  <a:spLocks/>
                </p:cNvSpPr>
                <p:nvPr/>
              </p:nvSpPr>
              <p:spPr bwMode="auto">
                <a:xfrm>
                  <a:off x="4918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4060"/>
                <p:cNvSpPr>
                  <a:spLocks/>
                </p:cNvSpPr>
                <p:nvPr/>
              </p:nvSpPr>
              <p:spPr bwMode="auto">
                <a:xfrm>
                  <a:off x="491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4061"/>
                <p:cNvSpPr>
                  <a:spLocks/>
                </p:cNvSpPr>
                <p:nvPr/>
              </p:nvSpPr>
              <p:spPr bwMode="auto">
                <a:xfrm>
                  <a:off x="4920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4062"/>
                <p:cNvSpPr>
                  <a:spLocks/>
                </p:cNvSpPr>
                <p:nvPr/>
              </p:nvSpPr>
              <p:spPr bwMode="auto">
                <a:xfrm>
                  <a:off x="492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4063"/>
                <p:cNvSpPr>
                  <a:spLocks/>
                </p:cNvSpPr>
                <p:nvPr/>
              </p:nvSpPr>
              <p:spPr bwMode="auto">
                <a:xfrm>
                  <a:off x="492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4064"/>
                <p:cNvSpPr>
                  <a:spLocks/>
                </p:cNvSpPr>
                <p:nvPr/>
              </p:nvSpPr>
              <p:spPr bwMode="auto">
                <a:xfrm>
                  <a:off x="492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4065"/>
                <p:cNvSpPr>
                  <a:spLocks/>
                </p:cNvSpPr>
                <p:nvPr/>
              </p:nvSpPr>
              <p:spPr bwMode="auto">
                <a:xfrm>
                  <a:off x="492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4066"/>
                <p:cNvSpPr>
                  <a:spLocks/>
                </p:cNvSpPr>
                <p:nvPr/>
              </p:nvSpPr>
              <p:spPr bwMode="auto">
                <a:xfrm>
                  <a:off x="492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4067"/>
                <p:cNvSpPr>
                  <a:spLocks/>
                </p:cNvSpPr>
                <p:nvPr/>
              </p:nvSpPr>
              <p:spPr bwMode="auto">
                <a:xfrm>
                  <a:off x="4927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4068"/>
                <p:cNvSpPr>
                  <a:spLocks/>
                </p:cNvSpPr>
                <p:nvPr/>
              </p:nvSpPr>
              <p:spPr bwMode="auto">
                <a:xfrm>
                  <a:off x="492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4069"/>
                <p:cNvSpPr>
                  <a:spLocks/>
                </p:cNvSpPr>
                <p:nvPr/>
              </p:nvSpPr>
              <p:spPr bwMode="auto">
                <a:xfrm>
                  <a:off x="4930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4070"/>
                <p:cNvSpPr>
                  <a:spLocks/>
                </p:cNvSpPr>
                <p:nvPr/>
              </p:nvSpPr>
              <p:spPr bwMode="auto">
                <a:xfrm>
                  <a:off x="493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4071"/>
                <p:cNvSpPr>
                  <a:spLocks/>
                </p:cNvSpPr>
                <p:nvPr/>
              </p:nvSpPr>
              <p:spPr bwMode="auto">
                <a:xfrm>
                  <a:off x="4932" y="3514"/>
                  <a:ext cx="1" cy="5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4072"/>
                <p:cNvSpPr>
                  <a:spLocks/>
                </p:cNvSpPr>
                <p:nvPr/>
              </p:nvSpPr>
              <p:spPr bwMode="auto">
                <a:xfrm>
                  <a:off x="493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4073"/>
                <p:cNvSpPr>
                  <a:spLocks/>
                </p:cNvSpPr>
                <p:nvPr/>
              </p:nvSpPr>
              <p:spPr bwMode="auto">
                <a:xfrm>
                  <a:off x="4934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4074"/>
                <p:cNvSpPr>
                  <a:spLocks/>
                </p:cNvSpPr>
                <p:nvPr/>
              </p:nvSpPr>
              <p:spPr bwMode="auto">
                <a:xfrm>
                  <a:off x="4936" y="3516"/>
                  <a:ext cx="1" cy="4"/>
                </a:xfrm>
                <a:custGeom>
                  <a:avLst/>
                  <a:gdLst>
                    <a:gd name="T0" fmla="*/ 0 w 1"/>
                    <a:gd name="T1" fmla="*/ 1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4075"/>
                <p:cNvSpPr>
                  <a:spLocks/>
                </p:cNvSpPr>
                <p:nvPr/>
              </p:nvSpPr>
              <p:spPr bwMode="auto">
                <a:xfrm>
                  <a:off x="493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4076"/>
                <p:cNvSpPr>
                  <a:spLocks/>
                </p:cNvSpPr>
                <p:nvPr/>
              </p:nvSpPr>
              <p:spPr bwMode="auto">
                <a:xfrm>
                  <a:off x="4938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4077"/>
                <p:cNvSpPr>
                  <a:spLocks/>
                </p:cNvSpPr>
                <p:nvPr/>
              </p:nvSpPr>
              <p:spPr bwMode="auto">
                <a:xfrm>
                  <a:off x="4939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4078"/>
                <p:cNvSpPr>
                  <a:spLocks/>
                </p:cNvSpPr>
                <p:nvPr/>
              </p:nvSpPr>
              <p:spPr bwMode="auto">
                <a:xfrm>
                  <a:off x="4940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4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4079"/>
                <p:cNvSpPr>
                  <a:spLocks/>
                </p:cNvSpPr>
                <p:nvPr/>
              </p:nvSpPr>
              <p:spPr bwMode="auto">
                <a:xfrm>
                  <a:off x="4941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4080"/>
                <p:cNvSpPr>
                  <a:spLocks/>
                </p:cNvSpPr>
                <p:nvPr/>
              </p:nvSpPr>
              <p:spPr bwMode="auto">
                <a:xfrm>
                  <a:off x="494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4081"/>
                <p:cNvSpPr>
                  <a:spLocks/>
                </p:cNvSpPr>
                <p:nvPr/>
              </p:nvSpPr>
              <p:spPr bwMode="auto">
                <a:xfrm>
                  <a:off x="494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4082"/>
                <p:cNvSpPr>
                  <a:spLocks/>
                </p:cNvSpPr>
                <p:nvPr/>
              </p:nvSpPr>
              <p:spPr bwMode="auto">
                <a:xfrm>
                  <a:off x="494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4083"/>
                <p:cNvSpPr>
                  <a:spLocks/>
                </p:cNvSpPr>
                <p:nvPr/>
              </p:nvSpPr>
              <p:spPr bwMode="auto">
                <a:xfrm>
                  <a:off x="494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4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4084"/>
                <p:cNvSpPr>
                  <a:spLocks/>
                </p:cNvSpPr>
                <p:nvPr/>
              </p:nvSpPr>
              <p:spPr bwMode="auto">
                <a:xfrm>
                  <a:off x="4947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4085"/>
                <p:cNvSpPr>
                  <a:spLocks/>
                </p:cNvSpPr>
                <p:nvPr/>
              </p:nvSpPr>
              <p:spPr bwMode="auto">
                <a:xfrm>
                  <a:off x="4948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4086"/>
                <p:cNvSpPr>
                  <a:spLocks/>
                </p:cNvSpPr>
                <p:nvPr/>
              </p:nvSpPr>
              <p:spPr bwMode="auto">
                <a:xfrm>
                  <a:off x="4950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4087"/>
                <p:cNvSpPr>
                  <a:spLocks/>
                </p:cNvSpPr>
                <p:nvPr/>
              </p:nvSpPr>
              <p:spPr bwMode="auto">
                <a:xfrm>
                  <a:off x="4951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4088"/>
                <p:cNvSpPr>
                  <a:spLocks/>
                </p:cNvSpPr>
                <p:nvPr/>
              </p:nvSpPr>
              <p:spPr bwMode="auto">
                <a:xfrm>
                  <a:off x="4952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5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4089"/>
                <p:cNvSpPr>
                  <a:spLocks/>
                </p:cNvSpPr>
                <p:nvPr/>
              </p:nvSpPr>
              <p:spPr bwMode="auto">
                <a:xfrm>
                  <a:off x="4953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8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4090"/>
                <p:cNvSpPr>
                  <a:spLocks/>
                </p:cNvSpPr>
                <p:nvPr/>
              </p:nvSpPr>
              <p:spPr bwMode="auto">
                <a:xfrm>
                  <a:off x="4954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4091"/>
                <p:cNvSpPr>
                  <a:spLocks/>
                </p:cNvSpPr>
                <p:nvPr/>
              </p:nvSpPr>
              <p:spPr bwMode="auto">
                <a:xfrm>
                  <a:off x="4955" y="3517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4092"/>
                <p:cNvSpPr>
                  <a:spLocks/>
                </p:cNvSpPr>
                <p:nvPr/>
              </p:nvSpPr>
              <p:spPr bwMode="auto">
                <a:xfrm>
                  <a:off x="495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4093"/>
                <p:cNvSpPr>
                  <a:spLocks/>
                </p:cNvSpPr>
                <p:nvPr/>
              </p:nvSpPr>
              <p:spPr bwMode="auto">
                <a:xfrm>
                  <a:off x="495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4094"/>
                <p:cNvSpPr>
                  <a:spLocks/>
                </p:cNvSpPr>
                <p:nvPr/>
              </p:nvSpPr>
              <p:spPr bwMode="auto">
                <a:xfrm>
                  <a:off x="4959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7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4095"/>
                <p:cNvSpPr>
                  <a:spLocks/>
                </p:cNvSpPr>
                <p:nvPr/>
              </p:nvSpPr>
              <p:spPr bwMode="auto">
                <a:xfrm>
                  <a:off x="4960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1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4096"/>
                <p:cNvSpPr>
                  <a:spLocks/>
                </p:cNvSpPr>
                <p:nvPr/>
              </p:nvSpPr>
              <p:spPr bwMode="auto">
                <a:xfrm>
                  <a:off x="4961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4097"/>
                <p:cNvSpPr>
                  <a:spLocks/>
                </p:cNvSpPr>
                <p:nvPr/>
              </p:nvSpPr>
              <p:spPr bwMode="auto">
                <a:xfrm>
                  <a:off x="4962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3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4098"/>
                <p:cNvSpPr>
                  <a:spLocks/>
                </p:cNvSpPr>
                <p:nvPr/>
              </p:nvSpPr>
              <p:spPr bwMode="auto">
                <a:xfrm>
                  <a:off x="4964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4099"/>
                <p:cNvSpPr>
                  <a:spLocks/>
                </p:cNvSpPr>
                <p:nvPr/>
              </p:nvSpPr>
              <p:spPr bwMode="auto">
                <a:xfrm>
                  <a:off x="496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4100"/>
                <p:cNvSpPr>
                  <a:spLocks/>
                </p:cNvSpPr>
                <p:nvPr/>
              </p:nvSpPr>
              <p:spPr bwMode="auto">
                <a:xfrm>
                  <a:off x="496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4101"/>
                <p:cNvSpPr>
                  <a:spLocks/>
                </p:cNvSpPr>
                <p:nvPr/>
              </p:nvSpPr>
              <p:spPr bwMode="auto">
                <a:xfrm>
                  <a:off x="496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4102"/>
                <p:cNvSpPr>
                  <a:spLocks/>
                </p:cNvSpPr>
                <p:nvPr/>
              </p:nvSpPr>
              <p:spPr bwMode="auto">
                <a:xfrm>
                  <a:off x="496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4103"/>
                <p:cNvSpPr>
                  <a:spLocks/>
                </p:cNvSpPr>
                <p:nvPr/>
              </p:nvSpPr>
              <p:spPr bwMode="auto">
                <a:xfrm>
                  <a:off x="4969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4104"/>
                <p:cNvSpPr>
                  <a:spLocks/>
                </p:cNvSpPr>
                <p:nvPr/>
              </p:nvSpPr>
              <p:spPr bwMode="auto">
                <a:xfrm>
                  <a:off x="497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4105"/>
                <p:cNvSpPr>
                  <a:spLocks/>
                </p:cNvSpPr>
                <p:nvPr/>
              </p:nvSpPr>
              <p:spPr bwMode="auto">
                <a:xfrm>
                  <a:off x="4972" y="3501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4106"/>
                <p:cNvSpPr>
                  <a:spLocks/>
                </p:cNvSpPr>
                <p:nvPr/>
              </p:nvSpPr>
              <p:spPr bwMode="auto">
                <a:xfrm>
                  <a:off x="4973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4107"/>
                <p:cNvSpPr>
                  <a:spLocks/>
                </p:cNvSpPr>
                <p:nvPr/>
              </p:nvSpPr>
              <p:spPr bwMode="auto">
                <a:xfrm>
                  <a:off x="4974" y="3505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11 h 15"/>
                    <a:gd name="T4" fmla="*/ 0 w 1"/>
                    <a:gd name="T5" fmla="*/ 15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Freeform 4108"/>
                <p:cNvSpPr>
                  <a:spLocks/>
                </p:cNvSpPr>
                <p:nvPr/>
              </p:nvSpPr>
              <p:spPr bwMode="auto">
                <a:xfrm>
                  <a:off x="4975" y="3505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8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Freeform 4109"/>
                <p:cNvSpPr>
                  <a:spLocks/>
                </p:cNvSpPr>
                <p:nvPr/>
              </p:nvSpPr>
              <p:spPr bwMode="auto">
                <a:xfrm>
                  <a:off x="4976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0 h 6"/>
                    <a:gd name="T4" fmla="*/ 0 w 2"/>
                    <a:gd name="T5" fmla="*/ 3 h 6"/>
                    <a:gd name="T6" fmla="*/ 2 w 2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4110"/>
                <p:cNvSpPr>
                  <a:spLocks/>
                </p:cNvSpPr>
                <p:nvPr/>
              </p:nvSpPr>
              <p:spPr bwMode="auto">
                <a:xfrm>
                  <a:off x="497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4111"/>
                <p:cNvSpPr>
                  <a:spLocks/>
                </p:cNvSpPr>
                <p:nvPr/>
              </p:nvSpPr>
              <p:spPr bwMode="auto">
                <a:xfrm>
                  <a:off x="4979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4112"/>
                <p:cNvSpPr>
                  <a:spLocks/>
                </p:cNvSpPr>
                <p:nvPr/>
              </p:nvSpPr>
              <p:spPr bwMode="auto">
                <a:xfrm>
                  <a:off x="4980" y="3515"/>
                  <a:ext cx="1" cy="5"/>
                </a:xfrm>
                <a:custGeom>
                  <a:avLst/>
                  <a:gdLst>
                    <a:gd name="T0" fmla="*/ 0 w 1"/>
                    <a:gd name="T1" fmla="*/ 4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4113"/>
                <p:cNvSpPr>
                  <a:spLocks/>
                </p:cNvSpPr>
                <p:nvPr/>
              </p:nvSpPr>
              <p:spPr bwMode="auto">
                <a:xfrm>
                  <a:off x="4981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7 h 11"/>
                    <a:gd name="T4" fmla="*/ 0 w 1"/>
                    <a:gd name="T5" fmla="*/ 7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4114"/>
                <p:cNvSpPr>
                  <a:spLocks/>
                </p:cNvSpPr>
                <p:nvPr/>
              </p:nvSpPr>
              <p:spPr bwMode="auto">
                <a:xfrm>
                  <a:off x="4982" y="3506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3 h 10"/>
                    <a:gd name="T4" fmla="*/ 0 w 1"/>
                    <a:gd name="T5" fmla="*/ 10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3"/>
                      </a:lnTo>
                      <a:lnTo>
                        <a:pt x="0" y="1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4115"/>
                <p:cNvSpPr>
                  <a:spLocks/>
                </p:cNvSpPr>
                <p:nvPr/>
              </p:nvSpPr>
              <p:spPr bwMode="auto">
                <a:xfrm>
                  <a:off x="4983" y="3506"/>
                  <a:ext cx="1" cy="13"/>
                </a:xfrm>
                <a:custGeom>
                  <a:avLst/>
                  <a:gdLst>
                    <a:gd name="T0" fmla="*/ 0 w 1"/>
                    <a:gd name="T1" fmla="*/ 11 h 13"/>
                    <a:gd name="T2" fmla="*/ 0 w 1"/>
                    <a:gd name="T3" fmla="*/ 0 h 13"/>
                    <a:gd name="T4" fmla="*/ 0 w 1"/>
                    <a:gd name="T5" fmla="*/ 11 h 13"/>
                    <a:gd name="T6" fmla="*/ 1 w 1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" y="1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4116"/>
                <p:cNvSpPr>
                  <a:spLocks/>
                </p:cNvSpPr>
                <p:nvPr/>
              </p:nvSpPr>
              <p:spPr bwMode="auto">
                <a:xfrm>
                  <a:off x="4984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4117"/>
                <p:cNvSpPr>
                  <a:spLocks/>
                </p:cNvSpPr>
                <p:nvPr/>
              </p:nvSpPr>
              <p:spPr bwMode="auto">
                <a:xfrm>
                  <a:off x="4986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4118"/>
                <p:cNvSpPr>
                  <a:spLocks/>
                </p:cNvSpPr>
                <p:nvPr/>
              </p:nvSpPr>
              <p:spPr bwMode="auto">
                <a:xfrm>
                  <a:off x="4987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Freeform 4119"/>
                <p:cNvSpPr>
                  <a:spLocks/>
                </p:cNvSpPr>
                <p:nvPr/>
              </p:nvSpPr>
              <p:spPr bwMode="auto">
                <a:xfrm>
                  <a:off x="4988" y="3496"/>
                  <a:ext cx="1" cy="24"/>
                </a:xfrm>
                <a:custGeom>
                  <a:avLst/>
                  <a:gdLst>
                    <a:gd name="T0" fmla="*/ 0 w 1"/>
                    <a:gd name="T1" fmla="*/ 24 h 24"/>
                    <a:gd name="T2" fmla="*/ 0 w 1"/>
                    <a:gd name="T3" fmla="*/ 14 h 24"/>
                    <a:gd name="T4" fmla="*/ 0 w 1"/>
                    <a:gd name="T5" fmla="*/ 24 h 24"/>
                    <a:gd name="T6" fmla="*/ 1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0" y="24"/>
                      </a:move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Freeform 4120"/>
                <p:cNvSpPr>
                  <a:spLocks/>
                </p:cNvSpPr>
                <p:nvPr/>
              </p:nvSpPr>
              <p:spPr bwMode="auto">
                <a:xfrm>
                  <a:off x="4989" y="3496"/>
                  <a:ext cx="1" cy="23"/>
                </a:xfrm>
                <a:custGeom>
                  <a:avLst/>
                  <a:gdLst>
                    <a:gd name="T0" fmla="*/ 0 w 1"/>
                    <a:gd name="T1" fmla="*/ 23 h 23"/>
                    <a:gd name="T2" fmla="*/ 0 w 1"/>
                    <a:gd name="T3" fmla="*/ 0 h 23"/>
                    <a:gd name="T4" fmla="*/ 0 w 1"/>
                    <a:gd name="T5" fmla="*/ 23 h 23"/>
                    <a:gd name="T6" fmla="*/ 1 w 1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3"/>
                    <a:gd name="T14" fmla="*/ 1 w 1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3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1" y="2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Freeform 4121"/>
                <p:cNvSpPr>
                  <a:spLocks/>
                </p:cNvSpPr>
                <p:nvPr/>
              </p:nvSpPr>
              <p:spPr bwMode="auto">
                <a:xfrm>
                  <a:off x="4990" y="351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0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Freeform 4122"/>
                <p:cNvSpPr>
                  <a:spLocks/>
                </p:cNvSpPr>
                <p:nvPr/>
              </p:nvSpPr>
              <p:spPr bwMode="auto">
                <a:xfrm>
                  <a:off x="4991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Freeform 4123"/>
                <p:cNvSpPr>
                  <a:spLocks/>
                </p:cNvSpPr>
                <p:nvPr/>
              </p:nvSpPr>
              <p:spPr bwMode="auto">
                <a:xfrm>
                  <a:off x="4993" y="35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Freeform 4124"/>
                <p:cNvSpPr>
                  <a:spLocks/>
                </p:cNvSpPr>
                <p:nvPr/>
              </p:nvSpPr>
              <p:spPr bwMode="auto">
                <a:xfrm>
                  <a:off x="499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Freeform 4125"/>
                <p:cNvSpPr>
                  <a:spLocks/>
                </p:cNvSpPr>
                <p:nvPr/>
              </p:nvSpPr>
              <p:spPr bwMode="auto">
                <a:xfrm>
                  <a:off x="4995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Freeform 4126"/>
                <p:cNvSpPr>
                  <a:spLocks/>
                </p:cNvSpPr>
                <p:nvPr/>
              </p:nvSpPr>
              <p:spPr bwMode="auto">
                <a:xfrm>
                  <a:off x="499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Freeform 4127"/>
                <p:cNvSpPr>
                  <a:spLocks/>
                </p:cNvSpPr>
                <p:nvPr/>
              </p:nvSpPr>
              <p:spPr bwMode="auto">
                <a:xfrm>
                  <a:off x="4997" y="3510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Freeform 4128"/>
                <p:cNvSpPr>
                  <a:spLocks/>
                </p:cNvSpPr>
                <p:nvPr/>
              </p:nvSpPr>
              <p:spPr bwMode="auto">
                <a:xfrm>
                  <a:off x="4998" y="3507"/>
                  <a:ext cx="2" cy="13"/>
                </a:xfrm>
                <a:custGeom>
                  <a:avLst/>
                  <a:gdLst>
                    <a:gd name="T0" fmla="*/ 0 w 2"/>
                    <a:gd name="T1" fmla="*/ 13 h 13"/>
                    <a:gd name="T2" fmla="*/ 0 w 2"/>
                    <a:gd name="T3" fmla="*/ 0 h 13"/>
                    <a:gd name="T4" fmla="*/ 0 w 2"/>
                    <a:gd name="T5" fmla="*/ 12 h 13"/>
                    <a:gd name="T6" fmla="*/ 2 w 2"/>
                    <a:gd name="T7" fmla="*/ 1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3"/>
                    <a:gd name="T14" fmla="*/ 2 w 2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Freeform 4129"/>
                <p:cNvSpPr>
                  <a:spLocks/>
                </p:cNvSpPr>
                <p:nvPr/>
              </p:nvSpPr>
              <p:spPr bwMode="auto">
                <a:xfrm>
                  <a:off x="5000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Freeform 4130"/>
                <p:cNvSpPr>
                  <a:spLocks/>
                </p:cNvSpPr>
                <p:nvPr/>
              </p:nvSpPr>
              <p:spPr bwMode="auto">
                <a:xfrm>
                  <a:off x="5001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Freeform 4131"/>
                <p:cNvSpPr>
                  <a:spLocks/>
                </p:cNvSpPr>
                <p:nvPr/>
              </p:nvSpPr>
              <p:spPr bwMode="auto">
                <a:xfrm>
                  <a:off x="500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Freeform 4132"/>
                <p:cNvSpPr>
                  <a:spLocks/>
                </p:cNvSpPr>
                <p:nvPr/>
              </p:nvSpPr>
              <p:spPr bwMode="auto">
                <a:xfrm>
                  <a:off x="5003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Freeform 4133"/>
                <p:cNvSpPr>
                  <a:spLocks/>
                </p:cNvSpPr>
                <p:nvPr/>
              </p:nvSpPr>
              <p:spPr bwMode="auto">
                <a:xfrm>
                  <a:off x="500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Freeform 4134"/>
                <p:cNvSpPr>
                  <a:spLocks/>
                </p:cNvSpPr>
                <p:nvPr/>
              </p:nvSpPr>
              <p:spPr bwMode="auto">
                <a:xfrm>
                  <a:off x="5005" y="35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Freeform 4135"/>
                <p:cNvSpPr>
                  <a:spLocks/>
                </p:cNvSpPr>
                <p:nvPr/>
              </p:nvSpPr>
              <p:spPr bwMode="auto">
                <a:xfrm>
                  <a:off x="500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Freeform 4136"/>
                <p:cNvSpPr>
                  <a:spLocks/>
                </p:cNvSpPr>
                <p:nvPr/>
              </p:nvSpPr>
              <p:spPr bwMode="auto">
                <a:xfrm>
                  <a:off x="500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Freeform 4137"/>
                <p:cNvSpPr>
                  <a:spLocks/>
                </p:cNvSpPr>
                <p:nvPr/>
              </p:nvSpPr>
              <p:spPr bwMode="auto">
                <a:xfrm>
                  <a:off x="5009" y="3507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6 h 10"/>
                    <a:gd name="T4" fmla="*/ 0 w 1"/>
                    <a:gd name="T5" fmla="*/ 6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Freeform 4138"/>
                <p:cNvSpPr>
                  <a:spLocks/>
                </p:cNvSpPr>
                <p:nvPr/>
              </p:nvSpPr>
              <p:spPr bwMode="auto">
                <a:xfrm>
                  <a:off x="5010" y="3507"/>
                  <a:ext cx="1" cy="12"/>
                </a:xfrm>
                <a:custGeom>
                  <a:avLst/>
                  <a:gdLst>
                    <a:gd name="T0" fmla="*/ 0 w 1"/>
                    <a:gd name="T1" fmla="*/ 12 h 12"/>
                    <a:gd name="T2" fmla="*/ 0 w 1"/>
                    <a:gd name="T3" fmla="*/ 0 h 12"/>
                    <a:gd name="T4" fmla="*/ 0 w 1"/>
                    <a:gd name="T5" fmla="*/ 12 h 12"/>
                    <a:gd name="T6" fmla="*/ 1 w 1"/>
                    <a:gd name="T7" fmla="*/ 12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2"/>
                    <a:gd name="T14" fmla="*/ 1 w 1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Freeform 4139"/>
                <p:cNvSpPr>
                  <a:spLocks/>
                </p:cNvSpPr>
                <p:nvPr/>
              </p:nvSpPr>
              <p:spPr bwMode="auto">
                <a:xfrm>
                  <a:off x="5011" y="3513"/>
                  <a:ext cx="1" cy="7"/>
                </a:xfrm>
                <a:custGeom>
                  <a:avLst/>
                  <a:gdLst>
                    <a:gd name="T0" fmla="*/ 0 w 1"/>
                    <a:gd name="T1" fmla="*/ 6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Freeform 4140"/>
                <p:cNvSpPr>
                  <a:spLocks/>
                </p:cNvSpPr>
                <p:nvPr/>
              </p:nvSpPr>
              <p:spPr bwMode="auto">
                <a:xfrm>
                  <a:off x="5012" y="3513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0 h 7"/>
                    <a:gd name="T4" fmla="*/ 0 w 2"/>
                    <a:gd name="T5" fmla="*/ 0 h 7"/>
                    <a:gd name="T6" fmla="*/ 2 w 2"/>
                    <a:gd name="T7" fmla="*/ 4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Freeform 4141"/>
                <p:cNvSpPr>
                  <a:spLocks/>
                </p:cNvSpPr>
                <p:nvPr/>
              </p:nvSpPr>
              <p:spPr bwMode="auto">
                <a:xfrm>
                  <a:off x="501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Freeform 4142"/>
                <p:cNvSpPr>
                  <a:spLocks/>
                </p:cNvSpPr>
                <p:nvPr/>
              </p:nvSpPr>
              <p:spPr bwMode="auto">
                <a:xfrm>
                  <a:off x="501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Freeform 4143"/>
                <p:cNvSpPr>
                  <a:spLocks/>
                </p:cNvSpPr>
                <p:nvPr/>
              </p:nvSpPr>
              <p:spPr bwMode="auto">
                <a:xfrm>
                  <a:off x="501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Freeform 4144"/>
                <p:cNvSpPr>
                  <a:spLocks/>
                </p:cNvSpPr>
                <p:nvPr/>
              </p:nvSpPr>
              <p:spPr bwMode="auto">
                <a:xfrm>
                  <a:off x="5017" y="3489"/>
                  <a:ext cx="1" cy="30"/>
                </a:xfrm>
                <a:custGeom>
                  <a:avLst/>
                  <a:gdLst>
                    <a:gd name="T0" fmla="*/ 0 w 1"/>
                    <a:gd name="T1" fmla="*/ 30 h 30"/>
                    <a:gd name="T2" fmla="*/ 0 w 1"/>
                    <a:gd name="T3" fmla="*/ 0 h 30"/>
                    <a:gd name="T4" fmla="*/ 0 w 1"/>
                    <a:gd name="T5" fmla="*/ 30 h 30"/>
                    <a:gd name="T6" fmla="*/ 1 w 1"/>
                    <a:gd name="T7" fmla="*/ 24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0"/>
                    <a:gd name="T14" fmla="*/ 1 w 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1" y="2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Freeform 4145"/>
                <p:cNvSpPr>
                  <a:spLocks/>
                </p:cNvSpPr>
                <p:nvPr/>
              </p:nvSpPr>
              <p:spPr bwMode="auto">
                <a:xfrm>
                  <a:off x="5018" y="3512"/>
                  <a:ext cx="1" cy="7"/>
                </a:xfrm>
                <a:custGeom>
                  <a:avLst/>
                  <a:gdLst>
                    <a:gd name="T0" fmla="*/ 0 w 1"/>
                    <a:gd name="T1" fmla="*/ 1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Freeform 4146"/>
                <p:cNvSpPr>
                  <a:spLocks/>
                </p:cNvSpPr>
                <p:nvPr/>
              </p:nvSpPr>
              <p:spPr bwMode="auto">
                <a:xfrm>
                  <a:off x="5019" y="3502"/>
                  <a:ext cx="2" cy="17"/>
                </a:xfrm>
                <a:custGeom>
                  <a:avLst/>
                  <a:gdLst>
                    <a:gd name="T0" fmla="*/ 0 w 2"/>
                    <a:gd name="T1" fmla="*/ 17 h 17"/>
                    <a:gd name="T2" fmla="*/ 0 w 2"/>
                    <a:gd name="T3" fmla="*/ 0 h 17"/>
                    <a:gd name="T4" fmla="*/ 0 w 2"/>
                    <a:gd name="T5" fmla="*/ 17 h 17"/>
                    <a:gd name="T6" fmla="*/ 2 w 2"/>
                    <a:gd name="T7" fmla="*/ 12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7"/>
                    <a:gd name="T14" fmla="*/ 2 w 2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2" y="1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Freeform 4147"/>
                <p:cNvSpPr>
                  <a:spLocks/>
                </p:cNvSpPr>
                <p:nvPr/>
              </p:nvSpPr>
              <p:spPr bwMode="auto">
                <a:xfrm>
                  <a:off x="5021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0 h 15"/>
                    <a:gd name="T4" fmla="*/ 0 w 1"/>
                    <a:gd name="T5" fmla="*/ 0 h 15"/>
                    <a:gd name="T6" fmla="*/ 1 w 1"/>
                    <a:gd name="T7" fmla="*/ 1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Freeform 4148"/>
                <p:cNvSpPr>
                  <a:spLocks/>
                </p:cNvSpPr>
                <p:nvPr/>
              </p:nvSpPr>
              <p:spPr bwMode="auto">
                <a:xfrm>
                  <a:off x="5022" y="351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4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Freeform 4149"/>
                <p:cNvSpPr>
                  <a:spLocks/>
                </p:cNvSpPr>
                <p:nvPr/>
              </p:nvSpPr>
              <p:spPr bwMode="auto">
                <a:xfrm>
                  <a:off x="5023" y="3485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27 h 32"/>
                    <a:gd name="T4" fmla="*/ 0 w 1"/>
                    <a:gd name="T5" fmla="*/ 32 h 32"/>
                    <a:gd name="T6" fmla="*/ 1 w 1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4150"/>
                <p:cNvSpPr>
                  <a:spLocks/>
                </p:cNvSpPr>
                <p:nvPr/>
              </p:nvSpPr>
              <p:spPr bwMode="auto">
                <a:xfrm>
                  <a:off x="5024" y="3485"/>
                  <a:ext cx="1" cy="34"/>
                </a:xfrm>
                <a:custGeom>
                  <a:avLst/>
                  <a:gdLst>
                    <a:gd name="T0" fmla="*/ 0 w 1"/>
                    <a:gd name="T1" fmla="*/ 34 h 34"/>
                    <a:gd name="T2" fmla="*/ 0 w 1"/>
                    <a:gd name="T3" fmla="*/ 0 h 34"/>
                    <a:gd name="T4" fmla="*/ 0 w 1"/>
                    <a:gd name="T5" fmla="*/ 25 h 34"/>
                    <a:gd name="T6" fmla="*/ 1 w 1"/>
                    <a:gd name="T7" fmla="*/ 31 h 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4"/>
                    <a:gd name="T14" fmla="*/ 1 w 1"/>
                    <a:gd name="T15" fmla="*/ 34 h 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4">
                      <a:moveTo>
                        <a:pt x="0" y="34"/>
                      </a:move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1" y="3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Freeform 4151"/>
                <p:cNvSpPr>
                  <a:spLocks/>
                </p:cNvSpPr>
                <p:nvPr/>
              </p:nvSpPr>
              <p:spPr bwMode="auto">
                <a:xfrm>
                  <a:off x="5025" y="3488"/>
                  <a:ext cx="1" cy="31"/>
                </a:xfrm>
                <a:custGeom>
                  <a:avLst/>
                  <a:gdLst>
                    <a:gd name="T0" fmla="*/ 0 w 1"/>
                    <a:gd name="T1" fmla="*/ 31 h 31"/>
                    <a:gd name="T2" fmla="*/ 0 w 1"/>
                    <a:gd name="T3" fmla="*/ 28 h 31"/>
                    <a:gd name="T4" fmla="*/ 0 w 1"/>
                    <a:gd name="T5" fmla="*/ 31 h 31"/>
                    <a:gd name="T6" fmla="*/ 1 w 1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1"/>
                    <a:gd name="T14" fmla="*/ 1 w 1"/>
                    <a:gd name="T15" fmla="*/ 31 h 3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1">
                      <a:moveTo>
                        <a:pt x="0" y="31"/>
                      </a:move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Freeform 4152"/>
                <p:cNvSpPr>
                  <a:spLocks/>
                </p:cNvSpPr>
                <p:nvPr/>
              </p:nvSpPr>
              <p:spPr bwMode="auto">
                <a:xfrm>
                  <a:off x="5026" y="3488"/>
                  <a:ext cx="2" cy="32"/>
                </a:xfrm>
                <a:custGeom>
                  <a:avLst/>
                  <a:gdLst>
                    <a:gd name="T0" fmla="*/ 0 w 2"/>
                    <a:gd name="T1" fmla="*/ 32 h 32"/>
                    <a:gd name="T2" fmla="*/ 0 w 2"/>
                    <a:gd name="T3" fmla="*/ 0 h 32"/>
                    <a:gd name="T4" fmla="*/ 0 w 2"/>
                    <a:gd name="T5" fmla="*/ 28 h 32"/>
                    <a:gd name="T6" fmla="*/ 2 w 2"/>
                    <a:gd name="T7" fmla="*/ 28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2"/>
                    <a:gd name="T14" fmla="*/ 2 w 2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Freeform 4153"/>
                <p:cNvSpPr>
                  <a:spLocks/>
                </p:cNvSpPr>
                <p:nvPr/>
              </p:nvSpPr>
              <p:spPr bwMode="auto">
                <a:xfrm>
                  <a:off x="5028" y="3502"/>
                  <a:ext cx="1" cy="18"/>
                </a:xfrm>
                <a:custGeom>
                  <a:avLst/>
                  <a:gdLst>
                    <a:gd name="T0" fmla="*/ 0 w 1"/>
                    <a:gd name="T1" fmla="*/ 17 h 18"/>
                    <a:gd name="T2" fmla="*/ 0 w 1"/>
                    <a:gd name="T3" fmla="*/ 0 h 18"/>
                    <a:gd name="T4" fmla="*/ 0 w 1"/>
                    <a:gd name="T5" fmla="*/ 17 h 18"/>
                    <a:gd name="T6" fmla="*/ 1 w 1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Freeform 4154"/>
                <p:cNvSpPr>
                  <a:spLocks/>
                </p:cNvSpPr>
                <p:nvPr/>
              </p:nvSpPr>
              <p:spPr bwMode="auto">
                <a:xfrm>
                  <a:off x="5029" y="3509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3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Freeform 4155"/>
                <p:cNvSpPr>
                  <a:spLocks/>
                </p:cNvSpPr>
                <p:nvPr/>
              </p:nvSpPr>
              <p:spPr bwMode="auto">
                <a:xfrm>
                  <a:off x="5030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Freeform 4156"/>
                <p:cNvSpPr>
                  <a:spLocks/>
                </p:cNvSpPr>
                <p:nvPr/>
              </p:nvSpPr>
              <p:spPr bwMode="auto">
                <a:xfrm>
                  <a:off x="5031" y="3512"/>
                  <a:ext cx="1" cy="8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0 h 8"/>
                    <a:gd name="T4" fmla="*/ 0 w 1"/>
                    <a:gd name="T5" fmla="*/ 5 h 8"/>
                    <a:gd name="T6" fmla="*/ 1 w 1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Freeform 4157"/>
                <p:cNvSpPr>
                  <a:spLocks/>
                </p:cNvSpPr>
                <p:nvPr/>
              </p:nvSpPr>
              <p:spPr bwMode="auto">
                <a:xfrm>
                  <a:off x="5032" y="35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0 h 8"/>
                    <a:gd name="T6" fmla="*/ 1 w 1"/>
                    <a:gd name="T7" fmla="*/ 7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Freeform 4158"/>
                <p:cNvSpPr>
                  <a:spLocks/>
                </p:cNvSpPr>
                <p:nvPr/>
              </p:nvSpPr>
              <p:spPr bwMode="auto">
                <a:xfrm>
                  <a:off x="5033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2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4159"/>
                <p:cNvSpPr>
                  <a:spLocks/>
                </p:cNvSpPr>
                <p:nvPr/>
              </p:nvSpPr>
              <p:spPr bwMode="auto">
                <a:xfrm>
                  <a:off x="5035" y="3506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10 h 13"/>
                    <a:gd name="T4" fmla="*/ 0 w 1"/>
                    <a:gd name="T5" fmla="*/ 13 h 13"/>
                    <a:gd name="T6" fmla="*/ 1 w 1"/>
                    <a:gd name="T7" fmla="*/ 0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Freeform 4160"/>
                <p:cNvSpPr>
                  <a:spLocks/>
                </p:cNvSpPr>
                <p:nvPr/>
              </p:nvSpPr>
              <p:spPr bwMode="auto">
                <a:xfrm>
                  <a:off x="5036" y="3502"/>
                  <a:ext cx="1" cy="15"/>
                </a:xfrm>
                <a:custGeom>
                  <a:avLst/>
                  <a:gdLst>
                    <a:gd name="T0" fmla="*/ 0 w 1"/>
                    <a:gd name="T1" fmla="*/ 15 h 15"/>
                    <a:gd name="T2" fmla="*/ 0 w 1"/>
                    <a:gd name="T3" fmla="*/ 4 h 15"/>
                    <a:gd name="T4" fmla="*/ 0 w 1"/>
                    <a:gd name="T5" fmla="*/ 14 h 15"/>
                    <a:gd name="T6" fmla="*/ 1 w 1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5"/>
                    <a:gd name="T14" fmla="*/ 1 w 1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5">
                      <a:moveTo>
                        <a:pt x="0" y="15"/>
                      </a:moveTo>
                      <a:lnTo>
                        <a:pt x="0" y="4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Freeform 4161"/>
                <p:cNvSpPr>
                  <a:spLocks/>
                </p:cNvSpPr>
                <p:nvPr/>
              </p:nvSpPr>
              <p:spPr bwMode="auto">
                <a:xfrm>
                  <a:off x="5037" y="3502"/>
                  <a:ext cx="1" cy="17"/>
                </a:xfrm>
                <a:custGeom>
                  <a:avLst/>
                  <a:gdLst>
                    <a:gd name="T0" fmla="*/ 0 w 1"/>
                    <a:gd name="T1" fmla="*/ 17 h 17"/>
                    <a:gd name="T2" fmla="*/ 0 w 1"/>
                    <a:gd name="T3" fmla="*/ 0 h 17"/>
                    <a:gd name="T4" fmla="*/ 0 w 1"/>
                    <a:gd name="T5" fmla="*/ 17 h 17"/>
                    <a:gd name="T6" fmla="*/ 1 w 1"/>
                    <a:gd name="T7" fmla="*/ 15 h 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7"/>
                    <a:gd name="T14" fmla="*/ 1 w 1"/>
                    <a:gd name="T15" fmla="*/ 17 h 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7">
                      <a:moveTo>
                        <a:pt x="0" y="17"/>
                      </a:moveTo>
                      <a:lnTo>
                        <a:pt x="0" y="0"/>
                      </a:lnTo>
                      <a:lnTo>
                        <a:pt x="0" y="17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Freeform 4162"/>
                <p:cNvSpPr>
                  <a:spLocks/>
                </p:cNvSpPr>
                <p:nvPr/>
              </p:nvSpPr>
              <p:spPr bwMode="auto">
                <a:xfrm>
                  <a:off x="5038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4163"/>
                <p:cNvSpPr>
                  <a:spLocks/>
                </p:cNvSpPr>
                <p:nvPr/>
              </p:nvSpPr>
              <p:spPr bwMode="auto">
                <a:xfrm>
                  <a:off x="5039" y="3494"/>
                  <a:ext cx="1" cy="26"/>
                </a:xfrm>
                <a:custGeom>
                  <a:avLst/>
                  <a:gdLst>
                    <a:gd name="T0" fmla="*/ 0 w 1"/>
                    <a:gd name="T1" fmla="*/ 26 h 26"/>
                    <a:gd name="T2" fmla="*/ 0 w 1"/>
                    <a:gd name="T3" fmla="*/ 0 h 26"/>
                    <a:gd name="T4" fmla="*/ 0 w 1"/>
                    <a:gd name="T5" fmla="*/ 26 h 26"/>
                    <a:gd name="T6" fmla="*/ 1 w 1"/>
                    <a:gd name="T7" fmla="*/ 23 h 2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6"/>
                    <a:gd name="T14" fmla="*/ 1 w 1"/>
                    <a:gd name="T15" fmla="*/ 26 h 2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6">
                      <a:moveTo>
                        <a:pt x="0" y="26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" y="2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Freeform 4164"/>
                <p:cNvSpPr>
                  <a:spLocks/>
                </p:cNvSpPr>
                <p:nvPr/>
              </p:nvSpPr>
              <p:spPr bwMode="auto">
                <a:xfrm>
                  <a:off x="5040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Freeform 4165"/>
                <p:cNvSpPr>
                  <a:spLocks/>
                </p:cNvSpPr>
                <p:nvPr/>
              </p:nvSpPr>
              <p:spPr bwMode="auto">
                <a:xfrm>
                  <a:off x="504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Freeform 4166"/>
                <p:cNvSpPr>
                  <a:spLocks/>
                </p:cNvSpPr>
                <p:nvPr/>
              </p:nvSpPr>
              <p:spPr bwMode="auto">
                <a:xfrm>
                  <a:off x="5043" y="351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2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Freeform 4167"/>
                <p:cNvSpPr>
                  <a:spLocks/>
                </p:cNvSpPr>
                <p:nvPr/>
              </p:nvSpPr>
              <p:spPr bwMode="auto">
                <a:xfrm>
                  <a:off x="504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Freeform 4168"/>
                <p:cNvSpPr>
                  <a:spLocks/>
                </p:cNvSpPr>
                <p:nvPr/>
              </p:nvSpPr>
              <p:spPr bwMode="auto">
                <a:xfrm>
                  <a:off x="5045" y="3514"/>
                  <a:ext cx="1" cy="6"/>
                </a:xfrm>
                <a:custGeom>
                  <a:avLst/>
                  <a:gdLst>
                    <a:gd name="T0" fmla="*/ 0 w 1"/>
                    <a:gd name="T1" fmla="*/ 3 h 6"/>
                    <a:gd name="T2" fmla="*/ 0 w 1"/>
                    <a:gd name="T3" fmla="*/ 0 h 6"/>
                    <a:gd name="T4" fmla="*/ 0 w 1"/>
                    <a:gd name="T5" fmla="*/ 3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Freeform 4169"/>
                <p:cNvSpPr>
                  <a:spLocks/>
                </p:cNvSpPr>
                <p:nvPr/>
              </p:nvSpPr>
              <p:spPr bwMode="auto">
                <a:xfrm>
                  <a:off x="5046" y="351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Freeform 4170"/>
                <p:cNvSpPr>
                  <a:spLocks/>
                </p:cNvSpPr>
                <p:nvPr/>
              </p:nvSpPr>
              <p:spPr bwMode="auto">
                <a:xfrm>
                  <a:off x="5047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Freeform 4171"/>
                <p:cNvSpPr>
                  <a:spLocks/>
                </p:cNvSpPr>
                <p:nvPr/>
              </p:nvSpPr>
              <p:spPr bwMode="auto">
                <a:xfrm>
                  <a:off x="504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Freeform 4172"/>
                <p:cNvSpPr>
                  <a:spLocks/>
                </p:cNvSpPr>
                <p:nvPr/>
              </p:nvSpPr>
              <p:spPr bwMode="auto">
                <a:xfrm>
                  <a:off x="5050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5 h 5"/>
                    <a:gd name="T6" fmla="*/ 1 w 1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Freeform 4173"/>
                <p:cNvSpPr>
                  <a:spLocks/>
                </p:cNvSpPr>
                <p:nvPr/>
              </p:nvSpPr>
              <p:spPr bwMode="auto">
                <a:xfrm>
                  <a:off x="5051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Freeform 4174"/>
                <p:cNvSpPr>
                  <a:spLocks/>
                </p:cNvSpPr>
                <p:nvPr/>
              </p:nvSpPr>
              <p:spPr bwMode="auto">
                <a:xfrm>
                  <a:off x="5052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4175"/>
                <p:cNvSpPr>
                  <a:spLocks/>
                </p:cNvSpPr>
                <p:nvPr/>
              </p:nvSpPr>
              <p:spPr bwMode="auto">
                <a:xfrm>
                  <a:off x="5053" y="3484"/>
                  <a:ext cx="1" cy="32"/>
                </a:xfrm>
                <a:custGeom>
                  <a:avLst/>
                  <a:gdLst>
                    <a:gd name="T0" fmla="*/ 0 w 1"/>
                    <a:gd name="T1" fmla="*/ 32 h 32"/>
                    <a:gd name="T2" fmla="*/ 0 w 1"/>
                    <a:gd name="T3" fmla="*/ 0 h 32"/>
                    <a:gd name="T4" fmla="*/ 0 w 1"/>
                    <a:gd name="T5" fmla="*/ 0 h 32"/>
                    <a:gd name="T6" fmla="*/ 1 w 1"/>
                    <a:gd name="T7" fmla="*/ 32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2"/>
                    <a:gd name="T14" fmla="*/ 1 w 1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2">
                      <a:moveTo>
                        <a:pt x="0" y="32"/>
                      </a:moveTo>
                      <a:lnTo>
                        <a:pt x="0" y="0"/>
                      </a:lnTo>
                      <a:lnTo>
                        <a:pt x="1" y="3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Freeform 4176"/>
                <p:cNvSpPr>
                  <a:spLocks/>
                </p:cNvSpPr>
                <p:nvPr/>
              </p:nvSpPr>
              <p:spPr bwMode="auto">
                <a:xfrm>
                  <a:off x="5054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Freeform 4177"/>
                <p:cNvSpPr>
                  <a:spLocks/>
                </p:cNvSpPr>
                <p:nvPr/>
              </p:nvSpPr>
              <p:spPr bwMode="auto">
                <a:xfrm>
                  <a:off x="505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Freeform 4178"/>
                <p:cNvSpPr>
                  <a:spLocks/>
                </p:cNvSpPr>
                <p:nvPr/>
              </p:nvSpPr>
              <p:spPr bwMode="auto">
                <a:xfrm>
                  <a:off x="5057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Freeform 4179"/>
                <p:cNvSpPr>
                  <a:spLocks/>
                </p:cNvSpPr>
                <p:nvPr/>
              </p:nvSpPr>
              <p:spPr bwMode="auto">
                <a:xfrm>
                  <a:off x="505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Freeform 4180"/>
                <p:cNvSpPr>
                  <a:spLocks/>
                </p:cNvSpPr>
                <p:nvPr/>
              </p:nvSpPr>
              <p:spPr bwMode="auto">
                <a:xfrm>
                  <a:off x="5059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4181"/>
                <p:cNvSpPr>
                  <a:spLocks/>
                </p:cNvSpPr>
                <p:nvPr/>
              </p:nvSpPr>
              <p:spPr bwMode="auto">
                <a:xfrm>
                  <a:off x="506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1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Freeform 4182"/>
                <p:cNvSpPr>
                  <a:spLocks/>
                </p:cNvSpPr>
                <p:nvPr/>
              </p:nvSpPr>
              <p:spPr bwMode="auto">
                <a:xfrm>
                  <a:off x="5061" y="3516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0 h 1"/>
                    <a:gd name="T4" fmla="*/ 0 w 2"/>
                    <a:gd name="T5" fmla="*/ 1 h 1"/>
                    <a:gd name="T6" fmla="*/ 2 w 2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Freeform 4183"/>
                <p:cNvSpPr>
                  <a:spLocks/>
                </p:cNvSpPr>
                <p:nvPr/>
              </p:nvSpPr>
              <p:spPr bwMode="auto">
                <a:xfrm>
                  <a:off x="5063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Freeform 4184"/>
                <p:cNvSpPr>
                  <a:spLocks/>
                </p:cNvSpPr>
                <p:nvPr/>
              </p:nvSpPr>
              <p:spPr bwMode="auto">
                <a:xfrm>
                  <a:off x="5064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4185"/>
                <p:cNvSpPr>
                  <a:spLocks/>
                </p:cNvSpPr>
                <p:nvPr/>
              </p:nvSpPr>
              <p:spPr bwMode="auto">
                <a:xfrm>
                  <a:off x="506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Freeform 4186"/>
                <p:cNvSpPr>
                  <a:spLocks/>
                </p:cNvSpPr>
                <p:nvPr/>
              </p:nvSpPr>
              <p:spPr bwMode="auto">
                <a:xfrm>
                  <a:off x="5066" y="3498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0 h 21"/>
                    <a:gd name="T6" fmla="*/ 1 w 1"/>
                    <a:gd name="T7" fmla="*/ 19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Freeform 4187"/>
                <p:cNvSpPr>
                  <a:spLocks/>
                </p:cNvSpPr>
                <p:nvPr/>
              </p:nvSpPr>
              <p:spPr bwMode="auto">
                <a:xfrm>
                  <a:off x="506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Freeform 4188"/>
                <p:cNvSpPr>
                  <a:spLocks/>
                </p:cNvSpPr>
                <p:nvPr/>
              </p:nvSpPr>
              <p:spPr bwMode="auto">
                <a:xfrm>
                  <a:off x="5068" y="3513"/>
                  <a:ext cx="2" cy="6"/>
                </a:xfrm>
                <a:custGeom>
                  <a:avLst/>
                  <a:gdLst>
                    <a:gd name="T0" fmla="*/ 0 w 2"/>
                    <a:gd name="T1" fmla="*/ 6 h 6"/>
                    <a:gd name="T2" fmla="*/ 0 w 2"/>
                    <a:gd name="T3" fmla="*/ 1 h 6"/>
                    <a:gd name="T4" fmla="*/ 0 w 2"/>
                    <a:gd name="T5" fmla="*/ 6 h 6"/>
                    <a:gd name="T6" fmla="*/ 2 w 2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6"/>
                      </a:moveTo>
                      <a:lnTo>
                        <a:pt x="0" y="1"/>
                      </a:lnTo>
                      <a:lnTo>
                        <a:pt x="0" y="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Freeform 4189"/>
                <p:cNvSpPr>
                  <a:spLocks/>
                </p:cNvSpPr>
                <p:nvPr/>
              </p:nvSpPr>
              <p:spPr bwMode="auto">
                <a:xfrm>
                  <a:off x="507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4190"/>
                <p:cNvSpPr>
                  <a:spLocks/>
                </p:cNvSpPr>
                <p:nvPr/>
              </p:nvSpPr>
              <p:spPr bwMode="auto">
                <a:xfrm>
                  <a:off x="5071" y="3503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3 h 14"/>
                    <a:gd name="T4" fmla="*/ 0 w 1"/>
                    <a:gd name="T5" fmla="*/ 14 h 14"/>
                    <a:gd name="T6" fmla="*/ 1 w 1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4191"/>
                <p:cNvSpPr>
                  <a:spLocks/>
                </p:cNvSpPr>
                <p:nvPr/>
              </p:nvSpPr>
              <p:spPr bwMode="auto">
                <a:xfrm>
                  <a:off x="5072" y="3503"/>
                  <a:ext cx="1" cy="16"/>
                </a:xfrm>
                <a:custGeom>
                  <a:avLst/>
                  <a:gdLst>
                    <a:gd name="T0" fmla="*/ 0 w 1"/>
                    <a:gd name="T1" fmla="*/ 16 h 16"/>
                    <a:gd name="T2" fmla="*/ 0 w 1"/>
                    <a:gd name="T3" fmla="*/ 0 h 16"/>
                    <a:gd name="T4" fmla="*/ 0 w 1"/>
                    <a:gd name="T5" fmla="*/ 16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Freeform 4192"/>
                <p:cNvSpPr>
                  <a:spLocks/>
                </p:cNvSpPr>
                <p:nvPr/>
              </p:nvSpPr>
              <p:spPr bwMode="auto">
                <a:xfrm>
                  <a:off x="5073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8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Freeform 4193"/>
                <p:cNvSpPr>
                  <a:spLocks/>
                </p:cNvSpPr>
                <p:nvPr/>
              </p:nvSpPr>
              <p:spPr bwMode="auto">
                <a:xfrm>
                  <a:off x="5074" y="3503"/>
                  <a:ext cx="1" cy="16"/>
                </a:xfrm>
                <a:custGeom>
                  <a:avLst/>
                  <a:gdLst>
                    <a:gd name="T0" fmla="*/ 0 w 1"/>
                    <a:gd name="T1" fmla="*/ 14 h 16"/>
                    <a:gd name="T2" fmla="*/ 0 w 1"/>
                    <a:gd name="T3" fmla="*/ 0 h 16"/>
                    <a:gd name="T4" fmla="*/ 0 w 1"/>
                    <a:gd name="T5" fmla="*/ 0 h 16"/>
                    <a:gd name="T6" fmla="*/ 1 w 1"/>
                    <a:gd name="T7" fmla="*/ 16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6"/>
                    <a:gd name="T14" fmla="*/ 1 w 1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6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Freeform 4194"/>
                <p:cNvSpPr>
                  <a:spLocks/>
                </p:cNvSpPr>
                <p:nvPr/>
              </p:nvSpPr>
              <p:spPr bwMode="auto">
                <a:xfrm>
                  <a:off x="5075" y="3510"/>
                  <a:ext cx="2" cy="9"/>
                </a:xfrm>
                <a:custGeom>
                  <a:avLst/>
                  <a:gdLst>
                    <a:gd name="T0" fmla="*/ 0 w 2"/>
                    <a:gd name="T1" fmla="*/ 9 h 9"/>
                    <a:gd name="T2" fmla="*/ 0 w 2"/>
                    <a:gd name="T3" fmla="*/ 7 h 9"/>
                    <a:gd name="T4" fmla="*/ 0 w 2"/>
                    <a:gd name="T5" fmla="*/ 7 h 9"/>
                    <a:gd name="T6" fmla="*/ 2 w 2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9"/>
                    <a:gd name="T14" fmla="*/ 2 w 2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Freeform 4195"/>
                <p:cNvSpPr>
                  <a:spLocks/>
                </p:cNvSpPr>
                <p:nvPr/>
              </p:nvSpPr>
              <p:spPr bwMode="auto">
                <a:xfrm>
                  <a:off x="5077" y="3510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4196"/>
                <p:cNvSpPr>
                  <a:spLocks/>
                </p:cNvSpPr>
                <p:nvPr/>
              </p:nvSpPr>
              <p:spPr bwMode="auto">
                <a:xfrm>
                  <a:off x="507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Freeform 4197"/>
                <p:cNvSpPr>
                  <a:spLocks/>
                </p:cNvSpPr>
                <p:nvPr/>
              </p:nvSpPr>
              <p:spPr bwMode="auto">
                <a:xfrm>
                  <a:off x="5079" y="3516"/>
                  <a:ext cx="1" cy="4"/>
                </a:xfrm>
                <a:custGeom>
                  <a:avLst/>
                  <a:gdLst>
                    <a:gd name="T0" fmla="*/ 0 w 1"/>
                    <a:gd name="T1" fmla="*/ 3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Freeform 4198"/>
                <p:cNvSpPr>
                  <a:spLocks/>
                </p:cNvSpPr>
                <p:nvPr/>
              </p:nvSpPr>
              <p:spPr bwMode="auto">
                <a:xfrm>
                  <a:off x="508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3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Freeform 4199"/>
                <p:cNvSpPr>
                  <a:spLocks/>
                </p:cNvSpPr>
                <p:nvPr/>
              </p:nvSpPr>
              <p:spPr bwMode="auto">
                <a:xfrm>
                  <a:off x="5081" y="3501"/>
                  <a:ext cx="1" cy="19"/>
                </a:xfrm>
                <a:custGeom>
                  <a:avLst/>
                  <a:gdLst>
                    <a:gd name="T0" fmla="*/ 0 w 1"/>
                    <a:gd name="T1" fmla="*/ 19 h 19"/>
                    <a:gd name="T2" fmla="*/ 0 w 1"/>
                    <a:gd name="T3" fmla="*/ 13 h 19"/>
                    <a:gd name="T4" fmla="*/ 0 w 1"/>
                    <a:gd name="T5" fmla="*/ 13 h 19"/>
                    <a:gd name="T6" fmla="*/ 1 w 1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Freeform 4200"/>
                <p:cNvSpPr>
                  <a:spLocks/>
                </p:cNvSpPr>
                <p:nvPr/>
              </p:nvSpPr>
              <p:spPr bwMode="auto">
                <a:xfrm>
                  <a:off x="5082" y="3501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0 h 18"/>
                    <a:gd name="T4" fmla="*/ 0 w 2"/>
                    <a:gd name="T5" fmla="*/ 18 h 18"/>
                    <a:gd name="T6" fmla="*/ 2 w 2"/>
                    <a:gd name="T7" fmla="*/ 16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2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Freeform 4201"/>
                <p:cNvSpPr>
                  <a:spLocks/>
                </p:cNvSpPr>
                <p:nvPr/>
              </p:nvSpPr>
              <p:spPr bwMode="auto">
                <a:xfrm>
                  <a:off x="508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4202"/>
              <p:cNvGrpSpPr>
                <a:grpSpLocks/>
              </p:cNvGrpSpPr>
              <p:nvPr/>
            </p:nvGrpSpPr>
            <p:grpSpPr bwMode="auto">
              <a:xfrm>
                <a:off x="5085" y="3455"/>
                <a:ext cx="233" cy="65"/>
                <a:chOff x="5085" y="3455"/>
                <a:chExt cx="233" cy="65"/>
              </a:xfrm>
            </p:grpSpPr>
            <p:sp>
              <p:nvSpPr>
                <p:cNvPr id="260" name="Freeform 4203"/>
                <p:cNvSpPr>
                  <a:spLocks/>
                </p:cNvSpPr>
                <p:nvPr/>
              </p:nvSpPr>
              <p:spPr bwMode="auto">
                <a:xfrm>
                  <a:off x="508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4204"/>
                <p:cNvSpPr>
                  <a:spLocks/>
                </p:cNvSpPr>
                <p:nvPr/>
              </p:nvSpPr>
              <p:spPr bwMode="auto">
                <a:xfrm>
                  <a:off x="508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4205"/>
                <p:cNvSpPr>
                  <a:spLocks/>
                </p:cNvSpPr>
                <p:nvPr/>
              </p:nvSpPr>
              <p:spPr bwMode="auto">
                <a:xfrm>
                  <a:off x="5087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4206"/>
                <p:cNvSpPr>
                  <a:spLocks/>
                </p:cNvSpPr>
                <p:nvPr/>
              </p:nvSpPr>
              <p:spPr bwMode="auto">
                <a:xfrm>
                  <a:off x="508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4207"/>
                <p:cNvSpPr>
                  <a:spLocks/>
                </p:cNvSpPr>
                <p:nvPr/>
              </p:nvSpPr>
              <p:spPr bwMode="auto">
                <a:xfrm>
                  <a:off x="5089" y="3515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4208"/>
                <p:cNvSpPr>
                  <a:spLocks/>
                </p:cNvSpPr>
                <p:nvPr/>
              </p:nvSpPr>
              <p:spPr bwMode="auto">
                <a:xfrm>
                  <a:off x="5091" y="3515"/>
                  <a:ext cx="1" cy="4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4209"/>
                <p:cNvSpPr>
                  <a:spLocks/>
                </p:cNvSpPr>
                <p:nvPr/>
              </p:nvSpPr>
              <p:spPr bwMode="auto">
                <a:xfrm>
                  <a:off x="509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4210"/>
                <p:cNvSpPr>
                  <a:spLocks/>
                </p:cNvSpPr>
                <p:nvPr/>
              </p:nvSpPr>
              <p:spPr bwMode="auto">
                <a:xfrm>
                  <a:off x="509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Freeform 4211"/>
                <p:cNvSpPr>
                  <a:spLocks/>
                </p:cNvSpPr>
                <p:nvPr/>
              </p:nvSpPr>
              <p:spPr bwMode="auto">
                <a:xfrm>
                  <a:off x="509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4212"/>
                <p:cNvSpPr>
                  <a:spLocks/>
                </p:cNvSpPr>
                <p:nvPr/>
              </p:nvSpPr>
              <p:spPr bwMode="auto">
                <a:xfrm>
                  <a:off x="5095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1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4213"/>
                <p:cNvSpPr>
                  <a:spLocks/>
                </p:cNvSpPr>
                <p:nvPr/>
              </p:nvSpPr>
              <p:spPr bwMode="auto">
                <a:xfrm>
                  <a:off x="5096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4214"/>
                <p:cNvSpPr>
                  <a:spLocks/>
                </p:cNvSpPr>
                <p:nvPr/>
              </p:nvSpPr>
              <p:spPr bwMode="auto">
                <a:xfrm>
                  <a:off x="5098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4215"/>
                <p:cNvSpPr>
                  <a:spLocks/>
                </p:cNvSpPr>
                <p:nvPr/>
              </p:nvSpPr>
              <p:spPr bwMode="auto">
                <a:xfrm>
                  <a:off x="509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4216"/>
                <p:cNvSpPr>
                  <a:spLocks/>
                </p:cNvSpPr>
                <p:nvPr/>
              </p:nvSpPr>
              <p:spPr bwMode="auto">
                <a:xfrm>
                  <a:off x="5100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4217"/>
                <p:cNvSpPr>
                  <a:spLocks/>
                </p:cNvSpPr>
                <p:nvPr/>
              </p:nvSpPr>
              <p:spPr bwMode="auto">
                <a:xfrm>
                  <a:off x="510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4218"/>
                <p:cNvSpPr>
                  <a:spLocks/>
                </p:cNvSpPr>
                <p:nvPr/>
              </p:nvSpPr>
              <p:spPr bwMode="auto">
                <a:xfrm>
                  <a:off x="510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4219"/>
                <p:cNvSpPr>
                  <a:spLocks/>
                </p:cNvSpPr>
                <p:nvPr/>
              </p:nvSpPr>
              <p:spPr bwMode="auto">
                <a:xfrm>
                  <a:off x="5103" y="3513"/>
                  <a:ext cx="2" cy="7"/>
                </a:xfrm>
                <a:custGeom>
                  <a:avLst/>
                  <a:gdLst>
                    <a:gd name="T0" fmla="*/ 0 w 2"/>
                    <a:gd name="T1" fmla="*/ 7 h 7"/>
                    <a:gd name="T2" fmla="*/ 0 w 2"/>
                    <a:gd name="T3" fmla="*/ 3 h 7"/>
                    <a:gd name="T4" fmla="*/ 0 w 2"/>
                    <a:gd name="T5" fmla="*/ 4 h 7"/>
                    <a:gd name="T6" fmla="*/ 2 w 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4220"/>
                <p:cNvSpPr>
                  <a:spLocks/>
                </p:cNvSpPr>
                <p:nvPr/>
              </p:nvSpPr>
              <p:spPr bwMode="auto">
                <a:xfrm>
                  <a:off x="5105" y="3513"/>
                  <a:ext cx="1" cy="6"/>
                </a:xfrm>
                <a:custGeom>
                  <a:avLst/>
                  <a:gdLst>
                    <a:gd name="T0" fmla="*/ 0 w 1"/>
                    <a:gd name="T1" fmla="*/ 1 h 6"/>
                    <a:gd name="T2" fmla="*/ 0 w 1"/>
                    <a:gd name="T3" fmla="*/ 0 h 6"/>
                    <a:gd name="T4" fmla="*/ 0 w 1"/>
                    <a:gd name="T5" fmla="*/ 1 h 6"/>
                    <a:gd name="T6" fmla="*/ 1 w 1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4221"/>
                <p:cNvSpPr>
                  <a:spLocks/>
                </p:cNvSpPr>
                <p:nvPr/>
              </p:nvSpPr>
              <p:spPr bwMode="auto">
                <a:xfrm>
                  <a:off x="5106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4222"/>
                <p:cNvSpPr>
                  <a:spLocks/>
                </p:cNvSpPr>
                <p:nvPr/>
              </p:nvSpPr>
              <p:spPr bwMode="auto">
                <a:xfrm>
                  <a:off x="510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4223"/>
                <p:cNvSpPr>
                  <a:spLocks/>
                </p:cNvSpPr>
                <p:nvPr/>
              </p:nvSpPr>
              <p:spPr bwMode="auto">
                <a:xfrm>
                  <a:off x="510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4224"/>
                <p:cNvSpPr>
                  <a:spLocks/>
                </p:cNvSpPr>
                <p:nvPr/>
              </p:nvSpPr>
              <p:spPr bwMode="auto">
                <a:xfrm>
                  <a:off x="510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4225"/>
                <p:cNvSpPr>
                  <a:spLocks/>
                </p:cNvSpPr>
                <p:nvPr/>
              </p:nvSpPr>
              <p:spPr bwMode="auto">
                <a:xfrm>
                  <a:off x="5110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3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4226"/>
                <p:cNvSpPr>
                  <a:spLocks/>
                </p:cNvSpPr>
                <p:nvPr/>
              </p:nvSpPr>
              <p:spPr bwMode="auto">
                <a:xfrm>
                  <a:off x="5111" y="3512"/>
                  <a:ext cx="2" cy="5"/>
                </a:xfrm>
                <a:custGeom>
                  <a:avLst/>
                  <a:gdLst>
                    <a:gd name="T0" fmla="*/ 0 w 2"/>
                    <a:gd name="T1" fmla="*/ 1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4227"/>
                <p:cNvSpPr>
                  <a:spLocks/>
                </p:cNvSpPr>
                <p:nvPr/>
              </p:nvSpPr>
              <p:spPr bwMode="auto">
                <a:xfrm>
                  <a:off x="511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Freeform 4228"/>
                <p:cNvSpPr>
                  <a:spLocks/>
                </p:cNvSpPr>
                <p:nvPr/>
              </p:nvSpPr>
              <p:spPr bwMode="auto">
                <a:xfrm>
                  <a:off x="5114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Freeform 4229"/>
                <p:cNvSpPr>
                  <a:spLocks/>
                </p:cNvSpPr>
                <p:nvPr/>
              </p:nvSpPr>
              <p:spPr bwMode="auto">
                <a:xfrm>
                  <a:off x="5115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Freeform 4230"/>
                <p:cNvSpPr>
                  <a:spLocks/>
                </p:cNvSpPr>
                <p:nvPr/>
              </p:nvSpPr>
              <p:spPr bwMode="auto">
                <a:xfrm>
                  <a:off x="511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4231"/>
                <p:cNvSpPr>
                  <a:spLocks/>
                </p:cNvSpPr>
                <p:nvPr/>
              </p:nvSpPr>
              <p:spPr bwMode="auto">
                <a:xfrm>
                  <a:off x="511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Freeform 4232"/>
                <p:cNvSpPr>
                  <a:spLocks/>
                </p:cNvSpPr>
                <p:nvPr/>
              </p:nvSpPr>
              <p:spPr bwMode="auto">
                <a:xfrm>
                  <a:off x="5118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1 h 4"/>
                    <a:gd name="T6" fmla="*/ 2 w 2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Freeform 4233"/>
                <p:cNvSpPr>
                  <a:spLocks/>
                </p:cNvSpPr>
                <p:nvPr/>
              </p:nvSpPr>
              <p:spPr bwMode="auto">
                <a:xfrm>
                  <a:off x="5120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Freeform 4234"/>
                <p:cNvSpPr>
                  <a:spLocks/>
                </p:cNvSpPr>
                <p:nvPr/>
              </p:nvSpPr>
              <p:spPr bwMode="auto">
                <a:xfrm>
                  <a:off x="512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Freeform 4235"/>
                <p:cNvSpPr>
                  <a:spLocks/>
                </p:cNvSpPr>
                <p:nvPr/>
              </p:nvSpPr>
              <p:spPr bwMode="auto">
                <a:xfrm>
                  <a:off x="512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Freeform 4236"/>
                <p:cNvSpPr>
                  <a:spLocks/>
                </p:cNvSpPr>
                <p:nvPr/>
              </p:nvSpPr>
              <p:spPr bwMode="auto">
                <a:xfrm>
                  <a:off x="512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Freeform 4237"/>
                <p:cNvSpPr>
                  <a:spLocks/>
                </p:cNvSpPr>
                <p:nvPr/>
              </p:nvSpPr>
              <p:spPr bwMode="auto">
                <a:xfrm>
                  <a:off x="5124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4238"/>
                <p:cNvSpPr>
                  <a:spLocks/>
                </p:cNvSpPr>
                <p:nvPr/>
              </p:nvSpPr>
              <p:spPr bwMode="auto">
                <a:xfrm>
                  <a:off x="5125" y="3455"/>
                  <a:ext cx="2" cy="65"/>
                </a:xfrm>
                <a:custGeom>
                  <a:avLst/>
                  <a:gdLst>
                    <a:gd name="T0" fmla="*/ 0 w 2"/>
                    <a:gd name="T1" fmla="*/ 65 h 65"/>
                    <a:gd name="T2" fmla="*/ 0 w 2"/>
                    <a:gd name="T3" fmla="*/ 0 h 65"/>
                    <a:gd name="T4" fmla="*/ 0 w 2"/>
                    <a:gd name="T5" fmla="*/ 64 h 65"/>
                    <a:gd name="T6" fmla="*/ 2 w 2"/>
                    <a:gd name="T7" fmla="*/ 6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5"/>
                    <a:gd name="T14" fmla="*/ 2 w 2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5">
                      <a:moveTo>
                        <a:pt x="0" y="65"/>
                      </a:move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2" y="6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4239"/>
                <p:cNvSpPr>
                  <a:spLocks/>
                </p:cNvSpPr>
                <p:nvPr/>
              </p:nvSpPr>
              <p:spPr bwMode="auto">
                <a:xfrm>
                  <a:off x="512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4240"/>
                <p:cNvSpPr>
                  <a:spLocks/>
                </p:cNvSpPr>
                <p:nvPr/>
              </p:nvSpPr>
              <p:spPr bwMode="auto">
                <a:xfrm>
                  <a:off x="5128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0 h 9"/>
                    <a:gd name="T4" fmla="*/ 0 w 1"/>
                    <a:gd name="T5" fmla="*/ 3 h 9"/>
                    <a:gd name="T6" fmla="*/ 1 w 1"/>
                    <a:gd name="T7" fmla="*/ 6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4241"/>
                <p:cNvSpPr>
                  <a:spLocks/>
                </p:cNvSpPr>
                <p:nvPr/>
              </p:nvSpPr>
              <p:spPr bwMode="auto">
                <a:xfrm>
                  <a:off x="512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4242"/>
                <p:cNvSpPr>
                  <a:spLocks/>
                </p:cNvSpPr>
                <p:nvPr/>
              </p:nvSpPr>
              <p:spPr bwMode="auto">
                <a:xfrm>
                  <a:off x="513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4243"/>
                <p:cNvSpPr>
                  <a:spLocks/>
                </p:cNvSpPr>
                <p:nvPr/>
              </p:nvSpPr>
              <p:spPr bwMode="auto">
                <a:xfrm>
                  <a:off x="5131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4244"/>
                <p:cNvSpPr>
                  <a:spLocks/>
                </p:cNvSpPr>
                <p:nvPr/>
              </p:nvSpPr>
              <p:spPr bwMode="auto">
                <a:xfrm>
                  <a:off x="5132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4245"/>
                <p:cNvSpPr>
                  <a:spLocks/>
                </p:cNvSpPr>
                <p:nvPr/>
              </p:nvSpPr>
              <p:spPr bwMode="auto">
                <a:xfrm>
                  <a:off x="513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4246"/>
                <p:cNvSpPr>
                  <a:spLocks/>
                </p:cNvSpPr>
                <p:nvPr/>
              </p:nvSpPr>
              <p:spPr bwMode="auto">
                <a:xfrm>
                  <a:off x="513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1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4247"/>
                <p:cNvSpPr>
                  <a:spLocks/>
                </p:cNvSpPr>
                <p:nvPr/>
              </p:nvSpPr>
              <p:spPr bwMode="auto">
                <a:xfrm>
                  <a:off x="513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4248"/>
                <p:cNvSpPr>
                  <a:spLocks/>
                </p:cNvSpPr>
                <p:nvPr/>
              </p:nvSpPr>
              <p:spPr bwMode="auto">
                <a:xfrm>
                  <a:off x="513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4249"/>
                <p:cNvSpPr>
                  <a:spLocks/>
                </p:cNvSpPr>
                <p:nvPr/>
              </p:nvSpPr>
              <p:spPr bwMode="auto">
                <a:xfrm>
                  <a:off x="513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4250"/>
                <p:cNvSpPr>
                  <a:spLocks/>
                </p:cNvSpPr>
                <p:nvPr/>
              </p:nvSpPr>
              <p:spPr bwMode="auto">
                <a:xfrm>
                  <a:off x="5139" y="351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"/>
                    <a:gd name="T14" fmla="*/ 2 w 2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4251"/>
                <p:cNvSpPr>
                  <a:spLocks/>
                </p:cNvSpPr>
                <p:nvPr/>
              </p:nvSpPr>
              <p:spPr bwMode="auto">
                <a:xfrm>
                  <a:off x="514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4252"/>
                <p:cNvSpPr>
                  <a:spLocks/>
                </p:cNvSpPr>
                <p:nvPr/>
              </p:nvSpPr>
              <p:spPr bwMode="auto">
                <a:xfrm>
                  <a:off x="514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4253"/>
                <p:cNvSpPr>
                  <a:spLocks/>
                </p:cNvSpPr>
                <p:nvPr/>
              </p:nvSpPr>
              <p:spPr bwMode="auto">
                <a:xfrm>
                  <a:off x="514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4254"/>
                <p:cNvSpPr>
                  <a:spLocks/>
                </p:cNvSpPr>
                <p:nvPr/>
              </p:nvSpPr>
              <p:spPr bwMode="auto">
                <a:xfrm>
                  <a:off x="5144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1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4255"/>
                <p:cNvSpPr>
                  <a:spLocks/>
                </p:cNvSpPr>
                <p:nvPr/>
              </p:nvSpPr>
              <p:spPr bwMode="auto">
                <a:xfrm>
                  <a:off x="514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4256"/>
                <p:cNvSpPr>
                  <a:spLocks/>
                </p:cNvSpPr>
                <p:nvPr/>
              </p:nvSpPr>
              <p:spPr bwMode="auto">
                <a:xfrm>
                  <a:off x="5146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4257"/>
                <p:cNvSpPr>
                  <a:spLocks/>
                </p:cNvSpPr>
                <p:nvPr/>
              </p:nvSpPr>
              <p:spPr bwMode="auto">
                <a:xfrm>
                  <a:off x="5148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2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4258"/>
                <p:cNvSpPr>
                  <a:spLocks/>
                </p:cNvSpPr>
                <p:nvPr/>
              </p:nvSpPr>
              <p:spPr bwMode="auto">
                <a:xfrm>
                  <a:off x="514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4259"/>
                <p:cNvSpPr>
                  <a:spLocks/>
                </p:cNvSpPr>
                <p:nvPr/>
              </p:nvSpPr>
              <p:spPr bwMode="auto">
                <a:xfrm>
                  <a:off x="5150" y="3507"/>
                  <a:ext cx="1" cy="10"/>
                </a:xfrm>
                <a:custGeom>
                  <a:avLst/>
                  <a:gdLst>
                    <a:gd name="T0" fmla="*/ 0 w 1"/>
                    <a:gd name="T1" fmla="*/ 8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4260"/>
                <p:cNvSpPr>
                  <a:spLocks/>
                </p:cNvSpPr>
                <p:nvPr/>
              </p:nvSpPr>
              <p:spPr bwMode="auto">
                <a:xfrm>
                  <a:off x="515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4261"/>
                <p:cNvSpPr>
                  <a:spLocks/>
                </p:cNvSpPr>
                <p:nvPr/>
              </p:nvSpPr>
              <p:spPr bwMode="auto">
                <a:xfrm>
                  <a:off x="515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4262"/>
                <p:cNvSpPr>
                  <a:spLocks/>
                </p:cNvSpPr>
                <p:nvPr/>
              </p:nvSpPr>
              <p:spPr bwMode="auto">
                <a:xfrm>
                  <a:off x="5153" y="3513"/>
                  <a:ext cx="2" cy="7"/>
                </a:xfrm>
                <a:custGeom>
                  <a:avLst/>
                  <a:gdLst>
                    <a:gd name="T0" fmla="*/ 0 w 2"/>
                    <a:gd name="T1" fmla="*/ 6 h 7"/>
                    <a:gd name="T2" fmla="*/ 0 w 2"/>
                    <a:gd name="T3" fmla="*/ 0 h 7"/>
                    <a:gd name="T4" fmla="*/ 0 w 2"/>
                    <a:gd name="T5" fmla="*/ 4 h 7"/>
                    <a:gd name="T6" fmla="*/ 2 w 2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7"/>
                    <a:gd name="T14" fmla="*/ 2 w 2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7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4263"/>
                <p:cNvSpPr>
                  <a:spLocks/>
                </p:cNvSpPr>
                <p:nvPr/>
              </p:nvSpPr>
              <p:spPr bwMode="auto">
                <a:xfrm>
                  <a:off x="515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4264"/>
                <p:cNvSpPr>
                  <a:spLocks/>
                </p:cNvSpPr>
                <p:nvPr/>
              </p:nvSpPr>
              <p:spPr bwMode="auto">
                <a:xfrm>
                  <a:off x="5156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4265"/>
                <p:cNvSpPr>
                  <a:spLocks/>
                </p:cNvSpPr>
                <p:nvPr/>
              </p:nvSpPr>
              <p:spPr bwMode="auto">
                <a:xfrm>
                  <a:off x="515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4266"/>
                <p:cNvSpPr>
                  <a:spLocks/>
                </p:cNvSpPr>
                <p:nvPr/>
              </p:nvSpPr>
              <p:spPr bwMode="auto">
                <a:xfrm>
                  <a:off x="515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4267"/>
                <p:cNvSpPr>
                  <a:spLocks/>
                </p:cNvSpPr>
                <p:nvPr/>
              </p:nvSpPr>
              <p:spPr bwMode="auto">
                <a:xfrm>
                  <a:off x="5159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4268"/>
                <p:cNvSpPr>
                  <a:spLocks/>
                </p:cNvSpPr>
                <p:nvPr/>
              </p:nvSpPr>
              <p:spPr bwMode="auto">
                <a:xfrm>
                  <a:off x="5160" y="3515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4269"/>
                <p:cNvSpPr>
                  <a:spLocks/>
                </p:cNvSpPr>
                <p:nvPr/>
              </p:nvSpPr>
              <p:spPr bwMode="auto">
                <a:xfrm>
                  <a:off x="516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4270"/>
                <p:cNvSpPr>
                  <a:spLocks/>
                </p:cNvSpPr>
                <p:nvPr/>
              </p:nvSpPr>
              <p:spPr bwMode="auto">
                <a:xfrm>
                  <a:off x="516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4271"/>
                <p:cNvSpPr>
                  <a:spLocks/>
                </p:cNvSpPr>
                <p:nvPr/>
              </p:nvSpPr>
              <p:spPr bwMode="auto">
                <a:xfrm>
                  <a:off x="5164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4272"/>
                <p:cNvSpPr>
                  <a:spLocks/>
                </p:cNvSpPr>
                <p:nvPr/>
              </p:nvSpPr>
              <p:spPr bwMode="auto">
                <a:xfrm>
                  <a:off x="5165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4 h 6"/>
                    <a:gd name="T4" fmla="*/ 0 w 1"/>
                    <a:gd name="T5" fmla="*/ 6 h 6"/>
                    <a:gd name="T6" fmla="*/ 1 w 1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4273"/>
                <p:cNvSpPr>
                  <a:spLocks/>
                </p:cNvSpPr>
                <p:nvPr/>
              </p:nvSpPr>
              <p:spPr bwMode="auto">
                <a:xfrm>
                  <a:off x="5166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3 h 7"/>
                    <a:gd name="T6" fmla="*/ 1 w 1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4274"/>
                <p:cNvSpPr>
                  <a:spLocks/>
                </p:cNvSpPr>
                <p:nvPr/>
              </p:nvSpPr>
              <p:spPr bwMode="auto">
                <a:xfrm>
                  <a:off x="5167" y="3514"/>
                  <a:ext cx="2" cy="6"/>
                </a:xfrm>
                <a:custGeom>
                  <a:avLst/>
                  <a:gdLst>
                    <a:gd name="T0" fmla="*/ 0 w 2"/>
                    <a:gd name="T1" fmla="*/ 3 h 6"/>
                    <a:gd name="T2" fmla="*/ 0 w 2"/>
                    <a:gd name="T3" fmla="*/ 0 h 6"/>
                    <a:gd name="T4" fmla="*/ 0 w 2"/>
                    <a:gd name="T5" fmla="*/ 0 h 6"/>
                    <a:gd name="T6" fmla="*/ 2 w 2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6"/>
                    <a:gd name="T14" fmla="*/ 2 w 2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6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4275"/>
                <p:cNvSpPr>
                  <a:spLocks/>
                </p:cNvSpPr>
                <p:nvPr/>
              </p:nvSpPr>
              <p:spPr bwMode="auto">
                <a:xfrm>
                  <a:off x="5169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0 h 4"/>
                    <a:gd name="T6" fmla="*/ 1 w 1"/>
                    <a:gd name="T7" fmla="*/ 3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4276"/>
                <p:cNvSpPr>
                  <a:spLocks/>
                </p:cNvSpPr>
                <p:nvPr/>
              </p:nvSpPr>
              <p:spPr bwMode="auto">
                <a:xfrm>
                  <a:off x="5170" y="3517"/>
                  <a:ext cx="1" cy="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4277"/>
                <p:cNvSpPr>
                  <a:spLocks/>
                </p:cNvSpPr>
                <p:nvPr/>
              </p:nvSpPr>
              <p:spPr bwMode="auto">
                <a:xfrm>
                  <a:off x="5171" y="3507"/>
                  <a:ext cx="1" cy="13"/>
                </a:xfrm>
                <a:custGeom>
                  <a:avLst/>
                  <a:gdLst>
                    <a:gd name="T0" fmla="*/ 0 w 1"/>
                    <a:gd name="T1" fmla="*/ 13 h 13"/>
                    <a:gd name="T2" fmla="*/ 0 w 1"/>
                    <a:gd name="T3" fmla="*/ 0 h 13"/>
                    <a:gd name="T4" fmla="*/ 0 w 1"/>
                    <a:gd name="T5" fmla="*/ 0 h 13"/>
                    <a:gd name="T6" fmla="*/ 1 w 1"/>
                    <a:gd name="T7" fmla="*/ 7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3"/>
                    <a:gd name="T14" fmla="*/ 1 w 1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4278"/>
                <p:cNvSpPr>
                  <a:spLocks/>
                </p:cNvSpPr>
                <p:nvPr/>
              </p:nvSpPr>
              <p:spPr bwMode="auto">
                <a:xfrm>
                  <a:off x="5172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4279"/>
                <p:cNvSpPr>
                  <a:spLocks/>
                </p:cNvSpPr>
                <p:nvPr/>
              </p:nvSpPr>
              <p:spPr bwMode="auto">
                <a:xfrm>
                  <a:off x="5173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4280"/>
                <p:cNvSpPr>
                  <a:spLocks/>
                </p:cNvSpPr>
                <p:nvPr/>
              </p:nvSpPr>
              <p:spPr bwMode="auto">
                <a:xfrm>
                  <a:off x="5174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0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4281"/>
                <p:cNvSpPr>
                  <a:spLocks/>
                </p:cNvSpPr>
                <p:nvPr/>
              </p:nvSpPr>
              <p:spPr bwMode="auto">
                <a:xfrm>
                  <a:off x="5176" y="3514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4282"/>
                <p:cNvSpPr>
                  <a:spLocks/>
                </p:cNvSpPr>
                <p:nvPr/>
              </p:nvSpPr>
              <p:spPr bwMode="auto">
                <a:xfrm>
                  <a:off x="5177" y="351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0 h 6"/>
                    <a:gd name="T4" fmla="*/ 0 w 1"/>
                    <a:gd name="T5" fmla="*/ 6 h 6"/>
                    <a:gd name="T6" fmla="*/ 1 w 1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6"/>
                    <a:gd name="T14" fmla="*/ 1 w 1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4283"/>
                <p:cNvSpPr>
                  <a:spLocks/>
                </p:cNvSpPr>
                <p:nvPr/>
              </p:nvSpPr>
              <p:spPr bwMode="auto">
                <a:xfrm>
                  <a:off x="517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4284"/>
                <p:cNvSpPr>
                  <a:spLocks/>
                </p:cNvSpPr>
                <p:nvPr/>
              </p:nvSpPr>
              <p:spPr bwMode="auto">
                <a:xfrm>
                  <a:off x="5179" y="3480"/>
                  <a:ext cx="1" cy="39"/>
                </a:xfrm>
                <a:custGeom>
                  <a:avLst/>
                  <a:gdLst>
                    <a:gd name="T0" fmla="*/ 0 w 1"/>
                    <a:gd name="T1" fmla="*/ 39 h 39"/>
                    <a:gd name="T2" fmla="*/ 0 w 1"/>
                    <a:gd name="T3" fmla="*/ 0 h 39"/>
                    <a:gd name="T4" fmla="*/ 0 w 1"/>
                    <a:gd name="T5" fmla="*/ 39 h 39"/>
                    <a:gd name="T6" fmla="*/ 1 w 1"/>
                    <a:gd name="T7" fmla="*/ 36 h 3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9"/>
                    <a:gd name="T14" fmla="*/ 1 w 1"/>
                    <a:gd name="T15" fmla="*/ 39 h 3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9">
                      <a:moveTo>
                        <a:pt x="0" y="39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4285"/>
                <p:cNvSpPr>
                  <a:spLocks/>
                </p:cNvSpPr>
                <p:nvPr/>
              </p:nvSpPr>
              <p:spPr bwMode="auto">
                <a:xfrm>
                  <a:off x="5180" y="3510"/>
                  <a:ext cx="1" cy="9"/>
                </a:xfrm>
                <a:custGeom>
                  <a:avLst/>
                  <a:gdLst>
                    <a:gd name="T0" fmla="*/ 0 w 1"/>
                    <a:gd name="T1" fmla="*/ 7 h 9"/>
                    <a:gd name="T2" fmla="*/ 0 w 1"/>
                    <a:gd name="T3" fmla="*/ 0 h 9"/>
                    <a:gd name="T4" fmla="*/ 0 w 1"/>
                    <a:gd name="T5" fmla="*/ 0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4286"/>
                <p:cNvSpPr>
                  <a:spLocks/>
                </p:cNvSpPr>
                <p:nvPr/>
              </p:nvSpPr>
              <p:spPr bwMode="auto">
                <a:xfrm>
                  <a:off x="5181" y="3514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5 h 5"/>
                    <a:gd name="T4" fmla="*/ 0 w 2"/>
                    <a:gd name="T5" fmla="*/ 5 h 5"/>
                    <a:gd name="T6" fmla="*/ 2 w 2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5"/>
                    <a:gd name="T14" fmla="*/ 2 w 2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4287"/>
                <p:cNvSpPr>
                  <a:spLocks/>
                </p:cNvSpPr>
                <p:nvPr/>
              </p:nvSpPr>
              <p:spPr bwMode="auto">
                <a:xfrm>
                  <a:off x="5183" y="351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3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4288"/>
                <p:cNvSpPr>
                  <a:spLocks/>
                </p:cNvSpPr>
                <p:nvPr/>
              </p:nvSpPr>
              <p:spPr bwMode="auto">
                <a:xfrm>
                  <a:off x="518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4289"/>
                <p:cNvSpPr>
                  <a:spLocks/>
                </p:cNvSpPr>
                <p:nvPr/>
              </p:nvSpPr>
              <p:spPr bwMode="auto">
                <a:xfrm>
                  <a:off x="5185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4290"/>
                <p:cNvSpPr>
                  <a:spLocks/>
                </p:cNvSpPr>
                <p:nvPr/>
              </p:nvSpPr>
              <p:spPr bwMode="auto">
                <a:xfrm>
                  <a:off x="5186" y="3510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7 h 9"/>
                    <a:gd name="T4" fmla="*/ 0 w 1"/>
                    <a:gd name="T5" fmla="*/ 7 h 9"/>
                    <a:gd name="T6" fmla="*/ 1 w 1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4291"/>
                <p:cNvSpPr>
                  <a:spLocks/>
                </p:cNvSpPr>
                <p:nvPr/>
              </p:nvSpPr>
              <p:spPr bwMode="auto">
                <a:xfrm>
                  <a:off x="5187" y="3510"/>
                  <a:ext cx="1" cy="9"/>
                </a:xfrm>
                <a:custGeom>
                  <a:avLst/>
                  <a:gdLst>
                    <a:gd name="T0" fmla="*/ 0 w 1"/>
                    <a:gd name="T1" fmla="*/ 6 h 9"/>
                    <a:gd name="T2" fmla="*/ 0 w 1"/>
                    <a:gd name="T3" fmla="*/ 0 h 9"/>
                    <a:gd name="T4" fmla="*/ 0 w 1"/>
                    <a:gd name="T5" fmla="*/ 6 h 9"/>
                    <a:gd name="T6" fmla="*/ 1 w 1"/>
                    <a:gd name="T7" fmla="*/ 9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9"/>
                    <a:gd name="T14" fmla="*/ 1 w 1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9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4292"/>
                <p:cNvSpPr>
                  <a:spLocks/>
                </p:cNvSpPr>
                <p:nvPr/>
              </p:nvSpPr>
              <p:spPr bwMode="auto">
                <a:xfrm>
                  <a:off x="5188" y="3517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4293"/>
                <p:cNvSpPr>
                  <a:spLocks/>
                </p:cNvSpPr>
                <p:nvPr/>
              </p:nvSpPr>
              <p:spPr bwMode="auto">
                <a:xfrm>
                  <a:off x="5190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4294"/>
                <p:cNvSpPr>
                  <a:spLocks/>
                </p:cNvSpPr>
                <p:nvPr/>
              </p:nvSpPr>
              <p:spPr bwMode="auto">
                <a:xfrm>
                  <a:off x="519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4295"/>
                <p:cNvSpPr>
                  <a:spLocks/>
                </p:cNvSpPr>
                <p:nvPr/>
              </p:nvSpPr>
              <p:spPr bwMode="auto">
                <a:xfrm>
                  <a:off x="5192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4296"/>
                <p:cNvSpPr>
                  <a:spLocks/>
                </p:cNvSpPr>
                <p:nvPr/>
              </p:nvSpPr>
              <p:spPr bwMode="auto">
                <a:xfrm>
                  <a:off x="519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4297"/>
                <p:cNvSpPr>
                  <a:spLocks/>
                </p:cNvSpPr>
                <p:nvPr/>
              </p:nvSpPr>
              <p:spPr bwMode="auto">
                <a:xfrm>
                  <a:off x="5194" y="3508"/>
                  <a:ext cx="1" cy="11"/>
                </a:xfrm>
                <a:custGeom>
                  <a:avLst/>
                  <a:gdLst>
                    <a:gd name="T0" fmla="*/ 0 w 1"/>
                    <a:gd name="T1" fmla="*/ 11 h 11"/>
                    <a:gd name="T2" fmla="*/ 0 w 1"/>
                    <a:gd name="T3" fmla="*/ 8 h 11"/>
                    <a:gd name="T4" fmla="*/ 0 w 1"/>
                    <a:gd name="T5" fmla="*/ 11 h 11"/>
                    <a:gd name="T6" fmla="*/ 1 w 1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4298"/>
                <p:cNvSpPr>
                  <a:spLocks/>
                </p:cNvSpPr>
                <p:nvPr/>
              </p:nvSpPr>
              <p:spPr bwMode="auto">
                <a:xfrm>
                  <a:off x="5195" y="3508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0 w 2"/>
                    <a:gd name="T3" fmla="*/ 0 h 11"/>
                    <a:gd name="T4" fmla="*/ 0 w 2"/>
                    <a:gd name="T5" fmla="*/ 9 h 11"/>
                    <a:gd name="T6" fmla="*/ 2 w 2"/>
                    <a:gd name="T7" fmla="*/ 9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4299"/>
                <p:cNvSpPr>
                  <a:spLocks/>
                </p:cNvSpPr>
                <p:nvPr/>
              </p:nvSpPr>
              <p:spPr bwMode="auto">
                <a:xfrm>
                  <a:off x="519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4300"/>
                <p:cNvSpPr>
                  <a:spLocks/>
                </p:cNvSpPr>
                <p:nvPr/>
              </p:nvSpPr>
              <p:spPr bwMode="auto">
                <a:xfrm>
                  <a:off x="5198" y="35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0 h 7"/>
                    <a:gd name="T6" fmla="*/ 1 w 1"/>
                    <a:gd name="T7" fmla="*/ 6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4301"/>
                <p:cNvSpPr>
                  <a:spLocks/>
                </p:cNvSpPr>
                <p:nvPr/>
              </p:nvSpPr>
              <p:spPr bwMode="auto">
                <a:xfrm>
                  <a:off x="5199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4302"/>
                <p:cNvSpPr>
                  <a:spLocks/>
                </p:cNvSpPr>
                <p:nvPr/>
              </p:nvSpPr>
              <p:spPr bwMode="auto">
                <a:xfrm>
                  <a:off x="5200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4303"/>
                <p:cNvSpPr>
                  <a:spLocks/>
                </p:cNvSpPr>
                <p:nvPr/>
              </p:nvSpPr>
              <p:spPr bwMode="auto">
                <a:xfrm>
                  <a:off x="520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4304"/>
                <p:cNvSpPr>
                  <a:spLocks/>
                </p:cNvSpPr>
                <p:nvPr/>
              </p:nvSpPr>
              <p:spPr bwMode="auto">
                <a:xfrm>
                  <a:off x="5202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4305"/>
                <p:cNvSpPr>
                  <a:spLocks/>
                </p:cNvSpPr>
                <p:nvPr/>
              </p:nvSpPr>
              <p:spPr bwMode="auto">
                <a:xfrm>
                  <a:off x="5204" y="3508"/>
                  <a:ext cx="1" cy="11"/>
                </a:xfrm>
                <a:custGeom>
                  <a:avLst/>
                  <a:gdLst>
                    <a:gd name="T0" fmla="*/ 0 w 1"/>
                    <a:gd name="T1" fmla="*/ 9 h 11"/>
                    <a:gd name="T2" fmla="*/ 0 w 1"/>
                    <a:gd name="T3" fmla="*/ 0 h 11"/>
                    <a:gd name="T4" fmla="*/ 0 w 1"/>
                    <a:gd name="T5" fmla="*/ 0 h 11"/>
                    <a:gd name="T6" fmla="*/ 1 w 1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1"/>
                    <a:gd name="T14" fmla="*/ 1 w 1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1">
                      <a:moveTo>
                        <a:pt x="0" y="9"/>
                      </a:moveTo>
                      <a:lnTo>
                        <a:pt x="0" y="0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4306"/>
                <p:cNvSpPr>
                  <a:spLocks/>
                </p:cNvSpPr>
                <p:nvPr/>
              </p:nvSpPr>
              <p:spPr bwMode="auto">
                <a:xfrm>
                  <a:off x="520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4307"/>
                <p:cNvSpPr>
                  <a:spLocks/>
                </p:cNvSpPr>
                <p:nvPr/>
              </p:nvSpPr>
              <p:spPr bwMode="auto">
                <a:xfrm>
                  <a:off x="5206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4308"/>
                <p:cNvSpPr>
                  <a:spLocks/>
                </p:cNvSpPr>
                <p:nvPr/>
              </p:nvSpPr>
              <p:spPr bwMode="auto">
                <a:xfrm>
                  <a:off x="5207" y="3506"/>
                  <a:ext cx="1" cy="14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0 h 14"/>
                    <a:gd name="T4" fmla="*/ 0 w 1"/>
                    <a:gd name="T5" fmla="*/ 14 h 14"/>
                    <a:gd name="T6" fmla="*/ 1 w 1"/>
                    <a:gd name="T7" fmla="*/ 11 h 1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4"/>
                    <a:gd name="T14" fmla="*/ 1 w 1"/>
                    <a:gd name="T15" fmla="*/ 14 h 1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4">
                      <a:moveTo>
                        <a:pt x="0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4309"/>
                <p:cNvSpPr>
                  <a:spLocks/>
                </p:cNvSpPr>
                <p:nvPr/>
              </p:nvSpPr>
              <p:spPr bwMode="auto">
                <a:xfrm>
                  <a:off x="5208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4310"/>
                <p:cNvSpPr>
                  <a:spLocks/>
                </p:cNvSpPr>
                <p:nvPr/>
              </p:nvSpPr>
              <p:spPr bwMode="auto">
                <a:xfrm>
                  <a:off x="5209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4311"/>
                <p:cNvSpPr>
                  <a:spLocks/>
                </p:cNvSpPr>
                <p:nvPr/>
              </p:nvSpPr>
              <p:spPr bwMode="auto">
                <a:xfrm>
                  <a:off x="521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4312"/>
                <p:cNvSpPr>
                  <a:spLocks/>
                </p:cNvSpPr>
                <p:nvPr/>
              </p:nvSpPr>
              <p:spPr bwMode="auto">
                <a:xfrm>
                  <a:off x="5212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2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4313"/>
                <p:cNvSpPr>
                  <a:spLocks/>
                </p:cNvSpPr>
                <p:nvPr/>
              </p:nvSpPr>
              <p:spPr bwMode="auto">
                <a:xfrm>
                  <a:off x="5213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4314"/>
                <p:cNvSpPr>
                  <a:spLocks/>
                </p:cNvSpPr>
                <p:nvPr/>
              </p:nvSpPr>
              <p:spPr bwMode="auto">
                <a:xfrm>
                  <a:off x="5214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4315"/>
                <p:cNvSpPr>
                  <a:spLocks/>
                </p:cNvSpPr>
                <p:nvPr/>
              </p:nvSpPr>
              <p:spPr bwMode="auto">
                <a:xfrm>
                  <a:off x="5215" y="351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4316"/>
                <p:cNvSpPr>
                  <a:spLocks/>
                </p:cNvSpPr>
                <p:nvPr/>
              </p:nvSpPr>
              <p:spPr bwMode="auto">
                <a:xfrm>
                  <a:off x="5216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4317"/>
                <p:cNvSpPr>
                  <a:spLocks/>
                </p:cNvSpPr>
                <p:nvPr/>
              </p:nvSpPr>
              <p:spPr bwMode="auto">
                <a:xfrm>
                  <a:off x="521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4318"/>
                <p:cNvSpPr>
                  <a:spLocks/>
                </p:cNvSpPr>
                <p:nvPr/>
              </p:nvSpPr>
              <p:spPr bwMode="auto">
                <a:xfrm>
                  <a:off x="5219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4319"/>
                <p:cNvSpPr>
                  <a:spLocks/>
                </p:cNvSpPr>
                <p:nvPr/>
              </p:nvSpPr>
              <p:spPr bwMode="auto">
                <a:xfrm>
                  <a:off x="5220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1 w 1"/>
                    <a:gd name="T7" fmla="*/ 4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4320"/>
                <p:cNvSpPr>
                  <a:spLocks/>
                </p:cNvSpPr>
                <p:nvPr/>
              </p:nvSpPr>
              <p:spPr bwMode="auto">
                <a:xfrm>
                  <a:off x="522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2 h 4"/>
                    <a:gd name="T6" fmla="*/ 1 w 1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4321"/>
                <p:cNvSpPr>
                  <a:spLocks/>
                </p:cNvSpPr>
                <p:nvPr/>
              </p:nvSpPr>
              <p:spPr bwMode="auto">
                <a:xfrm>
                  <a:off x="5222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Freeform 4322"/>
                <p:cNvSpPr>
                  <a:spLocks/>
                </p:cNvSpPr>
                <p:nvPr/>
              </p:nvSpPr>
              <p:spPr bwMode="auto">
                <a:xfrm>
                  <a:off x="5223" y="3516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3 h 4"/>
                    <a:gd name="T4" fmla="*/ 0 w 2"/>
                    <a:gd name="T5" fmla="*/ 4 h 4"/>
                    <a:gd name="T6" fmla="*/ 2 w 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4323"/>
                <p:cNvSpPr>
                  <a:spLocks/>
                </p:cNvSpPr>
                <p:nvPr/>
              </p:nvSpPr>
              <p:spPr bwMode="auto">
                <a:xfrm>
                  <a:off x="522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4324"/>
                <p:cNvSpPr>
                  <a:spLocks/>
                </p:cNvSpPr>
                <p:nvPr/>
              </p:nvSpPr>
              <p:spPr bwMode="auto">
                <a:xfrm>
                  <a:off x="5226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4325"/>
                <p:cNvSpPr>
                  <a:spLocks/>
                </p:cNvSpPr>
                <p:nvPr/>
              </p:nvSpPr>
              <p:spPr bwMode="auto">
                <a:xfrm>
                  <a:off x="522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4326"/>
                <p:cNvSpPr>
                  <a:spLocks/>
                </p:cNvSpPr>
                <p:nvPr/>
              </p:nvSpPr>
              <p:spPr bwMode="auto">
                <a:xfrm>
                  <a:off x="522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4327"/>
                <p:cNvSpPr>
                  <a:spLocks/>
                </p:cNvSpPr>
                <p:nvPr/>
              </p:nvSpPr>
              <p:spPr bwMode="auto">
                <a:xfrm>
                  <a:off x="522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Freeform 4328"/>
                <p:cNvSpPr>
                  <a:spLocks/>
                </p:cNvSpPr>
                <p:nvPr/>
              </p:nvSpPr>
              <p:spPr bwMode="auto">
                <a:xfrm>
                  <a:off x="5230" y="3517"/>
                  <a:ext cx="2" cy="3"/>
                </a:xfrm>
                <a:custGeom>
                  <a:avLst/>
                  <a:gdLst>
                    <a:gd name="T0" fmla="*/ 0 w 2"/>
                    <a:gd name="T1" fmla="*/ 2 h 3"/>
                    <a:gd name="T2" fmla="*/ 0 w 2"/>
                    <a:gd name="T3" fmla="*/ 0 h 3"/>
                    <a:gd name="T4" fmla="*/ 0 w 2"/>
                    <a:gd name="T5" fmla="*/ 2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4329"/>
                <p:cNvSpPr>
                  <a:spLocks/>
                </p:cNvSpPr>
                <p:nvPr/>
              </p:nvSpPr>
              <p:spPr bwMode="auto">
                <a:xfrm>
                  <a:off x="5232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4330"/>
                <p:cNvSpPr>
                  <a:spLocks/>
                </p:cNvSpPr>
                <p:nvPr/>
              </p:nvSpPr>
              <p:spPr bwMode="auto">
                <a:xfrm>
                  <a:off x="5233" y="35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0 h 5"/>
                    <a:gd name="T6" fmla="*/ 1 w 1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"/>
                    <a:gd name="T14" fmla="*/ 1 w 1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4331"/>
                <p:cNvSpPr>
                  <a:spLocks/>
                </p:cNvSpPr>
                <p:nvPr/>
              </p:nvSpPr>
              <p:spPr bwMode="auto">
                <a:xfrm>
                  <a:off x="5234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2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4332"/>
                <p:cNvSpPr>
                  <a:spLocks/>
                </p:cNvSpPr>
                <p:nvPr/>
              </p:nvSpPr>
              <p:spPr bwMode="auto">
                <a:xfrm>
                  <a:off x="523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4333"/>
                <p:cNvSpPr>
                  <a:spLocks/>
                </p:cNvSpPr>
                <p:nvPr/>
              </p:nvSpPr>
              <p:spPr bwMode="auto">
                <a:xfrm>
                  <a:off x="5236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4334"/>
                <p:cNvSpPr>
                  <a:spLocks/>
                </p:cNvSpPr>
                <p:nvPr/>
              </p:nvSpPr>
              <p:spPr bwMode="auto">
                <a:xfrm>
                  <a:off x="5237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4335"/>
                <p:cNvSpPr>
                  <a:spLocks/>
                </p:cNvSpPr>
                <p:nvPr/>
              </p:nvSpPr>
              <p:spPr bwMode="auto">
                <a:xfrm>
                  <a:off x="5238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4336"/>
                <p:cNvSpPr>
                  <a:spLocks/>
                </p:cNvSpPr>
                <p:nvPr/>
              </p:nvSpPr>
              <p:spPr bwMode="auto">
                <a:xfrm>
                  <a:off x="5240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0 h 10"/>
                    <a:gd name="T6" fmla="*/ 1 w 1"/>
                    <a:gd name="T7" fmla="*/ 8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4337"/>
                <p:cNvSpPr>
                  <a:spLocks/>
                </p:cNvSpPr>
                <p:nvPr/>
              </p:nvSpPr>
              <p:spPr bwMode="auto">
                <a:xfrm>
                  <a:off x="524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4338"/>
                <p:cNvSpPr>
                  <a:spLocks/>
                </p:cNvSpPr>
                <p:nvPr/>
              </p:nvSpPr>
              <p:spPr bwMode="auto">
                <a:xfrm>
                  <a:off x="524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4339"/>
                <p:cNvSpPr>
                  <a:spLocks/>
                </p:cNvSpPr>
                <p:nvPr/>
              </p:nvSpPr>
              <p:spPr bwMode="auto">
                <a:xfrm>
                  <a:off x="5243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4340"/>
                <p:cNvSpPr>
                  <a:spLocks/>
                </p:cNvSpPr>
                <p:nvPr/>
              </p:nvSpPr>
              <p:spPr bwMode="auto">
                <a:xfrm>
                  <a:off x="524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4341"/>
                <p:cNvSpPr>
                  <a:spLocks/>
                </p:cNvSpPr>
                <p:nvPr/>
              </p:nvSpPr>
              <p:spPr bwMode="auto">
                <a:xfrm>
                  <a:off x="5245" y="3516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4342"/>
                <p:cNvSpPr>
                  <a:spLocks/>
                </p:cNvSpPr>
                <p:nvPr/>
              </p:nvSpPr>
              <p:spPr bwMode="auto">
                <a:xfrm>
                  <a:off x="524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4343"/>
                <p:cNvSpPr>
                  <a:spLocks/>
                </p:cNvSpPr>
                <p:nvPr/>
              </p:nvSpPr>
              <p:spPr bwMode="auto">
                <a:xfrm>
                  <a:off x="5248" y="3517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4344"/>
                <p:cNvSpPr>
                  <a:spLocks/>
                </p:cNvSpPr>
                <p:nvPr/>
              </p:nvSpPr>
              <p:spPr bwMode="auto">
                <a:xfrm>
                  <a:off x="5249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4345"/>
                <p:cNvSpPr>
                  <a:spLocks/>
                </p:cNvSpPr>
                <p:nvPr/>
              </p:nvSpPr>
              <p:spPr bwMode="auto">
                <a:xfrm>
                  <a:off x="5250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4346"/>
                <p:cNvSpPr>
                  <a:spLocks/>
                </p:cNvSpPr>
                <p:nvPr/>
              </p:nvSpPr>
              <p:spPr bwMode="auto">
                <a:xfrm>
                  <a:off x="5251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4347"/>
                <p:cNvSpPr>
                  <a:spLocks/>
                </p:cNvSpPr>
                <p:nvPr/>
              </p:nvSpPr>
              <p:spPr bwMode="auto">
                <a:xfrm>
                  <a:off x="5252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4348"/>
                <p:cNvSpPr>
                  <a:spLocks/>
                </p:cNvSpPr>
                <p:nvPr/>
              </p:nvSpPr>
              <p:spPr bwMode="auto">
                <a:xfrm>
                  <a:off x="525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4349"/>
                <p:cNvSpPr>
                  <a:spLocks/>
                </p:cNvSpPr>
                <p:nvPr/>
              </p:nvSpPr>
              <p:spPr bwMode="auto">
                <a:xfrm>
                  <a:off x="525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4350"/>
                <p:cNvSpPr>
                  <a:spLocks/>
                </p:cNvSpPr>
                <p:nvPr/>
              </p:nvSpPr>
              <p:spPr bwMode="auto">
                <a:xfrm>
                  <a:off x="5256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4351"/>
                <p:cNvSpPr>
                  <a:spLocks/>
                </p:cNvSpPr>
                <p:nvPr/>
              </p:nvSpPr>
              <p:spPr bwMode="auto">
                <a:xfrm>
                  <a:off x="5257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4352"/>
                <p:cNvSpPr>
                  <a:spLocks/>
                </p:cNvSpPr>
                <p:nvPr/>
              </p:nvSpPr>
              <p:spPr bwMode="auto">
                <a:xfrm>
                  <a:off x="5258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4353"/>
                <p:cNvSpPr>
                  <a:spLocks/>
                </p:cNvSpPr>
                <p:nvPr/>
              </p:nvSpPr>
              <p:spPr bwMode="auto">
                <a:xfrm>
                  <a:off x="5259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0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4354"/>
                <p:cNvSpPr>
                  <a:spLocks/>
                </p:cNvSpPr>
                <p:nvPr/>
              </p:nvSpPr>
              <p:spPr bwMode="auto">
                <a:xfrm>
                  <a:off x="5261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8 h 10"/>
                    <a:gd name="T4" fmla="*/ 0 w 1"/>
                    <a:gd name="T5" fmla="*/ 8 h 10"/>
                    <a:gd name="T6" fmla="*/ 1 w 1"/>
                    <a:gd name="T7" fmla="*/ 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4355"/>
                <p:cNvSpPr>
                  <a:spLocks/>
                </p:cNvSpPr>
                <p:nvPr/>
              </p:nvSpPr>
              <p:spPr bwMode="auto">
                <a:xfrm>
                  <a:off x="5262" y="3509"/>
                  <a:ext cx="1" cy="10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  <a:gd name="T6" fmla="*/ 1 w 1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0"/>
                    <a:gd name="T14" fmla="*/ 1 w 1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0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4356"/>
                <p:cNvSpPr>
                  <a:spLocks/>
                </p:cNvSpPr>
                <p:nvPr/>
              </p:nvSpPr>
              <p:spPr bwMode="auto">
                <a:xfrm>
                  <a:off x="526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4357"/>
                <p:cNvSpPr>
                  <a:spLocks/>
                </p:cNvSpPr>
                <p:nvPr/>
              </p:nvSpPr>
              <p:spPr bwMode="auto">
                <a:xfrm>
                  <a:off x="5264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4358"/>
                <p:cNvSpPr>
                  <a:spLocks/>
                </p:cNvSpPr>
                <p:nvPr/>
              </p:nvSpPr>
              <p:spPr bwMode="auto">
                <a:xfrm>
                  <a:off x="5265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4359"/>
                <p:cNvSpPr>
                  <a:spLocks/>
                </p:cNvSpPr>
                <p:nvPr/>
              </p:nvSpPr>
              <p:spPr bwMode="auto">
                <a:xfrm>
                  <a:off x="5266" y="3516"/>
                  <a:ext cx="2" cy="4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0 h 4"/>
                    <a:gd name="T6" fmla="*/ 2 w 2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4360"/>
                <p:cNvSpPr>
                  <a:spLocks/>
                </p:cNvSpPr>
                <p:nvPr/>
              </p:nvSpPr>
              <p:spPr bwMode="auto">
                <a:xfrm>
                  <a:off x="5268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4361"/>
                <p:cNvSpPr>
                  <a:spLocks/>
                </p:cNvSpPr>
                <p:nvPr/>
              </p:nvSpPr>
              <p:spPr bwMode="auto">
                <a:xfrm>
                  <a:off x="526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4362"/>
                <p:cNvSpPr>
                  <a:spLocks/>
                </p:cNvSpPr>
                <p:nvPr/>
              </p:nvSpPr>
              <p:spPr bwMode="auto">
                <a:xfrm>
                  <a:off x="5270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1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4363"/>
                <p:cNvSpPr>
                  <a:spLocks/>
                </p:cNvSpPr>
                <p:nvPr/>
              </p:nvSpPr>
              <p:spPr bwMode="auto">
                <a:xfrm>
                  <a:off x="5271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2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4364"/>
                <p:cNvSpPr>
                  <a:spLocks/>
                </p:cNvSpPr>
                <p:nvPr/>
              </p:nvSpPr>
              <p:spPr bwMode="auto">
                <a:xfrm>
                  <a:off x="5272" y="351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Freeform 4365"/>
                <p:cNvSpPr>
                  <a:spLocks/>
                </p:cNvSpPr>
                <p:nvPr/>
              </p:nvSpPr>
              <p:spPr bwMode="auto">
                <a:xfrm>
                  <a:off x="5273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4366"/>
                <p:cNvSpPr>
                  <a:spLocks/>
                </p:cNvSpPr>
                <p:nvPr/>
              </p:nvSpPr>
              <p:spPr bwMode="auto">
                <a:xfrm>
                  <a:off x="5275" y="3496"/>
                  <a:ext cx="1" cy="21"/>
                </a:xfrm>
                <a:custGeom>
                  <a:avLst/>
                  <a:gdLst>
                    <a:gd name="T0" fmla="*/ 0 w 1"/>
                    <a:gd name="T1" fmla="*/ 21 h 21"/>
                    <a:gd name="T2" fmla="*/ 0 w 1"/>
                    <a:gd name="T3" fmla="*/ 0 h 21"/>
                    <a:gd name="T4" fmla="*/ 0 w 1"/>
                    <a:gd name="T5" fmla="*/ 21 h 21"/>
                    <a:gd name="T6" fmla="*/ 1 w 1"/>
                    <a:gd name="T7" fmla="*/ 16 h 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1"/>
                    <a:gd name="T14" fmla="*/ 1 w 1"/>
                    <a:gd name="T15" fmla="*/ 21 h 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1">
                      <a:moveTo>
                        <a:pt x="0" y="21"/>
                      </a:move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1" y="16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4367"/>
                <p:cNvSpPr>
                  <a:spLocks/>
                </p:cNvSpPr>
                <p:nvPr/>
              </p:nvSpPr>
              <p:spPr bwMode="auto">
                <a:xfrm>
                  <a:off x="5276" y="35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1 w 1"/>
                    <a:gd name="T7" fmla="*/ 5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"/>
                    <a:gd name="T14" fmla="*/ 1 w 1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1" y="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4368"/>
                <p:cNvSpPr>
                  <a:spLocks/>
                </p:cNvSpPr>
                <p:nvPr/>
              </p:nvSpPr>
              <p:spPr bwMode="auto">
                <a:xfrm>
                  <a:off x="5277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4369"/>
                <p:cNvSpPr>
                  <a:spLocks/>
                </p:cNvSpPr>
                <p:nvPr/>
              </p:nvSpPr>
              <p:spPr bwMode="auto">
                <a:xfrm>
                  <a:off x="5278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4370"/>
                <p:cNvSpPr>
                  <a:spLocks/>
                </p:cNvSpPr>
                <p:nvPr/>
              </p:nvSpPr>
              <p:spPr bwMode="auto">
                <a:xfrm>
                  <a:off x="5279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4371"/>
                <p:cNvSpPr>
                  <a:spLocks/>
                </p:cNvSpPr>
                <p:nvPr/>
              </p:nvSpPr>
              <p:spPr bwMode="auto">
                <a:xfrm>
                  <a:off x="5280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4372"/>
                <p:cNvSpPr>
                  <a:spLocks/>
                </p:cNvSpPr>
                <p:nvPr/>
              </p:nvSpPr>
              <p:spPr bwMode="auto">
                <a:xfrm>
                  <a:off x="5282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4373"/>
                <p:cNvSpPr>
                  <a:spLocks/>
                </p:cNvSpPr>
                <p:nvPr/>
              </p:nvSpPr>
              <p:spPr bwMode="auto">
                <a:xfrm>
                  <a:off x="5283" y="351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4374"/>
                <p:cNvSpPr>
                  <a:spLocks/>
                </p:cNvSpPr>
                <p:nvPr/>
              </p:nvSpPr>
              <p:spPr bwMode="auto">
                <a:xfrm>
                  <a:off x="528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4375"/>
                <p:cNvSpPr>
                  <a:spLocks/>
                </p:cNvSpPr>
                <p:nvPr/>
              </p:nvSpPr>
              <p:spPr bwMode="auto">
                <a:xfrm>
                  <a:off x="5285" y="35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1 h 4"/>
                    <a:gd name="T4" fmla="*/ 0 w 1"/>
                    <a:gd name="T5" fmla="*/ 3 h 4"/>
                    <a:gd name="T6" fmla="*/ 1 w 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4"/>
                    <a:gd name="T14" fmla="*/ 1 w 1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4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4376"/>
                <p:cNvSpPr>
                  <a:spLocks/>
                </p:cNvSpPr>
                <p:nvPr/>
              </p:nvSpPr>
              <p:spPr bwMode="auto">
                <a:xfrm>
                  <a:off x="528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4377"/>
                <p:cNvSpPr>
                  <a:spLocks/>
                </p:cNvSpPr>
                <p:nvPr/>
              </p:nvSpPr>
              <p:spPr bwMode="auto">
                <a:xfrm>
                  <a:off x="5287" y="3515"/>
                  <a:ext cx="2" cy="4"/>
                </a:xfrm>
                <a:custGeom>
                  <a:avLst/>
                  <a:gdLst>
                    <a:gd name="T0" fmla="*/ 0 w 2"/>
                    <a:gd name="T1" fmla="*/ 4 h 4"/>
                    <a:gd name="T2" fmla="*/ 0 w 2"/>
                    <a:gd name="T3" fmla="*/ 0 h 4"/>
                    <a:gd name="T4" fmla="*/ 0 w 2"/>
                    <a:gd name="T5" fmla="*/ 4 h 4"/>
                    <a:gd name="T6" fmla="*/ 2 w 2"/>
                    <a:gd name="T7" fmla="*/ 1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4"/>
                    <a:gd name="T14" fmla="*/ 2 w 2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4378"/>
                <p:cNvSpPr>
                  <a:spLocks/>
                </p:cNvSpPr>
                <p:nvPr/>
              </p:nvSpPr>
              <p:spPr bwMode="auto">
                <a:xfrm>
                  <a:off x="5289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4379"/>
                <p:cNvSpPr>
                  <a:spLocks/>
                </p:cNvSpPr>
                <p:nvPr/>
              </p:nvSpPr>
              <p:spPr bwMode="auto">
                <a:xfrm>
                  <a:off x="5290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4380"/>
                <p:cNvSpPr>
                  <a:spLocks/>
                </p:cNvSpPr>
                <p:nvPr/>
              </p:nvSpPr>
              <p:spPr bwMode="auto">
                <a:xfrm>
                  <a:off x="5291" y="351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Freeform 4381"/>
                <p:cNvSpPr>
                  <a:spLocks/>
                </p:cNvSpPr>
                <p:nvPr/>
              </p:nvSpPr>
              <p:spPr bwMode="auto">
                <a:xfrm>
                  <a:off x="5292" y="351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0 h 1"/>
                    <a:gd name="T6" fmla="*/ 1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4382"/>
                <p:cNvSpPr>
                  <a:spLocks/>
                </p:cNvSpPr>
                <p:nvPr/>
              </p:nvSpPr>
              <p:spPr bwMode="auto">
                <a:xfrm>
                  <a:off x="5293" y="351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4383"/>
                <p:cNvSpPr>
                  <a:spLocks/>
                </p:cNvSpPr>
                <p:nvPr/>
              </p:nvSpPr>
              <p:spPr bwMode="auto">
                <a:xfrm>
                  <a:off x="5294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4384"/>
                <p:cNvSpPr>
                  <a:spLocks/>
                </p:cNvSpPr>
                <p:nvPr/>
              </p:nvSpPr>
              <p:spPr bwMode="auto">
                <a:xfrm>
                  <a:off x="5296" y="351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4385"/>
                <p:cNvSpPr>
                  <a:spLocks/>
                </p:cNvSpPr>
                <p:nvPr/>
              </p:nvSpPr>
              <p:spPr bwMode="auto">
                <a:xfrm>
                  <a:off x="529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4386"/>
                <p:cNvSpPr>
                  <a:spLocks/>
                </p:cNvSpPr>
                <p:nvPr/>
              </p:nvSpPr>
              <p:spPr bwMode="auto">
                <a:xfrm>
                  <a:off x="5298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4387"/>
                <p:cNvSpPr>
                  <a:spLocks/>
                </p:cNvSpPr>
                <p:nvPr/>
              </p:nvSpPr>
              <p:spPr bwMode="auto">
                <a:xfrm>
                  <a:off x="5299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15 h 18"/>
                    <a:gd name="T4" fmla="*/ 0 w 1"/>
                    <a:gd name="T5" fmla="*/ 18 h 18"/>
                    <a:gd name="T6" fmla="*/ 1 w 1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4388"/>
                <p:cNvSpPr>
                  <a:spLocks/>
                </p:cNvSpPr>
                <p:nvPr/>
              </p:nvSpPr>
              <p:spPr bwMode="auto">
                <a:xfrm>
                  <a:off x="5300" y="3502"/>
                  <a:ext cx="1" cy="18"/>
                </a:xfrm>
                <a:custGeom>
                  <a:avLst/>
                  <a:gdLst>
                    <a:gd name="T0" fmla="*/ 0 w 1"/>
                    <a:gd name="T1" fmla="*/ 18 h 18"/>
                    <a:gd name="T2" fmla="*/ 0 w 1"/>
                    <a:gd name="T3" fmla="*/ 0 h 18"/>
                    <a:gd name="T4" fmla="*/ 0 w 1"/>
                    <a:gd name="T5" fmla="*/ 18 h 18"/>
                    <a:gd name="T6" fmla="*/ 1 w 1"/>
                    <a:gd name="T7" fmla="*/ 15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8"/>
                    <a:gd name="T14" fmla="*/ 1 w 1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8">
                      <a:moveTo>
                        <a:pt x="0" y="18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1" y="15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4389"/>
                <p:cNvSpPr>
                  <a:spLocks/>
                </p:cNvSpPr>
                <p:nvPr/>
              </p:nvSpPr>
              <p:spPr bwMode="auto">
                <a:xfrm>
                  <a:off x="5301" y="3517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3"/>
                    <a:gd name="T14" fmla="*/ 2 w 2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4390"/>
                <p:cNvSpPr>
                  <a:spLocks/>
                </p:cNvSpPr>
                <p:nvPr/>
              </p:nvSpPr>
              <p:spPr bwMode="auto">
                <a:xfrm>
                  <a:off x="5303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4391"/>
                <p:cNvSpPr>
                  <a:spLocks/>
                </p:cNvSpPr>
                <p:nvPr/>
              </p:nvSpPr>
              <p:spPr bwMode="auto">
                <a:xfrm>
                  <a:off x="530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4392"/>
                <p:cNvSpPr>
                  <a:spLocks/>
                </p:cNvSpPr>
                <p:nvPr/>
              </p:nvSpPr>
              <p:spPr bwMode="auto">
                <a:xfrm>
                  <a:off x="5305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2 h 3"/>
                    <a:gd name="T4" fmla="*/ 0 w 1"/>
                    <a:gd name="T5" fmla="*/ 3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4393"/>
                <p:cNvSpPr>
                  <a:spLocks/>
                </p:cNvSpPr>
                <p:nvPr/>
              </p:nvSpPr>
              <p:spPr bwMode="auto">
                <a:xfrm>
                  <a:off x="5306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4394"/>
                <p:cNvSpPr>
                  <a:spLocks/>
                </p:cNvSpPr>
                <p:nvPr/>
              </p:nvSpPr>
              <p:spPr bwMode="auto">
                <a:xfrm>
                  <a:off x="530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4395"/>
                <p:cNvSpPr>
                  <a:spLocks/>
                </p:cNvSpPr>
                <p:nvPr/>
              </p:nvSpPr>
              <p:spPr bwMode="auto">
                <a:xfrm>
                  <a:off x="5308" y="3501"/>
                  <a:ext cx="2" cy="18"/>
                </a:xfrm>
                <a:custGeom>
                  <a:avLst/>
                  <a:gdLst>
                    <a:gd name="T0" fmla="*/ 0 w 2"/>
                    <a:gd name="T1" fmla="*/ 18 h 18"/>
                    <a:gd name="T2" fmla="*/ 0 w 2"/>
                    <a:gd name="T3" fmla="*/ 16 h 18"/>
                    <a:gd name="T4" fmla="*/ 0 w 2"/>
                    <a:gd name="T5" fmla="*/ 16 h 18"/>
                    <a:gd name="T6" fmla="*/ 2 w 2"/>
                    <a:gd name="T7" fmla="*/ 0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8"/>
                    <a:gd name="T14" fmla="*/ 2 w 2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8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4396"/>
                <p:cNvSpPr>
                  <a:spLocks/>
                </p:cNvSpPr>
                <p:nvPr/>
              </p:nvSpPr>
              <p:spPr bwMode="auto">
                <a:xfrm>
                  <a:off x="5310" y="3501"/>
                  <a:ext cx="1" cy="19"/>
                </a:xfrm>
                <a:custGeom>
                  <a:avLst/>
                  <a:gdLst>
                    <a:gd name="T0" fmla="*/ 0 w 1"/>
                    <a:gd name="T1" fmla="*/ 16 h 19"/>
                    <a:gd name="T2" fmla="*/ 0 w 1"/>
                    <a:gd name="T3" fmla="*/ 0 h 19"/>
                    <a:gd name="T4" fmla="*/ 0 w 1"/>
                    <a:gd name="T5" fmla="*/ 16 h 19"/>
                    <a:gd name="T6" fmla="*/ 1 w 1"/>
                    <a:gd name="T7" fmla="*/ 19 h 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9"/>
                    <a:gd name="T14" fmla="*/ 1 w 1"/>
                    <a:gd name="T15" fmla="*/ 19 h 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9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19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4397"/>
                <p:cNvSpPr>
                  <a:spLocks/>
                </p:cNvSpPr>
                <p:nvPr/>
              </p:nvSpPr>
              <p:spPr bwMode="auto">
                <a:xfrm>
                  <a:off x="5311" y="351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2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4398"/>
                <p:cNvSpPr>
                  <a:spLocks/>
                </p:cNvSpPr>
                <p:nvPr/>
              </p:nvSpPr>
              <p:spPr bwMode="auto">
                <a:xfrm>
                  <a:off x="5312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0 h 3"/>
                    <a:gd name="T6" fmla="*/ 1 w 1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4399"/>
                <p:cNvSpPr>
                  <a:spLocks/>
                </p:cNvSpPr>
                <p:nvPr/>
              </p:nvSpPr>
              <p:spPr bwMode="auto">
                <a:xfrm>
                  <a:off x="5313" y="3516"/>
                  <a:ext cx="1" cy="3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0 h 3"/>
                    <a:gd name="T4" fmla="*/ 0 w 1"/>
                    <a:gd name="T5" fmla="*/ 1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4400"/>
                <p:cNvSpPr>
                  <a:spLocks/>
                </p:cNvSpPr>
                <p:nvPr/>
              </p:nvSpPr>
              <p:spPr bwMode="auto">
                <a:xfrm>
                  <a:off x="5314" y="3517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0 h 2"/>
                    <a:gd name="T6" fmla="*/ 1 w 1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"/>
                    <a:gd name="T14" fmla="*/ 1 w 1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4401"/>
                <p:cNvSpPr>
                  <a:spLocks/>
                </p:cNvSpPr>
                <p:nvPr/>
              </p:nvSpPr>
              <p:spPr bwMode="auto">
                <a:xfrm>
                  <a:off x="5315" y="3517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4402"/>
                <p:cNvSpPr>
                  <a:spLocks/>
                </p:cNvSpPr>
                <p:nvPr/>
              </p:nvSpPr>
              <p:spPr bwMode="auto">
                <a:xfrm>
                  <a:off x="5317" y="3516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3"/>
                    <a:gd name="T14" fmla="*/ 1 w 1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1588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" name="Freeform 4403"/>
              <p:cNvSpPr>
                <a:spLocks/>
              </p:cNvSpPr>
              <p:nvPr/>
            </p:nvSpPr>
            <p:spPr bwMode="auto">
              <a:xfrm>
                <a:off x="5318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4404"/>
              <p:cNvSpPr>
                <a:spLocks/>
              </p:cNvSpPr>
              <p:nvPr/>
            </p:nvSpPr>
            <p:spPr bwMode="auto">
              <a:xfrm>
                <a:off x="5319" y="351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4405"/>
              <p:cNvSpPr>
                <a:spLocks/>
              </p:cNvSpPr>
              <p:nvPr/>
            </p:nvSpPr>
            <p:spPr bwMode="auto">
              <a:xfrm>
                <a:off x="5320" y="351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1 h 4"/>
                  <a:gd name="T6" fmla="*/ 1 w 1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4406"/>
              <p:cNvSpPr>
                <a:spLocks/>
              </p:cNvSpPr>
              <p:nvPr/>
            </p:nvSpPr>
            <p:spPr bwMode="auto">
              <a:xfrm>
                <a:off x="5321" y="351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4407"/>
              <p:cNvSpPr>
                <a:spLocks/>
              </p:cNvSpPr>
              <p:nvPr/>
            </p:nvSpPr>
            <p:spPr bwMode="auto">
              <a:xfrm>
                <a:off x="5322" y="351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4408"/>
              <p:cNvSpPr>
                <a:spLocks/>
              </p:cNvSpPr>
              <p:nvPr/>
            </p:nvSpPr>
            <p:spPr bwMode="auto">
              <a:xfrm>
                <a:off x="5324" y="351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4409"/>
              <p:cNvSpPr>
                <a:spLocks/>
              </p:cNvSpPr>
              <p:nvPr/>
            </p:nvSpPr>
            <p:spPr bwMode="auto">
              <a:xfrm>
                <a:off x="5325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4410"/>
              <p:cNvSpPr>
                <a:spLocks/>
              </p:cNvSpPr>
              <p:nvPr/>
            </p:nvSpPr>
            <p:spPr bwMode="auto">
              <a:xfrm>
                <a:off x="5326" y="351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4411"/>
              <p:cNvSpPr>
                <a:spLocks/>
              </p:cNvSpPr>
              <p:nvPr/>
            </p:nvSpPr>
            <p:spPr bwMode="auto">
              <a:xfrm>
                <a:off x="5327" y="3516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4412"/>
              <p:cNvSpPr>
                <a:spLocks/>
              </p:cNvSpPr>
              <p:nvPr/>
            </p:nvSpPr>
            <p:spPr bwMode="auto">
              <a:xfrm>
                <a:off x="5328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4413"/>
              <p:cNvSpPr>
                <a:spLocks/>
              </p:cNvSpPr>
              <p:nvPr/>
            </p:nvSpPr>
            <p:spPr bwMode="auto">
              <a:xfrm>
                <a:off x="5329" y="351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4414"/>
              <p:cNvSpPr>
                <a:spLocks/>
              </p:cNvSpPr>
              <p:nvPr/>
            </p:nvSpPr>
            <p:spPr bwMode="auto">
              <a:xfrm>
                <a:off x="5331" y="350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0 h 7"/>
                  <a:gd name="T6" fmla="*/ 1 w 1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4415"/>
              <p:cNvSpPr>
                <a:spLocks/>
              </p:cNvSpPr>
              <p:nvPr/>
            </p:nvSpPr>
            <p:spPr bwMode="auto">
              <a:xfrm>
                <a:off x="5332" y="3499"/>
                <a:ext cx="1" cy="20"/>
              </a:xfrm>
              <a:custGeom>
                <a:avLst/>
                <a:gdLst>
                  <a:gd name="T0" fmla="*/ 0 w 1"/>
                  <a:gd name="T1" fmla="*/ 20 h 20"/>
                  <a:gd name="T2" fmla="*/ 0 w 1"/>
                  <a:gd name="T3" fmla="*/ 0 h 20"/>
                  <a:gd name="T4" fmla="*/ 0 w 1"/>
                  <a:gd name="T5" fmla="*/ 20 h 20"/>
                  <a:gd name="T6" fmla="*/ 1 w 1"/>
                  <a:gd name="T7" fmla="*/ 1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0"/>
                  <a:gd name="T14" fmla="*/ 1 w 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1" y="1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416"/>
              <p:cNvSpPr>
                <a:spLocks/>
              </p:cNvSpPr>
              <p:nvPr/>
            </p:nvSpPr>
            <p:spPr bwMode="auto">
              <a:xfrm>
                <a:off x="5333" y="3507"/>
                <a:ext cx="1" cy="13"/>
              </a:xfrm>
              <a:custGeom>
                <a:avLst/>
                <a:gdLst>
                  <a:gd name="T0" fmla="*/ 0 w 1"/>
                  <a:gd name="T1" fmla="*/ 13 h 13"/>
                  <a:gd name="T2" fmla="*/ 0 w 1"/>
                  <a:gd name="T3" fmla="*/ 10 h 13"/>
                  <a:gd name="T4" fmla="*/ 0 w 1"/>
                  <a:gd name="T5" fmla="*/ 12 h 13"/>
                  <a:gd name="T6" fmla="*/ 1 w 1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1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0" y="13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4417"/>
              <p:cNvSpPr>
                <a:spLocks/>
              </p:cNvSpPr>
              <p:nvPr/>
            </p:nvSpPr>
            <p:spPr bwMode="auto">
              <a:xfrm>
                <a:off x="5334" y="3507"/>
                <a:ext cx="1" cy="13"/>
              </a:xfrm>
              <a:custGeom>
                <a:avLst/>
                <a:gdLst>
                  <a:gd name="T0" fmla="*/ 0 w 1"/>
                  <a:gd name="T1" fmla="*/ 13 h 13"/>
                  <a:gd name="T2" fmla="*/ 0 w 1"/>
                  <a:gd name="T3" fmla="*/ 0 h 13"/>
                  <a:gd name="T4" fmla="*/ 0 w 1"/>
                  <a:gd name="T5" fmla="*/ 13 h 13"/>
                  <a:gd name="T6" fmla="*/ 1 w 1"/>
                  <a:gd name="T7" fmla="*/ 1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3"/>
                  <a:gd name="T14" fmla="*/ 1 w 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3">
                    <a:moveTo>
                      <a:pt x="0" y="13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" y="1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4418"/>
              <p:cNvSpPr>
                <a:spLocks/>
              </p:cNvSpPr>
              <p:nvPr/>
            </p:nvSpPr>
            <p:spPr bwMode="auto">
              <a:xfrm>
                <a:off x="5335" y="351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"/>
                  <a:gd name="T14" fmla="*/ 1 w 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4419"/>
              <p:cNvSpPr>
                <a:spLocks/>
              </p:cNvSpPr>
              <p:nvPr/>
            </p:nvSpPr>
            <p:spPr bwMode="auto">
              <a:xfrm>
                <a:off x="5336" y="351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0 w 2"/>
                  <a:gd name="T5" fmla="*/ 3 h 3"/>
                  <a:gd name="T6" fmla="*/ 2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4420"/>
              <p:cNvSpPr>
                <a:spLocks/>
              </p:cNvSpPr>
              <p:nvPr/>
            </p:nvSpPr>
            <p:spPr bwMode="auto">
              <a:xfrm>
                <a:off x="5338" y="3516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0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4421"/>
              <p:cNvSpPr>
                <a:spLocks/>
              </p:cNvSpPr>
              <p:nvPr/>
            </p:nvSpPr>
            <p:spPr bwMode="auto">
              <a:xfrm>
                <a:off x="5339" y="3516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0 h 4"/>
                  <a:gd name="T4" fmla="*/ 0 w 1"/>
                  <a:gd name="T5" fmla="*/ 0 h 4"/>
                  <a:gd name="T6" fmla="*/ 1 w 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3"/>
                    </a:move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4422"/>
              <p:cNvSpPr>
                <a:spLocks/>
              </p:cNvSpPr>
              <p:nvPr/>
            </p:nvSpPr>
            <p:spPr bwMode="auto">
              <a:xfrm>
                <a:off x="5340" y="3517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4423"/>
              <p:cNvSpPr>
                <a:spLocks/>
              </p:cNvSpPr>
              <p:nvPr/>
            </p:nvSpPr>
            <p:spPr bwMode="auto">
              <a:xfrm>
                <a:off x="5341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4424"/>
              <p:cNvSpPr>
                <a:spLocks/>
              </p:cNvSpPr>
              <p:nvPr/>
            </p:nvSpPr>
            <p:spPr bwMode="auto">
              <a:xfrm>
                <a:off x="5342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4425"/>
              <p:cNvSpPr>
                <a:spLocks/>
              </p:cNvSpPr>
              <p:nvPr/>
            </p:nvSpPr>
            <p:spPr bwMode="auto">
              <a:xfrm>
                <a:off x="5343" y="351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4426"/>
              <p:cNvSpPr>
                <a:spLocks/>
              </p:cNvSpPr>
              <p:nvPr/>
            </p:nvSpPr>
            <p:spPr bwMode="auto">
              <a:xfrm>
                <a:off x="5345" y="3502"/>
                <a:ext cx="1" cy="18"/>
              </a:xfrm>
              <a:custGeom>
                <a:avLst/>
                <a:gdLst>
                  <a:gd name="T0" fmla="*/ 0 w 1"/>
                  <a:gd name="T1" fmla="*/ 18 h 18"/>
                  <a:gd name="T2" fmla="*/ 0 w 1"/>
                  <a:gd name="T3" fmla="*/ 0 h 18"/>
                  <a:gd name="T4" fmla="*/ 0 w 1"/>
                  <a:gd name="T5" fmla="*/ 18 h 18"/>
                  <a:gd name="T6" fmla="*/ 1 w 1"/>
                  <a:gd name="T7" fmla="*/ 15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8"/>
                  <a:gd name="T14" fmla="*/ 1 w 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8">
                    <a:moveTo>
                      <a:pt x="0" y="18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1" y="1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4427"/>
              <p:cNvSpPr>
                <a:spLocks/>
              </p:cNvSpPr>
              <p:nvPr/>
            </p:nvSpPr>
            <p:spPr bwMode="auto">
              <a:xfrm>
                <a:off x="5346" y="351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1 h 4"/>
                  <a:gd name="T4" fmla="*/ 0 w 1"/>
                  <a:gd name="T5" fmla="*/ 4 h 4"/>
                  <a:gd name="T6" fmla="*/ 1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4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4428"/>
              <p:cNvSpPr>
                <a:spLocks/>
              </p:cNvSpPr>
              <p:nvPr/>
            </p:nvSpPr>
            <p:spPr bwMode="auto">
              <a:xfrm>
                <a:off x="5347" y="3506"/>
                <a:ext cx="1" cy="11"/>
              </a:xfrm>
              <a:custGeom>
                <a:avLst/>
                <a:gdLst>
                  <a:gd name="T0" fmla="*/ 0 w 1"/>
                  <a:gd name="T1" fmla="*/ 10 h 11"/>
                  <a:gd name="T2" fmla="*/ 0 w 1"/>
                  <a:gd name="T3" fmla="*/ 0 h 11"/>
                  <a:gd name="T4" fmla="*/ 0 w 1"/>
                  <a:gd name="T5" fmla="*/ 0 h 11"/>
                  <a:gd name="T6" fmla="*/ 1 w 1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1"/>
                  <a:gd name="T14" fmla="*/ 1 w 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1">
                    <a:moveTo>
                      <a:pt x="0" y="10"/>
                    </a:moveTo>
                    <a:lnTo>
                      <a:pt x="0" y="0"/>
                    </a:lnTo>
                    <a:lnTo>
                      <a:pt x="1" y="1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4429"/>
              <p:cNvSpPr>
                <a:spLocks/>
              </p:cNvSpPr>
              <p:nvPr/>
            </p:nvSpPr>
            <p:spPr bwMode="auto">
              <a:xfrm>
                <a:off x="5348" y="351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1 h 4"/>
                  <a:gd name="T4" fmla="*/ 0 w 1"/>
                  <a:gd name="T5" fmla="*/ 4 h 4"/>
                  <a:gd name="T6" fmla="*/ 1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4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4430"/>
              <p:cNvSpPr>
                <a:spLocks/>
              </p:cNvSpPr>
              <p:nvPr/>
            </p:nvSpPr>
            <p:spPr bwMode="auto">
              <a:xfrm>
                <a:off x="5349" y="35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431"/>
              <p:cNvSpPr>
                <a:spLocks/>
              </p:cNvSpPr>
              <p:nvPr/>
            </p:nvSpPr>
            <p:spPr bwMode="auto">
              <a:xfrm>
                <a:off x="5350" y="3516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1 h 3"/>
                  <a:gd name="T4" fmla="*/ 0 w 2"/>
                  <a:gd name="T5" fmla="*/ 3 h 3"/>
                  <a:gd name="T6" fmla="*/ 2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4432"/>
              <p:cNvSpPr>
                <a:spLocks/>
              </p:cNvSpPr>
              <p:nvPr/>
            </p:nvSpPr>
            <p:spPr bwMode="auto">
              <a:xfrm>
                <a:off x="5352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4433"/>
              <p:cNvSpPr>
                <a:spLocks/>
              </p:cNvSpPr>
              <p:nvPr/>
            </p:nvSpPr>
            <p:spPr bwMode="auto">
              <a:xfrm>
                <a:off x="5353" y="3513"/>
                <a:ext cx="1" cy="6"/>
              </a:xfrm>
              <a:custGeom>
                <a:avLst/>
                <a:gdLst>
                  <a:gd name="T0" fmla="*/ 0 w 1"/>
                  <a:gd name="T1" fmla="*/ 4 h 6"/>
                  <a:gd name="T2" fmla="*/ 0 w 1"/>
                  <a:gd name="T3" fmla="*/ 0 h 6"/>
                  <a:gd name="T4" fmla="*/ 0 w 1"/>
                  <a:gd name="T5" fmla="*/ 0 h 6"/>
                  <a:gd name="T6" fmla="*/ 1 w 1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"/>
                  <a:gd name="T14" fmla="*/ 1 w 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">
                    <a:moveTo>
                      <a:pt x="0" y="4"/>
                    </a:moveTo>
                    <a:lnTo>
                      <a:pt x="0" y="0"/>
                    </a:lnTo>
                    <a:lnTo>
                      <a:pt x="1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4434"/>
              <p:cNvSpPr>
                <a:spLocks/>
              </p:cNvSpPr>
              <p:nvPr/>
            </p:nvSpPr>
            <p:spPr bwMode="auto">
              <a:xfrm>
                <a:off x="5354" y="3509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7 h 10"/>
                  <a:gd name="T6" fmla="*/ 1 w 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0"/>
                  <a:gd name="T14" fmla="*/ 1 w 1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1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4435"/>
              <p:cNvSpPr>
                <a:spLocks/>
              </p:cNvSpPr>
              <p:nvPr/>
            </p:nvSpPr>
            <p:spPr bwMode="auto">
              <a:xfrm>
                <a:off x="5355" y="35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4436"/>
              <p:cNvSpPr>
                <a:spLocks/>
              </p:cNvSpPr>
              <p:nvPr/>
            </p:nvSpPr>
            <p:spPr bwMode="auto">
              <a:xfrm>
                <a:off x="5356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4437"/>
              <p:cNvSpPr>
                <a:spLocks/>
              </p:cNvSpPr>
              <p:nvPr/>
            </p:nvSpPr>
            <p:spPr bwMode="auto">
              <a:xfrm>
                <a:off x="5357" y="351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4438"/>
              <p:cNvSpPr>
                <a:spLocks/>
              </p:cNvSpPr>
              <p:nvPr/>
            </p:nvSpPr>
            <p:spPr bwMode="auto">
              <a:xfrm>
                <a:off x="5359" y="351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0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3"/>
                  <a:gd name="T14" fmla="*/ 1 w 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4439"/>
              <p:cNvSpPr>
                <a:spLocks/>
              </p:cNvSpPr>
              <p:nvPr/>
            </p:nvSpPr>
            <p:spPr bwMode="auto">
              <a:xfrm>
                <a:off x="5360" y="3505"/>
                <a:ext cx="1" cy="14"/>
              </a:xfrm>
              <a:custGeom>
                <a:avLst/>
                <a:gdLst>
                  <a:gd name="T0" fmla="*/ 0 w 1"/>
                  <a:gd name="T1" fmla="*/ 14 h 14"/>
                  <a:gd name="T2" fmla="*/ 0 w 1"/>
                  <a:gd name="T3" fmla="*/ 0 h 14"/>
                  <a:gd name="T4" fmla="*/ 0 w 1"/>
                  <a:gd name="T5" fmla="*/ 0 h 14"/>
                  <a:gd name="T6" fmla="*/ 1 w 1"/>
                  <a:gd name="T7" fmla="*/ 12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4"/>
                  <a:gd name="T14" fmla="*/ 1 w 1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4">
                    <a:moveTo>
                      <a:pt x="0" y="14"/>
                    </a:moveTo>
                    <a:lnTo>
                      <a:pt x="0" y="0"/>
                    </a:lnTo>
                    <a:lnTo>
                      <a:pt x="1" y="1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4440"/>
              <p:cNvSpPr>
                <a:spLocks/>
              </p:cNvSpPr>
              <p:nvPr/>
            </p:nvSpPr>
            <p:spPr bwMode="auto">
              <a:xfrm>
                <a:off x="5361" y="351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4441"/>
              <p:cNvSpPr>
                <a:spLocks/>
              </p:cNvSpPr>
              <p:nvPr/>
            </p:nvSpPr>
            <p:spPr bwMode="auto">
              <a:xfrm>
                <a:off x="5362" y="35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4442"/>
              <p:cNvSpPr>
                <a:spLocks/>
              </p:cNvSpPr>
              <p:nvPr/>
            </p:nvSpPr>
            <p:spPr bwMode="auto">
              <a:xfrm>
                <a:off x="5363" y="3510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0 h 9"/>
                  <a:gd name="T4" fmla="*/ 0 w 1"/>
                  <a:gd name="T5" fmla="*/ 9 h 9"/>
                  <a:gd name="T6" fmla="*/ 1 w 1"/>
                  <a:gd name="T7" fmla="*/ 5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9"/>
                  <a:gd name="T14" fmla="*/ 1 w 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9">
                    <a:moveTo>
                      <a:pt x="0" y="9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" y="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4443"/>
              <p:cNvSpPr>
                <a:spLocks noChangeShapeType="1"/>
              </p:cNvSpPr>
              <p:nvPr/>
            </p:nvSpPr>
            <p:spPr bwMode="auto">
              <a:xfrm>
                <a:off x="5364" y="351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444"/>
            <p:cNvGrpSpPr>
              <a:grpSpLocks/>
            </p:cNvGrpSpPr>
            <p:nvPr/>
          </p:nvGrpSpPr>
          <p:grpSpPr bwMode="auto">
            <a:xfrm>
              <a:off x="178" y="672"/>
              <a:ext cx="5397" cy="3020"/>
              <a:chOff x="178" y="672"/>
              <a:chExt cx="5397" cy="3020"/>
            </a:xfrm>
          </p:grpSpPr>
          <p:sp>
            <p:nvSpPr>
              <p:cNvPr id="8" name="Rectangle 4445"/>
              <p:cNvSpPr>
                <a:spLocks noChangeArrowheads="1"/>
              </p:cNvSpPr>
              <p:nvPr/>
            </p:nvSpPr>
            <p:spPr bwMode="auto">
              <a:xfrm>
                <a:off x="310" y="3567"/>
                <a:ext cx="17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600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Rectangle 4446"/>
              <p:cNvSpPr>
                <a:spLocks noChangeArrowheads="1"/>
              </p:cNvSpPr>
              <p:nvPr/>
            </p:nvSpPr>
            <p:spPr bwMode="auto">
              <a:xfrm>
                <a:off x="1375" y="3567"/>
                <a:ext cx="17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900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Rectangle 4447"/>
              <p:cNvSpPr>
                <a:spLocks noChangeArrowheads="1"/>
              </p:cNvSpPr>
              <p:nvPr/>
            </p:nvSpPr>
            <p:spPr bwMode="auto">
              <a:xfrm>
                <a:off x="2411" y="3567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1200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Rectangle 4448"/>
              <p:cNvSpPr>
                <a:spLocks noChangeArrowheads="1"/>
              </p:cNvSpPr>
              <p:nvPr/>
            </p:nvSpPr>
            <p:spPr bwMode="auto">
              <a:xfrm>
                <a:off x="3476" y="3567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1500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Rectangle 4449"/>
              <p:cNvSpPr>
                <a:spLocks noChangeArrowheads="1"/>
              </p:cNvSpPr>
              <p:nvPr/>
            </p:nvSpPr>
            <p:spPr bwMode="auto">
              <a:xfrm>
                <a:off x="4541" y="3567"/>
                <a:ext cx="23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1800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Rectangle 4450"/>
              <p:cNvSpPr>
                <a:spLocks noChangeArrowheads="1"/>
              </p:cNvSpPr>
              <p:nvPr/>
            </p:nvSpPr>
            <p:spPr bwMode="auto">
              <a:xfrm>
                <a:off x="5407" y="3474"/>
                <a:ext cx="16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m/z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4" name="Rectangle 4451"/>
              <p:cNvSpPr>
                <a:spLocks noChangeArrowheads="1"/>
              </p:cNvSpPr>
              <p:nvPr/>
            </p:nvSpPr>
            <p:spPr bwMode="auto">
              <a:xfrm>
                <a:off x="292" y="3472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5" name="Rectangle 4452"/>
              <p:cNvSpPr>
                <a:spLocks noChangeArrowheads="1"/>
              </p:cNvSpPr>
              <p:nvPr/>
            </p:nvSpPr>
            <p:spPr bwMode="auto">
              <a:xfrm>
                <a:off x="178" y="744"/>
                <a:ext cx="174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100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Rectangle 4453"/>
              <p:cNvSpPr>
                <a:spLocks noChangeArrowheads="1"/>
              </p:cNvSpPr>
              <p:nvPr/>
            </p:nvSpPr>
            <p:spPr bwMode="auto">
              <a:xfrm>
                <a:off x="259" y="2108"/>
                <a:ext cx="92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FFFF00"/>
                    </a:solidFill>
                    <a:latin typeface="Arial" pitchFamily="34" charset="0"/>
                  </a:rPr>
                  <a:t>%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Rectangle 4454"/>
              <p:cNvSpPr>
                <a:spLocks noChangeArrowheads="1"/>
              </p:cNvSpPr>
              <p:nvPr/>
            </p:nvSpPr>
            <p:spPr bwMode="auto">
              <a:xfrm>
                <a:off x="1281" y="672"/>
                <a:ext cx="15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FFFF00"/>
                    </a:solidFill>
                    <a:latin typeface="Arial" pitchFamily="34" charset="0"/>
                  </a:rPr>
                  <a:t>872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Rectangle 4455"/>
              <p:cNvSpPr>
                <a:spLocks noChangeArrowheads="1"/>
              </p:cNvSpPr>
              <p:nvPr/>
            </p:nvSpPr>
            <p:spPr bwMode="auto">
              <a:xfrm>
                <a:off x="2284" y="2237"/>
                <a:ext cx="21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FFFF00"/>
                    </a:solidFill>
                    <a:latin typeface="Arial" pitchFamily="34" charset="0"/>
                  </a:rPr>
                  <a:t>1162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9" name="Rectangle 4456"/>
              <p:cNvSpPr>
                <a:spLocks noChangeArrowheads="1"/>
              </p:cNvSpPr>
              <p:nvPr/>
            </p:nvSpPr>
            <p:spPr bwMode="auto">
              <a:xfrm>
                <a:off x="4348" y="3264"/>
                <a:ext cx="212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FFFF00"/>
                    </a:solidFill>
                    <a:latin typeface="Arial" pitchFamily="34" charset="0"/>
                  </a:rPr>
                  <a:t>1743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4460" name="Text Box 4457"/>
          <p:cNvSpPr txBox="1">
            <a:spLocks noChangeArrowheads="1"/>
          </p:cNvSpPr>
          <p:nvPr/>
        </p:nvSpPr>
        <p:spPr bwMode="auto">
          <a:xfrm>
            <a:off x="155180" y="0"/>
            <a:ext cx="8863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2400" b="1" dirty="0"/>
              <a:t>Electrospray Ionization Mass Spectrum of a Polypeptide</a:t>
            </a:r>
          </a:p>
        </p:txBody>
      </p:sp>
      <p:sp>
        <p:nvSpPr>
          <p:cNvPr id="4461" name="Text Box 4458"/>
          <p:cNvSpPr txBox="1">
            <a:spLocks noChangeArrowheads="1"/>
          </p:cNvSpPr>
          <p:nvPr/>
        </p:nvSpPr>
        <p:spPr bwMode="auto">
          <a:xfrm>
            <a:off x="1727994" y="6461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4+</a:t>
            </a:r>
          </a:p>
        </p:txBody>
      </p:sp>
      <p:sp>
        <p:nvSpPr>
          <p:cNvPr id="4462" name="Text Box 4459"/>
          <p:cNvSpPr txBox="1">
            <a:spLocks noChangeArrowheads="1"/>
          </p:cNvSpPr>
          <p:nvPr/>
        </p:nvSpPr>
        <p:spPr bwMode="auto">
          <a:xfrm>
            <a:off x="3404394" y="30845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3+</a:t>
            </a:r>
          </a:p>
        </p:txBody>
      </p:sp>
      <p:sp>
        <p:nvSpPr>
          <p:cNvPr id="4463" name="Text Box 4460"/>
          <p:cNvSpPr txBox="1">
            <a:spLocks noChangeArrowheads="1"/>
          </p:cNvSpPr>
          <p:nvPr/>
        </p:nvSpPr>
        <p:spPr bwMode="auto">
          <a:xfrm>
            <a:off x="6680994" y="47609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2+</a:t>
            </a:r>
          </a:p>
        </p:txBody>
      </p:sp>
      <p:sp>
        <p:nvSpPr>
          <p:cNvPr id="4464" name="Text Box 4461"/>
          <p:cNvSpPr txBox="1">
            <a:spLocks noChangeArrowheads="1"/>
          </p:cNvSpPr>
          <p:nvPr/>
        </p:nvSpPr>
        <p:spPr bwMode="auto">
          <a:xfrm>
            <a:off x="813594" y="4760913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5+</a:t>
            </a:r>
          </a:p>
        </p:txBody>
      </p:sp>
      <p:sp>
        <p:nvSpPr>
          <p:cNvPr id="4465" name="Text Box 4462"/>
          <p:cNvSpPr txBox="1">
            <a:spLocks noChangeArrowheads="1"/>
          </p:cNvSpPr>
          <p:nvPr/>
        </p:nvSpPr>
        <p:spPr bwMode="auto">
          <a:xfrm>
            <a:off x="5995194" y="950913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6600"/>
                </a:solidFill>
              </a:rPr>
              <a:t>mw = 3483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600" y="1898306"/>
            <a:ext cx="653415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b="1" kern="0" dirty="0">
                <a:latin typeface="+mn-lt"/>
              </a:rPr>
              <a:t>Mass Discrimination Effects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800" b="1" kern="0" dirty="0">
                <a:latin typeface="+mn-lt"/>
              </a:rPr>
              <a:t>Higher Mass = Lower Sensitivity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b="1" kern="0" dirty="0">
                <a:latin typeface="+mn-lt"/>
              </a:rPr>
              <a:t>Resolving Power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800" b="1" kern="0" dirty="0">
                <a:latin typeface="+mn-lt"/>
              </a:rPr>
              <a:t>Separations, Mass Spectrometric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b="1" kern="0" dirty="0">
                <a:latin typeface="+mn-lt"/>
              </a:rPr>
              <a:t>Sample Preparation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sz="2800" b="1" kern="0" dirty="0">
                <a:latin typeface="+mn-lt"/>
              </a:rPr>
              <a:t>Salts, Buffers, Related Molecules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b="1" kern="0" dirty="0">
                <a:latin typeface="+mn-lt"/>
              </a:rPr>
              <a:t>Separations Stability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3200" b="1" kern="0" dirty="0">
                <a:latin typeface="+mn-lt"/>
              </a:rPr>
              <a:t>Adsorption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09600"/>
            <a:ext cx="8534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+mj-cs"/>
              </a:rPr>
              <a:t>Challenges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706562"/>
            <a:ext cx="874395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Stock Solutions (plasma versus water)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Protein Precipitation (speed of ACN addition)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Ultracentrifugation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Column Preconditioning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86225" y="4602162"/>
            <a:ext cx="49577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D.C. Delinsky, K.T. Hill, C.A. White, M.G. Bartlett</a:t>
            </a:r>
          </a:p>
          <a:p>
            <a:r>
              <a:rPr lang="en-US"/>
              <a:t>Rapid Commun. Mass Spectrom. (2004).</a:t>
            </a:r>
          </a:p>
          <a:p>
            <a:endParaRPr lang="en-US"/>
          </a:p>
          <a:p>
            <a:r>
              <a:rPr lang="en-US"/>
              <a:t>D.C. Delinsky, K.T. Hill, C.A. White, M.G. Bartlett</a:t>
            </a:r>
          </a:p>
          <a:p>
            <a:r>
              <a:rPr lang="en-US"/>
              <a:t>Biomed. Chromatogr. (2004).</a:t>
            </a:r>
          </a:p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038" y="609600"/>
            <a:ext cx="846296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Peptides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609600"/>
            <a:ext cx="40195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800600" y="1447800"/>
            <a:ext cx="4049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Comparison of homopolymer</a:t>
            </a:r>
          </a:p>
          <a:p>
            <a:r>
              <a:rPr lang="en-US" sz="2400" b="1"/>
              <a:t>oligonucleotide charge-state</a:t>
            </a:r>
          </a:p>
          <a:p>
            <a:r>
              <a:rPr lang="en-US" sz="2400" b="1"/>
              <a:t>distributions in positive-ion </a:t>
            </a:r>
          </a:p>
          <a:p>
            <a:r>
              <a:rPr lang="en-US" sz="2400" b="1"/>
              <a:t>mode and negative-ion mode </a:t>
            </a:r>
          </a:p>
          <a:p>
            <a:r>
              <a:rPr lang="en-US" sz="2400" b="1"/>
              <a:t>using electrospray ionization</a:t>
            </a:r>
          </a:p>
          <a:p>
            <a:r>
              <a:rPr lang="en-US" sz="2400" b="1"/>
              <a:t>mass spectrometry.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29200" y="4876800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P.P. Wang, L.B. Martin, M.G. Bartlett</a:t>
            </a:r>
          </a:p>
          <a:p>
            <a:r>
              <a:rPr lang="en-US"/>
              <a:t>Rapid Commun. Mass Spectrom. (1997)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95363" y="944563"/>
            <a:ext cx="7245350" cy="4141788"/>
            <a:chOff x="707" y="864"/>
            <a:chExt cx="4564" cy="260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07" y="864"/>
              <a:ext cx="4564" cy="2609"/>
              <a:chOff x="707" y="864"/>
              <a:chExt cx="4564" cy="2609"/>
            </a:xfrm>
          </p:grpSpPr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 flipH="1">
                <a:off x="889" y="3331"/>
                <a:ext cx="4123" cy="1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 flipV="1">
                <a:off x="92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96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1008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V="1">
                <a:off x="105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V="1">
                <a:off x="1095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113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V="1">
                <a:off x="118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V="1">
                <a:off x="122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126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1313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135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V="1">
                <a:off x="139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flipV="1">
                <a:off x="1443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V="1">
                <a:off x="148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1531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flipV="1">
                <a:off x="157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1618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V="1">
                <a:off x="166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flipV="1">
                <a:off x="170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V="1">
                <a:off x="1748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V="1">
                <a:off x="179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1835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V="1">
                <a:off x="187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V="1">
                <a:off x="192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 flipV="1">
                <a:off x="1966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 flipV="1">
                <a:off x="200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 flipV="1">
                <a:off x="2053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 flipV="1">
                <a:off x="209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 flipV="1">
                <a:off x="213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 flipV="1">
                <a:off x="2183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 flipV="1">
                <a:off x="222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6"/>
              <p:cNvSpPr>
                <a:spLocks noChangeShapeType="1"/>
              </p:cNvSpPr>
              <p:nvPr/>
            </p:nvSpPr>
            <p:spPr bwMode="auto">
              <a:xfrm flipV="1">
                <a:off x="227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 flipV="1">
                <a:off x="231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 flipV="1">
                <a:off x="235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9"/>
              <p:cNvSpPr>
                <a:spLocks noChangeShapeType="1"/>
              </p:cNvSpPr>
              <p:nvPr/>
            </p:nvSpPr>
            <p:spPr bwMode="auto">
              <a:xfrm flipV="1">
                <a:off x="2401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V="1">
                <a:off x="244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 flipV="1">
                <a:off x="2488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V="1">
                <a:off x="253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3"/>
              <p:cNvSpPr>
                <a:spLocks noChangeShapeType="1"/>
              </p:cNvSpPr>
              <p:nvPr/>
            </p:nvSpPr>
            <p:spPr bwMode="auto">
              <a:xfrm flipV="1">
                <a:off x="257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4"/>
              <p:cNvSpPr>
                <a:spLocks noChangeShapeType="1"/>
              </p:cNvSpPr>
              <p:nvPr/>
            </p:nvSpPr>
            <p:spPr bwMode="auto">
              <a:xfrm flipV="1">
                <a:off x="2619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 flipV="1">
                <a:off x="266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 flipV="1">
                <a:off x="270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7"/>
              <p:cNvSpPr>
                <a:spLocks noChangeShapeType="1"/>
              </p:cNvSpPr>
              <p:nvPr/>
            </p:nvSpPr>
            <p:spPr bwMode="auto">
              <a:xfrm flipV="1">
                <a:off x="274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2793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V="1">
                <a:off x="2836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0"/>
              <p:cNvSpPr>
                <a:spLocks noChangeShapeType="1"/>
              </p:cNvSpPr>
              <p:nvPr/>
            </p:nvSpPr>
            <p:spPr bwMode="auto">
              <a:xfrm flipV="1">
                <a:off x="287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 flipV="1">
                <a:off x="292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2"/>
              <p:cNvSpPr>
                <a:spLocks noChangeShapeType="1"/>
              </p:cNvSpPr>
              <p:nvPr/>
            </p:nvSpPr>
            <p:spPr bwMode="auto">
              <a:xfrm flipV="1">
                <a:off x="296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3"/>
              <p:cNvSpPr>
                <a:spLocks noChangeShapeType="1"/>
              </p:cNvSpPr>
              <p:nvPr/>
            </p:nvSpPr>
            <p:spPr bwMode="auto">
              <a:xfrm flipV="1">
                <a:off x="301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4"/>
              <p:cNvSpPr>
                <a:spLocks noChangeShapeType="1"/>
              </p:cNvSpPr>
              <p:nvPr/>
            </p:nvSpPr>
            <p:spPr bwMode="auto">
              <a:xfrm flipV="1">
                <a:off x="3054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5"/>
              <p:cNvSpPr>
                <a:spLocks noChangeShapeType="1"/>
              </p:cNvSpPr>
              <p:nvPr/>
            </p:nvSpPr>
            <p:spPr bwMode="auto">
              <a:xfrm flipV="1">
                <a:off x="309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6"/>
              <p:cNvSpPr>
                <a:spLocks noChangeShapeType="1"/>
              </p:cNvSpPr>
              <p:nvPr/>
            </p:nvSpPr>
            <p:spPr bwMode="auto">
              <a:xfrm flipV="1">
                <a:off x="314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7"/>
              <p:cNvSpPr>
                <a:spLocks noChangeShapeType="1"/>
              </p:cNvSpPr>
              <p:nvPr/>
            </p:nvSpPr>
            <p:spPr bwMode="auto">
              <a:xfrm flipV="1">
                <a:off x="318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8"/>
              <p:cNvSpPr>
                <a:spLocks noChangeShapeType="1"/>
              </p:cNvSpPr>
              <p:nvPr/>
            </p:nvSpPr>
            <p:spPr bwMode="auto">
              <a:xfrm flipV="1">
                <a:off x="3228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59"/>
              <p:cNvSpPr>
                <a:spLocks noChangeShapeType="1"/>
              </p:cNvSpPr>
              <p:nvPr/>
            </p:nvSpPr>
            <p:spPr bwMode="auto">
              <a:xfrm flipV="1">
                <a:off x="3272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0"/>
              <p:cNvSpPr>
                <a:spLocks noChangeShapeType="1"/>
              </p:cNvSpPr>
              <p:nvPr/>
            </p:nvSpPr>
            <p:spPr bwMode="auto">
              <a:xfrm flipV="1">
                <a:off x="3315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1"/>
              <p:cNvSpPr>
                <a:spLocks noChangeShapeType="1"/>
              </p:cNvSpPr>
              <p:nvPr/>
            </p:nvSpPr>
            <p:spPr bwMode="auto">
              <a:xfrm flipV="1">
                <a:off x="335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2"/>
              <p:cNvSpPr>
                <a:spLocks noChangeShapeType="1"/>
              </p:cNvSpPr>
              <p:nvPr/>
            </p:nvSpPr>
            <p:spPr bwMode="auto">
              <a:xfrm flipV="1">
                <a:off x="340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3"/>
              <p:cNvSpPr>
                <a:spLocks noChangeShapeType="1"/>
              </p:cNvSpPr>
              <p:nvPr/>
            </p:nvSpPr>
            <p:spPr bwMode="auto">
              <a:xfrm flipV="1">
                <a:off x="344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4"/>
              <p:cNvSpPr>
                <a:spLocks noChangeShapeType="1"/>
              </p:cNvSpPr>
              <p:nvPr/>
            </p:nvSpPr>
            <p:spPr bwMode="auto">
              <a:xfrm flipV="1">
                <a:off x="3489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5"/>
              <p:cNvSpPr>
                <a:spLocks noChangeShapeType="1"/>
              </p:cNvSpPr>
              <p:nvPr/>
            </p:nvSpPr>
            <p:spPr bwMode="auto">
              <a:xfrm flipV="1">
                <a:off x="3533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6"/>
              <p:cNvSpPr>
                <a:spLocks noChangeShapeType="1"/>
              </p:cNvSpPr>
              <p:nvPr/>
            </p:nvSpPr>
            <p:spPr bwMode="auto">
              <a:xfrm flipV="1">
                <a:off x="357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7"/>
              <p:cNvSpPr>
                <a:spLocks noChangeShapeType="1"/>
              </p:cNvSpPr>
              <p:nvPr/>
            </p:nvSpPr>
            <p:spPr bwMode="auto">
              <a:xfrm flipV="1">
                <a:off x="3620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68"/>
              <p:cNvSpPr>
                <a:spLocks noChangeShapeType="1"/>
              </p:cNvSpPr>
              <p:nvPr/>
            </p:nvSpPr>
            <p:spPr bwMode="auto">
              <a:xfrm flipV="1">
                <a:off x="366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69"/>
              <p:cNvSpPr>
                <a:spLocks noChangeShapeType="1"/>
              </p:cNvSpPr>
              <p:nvPr/>
            </p:nvSpPr>
            <p:spPr bwMode="auto">
              <a:xfrm flipV="1">
                <a:off x="3707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0"/>
              <p:cNvSpPr>
                <a:spLocks noChangeShapeType="1"/>
              </p:cNvSpPr>
              <p:nvPr/>
            </p:nvSpPr>
            <p:spPr bwMode="auto">
              <a:xfrm flipV="1">
                <a:off x="375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1"/>
              <p:cNvSpPr>
                <a:spLocks noChangeShapeType="1"/>
              </p:cNvSpPr>
              <p:nvPr/>
            </p:nvSpPr>
            <p:spPr bwMode="auto">
              <a:xfrm flipV="1">
                <a:off x="379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2"/>
              <p:cNvSpPr>
                <a:spLocks noChangeShapeType="1"/>
              </p:cNvSpPr>
              <p:nvPr/>
            </p:nvSpPr>
            <p:spPr bwMode="auto">
              <a:xfrm flipV="1">
                <a:off x="383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73"/>
              <p:cNvSpPr>
                <a:spLocks noChangeShapeType="1"/>
              </p:cNvSpPr>
              <p:nvPr/>
            </p:nvSpPr>
            <p:spPr bwMode="auto">
              <a:xfrm flipV="1">
                <a:off x="388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4"/>
              <p:cNvSpPr>
                <a:spLocks noChangeShapeType="1"/>
              </p:cNvSpPr>
              <p:nvPr/>
            </p:nvSpPr>
            <p:spPr bwMode="auto">
              <a:xfrm flipV="1">
                <a:off x="3924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5"/>
              <p:cNvSpPr>
                <a:spLocks noChangeShapeType="1"/>
              </p:cNvSpPr>
              <p:nvPr/>
            </p:nvSpPr>
            <p:spPr bwMode="auto">
              <a:xfrm flipV="1">
                <a:off x="3968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76"/>
              <p:cNvSpPr>
                <a:spLocks noChangeShapeType="1"/>
              </p:cNvSpPr>
              <p:nvPr/>
            </p:nvSpPr>
            <p:spPr bwMode="auto">
              <a:xfrm flipV="1">
                <a:off x="401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77"/>
              <p:cNvSpPr>
                <a:spLocks noChangeShapeType="1"/>
              </p:cNvSpPr>
              <p:nvPr/>
            </p:nvSpPr>
            <p:spPr bwMode="auto">
              <a:xfrm flipV="1">
                <a:off x="4055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78"/>
              <p:cNvSpPr>
                <a:spLocks noChangeShapeType="1"/>
              </p:cNvSpPr>
              <p:nvPr/>
            </p:nvSpPr>
            <p:spPr bwMode="auto">
              <a:xfrm flipV="1">
                <a:off x="409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79"/>
              <p:cNvSpPr>
                <a:spLocks noChangeShapeType="1"/>
              </p:cNvSpPr>
              <p:nvPr/>
            </p:nvSpPr>
            <p:spPr bwMode="auto">
              <a:xfrm flipV="1">
                <a:off x="4142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80"/>
              <p:cNvSpPr>
                <a:spLocks noChangeShapeType="1"/>
              </p:cNvSpPr>
              <p:nvPr/>
            </p:nvSpPr>
            <p:spPr bwMode="auto">
              <a:xfrm flipV="1">
                <a:off x="418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81"/>
              <p:cNvSpPr>
                <a:spLocks noChangeShapeType="1"/>
              </p:cNvSpPr>
              <p:nvPr/>
            </p:nvSpPr>
            <p:spPr bwMode="auto">
              <a:xfrm flipV="1">
                <a:off x="422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2"/>
              <p:cNvSpPr>
                <a:spLocks noChangeShapeType="1"/>
              </p:cNvSpPr>
              <p:nvPr/>
            </p:nvSpPr>
            <p:spPr bwMode="auto">
              <a:xfrm flipV="1">
                <a:off x="427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3"/>
              <p:cNvSpPr>
                <a:spLocks noChangeShapeType="1"/>
              </p:cNvSpPr>
              <p:nvPr/>
            </p:nvSpPr>
            <p:spPr bwMode="auto">
              <a:xfrm flipV="1">
                <a:off x="431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4"/>
              <p:cNvSpPr>
                <a:spLocks noChangeShapeType="1"/>
              </p:cNvSpPr>
              <p:nvPr/>
            </p:nvSpPr>
            <p:spPr bwMode="auto">
              <a:xfrm flipV="1">
                <a:off x="4360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85"/>
              <p:cNvSpPr>
                <a:spLocks noChangeShapeType="1"/>
              </p:cNvSpPr>
              <p:nvPr/>
            </p:nvSpPr>
            <p:spPr bwMode="auto">
              <a:xfrm flipV="1">
                <a:off x="440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86"/>
              <p:cNvSpPr>
                <a:spLocks noChangeShapeType="1"/>
              </p:cNvSpPr>
              <p:nvPr/>
            </p:nvSpPr>
            <p:spPr bwMode="auto">
              <a:xfrm flipV="1">
                <a:off x="4447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87"/>
              <p:cNvSpPr>
                <a:spLocks noChangeShapeType="1"/>
              </p:cNvSpPr>
              <p:nvPr/>
            </p:nvSpPr>
            <p:spPr bwMode="auto">
              <a:xfrm flipV="1">
                <a:off x="449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8"/>
              <p:cNvSpPr>
                <a:spLocks noChangeShapeType="1"/>
              </p:cNvSpPr>
              <p:nvPr/>
            </p:nvSpPr>
            <p:spPr bwMode="auto">
              <a:xfrm flipV="1">
                <a:off x="453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89"/>
              <p:cNvSpPr>
                <a:spLocks noChangeShapeType="1"/>
              </p:cNvSpPr>
              <p:nvPr/>
            </p:nvSpPr>
            <p:spPr bwMode="auto">
              <a:xfrm flipV="1">
                <a:off x="4577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90"/>
              <p:cNvSpPr>
                <a:spLocks noChangeShapeType="1"/>
              </p:cNvSpPr>
              <p:nvPr/>
            </p:nvSpPr>
            <p:spPr bwMode="auto">
              <a:xfrm flipV="1">
                <a:off x="4621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1"/>
              <p:cNvSpPr>
                <a:spLocks noChangeShapeType="1"/>
              </p:cNvSpPr>
              <p:nvPr/>
            </p:nvSpPr>
            <p:spPr bwMode="auto">
              <a:xfrm flipV="1">
                <a:off x="4664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92"/>
              <p:cNvSpPr>
                <a:spLocks noChangeShapeType="1"/>
              </p:cNvSpPr>
              <p:nvPr/>
            </p:nvSpPr>
            <p:spPr bwMode="auto">
              <a:xfrm flipV="1">
                <a:off x="470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3"/>
              <p:cNvSpPr>
                <a:spLocks noChangeShapeType="1"/>
              </p:cNvSpPr>
              <p:nvPr/>
            </p:nvSpPr>
            <p:spPr bwMode="auto">
              <a:xfrm flipV="1">
                <a:off x="475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4"/>
              <p:cNvSpPr>
                <a:spLocks noChangeShapeType="1"/>
              </p:cNvSpPr>
              <p:nvPr/>
            </p:nvSpPr>
            <p:spPr bwMode="auto">
              <a:xfrm flipV="1">
                <a:off x="4795" y="333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5"/>
              <p:cNvSpPr>
                <a:spLocks noChangeShapeType="1"/>
              </p:cNvSpPr>
              <p:nvPr/>
            </p:nvSpPr>
            <p:spPr bwMode="auto">
              <a:xfrm flipV="1">
                <a:off x="483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6"/>
              <p:cNvSpPr>
                <a:spLocks noChangeShapeType="1"/>
              </p:cNvSpPr>
              <p:nvPr/>
            </p:nvSpPr>
            <p:spPr bwMode="auto">
              <a:xfrm flipV="1">
                <a:off x="4882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7"/>
              <p:cNvSpPr>
                <a:spLocks noChangeShapeType="1"/>
              </p:cNvSpPr>
              <p:nvPr/>
            </p:nvSpPr>
            <p:spPr bwMode="auto">
              <a:xfrm flipV="1">
                <a:off x="4926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8"/>
              <p:cNvSpPr>
                <a:spLocks noChangeShapeType="1"/>
              </p:cNvSpPr>
              <p:nvPr/>
            </p:nvSpPr>
            <p:spPr bwMode="auto">
              <a:xfrm flipV="1">
                <a:off x="4969" y="3331"/>
                <a:ext cx="1" cy="17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Rectangle 99"/>
              <p:cNvSpPr>
                <a:spLocks noChangeArrowheads="1"/>
              </p:cNvSpPr>
              <p:nvPr/>
            </p:nvSpPr>
            <p:spPr bwMode="auto">
              <a:xfrm>
                <a:off x="1230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1.00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5" name="Rectangle 100"/>
              <p:cNvSpPr>
                <a:spLocks noChangeArrowheads="1"/>
              </p:cNvSpPr>
              <p:nvPr/>
            </p:nvSpPr>
            <p:spPr bwMode="auto">
              <a:xfrm>
                <a:off x="1665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2.00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6" name="Rectangle 101"/>
              <p:cNvSpPr>
                <a:spLocks noChangeArrowheads="1"/>
              </p:cNvSpPr>
              <p:nvPr/>
            </p:nvSpPr>
            <p:spPr bwMode="auto">
              <a:xfrm>
                <a:off x="2100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3.00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7" name="Rectangle 102"/>
              <p:cNvSpPr>
                <a:spLocks noChangeArrowheads="1"/>
              </p:cNvSpPr>
              <p:nvPr/>
            </p:nvSpPr>
            <p:spPr bwMode="auto">
              <a:xfrm>
                <a:off x="2535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4.00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8" name="Rectangle 103"/>
              <p:cNvSpPr>
                <a:spLocks noChangeArrowheads="1"/>
              </p:cNvSpPr>
              <p:nvPr/>
            </p:nvSpPr>
            <p:spPr bwMode="auto">
              <a:xfrm>
                <a:off x="2971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5.00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09" name="Rectangle 104"/>
              <p:cNvSpPr>
                <a:spLocks noChangeArrowheads="1"/>
              </p:cNvSpPr>
              <p:nvPr/>
            </p:nvSpPr>
            <p:spPr bwMode="auto">
              <a:xfrm>
                <a:off x="3406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6.00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10" name="Rectangle 105"/>
              <p:cNvSpPr>
                <a:spLocks noChangeArrowheads="1"/>
              </p:cNvSpPr>
              <p:nvPr/>
            </p:nvSpPr>
            <p:spPr bwMode="auto">
              <a:xfrm>
                <a:off x="3841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7.00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11" name="Rectangle 106"/>
              <p:cNvSpPr>
                <a:spLocks noChangeArrowheads="1"/>
              </p:cNvSpPr>
              <p:nvPr/>
            </p:nvSpPr>
            <p:spPr bwMode="auto">
              <a:xfrm>
                <a:off x="4276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8.00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12" name="Rectangle 107"/>
              <p:cNvSpPr>
                <a:spLocks noChangeArrowheads="1"/>
              </p:cNvSpPr>
              <p:nvPr/>
            </p:nvSpPr>
            <p:spPr bwMode="auto">
              <a:xfrm>
                <a:off x="4712" y="3367"/>
                <a:ext cx="15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9.00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13" name="Rectangle 108"/>
              <p:cNvSpPr>
                <a:spLocks noChangeArrowheads="1"/>
              </p:cNvSpPr>
              <p:nvPr/>
            </p:nvSpPr>
            <p:spPr bwMode="auto">
              <a:xfrm>
                <a:off x="5049" y="3288"/>
                <a:ext cx="18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Time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14" name="Line 109"/>
              <p:cNvSpPr>
                <a:spLocks noChangeShapeType="1"/>
              </p:cNvSpPr>
              <p:nvPr/>
            </p:nvSpPr>
            <p:spPr bwMode="auto">
              <a:xfrm>
                <a:off x="889" y="2283"/>
                <a:ext cx="1" cy="1047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10"/>
              <p:cNvSpPr>
                <a:spLocks noChangeShapeType="1"/>
              </p:cNvSpPr>
              <p:nvPr/>
            </p:nvSpPr>
            <p:spPr bwMode="auto">
              <a:xfrm>
                <a:off x="852" y="2283"/>
                <a:ext cx="37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11"/>
              <p:cNvSpPr>
                <a:spLocks noChangeShapeType="1"/>
              </p:cNvSpPr>
              <p:nvPr/>
            </p:nvSpPr>
            <p:spPr bwMode="auto">
              <a:xfrm>
                <a:off x="871" y="2388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12"/>
              <p:cNvSpPr>
                <a:spLocks noChangeShapeType="1"/>
              </p:cNvSpPr>
              <p:nvPr/>
            </p:nvSpPr>
            <p:spPr bwMode="auto">
              <a:xfrm>
                <a:off x="871" y="2492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13"/>
              <p:cNvSpPr>
                <a:spLocks noChangeShapeType="1"/>
              </p:cNvSpPr>
              <p:nvPr/>
            </p:nvSpPr>
            <p:spPr bwMode="auto">
              <a:xfrm>
                <a:off x="871" y="2597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14"/>
              <p:cNvSpPr>
                <a:spLocks noChangeShapeType="1"/>
              </p:cNvSpPr>
              <p:nvPr/>
            </p:nvSpPr>
            <p:spPr bwMode="auto">
              <a:xfrm>
                <a:off x="871" y="2701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15"/>
              <p:cNvSpPr>
                <a:spLocks noChangeShapeType="1"/>
              </p:cNvSpPr>
              <p:nvPr/>
            </p:nvSpPr>
            <p:spPr bwMode="auto">
              <a:xfrm>
                <a:off x="852" y="2806"/>
                <a:ext cx="37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16"/>
              <p:cNvSpPr>
                <a:spLocks noChangeShapeType="1"/>
              </p:cNvSpPr>
              <p:nvPr/>
            </p:nvSpPr>
            <p:spPr bwMode="auto">
              <a:xfrm>
                <a:off x="871" y="2910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17"/>
              <p:cNvSpPr>
                <a:spLocks noChangeShapeType="1"/>
              </p:cNvSpPr>
              <p:nvPr/>
            </p:nvSpPr>
            <p:spPr bwMode="auto">
              <a:xfrm>
                <a:off x="871" y="3015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18"/>
              <p:cNvSpPr>
                <a:spLocks noChangeShapeType="1"/>
              </p:cNvSpPr>
              <p:nvPr/>
            </p:nvSpPr>
            <p:spPr bwMode="auto">
              <a:xfrm>
                <a:off x="871" y="3120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19"/>
              <p:cNvSpPr>
                <a:spLocks noChangeShapeType="1"/>
              </p:cNvSpPr>
              <p:nvPr/>
            </p:nvSpPr>
            <p:spPr bwMode="auto">
              <a:xfrm>
                <a:off x="871" y="3224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20"/>
              <p:cNvSpPr>
                <a:spLocks noChangeShapeType="1"/>
              </p:cNvSpPr>
              <p:nvPr/>
            </p:nvSpPr>
            <p:spPr bwMode="auto">
              <a:xfrm>
                <a:off x="852" y="3329"/>
                <a:ext cx="37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Rectangle 121"/>
              <p:cNvSpPr>
                <a:spLocks noChangeArrowheads="1"/>
              </p:cNvSpPr>
              <p:nvPr/>
            </p:nvSpPr>
            <p:spPr bwMode="auto">
              <a:xfrm>
                <a:off x="803" y="3286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27" name="Rectangle 122"/>
              <p:cNvSpPr>
                <a:spLocks noChangeArrowheads="1"/>
              </p:cNvSpPr>
              <p:nvPr/>
            </p:nvSpPr>
            <p:spPr bwMode="auto">
              <a:xfrm>
                <a:off x="707" y="2241"/>
                <a:ext cx="13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100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28" name="Rectangle 123"/>
              <p:cNvSpPr>
                <a:spLocks noChangeArrowheads="1"/>
              </p:cNvSpPr>
              <p:nvPr/>
            </p:nvSpPr>
            <p:spPr bwMode="auto">
              <a:xfrm>
                <a:off x="775" y="2764"/>
                <a:ext cx="73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%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29" name="Line 124"/>
              <p:cNvSpPr>
                <a:spLocks noChangeShapeType="1"/>
              </p:cNvSpPr>
              <p:nvPr/>
            </p:nvSpPr>
            <p:spPr bwMode="auto">
              <a:xfrm flipH="1">
                <a:off x="889" y="2081"/>
                <a:ext cx="4123" cy="1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25"/>
              <p:cNvSpPr>
                <a:spLocks noChangeShapeType="1"/>
              </p:cNvSpPr>
              <p:nvPr/>
            </p:nvSpPr>
            <p:spPr bwMode="auto">
              <a:xfrm flipV="1">
                <a:off x="92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26"/>
              <p:cNvSpPr>
                <a:spLocks noChangeShapeType="1"/>
              </p:cNvSpPr>
              <p:nvPr/>
            </p:nvSpPr>
            <p:spPr bwMode="auto">
              <a:xfrm flipV="1">
                <a:off x="96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27"/>
              <p:cNvSpPr>
                <a:spLocks noChangeShapeType="1"/>
              </p:cNvSpPr>
              <p:nvPr/>
            </p:nvSpPr>
            <p:spPr bwMode="auto">
              <a:xfrm flipV="1">
                <a:off x="1008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28"/>
              <p:cNvSpPr>
                <a:spLocks noChangeShapeType="1"/>
              </p:cNvSpPr>
              <p:nvPr/>
            </p:nvSpPr>
            <p:spPr bwMode="auto">
              <a:xfrm flipV="1">
                <a:off x="105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29"/>
              <p:cNvSpPr>
                <a:spLocks noChangeShapeType="1"/>
              </p:cNvSpPr>
              <p:nvPr/>
            </p:nvSpPr>
            <p:spPr bwMode="auto">
              <a:xfrm flipV="1">
                <a:off x="1095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30"/>
              <p:cNvSpPr>
                <a:spLocks noChangeShapeType="1"/>
              </p:cNvSpPr>
              <p:nvPr/>
            </p:nvSpPr>
            <p:spPr bwMode="auto">
              <a:xfrm flipV="1">
                <a:off x="113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31"/>
              <p:cNvSpPr>
                <a:spLocks noChangeShapeType="1"/>
              </p:cNvSpPr>
              <p:nvPr/>
            </p:nvSpPr>
            <p:spPr bwMode="auto">
              <a:xfrm flipV="1">
                <a:off x="118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32"/>
              <p:cNvSpPr>
                <a:spLocks noChangeShapeType="1"/>
              </p:cNvSpPr>
              <p:nvPr/>
            </p:nvSpPr>
            <p:spPr bwMode="auto">
              <a:xfrm flipV="1">
                <a:off x="122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33"/>
              <p:cNvSpPr>
                <a:spLocks noChangeShapeType="1"/>
              </p:cNvSpPr>
              <p:nvPr/>
            </p:nvSpPr>
            <p:spPr bwMode="auto">
              <a:xfrm flipV="1">
                <a:off x="126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34"/>
              <p:cNvSpPr>
                <a:spLocks noChangeShapeType="1"/>
              </p:cNvSpPr>
              <p:nvPr/>
            </p:nvSpPr>
            <p:spPr bwMode="auto">
              <a:xfrm flipV="1">
                <a:off x="1313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5"/>
              <p:cNvSpPr>
                <a:spLocks noChangeShapeType="1"/>
              </p:cNvSpPr>
              <p:nvPr/>
            </p:nvSpPr>
            <p:spPr bwMode="auto">
              <a:xfrm flipV="1">
                <a:off x="135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6"/>
              <p:cNvSpPr>
                <a:spLocks noChangeShapeType="1"/>
              </p:cNvSpPr>
              <p:nvPr/>
            </p:nvSpPr>
            <p:spPr bwMode="auto">
              <a:xfrm flipV="1">
                <a:off x="139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7"/>
              <p:cNvSpPr>
                <a:spLocks noChangeShapeType="1"/>
              </p:cNvSpPr>
              <p:nvPr/>
            </p:nvSpPr>
            <p:spPr bwMode="auto">
              <a:xfrm flipV="1">
                <a:off x="1443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8"/>
              <p:cNvSpPr>
                <a:spLocks noChangeShapeType="1"/>
              </p:cNvSpPr>
              <p:nvPr/>
            </p:nvSpPr>
            <p:spPr bwMode="auto">
              <a:xfrm flipV="1">
                <a:off x="148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9"/>
              <p:cNvSpPr>
                <a:spLocks noChangeShapeType="1"/>
              </p:cNvSpPr>
              <p:nvPr/>
            </p:nvSpPr>
            <p:spPr bwMode="auto">
              <a:xfrm flipV="1">
                <a:off x="1531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40"/>
              <p:cNvSpPr>
                <a:spLocks noChangeShapeType="1"/>
              </p:cNvSpPr>
              <p:nvPr/>
            </p:nvSpPr>
            <p:spPr bwMode="auto">
              <a:xfrm flipV="1">
                <a:off x="157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41"/>
              <p:cNvSpPr>
                <a:spLocks noChangeShapeType="1"/>
              </p:cNvSpPr>
              <p:nvPr/>
            </p:nvSpPr>
            <p:spPr bwMode="auto">
              <a:xfrm flipV="1">
                <a:off x="1618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42"/>
              <p:cNvSpPr>
                <a:spLocks noChangeShapeType="1"/>
              </p:cNvSpPr>
              <p:nvPr/>
            </p:nvSpPr>
            <p:spPr bwMode="auto">
              <a:xfrm flipV="1">
                <a:off x="166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3"/>
              <p:cNvSpPr>
                <a:spLocks noChangeShapeType="1"/>
              </p:cNvSpPr>
              <p:nvPr/>
            </p:nvSpPr>
            <p:spPr bwMode="auto">
              <a:xfrm flipV="1">
                <a:off x="170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44"/>
              <p:cNvSpPr>
                <a:spLocks noChangeShapeType="1"/>
              </p:cNvSpPr>
              <p:nvPr/>
            </p:nvSpPr>
            <p:spPr bwMode="auto">
              <a:xfrm flipV="1">
                <a:off x="1748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45"/>
              <p:cNvSpPr>
                <a:spLocks noChangeShapeType="1"/>
              </p:cNvSpPr>
              <p:nvPr/>
            </p:nvSpPr>
            <p:spPr bwMode="auto">
              <a:xfrm flipV="1">
                <a:off x="179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46"/>
              <p:cNvSpPr>
                <a:spLocks noChangeShapeType="1"/>
              </p:cNvSpPr>
              <p:nvPr/>
            </p:nvSpPr>
            <p:spPr bwMode="auto">
              <a:xfrm flipV="1">
                <a:off x="1835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47"/>
              <p:cNvSpPr>
                <a:spLocks noChangeShapeType="1"/>
              </p:cNvSpPr>
              <p:nvPr/>
            </p:nvSpPr>
            <p:spPr bwMode="auto">
              <a:xfrm flipV="1">
                <a:off x="187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48"/>
              <p:cNvSpPr>
                <a:spLocks noChangeShapeType="1"/>
              </p:cNvSpPr>
              <p:nvPr/>
            </p:nvSpPr>
            <p:spPr bwMode="auto">
              <a:xfrm flipV="1">
                <a:off x="192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49"/>
              <p:cNvSpPr>
                <a:spLocks noChangeShapeType="1"/>
              </p:cNvSpPr>
              <p:nvPr/>
            </p:nvSpPr>
            <p:spPr bwMode="auto">
              <a:xfrm flipV="1">
                <a:off x="1966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50"/>
              <p:cNvSpPr>
                <a:spLocks noChangeShapeType="1"/>
              </p:cNvSpPr>
              <p:nvPr/>
            </p:nvSpPr>
            <p:spPr bwMode="auto">
              <a:xfrm flipV="1">
                <a:off x="200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51"/>
              <p:cNvSpPr>
                <a:spLocks noChangeShapeType="1"/>
              </p:cNvSpPr>
              <p:nvPr/>
            </p:nvSpPr>
            <p:spPr bwMode="auto">
              <a:xfrm flipV="1">
                <a:off x="2053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52"/>
              <p:cNvSpPr>
                <a:spLocks noChangeShapeType="1"/>
              </p:cNvSpPr>
              <p:nvPr/>
            </p:nvSpPr>
            <p:spPr bwMode="auto">
              <a:xfrm flipV="1">
                <a:off x="209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53"/>
              <p:cNvSpPr>
                <a:spLocks noChangeShapeType="1"/>
              </p:cNvSpPr>
              <p:nvPr/>
            </p:nvSpPr>
            <p:spPr bwMode="auto">
              <a:xfrm flipV="1">
                <a:off x="213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54"/>
              <p:cNvSpPr>
                <a:spLocks noChangeShapeType="1"/>
              </p:cNvSpPr>
              <p:nvPr/>
            </p:nvSpPr>
            <p:spPr bwMode="auto">
              <a:xfrm flipV="1">
                <a:off x="2183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55"/>
              <p:cNvSpPr>
                <a:spLocks noChangeShapeType="1"/>
              </p:cNvSpPr>
              <p:nvPr/>
            </p:nvSpPr>
            <p:spPr bwMode="auto">
              <a:xfrm flipV="1">
                <a:off x="222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56"/>
              <p:cNvSpPr>
                <a:spLocks noChangeShapeType="1"/>
              </p:cNvSpPr>
              <p:nvPr/>
            </p:nvSpPr>
            <p:spPr bwMode="auto">
              <a:xfrm flipV="1">
                <a:off x="227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57"/>
              <p:cNvSpPr>
                <a:spLocks noChangeShapeType="1"/>
              </p:cNvSpPr>
              <p:nvPr/>
            </p:nvSpPr>
            <p:spPr bwMode="auto">
              <a:xfrm flipV="1">
                <a:off x="231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58"/>
              <p:cNvSpPr>
                <a:spLocks noChangeShapeType="1"/>
              </p:cNvSpPr>
              <p:nvPr/>
            </p:nvSpPr>
            <p:spPr bwMode="auto">
              <a:xfrm flipV="1">
                <a:off x="235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59"/>
              <p:cNvSpPr>
                <a:spLocks noChangeShapeType="1"/>
              </p:cNvSpPr>
              <p:nvPr/>
            </p:nvSpPr>
            <p:spPr bwMode="auto">
              <a:xfrm flipV="1">
                <a:off x="2401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60"/>
              <p:cNvSpPr>
                <a:spLocks noChangeShapeType="1"/>
              </p:cNvSpPr>
              <p:nvPr/>
            </p:nvSpPr>
            <p:spPr bwMode="auto">
              <a:xfrm flipV="1">
                <a:off x="244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61"/>
              <p:cNvSpPr>
                <a:spLocks noChangeShapeType="1"/>
              </p:cNvSpPr>
              <p:nvPr/>
            </p:nvSpPr>
            <p:spPr bwMode="auto">
              <a:xfrm flipV="1">
                <a:off x="2488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62"/>
              <p:cNvSpPr>
                <a:spLocks noChangeShapeType="1"/>
              </p:cNvSpPr>
              <p:nvPr/>
            </p:nvSpPr>
            <p:spPr bwMode="auto">
              <a:xfrm flipV="1">
                <a:off x="253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63"/>
              <p:cNvSpPr>
                <a:spLocks noChangeShapeType="1"/>
              </p:cNvSpPr>
              <p:nvPr/>
            </p:nvSpPr>
            <p:spPr bwMode="auto">
              <a:xfrm flipV="1">
                <a:off x="257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64"/>
              <p:cNvSpPr>
                <a:spLocks noChangeShapeType="1"/>
              </p:cNvSpPr>
              <p:nvPr/>
            </p:nvSpPr>
            <p:spPr bwMode="auto">
              <a:xfrm flipV="1">
                <a:off x="2619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65"/>
              <p:cNvSpPr>
                <a:spLocks noChangeShapeType="1"/>
              </p:cNvSpPr>
              <p:nvPr/>
            </p:nvSpPr>
            <p:spPr bwMode="auto">
              <a:xfrm flipV="1">
                <a:off x="266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66"/>
              <p:cNvSpPr>
                <a:spLocks noChangeShapeType="1"/>
              </p:cNvSpPr>
              <p:nvPr/>
            </p:nvSpPr>
            <p:spPr bwMode="auto">
              <a:xfrm flipV="1">
                <a:off x="270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67"/>
              <p:cNvSpPr>
                <a:spLocks noChangeShapeType="1"/>
              </p:cNvSpPr>
              <p:nvPr/>
            </p:nvSpPr>
            <p:spPr bwMode="auto">
              <a:xfrm flipV="1">
                <a:off x="274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8"/>
              <p:cNvSpPr>
                <a:spLocks noChangeShapeType="1"/>
              </p:cNvSpPr>
              <p:nvPr/>
            </p:nvSpPr>
            <p:spPr bwMode="auto">
              <a:xfrm flipV="1">
                <a:off x="2793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9"/>
              <p:cNvSpPr>
                <a:spLocks noChangeShapeType="1"/>
              </p:cNvSpPr>
              <p:nvPr/>
            </p:nvSpPr>
            <p:spPr bwMode="auto">
              <a:xfrm flipV="1">
                <a:off x="2836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70"/>
              <p:cNvSpPr>
                <a:spLocks noChangeShapeType="1"/>
              </p:cNvSpPr>
              <p:nvPr/>
            </p:nvSpPr>
            <p:spPr bwMode="auto">
              <a:xfrm flipV="1">
                <a:off x="287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71"/>
              <p:cNvSpPr>
                <a:spLocks noChangeShapeType="1"/>
              </p:cNvSpPr>
              <p:nvPr/>
            </p:nvSpPr>
            <p:spPr bwMode="auto">
              <a:xfrm flipV="1">
                <a:off x="292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172"/>
              <p:cNvSpPr>
                <a:spLocks noChangeShapeType="1"/>
              </p:cNvSpPr>
              <p:nvPr/>
            </p:nvSpPr>
            <p:spPr bwMode="auto">
              <a:xfrm flipV="1">
                <a:off x="296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73"/>
              <p:cNvSpPr>
                <a:spLocks noChangeShapeType="1"/>
              </p:cNvSpPr>
              <p:nvPr/>
            </p:nvSpPr>
            <p:spPr bwMode="auto">
              <a:xfrm flipV="1">
                <a:off x="301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74"/>
              <p:cNvSpPr>
                <a:spLocks noChangeShapeType="1"/>
              </p:cNvSpPr>
              <p:nvPr/>
            </p:nvSpPr>
            <p:spPr bwMode="auto">
              <a:xfrm flipV="1">
                <a:off x="3054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75"/>
              <p:cNvSpPr>
                <a:spLocks noChangeShapeType="1"/>
              </p:cNvSpPr>
              <p:nvPr/>
            </p:nvSpPr>
            <p:spPr bwMode="auto">
              <a:xfrm flipV="1">
                <a:off x="309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76"/>
              <p:cNvSpPr>
                <a:spLocks noChangeShapeType="1"/>
              </p:cNvSpPr>
              <p:nvPr/>
            </p:nvSpPr>
            <p:spPr bwMode="auto">
              <a:xfrm flipV="1">
                <a:off x="314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77"/>
              <p:cNvSpPr>
                <a:spLocks noChangeShapeType="1"/>
              </p:cNvSpPr>
              <p:nvPr/>
            </p:nvSpPr>
            <p:spPr bwMode="auto">
              <a:xfrm flipV="1">
                <a:off x="318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78"/>
              <p:cNvSpPr>
                <a:spLocks noChangeShapeType="1"/>
              </p:cNvSpPr>
              <p:nvPr/>
            </p:nvSpPr>
            <p:spPr bwMode="auto">
              <a:xfrm flipV="1">
                <a:off x="3228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79"/>
              <p:cNvSpPr>
                <a:spLocks noChangeShapeType="1"/>
              </p:cNvSpPr>
              <p:nvPr/>
            </p:nvSpPr>
            <p:spPr bwMode="auto">
              <a:xfrm flipV="1">
                <a:off x="3272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80"/>
              <p:cNvSpPr>
                <a:spLocks noChangeShapeType="1"/>
              </p:cNvSpPr>
              <p:nvPr/>
            </p:nvSpPr>
            <p:spPr bwMode="auto">
              <a:xfrm flipV="1">
                <a:off x="3315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81"/>
              <p:cNvSpPr>
                <a:spLocks noChangeShapeType="1"/>
              </p:cNvSpPr>
              <p:nvPr/>
            </p:nvSpPr>
            <p:spPr bwMode="auto">
              <a:xfrm flipV="1">
                <a:off x="335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182"/>
              <p:cNvSpPr>
                <a:spLocks noChangeShapeType="1"/>
              </p:cNvSpPr>
              <p:nvPr/>
            </p:nvSpPr>
            <p:spPr bwMode="auto">
              <a:xfrm flipV="1">
                <a:off x="340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183"/>
              <p:cNvSpPr>
                <a:spLocks noChangeShapeType="1"/>
              </p:cNvSpPr>
              <p:nvPr/>
            </p:nvSpPr>
            <p:spPr bwMode="auto">
              <a:xfrm flipV="1">
                <a:off x="344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84"/>
              <p:cNvSpPr>
                <a:spLocks noChangeShapeType="1"/>
              </p:cNvSpPr>
              <p:nvPr/>
            </p:nvSpPr>
            <p:spPr bwMode="auto">
              <a:xfrm flipV="1">
                <a:off x="3489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85"/>
              <p:cNvSpPr>
                <a:spLocks noChangeShapeType="1"/>
              </p:cNvSpPr>
              <p:nvPr/>
            </p:nvSpPr>
            <p:spPr bwMode="auto">
              <a:xfrm flipV="1">
                <a:off x="3533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86"/>
              <p:cNvSpPr>
                <a:spLocks noChangeShapeType="1"/>
              </p:cNvSpPr>
              <p:nvPr/>
            </p:nvSpPr>
            <p:spPr bwMode="auto">
              <a:xfrm flipV="1">
                <a:off x="357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187"/>
              <p:cNvSpPr>
                <a:spLocks noChangeShapeType="1"/>
              </p:cNvSpPr>
              <p:nvPr/>
            </p:nvSpPr>
            <p:spPr bwMode="auto">
              <a:xfrm flipV="1">
                <a:off x="3620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88"/>
              <p:cNvSpPr>
                <a:spLocks noChangeShapeType="1"/>
              </p:cNvSpPr>
              <p:nvPr/>
            </p:nvSpPr>
            <p:spPr bwMode="auto">
              <a:xfrm flipV="1">
                <a:off x="366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89"/>
              <p:cNvSpPr>
                <a:spLocks noChangeShapeType="1"/>
              </p:cNvSpPr>
              <p:nvPr/>
            </p:nvSpPr>
            <p:spPr bwMode="auto">
              <a:xfrm flipV="1">
                <a:off x="3707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0"/>
              <p:cNvSpPr>
                <a:spLocks noChangeShapeType="1"/>
              </p:cNvSpPr>
              <p:nvPr/>
            </p:nvSpPr>
            <p:spPr bwMode="auto">
              <a:xfrm flipV="1">
                <a:off x="375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1"/>
              <p:cNvSpPr>
                <a:spLocks noChangeShapeType="1"/>
              </p:cNvSpPr>
              <p:nvPr/>
            </p:nvSpPr>
            <p:spPr bwMode="auto">
              <a:xfrm flipV="1">
                <a:off x="379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2"/>
              <p:cNvSpPr>
                <a:spLocks noChangeShapeType="1"/>
              </p:cNvSpPr>
              <p:nvPr/>
            </p:nvSpPr>
            <p:spPr bwMode="auto">
              <a:xfrm flipV="1">
                <a:off x="383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93"/>
              <p:cNvSpPr>
                <a:spLocks noChangeShapeType="1"/>
              </p:cNvSpPr>
              <p:nvPr/>
            </p:nvSpPr>
            <p:spPr bwMode="auto">
              <a:xfrm flipV="1">
                <a:off x="388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94"/>
              <p:cNvSpPr>
                <a:spLocks noChangeShapeType="1"/>
              </p:cNvSpPr>
              <p:nvPr/>
            </p:nvSpPr>
            <p:spPr bwMode="auto">
              <a:xfrm flipV="1">
                <a:off x="3924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5"/>
              <p:cNvSpPr>
                <a:spLocks noChangeShapeType="1"/>
              </p:cNvSpPr>
              <p:nvPr/>
            </p:nvSpPr>
            <p:spPr bwMode="auto">
              <a:xfrm flipV="1">
                <a:off x="3968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6"/>
              <p:cNvSpPr>
                <a:spLocks noChangeShapeType="1"/>
              </p:cNvSpPr>
              <p:nvPr/>
            </p:nvSpPr>
            <p:spPr bwMode="auto">
              <a:xfrm flipV="1">
                <a:off x="401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7"/>
              <p:cNvSpPr>
                <a:spLocks noChangeShapeType="1"/>
              </p:cNvSpPr>
              <p:nvPr/>
            </p:nvSpPr>
            <p:spPr bwMode="auto">
              <a:xfrm flipV="1">
                <a:off x="4055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98"/>
              <p:cNvSpPr>
                <a:spLocks noChangeShapeType="1"/>
              </p:cNvSpPr>
              <p:nvPr/>
            </p:nvSpPr>
            <p:spPr bwMode="auto">
              <a:xfrm flipV="1">
                <a:off x="409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99"/>
              <p:cNvSpPr>
                <a:spLocks noChangeShapeType="1"/>
              </p:cNvSpPr>
              <p:nvPr/>
            </p:nvSpPr>
            <p:spPr bwMode="auto">
              <a:xfrm flipV="1">
                <a:off x="4142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200"/>
              <p:cNvSpPr>
                <a:spLocks noChangeShapeType="1"/>
              </p:cNvSpPr>
              <p:nvPr/>
            </p:nvSpPr>
            <p:spPr bwMode="auto">
              <a:xfrm flipV="1">
                <a:off x="418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01"/>
              <p:cNvSpPr>
                <a:spLocks noChangeShapeType="1"/>
              </p:cNvSpPr>
              <p:nvPr/>
            </p:nvSpPr>
            <p:spPr bwMode="auto">
              <a:xfrm flipV="1">
                <a:off x="422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202"/>
              <p:cNvSpPr>
                <a:spLocks noChangeShapeType="1"/>
              </p:cNvSpPr>
              <p:nvPr/>
            </p:nvSpPr>
            <p:spPr bwMode="auto">
              <a:xfrm flipV="1">
                <a:off x="427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03"/>
              <p:cNvSpPr>
                <a:spLocks noChangeShapeType="1"/>
              </p:cNvSpPr>
              <p:nvPr/>
            </p:nvSpPr>
            <p:spPr bwMode="auto">
              <a:xfrm flipV="1">
                <a:off x="431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204"/>
              <p:cNvSpPr>
                <a:spLocks noChangeShapeType="1"/>
              </p:cNvSpPr>
              <p:nvPr/>
            </p:nvSpPr>
            <p:spPr bwMode="auto">
              <a:xfrm flipV="1">
                <a:off x="4360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05"/>
              <p:cNvSpPr>
                <a:spLocks noChangeShapeType="1"/>
              </p:cNvSpPr>
              <p:nvPr/>
            </p:nvSpPr>
            <p:spPr bwMode="auto">
              <a:xfrm flipV="1">
                <a:off x="440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206"/>
              <p:cNvSpPr>
                <a:spLocks noChangeShapeType="1"/>
              </p:cNvSpPr>
              <p:nvPr/>
            </p:nvSpPr>
            <p:spPr bwMode="auto">
              <a:xfrm flipV="1">
                <a:off x="4447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207"/>
              <p:cNvSpPr>
                <a:spLocks noChangeShapeType="1"/>
              </p:cNvSpPr>
              <p:nvPr/>
            </p:nvSpPr>
            <p:spPr bwMode="auto">
              <a:xfrm flipV="1">
                <a:off x="449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08"/>
              <p:cNvSpPr>
                <a:spLocks noChangeShapeType="1"/>
              </p:cNvSpPr>
              <p:nvPr/>
            </p:nvSpPr>
            <p:spPr bwMode="auto">
              <a:xfrm flipV="1">
                <a:off x="453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09"/>
              <p:cNvSpPr>
                <a:spLocks noChangeShapeType="1"/>
              </p:cNvSpPr>
              <p:nvPr/>
            </p:nvSpPr>
            <p:spPr bwMode="auto">
              <a:xfrm flipV="1">
                <a:off x="4577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10"/>
              <p:cNvSpPr>
                <a:spLocks noChangeShapeType="1"/>
              </p:cNvSpPr>
              <p:nvPr/>
            </p:nvSpPr>
            <p:spPr bwMode="auto">
              <a:xfrm flipV="1">
                <a:off x="4621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211"/>
              <p:cNvSpPr>
                <a:spLocks noChangeShapeType="1"/>
              </p:cNvSpPr>
              <p:nvPr/>
            </p:nvSpPr>
            <p:spPr bwMode="auto">
              <a:xfrm flipV="1">
                <a:off x="4664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12"/>
              <p:cNvSpPr>
                <a:spLocks noChangeShapeType="1"/>
              </p:cNvSpPr>
              <p:nvPr/>
            </p:nvSpPr>
            <p:spPr bwMode="auto">
              <a:xfrm flipV="1">
                <a:off x="470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213"/>
              <p:cNvSpPr>
                <a:spLocks noChangeShapeType="1"/>
              </p:cNvSpPr>
              <p:nvPr/>
            </p:nvSpPr>
            <p:spPr bwMode="auto">
              <a:xfrm flipV="1">
                <a:off x="475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214"/>
              <p:cNvSpPr>
                <a:spLocks noChangeShapeType="1"/>
              </p:cNvSpPr>
              <p:nvPr/>
            </p:nvSpPr>
            <p:spPr bwMode="auto">
              <a:xfrm flipV="1">
                <a:off x="4795" y="2081"/>
                <a:ext cx="1" cy="36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215"/>
              <p:cNvSpPr>
                <a:spLocks noChangeShapeType="1"/>
              </p:cNvSpPr>
              <p:nvPr/>
            </p:nvSpPr>
            <p:spPr bwMode="auto">
              <a:xfrm flipV="1">
                <a:off x="483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6"/>
              <p:cNvSpPr>
                <a:spLocks noChangeShapeType="1"/>
              </p:cNvSpPr>
              <p:nvPr/>
            </p:nvSpPr>
            <p:spPr bwMode="auto">
              <a:xfrm flipV="1">
                <a:off x="4882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7"/>
              <p:cNvSpPr>
                <a:spLocks noChangeShapeType="1"/>
              </p:cNvSpPr>
              <p:nvPr/>
            </p:nvSpPr>
            <p:spPr bwMode="auto">
              <a:xfrm flipV="1">
                <a:off x="4926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8"/>
              <p:cNvSpPr>
                <a:spLocks noChangeShapeType="1"/>
              </p:cNvSpPr>
              <p:nvPr/>
            </p:nvSpPr>
            <p:spPr bwMode="auto">
              <a:xfrm flipV="1">
                <a:off x="4969" y="2081"/>
                <a:ext cx="1" cy="18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9"/>
              <p:cNvSpPr>
                <a:spLocks noChangeShapeType="1"/>
              </p:cNvSpPr>
              <p:nvPr/>
            </p:nvSpPr>
            <p:spPr bwMode="auto">
              <a:xfrm>
                <a:off x="889" y="1034"/>
                <a:ext cx="1" cy="1046"/>
              </a:xfrm>
              <a:prstGeom prst="line">
                <a:avLst/>
              </a:prstGeom>
              <a:noFill/>
              <a:ln w="31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220"/>
              <p:cNvSpPr>
                <a:spLocks noChangeShapeType="1"/>
              </p:cNvSpPr>
              <p:nvPr/>
            </p:nvSpPr>
            <p:spPr bwMode="auto">
              <a:xfrm>
                <a:off x="852" y="1034"/>
                <a:ext cx="37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21"/>
              <p:cNvSpPr>
                <a:spLocks noChangeShapeType="1"/>
              </p:cNvSpPr>
              <p:nvPr/>
            </p:nvSpPr>
            <p:spPr bwMode="auto">
              <a:xfrm>
                <a:off x="871" y="1138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22"/>
              <p:cNvSpPr>
                <a:spLocks noChangeShapeType="1"/>
              </p:cNvSpPr>
              <p:nvPr/>
            </p:nvSpPr>
            <p:spPr bwMode="auto">
              <a:xfrm>
                <a:off x="871" y="1242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23"/>
              <p:cNvSpPr>
                <a:spLocks noChangeShapeType="1"/>
              </p:cNvSpPr>
              <p:nvPr/>
            </p:nvSpPr>
            <p:spPr bwMode="auto">
              <a:xfrm>
                <a:off x="871" y="1347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24"/>
              <p:cNvSpPr>
                <a:spLocks noChangeShapeType="1"/>
              </p:cNvSpPr>
              <p:nvPr/>
            </p:nvSpPr>
            <p:spPr bwMode="auto">
              <a:xfrm>
                <a:off x="871" y="1452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25"/>
              <p:cNvSpPr>
                <a:spLocks noChangeShapeType="1"/>
              </p:cNvSpPr>
              <p:nvPr/>
            </p:nvSpPr>
            <p:spPr bwMode="auto">
              <a:xfrm>
                <a:off x="852" y="1557"/>
                <a:ext cx="37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26"/>
              <p:cNvSpPr>
                <a:spLocks noChangeShapeType="1"/>
              </p:cNvSpPr>
              <p:nvPr/>
            </p:nvSpPr>
            <p:spPr bwMode="auto">
              <a:xfrm>
                <a:off x="871" y="1661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27"/>
              <p:cNvSpPr>
                <a:spLocks noChangeShapeType="1"/>
              </p:cNvSpPr>
              <p:nvPr/>
            </p:nvSpPr>
            <p:spPr bwMode="auto">
              <a:xfrm>
                <a:off x="871" y="1766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28"/>
              <p:cNvSpPr>
                <a:spLocks noChangeShapeType="1"/>
              </p:cNvSpPr>
              <p:nvPr/>
            </p:nvSpPr>
            <p:spPr bwMode="auto">
              <a:xfrm>
                <a:off x="871" y="1870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29"/>
              <p:cNvSpPr>
                <a:spLocks noChangeShapeType="1"/>
              </p:cNvSpPr>
              <p:nvPr/>
            </p:nvSpPr>
            <p:spPr bwMode="auto">
              <a:xfrm>
                <a:off x="871" y="1974"/>
                <a:ext cx="18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230"/>
              <p:cNvSpPr>
                <a:spLocks noChangeShapeType="1"/>
              </p:cNvSpPr>
              <p:nvPr/>
            </p:nvSpPr>
            <p:spPr bwMode="auto">
              <a:xfrm>
                <a:off x="852" y="2079"/>
                <a:ext cx="37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231"/>
              <p:cNvSpPr>
                <a:spLocks noChangeArrowheads="1"/>
              </p:cNvSpPr>
              <p:nvPr/>
            </p:nvSpPr>
            <p:spPr bwMode="auto">
              <a:xfrm>
                <a:off x="803" y="2037"/>
                <a:ext cx="44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37" name="Rectangle 232"/>
              <p:cNvSpPr>
                <a:spLocks noChangeArrowheads="1"/>
              </p:cNvSpPr>
              <p:nvPr/>
            </p:nvSpPr>
            <p:spPr bwMode="auto">
              <a:xfrm>
                <a:off x="707" y="991"/>
                <a:ext cx="13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100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38" name="Rectangle 233"/>
              <p:cNvSpPr>
                <a:spLocks noChangeArrowheads="1"/>
              </p:cNvSpPr>
              <p:nvPr/>
            </p:nvSpPr>
            <p:spPr bwMode="auto">
              <a:xfrm>
                <a:off x="775" y="1515"/>
                <a:ext cx="73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%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39" name="Rectangle 234"/>
              <p:cNvSpPr>
                <a:spLocks noChangeArrowheads="1"/>
              </p:cNvSpPr>
              <p:nvPr/>
            </p:nvSpPr>
            <p:spPr bwMode="auto">
              <a:xfrm>
                <a:off x="4848" y="864"/>
                <a:ext cx="423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m/z = 675.8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40" name="Freeform 235"/>
              <p:cNvSpPr>
                <a:spLocks/>
              </p:cNvSpPr>
              <p:nvPr/>
            </p:nvSpPr>
            <p:spPr bwMode="auto">
              <a:xfrm>
                <a:off x="890" y="2039"/>
                <a:ext cx="2166" cy="1"/>
              </a:xfrm>
              <a:custGeom>
                <a:avLst/>
                <a:gdLst>
                  <a:gd name="T0" fmla="*/ 0 w 4333"/>
                  <a:gd name="T1" fmla="*/ 1 h 2"/>
                  <a:gd name="T2" fmla="*/ 0 w 4333"/>
                  <a:gd name="T3" fmla="*/ 1 h 2"/>
                  <a:gd name="T4" fmla="*/ 0 w 4333"/>
                  <a:gd name="T5" fmla="*/ 1 h 2"/>
                  <a:gd name="T6" fmla="*/ 135 w 433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33"/>
                  <a:gd name="T13" fmla="*/ 0 h 2"/>
                  <a:gd name="T14" fmla="*/ 4333 w 433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33" h="2">
                    <a:moveTo>
                      <a:pt x="0" y="2"/>
                    </a:moveTo>
                    <a:lnTo>
                      <a:pt x="0" y="2"/>
                    </a:lnTo>
                    <a:lnTo>
                      <a:pt x="433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36"/>
              <p:cNvSpPr>
                <a:spLocks/>
              </p:cNvSpPr>
              <p:nvPr/>
            </p:nvSpPr>
            <p:spPr bwMode="auto">
              <a:xfrm>
                <a:off x="3056" y="203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37"/>
              <p:cNvSpPr>
                <a:spLocks/>
              </p:cNvSpPr>
              <p:nvPr/>
            </p:nvSpPr>
            <p:spPr bwMode="auto">
              <a:xfrm>
                <a:off x="3057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38"/>
              <p:cNvSpPr>
                <a:spLocks/>
              </p:cNvSpPr>
              <p:nvPr/>
            </p:nvSpPr>
            <p:spPr bwMode="auto">
              <a:xfrm>
                <a:off x="3059" y="2036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39"/>
              <p:cNvSpPr>
                <a:spLocks/>
              </p:cNvSpPr>
              <p:nvPr/>
            </p:nvSpPr>
            <p:spPr bwMode="auto">
              <a:xfrm>
                <a:off x="3060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40"/>
              <p:cNvSpPr>
                <a:spLocks/>
              </p:cNvSpPr>
              <p:nvPr/>
            </p:nvSpPr>
            <p:spPr bwMode="auto">
              <a:xfrm>
                <a:off x="3062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41"/>
              <p:cNvSpPr>
                <a:spLocks/>
              </p:cNvSpPr>
              <p:nvPr/>
            </p:nvSpPr>
            <p:spPr bwMode="auto">
              <a:xfrm>
                <a:off x="3063" y="20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42"/>
              <p:cNvSpPr>
                <a:spLocks/>
              </p:cNvSpPr>
              <p:nvPr/>
            </p:nvSpPr>
            <p:spPr bwMode="auto">
              <a:xfrm>
                <a:off x="3064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43"/>
              <p:cNvSpPr>
                <a:spLocks/>
              </p:cNvSpPr>
              <p:nvPr/>
            </p:nvSpPr>
            <p:spPr bwMode="auto">
              <a:xfrm>
                <a:off x="3066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44"/>
              <p:cNvSpPr>
                <a:spLocks/>
              </p:cNvSpPr>
              <p:nvPr/>
            </p:nvSpPr>
            <p:spPr bwMode="auto">
              <a:xfrm>
                <a:off x="3067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45"/>
              <p:cNvSpPr>
                <a:spLocks/>
              </p:cNvSpPr>
              <p:nvPr/>
            </p:nvSpPr>
            <p:spPr bwMode="auto">
              <a:xfrm>
                <a:off x="3069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46"/>
              <p:cNvSpPr>
                <a:spLocks/>
              </p:cNvSpPr>
              <p:nvPr/>
            </p:nvSpPr>
            <p:spPr bwMode="auto">
              <a:xfrm>
                <a:off x="3070" y="203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47"/>
              <p:cNvSpPr>
                <a:spLocks/>
              </p:cNvSpPr>
              <p:nvPr/>
            </p:nvSpPr>
            <p:spPr bwMode="auto">
              <a:xfrm>
                <a:off x="3072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48"/>
              <p:cNvSpPr>
                <a:spLocks/>
              </p:cNvSpPr>
              <p:nvPr/>
            </p:nvSpPr>
            <p:spPr bwMode="auto">
              <a:xfrm>
                <a:off x="3073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49"/>
              <p:cNvSpPr>
                <a:spLocks/>
              </p:cNvSpPr>
              <p:nvPr/>
            </p:nvSpPr>
            <p:spPr bwMode="auto">
              <a:xfrm>
                <a:off x="3075" y="203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50"/>
              <p:cNvSpPr>
                <a:spLocks/>
              </p:cNvSpPr>
              <p:nvPr/>
            </p:nvSpPr>
            <p:spPr bwMode="auto">
              <a:xfrm>
                <a:off x="3075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51"/>
              <p:cNvSpPr>
                <a:spLocks/>
              </p:cNvSpPr>
              <p:nvPr/>
            </p:nvSpPr>
            <p:spPr bwMode="auto">
              <a:xfrm>
                <a:off x="3077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52"/>
              <p:cNvSpPr>
                <a:spLocks/>
              </p:cNvSpPr>
              <p:nvPr/>
            </p:nvSpPr>
            <p:spPr bwMode="auto">
              <a:xfrm>
                <a:off x="3078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53"/>
              <p:cNvSpPr>
                <a:spLocks/>
              </p:cNvSpPr>
              <p:nvPr/>
            </p:nvSpPr>
            <p:spPr bwMode="auto">
              <a:xfrm>
                <a:off x="3080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54"/>
              <p:cNvSpPr>
                <a:spLocks/>
              </p:cNvSpPr>
              <p:nvPr/>
            </p:nvSpPr>
            <p:spPr bwMode="auto">
              <a:xfrm>
                <a:off x="3081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55"/>
              <p:cNvSpPr>
                <a:spLocks/>
              </p:cNvSpPr>
              <p:nvPr/>
            </p:nvSpPr>
            <p:spPr bwMode="auto">
              <a:xfrm>
                <a:off x="3083" y="204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56"/>
              <p:cNvSpPr>
                <a:spLocks/>
              </p:cNvSpPr>
              <p:nvPr/>
            </p:nvSpPr>
            <p:spPr bwMode="auto">
              <a:xfrm>
                <a:off x="3084" y="204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57"/>
              <p:cNvSpPr>
                <a:spLocks/>
              </p:cNvSpPr>
              <p:nvPr/>
            </p:nvSpPr>
            <p:spPr bwMode="auto">
              <a:xfrm>
                <a:off x="3086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58"/>
              <p:cNvSpPr>
                <a:spLocks/>
              </p:cNvSpPr>
              <p:nvPr/>
            </p:nvSpPr>
            <p:spPr bwMode="auto">
              <a:xfrm>
                <a:off x="3087" y="2040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59"/>
              <p:cNvSpPr>
                <a:spLocks/>
              </p:cNvSpPr>
              <p:nvPr/>
            </p:nvSpPr>
            <p:spPr bwMode="auto">
              <a:xfrm>
                <a:off x="3089" y="203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60"/>
              <p:cNvSpPr>
                <a:spLocks/>
              </p:cNvSpPr>
              <p:nvPr/>
            </p:nvSpPr>
            <p:spPr bwMode="auto">
              <a:xfrm>
                <a:off x="3090" y="203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61"/>
              <p:cNvSpPr>
                <a:spLocks/>
              </p:cNvSpPr>
              <p:nvPr/>
            </p:nvSpPr>
            <p:spPr bwMode="auto">
              <a:xfrm>
                <a:off x="3092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62"/>
              <p:cNvSpPr>
                <a:spLocks/>
              </p:cNvSpPr>
              <p:nvPr/>
            </p:nvSpPr>
            <p:spPr bwMode="auto">
              <a:xfrm>
                <a:off x="3093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63"/>
              <p:cNvSpPr>
                <a:spLocks/>
              </p:cNvSpPr>
              <p:nvPr/>
            </p:nvSpPr>
            <p:spPr bwMode="auto">
              <a:xfrm>
                <a:off x="3095" y="203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64"/>
              <p:cNvSpPr>
                <a:spLocks/>
              </p:cNvSpPr>
              <p:nvPr/>
            </p:nvSpPr>
            <p:spPr bwMode="auto">
              <a:xfrm>
                <a:off x="3096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65"/>
              <p:cNvSpPr>
                <a:spLocks/>
              </p:cNvSpPr>
              <p:nvPr/>
            </p:nvSpPr>
            <p:spPr bwMode="auto">
              <a:xfrm>
                <a:off x="3098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66"/>
              <p:cNvSpPr>
                <a:spLocks/>
              </p:cNvSpPr>
              <p:nvPr/>
            </p:nvSpPr>
            <p:spPr bwMode="auto">
              <a:xfrm>
                <a:off x="3099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67"/>
              <p:cNvSpPr>
                <a:spLocks/>
              </p:cNvSpPr>
              <p:nvPr/>
            </p:nvSpPr>
            <p:spPr bwMode="auto">
              <a:xfrm>
                <a:off x="3100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68"/>
              <p:cNvSpPr>
                <a:spLocks/>
              </p:cNvSpPr>
              <p:nvPr/>
            </p:nvSpPr>
            <p:spPr bwMode="auto">
              <a:xfrm>
                <a:off x="3102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69"/>
              <p:cNvSpPr>
                <a:spLocks/>
              </p:cNvSpPr>
              <p:nvPr/>
            </p:nvSpPr>
            <p:spPr bwMode="auto">
              <a:xfrm>
                <a:off x="3103" y="203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70"/>
              <p:cNvSpPr>
                <a:spLocks/>
              </p:cNvSpPr>
              <p:nvPr/>
            </p:nvSpPr>
            <p:spPr bwMode="auto">
              <a:xfrm>
                <a:off x="3105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71"/>
              <p:cNvSpPr>
                <a:spLocks/>
              </p:cNvSpPr>
              <p:nvPr/>
            </p:nvSpPr>
            <p:spPr bwMode="auto">
              <a:xfrm>
                <a:off x="3106" y="20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72"/>
              <p:cNvSpPr>
                <a:spLocks/>
              </p:cNvSpPr>
              <p:nvPr/>
            </p:nvSpPr>
            <p:spPr bwMode="auto">
              <a:xfrm>
                <a:off x="3108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73"/>
              <p:cNvSpPr>
                <a:spLocks/>
              </p:cNvSpPr>
              <p:nvPr/>
            </p:nvSpPr>
            <p:spPr bwMode="auto">
              <a:xfrm>
                <a:off x="3109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74"/>
              <p:cNvSpPr>
                <a:spLocks/>
              </p:cNvSpPr>
              <p:nvPr/>
            </p:nvSpPr>
            <p:spPr bwMode="auto">
              <a:xfrm>
                <a:off x="3111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75"/>
              <p:cNvSpPr>
                <a:spLocks/>
              </p:cNvSpPr>
              <p:nvPr/>
            </p:nvSpPr>
            <p:spPr bwMode="auto">
              <a:xfrm>
                <a:off x="3112" y="203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76"/>
              <p:cNvSpPr>
                <a:spLocks/>
              </p:cNvSpPr>
              <p:nvPr/>
            </p:nvSpPr>
            <p:spPr bwMode="auto">
              <a:xfrm>
                <a:off x="3114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77"/>
              <p:cNvSpPr>
                <a:spLocks/>
              </p:cNvSpPr>
              <p:nvPr/>
            </p:nvSpPr>
            <p:spPr bwMode="auto">
              <a:xfrm>
                <a:off x="3115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78"/>
              <p:cNvSpPr>
                <a:spLocks/>
              </p:cNvSpPr>
              <p:nvPr/>
            </p:nvSpPr>
            <p:spPr bwMode="auto">
              <a:xfrm>
                <a:off x="3117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79"/>
              <p:cNvSpPr>
                <a:spLocks/>
              </p:cNvSpPr>
              <p:nvPr/>
            </p:nvSpPr>
            <p:spPr bwMode="auto">
              <a:xfrm>
                <a:off x="3118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280"/>
              <p:cNvSpPr>
                <a:spLocks/>
              </p:cNvSpPr>
              <p:nvPr/>
            </p:nvSpPr>
            <p:spPr bwMode="auto">
              <a:xfrm>
                <a:off x="3120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281"/>
              <p:cNvSpPr>
                <a:spLocks/>
              </p:cNvSpPr>
              <p:nvPr/>
            </p:nvSpPr>
            <p:spPr bwMode="auto">
              <a:xfrm>
                <a:off x="3121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282"/>
              <p:cNvSpPr>
                <a:spLocks/>
              </p:cNvSpPr>
              <p:nvPr/>
            </p:nvSpPr>
            <p:spPr bwMode="auto">
              <a:xfrm>
                <a:off x="3123" y="203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283"/>
              <p:cNvSpPr>
                <a:spLocks/>
              </p:cNvSpPr>
              <p:nvPr/>
            </p:nvSpPr>
            <p:spPr bwMode="auto">
              <a:xfrm>
                <a:off x="3124" y="2037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84"/>
              <p:cNvSpPr>
                <a:spLocks/>
              </p:cNvSpPr>
              <p:nvPr/>
            </p:nvSpPr>
            <p:spPr bwMode="auto">
              <a:xfrm>
                <a:off x="3125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85"/>
              <p:cNvSpPr>
                <a:spLocks/>
              </p:cNvSpPr>
              <p:nvPr/>
            </p:nvSpPr>
            <p:spPr bwMode="auto">
              <a:xfrm>
                <a:off x="3126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286"/>
              <p:cNvSpPr>
                <a:spLocks/>
              </p:cNvSpPr>
              <p:nvPr/>
            </p:nvSpPr>
            <p:spPr bwMode="auto">
              <a:xfrm>
                <a:off x="3128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87"/>
              <p:cNvSpPr>
                <a:spLocks/>
              </p:cNvSpPr>
              <p:nvPr/>
            </p:nvSpPr>
            <p:spPr bwMode="auto">
              <a:xfrm>
                <a:off x="3129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88"/>
              <p:cNvSpPr>
                <a:spLocks/>
              </p:cNvSpPr>
              <p:nvPr/>
            </p:nvSpPr>
            <p:spPr bwMode="auto">
              <a:xfrm>
                <a:off x="313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89"/>
              <p:cNvSpPr>
                <a:spLocks/>
              </p:cNvSpPr>
              <p:nvPr/>
            </p:nvSpPr>
            <p:spPr bwMode="auto">
              <a:xfrm>
                <a:off x="3132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290"/>
              <p:cNvSpPr>
                <a:spLocks/>
              </p:cNvSpPr>
              <p:nvPr/>
            </p:nvSpPr>
            <p:spPr bwMode="auto">
              <a:xfrm>
                <a:off x="3134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91"/>
              <p:cNvSpPr>
                <a:spLocks/>
              </p:cNvSpPr>
              <p:nvPr/>
            </p:nvSpPr>
            <p:spPr bwMode="auto">
              <a:xfrm>
                <a:off x="3135" y="203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92"/>
              <p:cNvSpPr>
                <a:spLocks/>
              </p:cNvSpPr>
              <p:nvPr/>
            </p:nvSpPr>
            <p:spPr bwMode="auto">
              <a:xfrm>
                <a:off x="3137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93"/>
              <p:cNvSpPr>
                <a:spLocks/>
              </p:cNvSpPr>
              <p:nvPr/>
            </p:nvSpPr>
            <p:spPr bwMode="auto">
              <a:xfrm>
                <a:off x="3138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94"/>
              <p:cNvSpPr>
                <a:spLocks/>
              </p:cNvSpPr>
              <p:nvPr/>
            </p:nvSpPr>
            <p:spPr bwMode="auto">
              <a:xfrm>
                <a:off x="3139" y="20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95"/>
              <p:cNvSpPr>
                <a:spLocks/>
              </p:cNvSpPr>
              <p:nvPr/>
            </p:nvSpPr>
            <p:spPr bwMode="auto">
              <a:xfrm>
                <a:off x="3141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96"/>
              <p:cNvSpPr>
                <a:spLocks/>
              </p:cNvSpPr>
              <p:nvPr/>
            </p:nvSpPr>
            <p:spPr bwMode="auto">
              <a:xfrm>
                <a:off x="3142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97"/>
              <p:cNvSpPr>
                <a:spLocks/>
              </p:cNvSpPr>
              <p:nvPr/>
            </p:nvSpPr>
            <p:spPr bwMode="auto">
              <a:xfrm>
                <a:off x="3144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98"/>
              <p:cNvSpPr>
                <a:spLocks/>
              </p:cNvSpPr>
              <p:nvPr/>
            </p:nvSpPr>
            <p:spPr bwMode="auto">
              <a:xfrm>
                <a:off x="3145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99"/>
              <p:cNvSpPr>
                <a:spLocks/>
              </p:cNvSpPr>
              <p:nvPr/>
            </p:nvSpPr>
            <p:spPr bwMode="auto">
              <a:xfrm>
                <a:off x="3147" y="20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300"/>
              <p:cNvSpPr>
                <a:spLocks/>
              </p:cNvSpPr>
              <p:nvPr/>
            </p:nvSpPr>
            <p:spPr bwMode="auto">
              <a:xfrm>
                <a:off x="3148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301"/>
              <p:cNvSpPr>
                <a:spLocks/>
              </p:cNvSpPr>
              <p:nvPr/>
            </p:nvSpPr>
            <p:spPr bwMode="auto">
              <a:xfrm>
                <a:off x="3150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302"/>
              <p:cNvSpPr>
                <a:spLocks/>
              </p:cNvSpPr>
              <p:nvPr/>
            </p:nvSpPr>
            <p:spPr bwMode="auto">
              <a:xfrm>
                <a:off x="3151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303"/>
              <p:cNvSpPr>
                <a:spLocks/>
              </p:cNvSpPr>
              <p:nvPr/>
            </p:nvSpPr>
            <p:spPr bwMode="auto">
              <a:xfrm>
                <a:off x="3153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304"/>
              <p:cNvSpPr>
                <a:spLocks/>
              </p:cNvSpPr>
              <p:nvPr/>
            </p:nvSpPr>
            <p:spPr bwMode="auto">
              <a:xfrm>
                <a:off x="3154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305"/>
              <p:cNvSpPr>
                <a:spLocks/>
              </p:cNvSpPr>
              <p:nvPr/>
            </p:nvSpPr>
            <p:spPr bwMode="auto">
              <a:xfrm>
                <a:off x="3156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306"/>
              <p:cNvSpPr>
                <a:spLocks/>
              </p:cNvSpPr>
              <p:nvPr/>
            </p:nvSpPr>
            <p:spPr bwMode="auto">
              <a:xfrm>
                <a:off x="3157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307"/>
              <p:cNvSpPr>
                <a:spLocks/>
              </p:cNvSpPr>
              <p:nvPr/>
            </p:nvSpPr>
            <p:spPr bwMode="auto">
              <a:xfrm>
                <a:off x="3159" y="203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08"/>
              <p:cNvSpPr>
                <a:spLocks/>
              </p:cNvSpPr>
              <p:nvPr/>
            </p:nvSpPr>
            <p:spPr bwMode="auto">
              <a:xfrm>
                <a:off x="3160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09"/>
              <p:cNvSpPr>
                <a:spLocks/>
              </p:cNvSpPr>
              <p:nvPr/>
            </p:nvSpPr>
            <p:spPr bwMode="auto">
              <a:xfrm>
                <a:off x="3162" y="203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310"/>
              <p:cNvSpPr>
                <a:spLocks/>
              </p:cNvSpPr>
              <p:nvPr/>
            </p:nvSpPr>
            <p:spPr bwMode="auto">
              <a:xfrm>
                <a:off x="3163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11"/>
              <p:cNvSpPr>
                <a:spLocks/>
              </p:cNvSpPr>
              <p:nvPr/>
            </p:nvSpPr>
            <p:spPr bwMode="auto">
              <a:xfrm>
                <a:off x="3165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12"/>
              <p:cNvSpPr>
                <a:spLocks/>
              </p:cNvSpPr>
              <p:nvPr/>
            </p:nvSpPr>
            <p:spPr bwMode="auto">
              <a:xfrm>
                <a:off x="3166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13"/>
              <p:cNvSpPr>
                <a:spLocks/>
              </p:cNvSpPr>
              <p:nvPr/>
            </p:nvSpPr>
            <p:spPr bwMode="auto">
              <a:xfrm>
                <a:off x="3168" y="203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14"/>
              <p:cNvSpPr>
                <a:spLocks/>
              </p:cNvSpPr>
              <p:nvPr/>
            </p:nvSpPr>
            <p:spPr bwMode="auto">
              <a:xfrm>
                <a:off x="3169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15"/>
              <p:cNvSpPr>
                <a:spLocks/>
              </p:cNvSpPr>
              <p:nvPr/>
            </p:nvSpPr>
            <p:spPr bwMode="auto">
              <a:xfrm>
                <a:off x="3171" y="203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16"/>
              <p:cNvSpPr>
                <a:spLocks/>
              </p:cNvSpPr>
              <p:nvPr/>
            </p:nvSpPr>
            <p:spPr bwMode="auto">
              <a:xfrm>
                <a:off x="3172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17"/>
              <p:cNvSpPr>
                <a:spLocks/>
              </p:cNvSpPr>
              <p:nvPr/>
            </p:nvSpPr>
            <p:spPr bwMode="auto">
              <a:xfrm>
                <a:off x="3174" y="203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18"/>
              <p:cNvSpPr>
                <a:spLocks/>
              </p:cNvSpPr>
              <p:nvPr/>
            </p:nvSpPr>
            <p:spPr bwMode="auto">
              <a:xfrm>
                <a:off x="3174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19"/>
              <p:cNvSpPr>
                <a:spLocks/>
              </p:cNvSpPr>
              <p:nvPr/>
            </p:nvSpPr>
            <p:spPr bwMode="auto">
              <a:xfrm>
                <a:off x="3175" y="20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20"/>
              <p:cNvSpPr>
                <a:spLocks/>
              </p:cNvSpPr>
              <p:nvPr/>
            </p:nvSpPr>
            <p:spPr bwMode="auto">
              <a:xfrm>
                <a:off x="3177" y="20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321"/>
              <p:cNvSpPr>
                <a:spLocks/>
              </p:cNvSpPr>
              <p:nvPr/>
            </p:nvSpPr>
            <p:spPr bwMode="auto">
              <a:xfrm>
                <a:off x="3178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322"/>
              <p:cNvSpPr>
                <a:spLocks/>
              </p:cNvSpPr>
              <p:nvPr/>
            </p:nvSpPr>
            <p:spPr bwMode="auto">
              <a:xfrm>
                <a:off x="3180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323"/>
              <p:cNvSpPr>
                <a:spLocks/>
              </p:cNvSpPr>
              <p:nvPr/>
            </p:nvSpPr>
            <p:spPr bwMode="auto">
              <a:xfrm>
                <a:off x="3181" y="203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324"/>
              <p:cNvSpPr>
                <a:spLocks/>
              </p:cNvSpPr>
              <p:nvPr/>
            </p:nvSpPr>
            <p:spPr bwMode="auto">
              <a:xfrm>
                <a:off x="3183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325"/>
              <p:cNvSpPr>
                <a:spLocks/>
              </p:cNvSpPr>
              <p:nvPr/>
            </p:nvSpPr>
            <p:spPr bwMode="auto">
              <a:xfrm>
                <a:off x="3184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326"/>
              <p:cNvSpPr>
                <a:spLocks/>
              </p:cNvSpPr>
              <p:nvPr/>
            </p:nvSpPr>
            <p:spPr bwMode="auto">
              <a:xfrm>
                <a:off x="3186" y="204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327"/>
              <p:cNvSpPr>
                <a:spLocks/>
              </p:cNvSpPr>
              <p:nvPr/>
            </p:nvSpPr>
            <p:spPr bwMode="auto">
              <a:xfrm>
                <a:off x="3187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328"/>
              <p:cNvSpPr>
                <a:spLocks/>
              </p:cNvSpPr>
              <p:nvPr/>
            </p:nvSpPr>
            <p:spPr bwMode="auto">
              <a:xfrm>
                <a:off x="3189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329"/>
              <p:cNvSpPr>
                <a:spLocks/>
              </p:cNvSpPr>
              <p:nvPr/>
            </p:nvSpPr>
            <p:spPr bwMode="auto">
              <a:xfrm>
                <a:off x="3190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330"/>
              <p:cNvSpPr>
                <a:spLocks/>
              </p:cNvSpPr>
              <p:nvPr/>
            </p:nvSpPr>
            <p:spPr bwMode="auto">
              <a:xfrm>
                <a:off x="3192" y="203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331"/>
              <p:cNvSpPr>
                <a:spLocks/>
              </p:cNvSpPr>
              <p:nvPr/>
            </p:nvSpPr>
            <p:spPr bwMode="auto">
              <a:xfrm>
                <a:off x="3193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332"/>
              <p:cNvSpPr>
                <a:spLocks/>
              </p:cNvSpPr>
              <p:nvPr/>
            </p:nvSpPr>
            <p:spPr bwMode="auto">
              <a:xfrm>
                <a:off x="3195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333"/>
              <p:cNvSpPr>
                <a:spLocks/>
              </p:cNvSpPr>
              <p:nvPr/>
            </p:nvSpPr>
            <p:spPr bwMode="auto">
              <a:xfrm>
                <a:off x="3196" y="203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334"/>
              <p:cNvSpPr>
                <a:spLocks/>
              </p:cNvSpPr>
              <p:nvPr/>
            </p:nvSpPr>
            <p:spPr bwMode="auto">
              <a:xfrm>
                <a:off x="3198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335"/>
              <p:cNvSpPr>
                <a:spLocks/>
              </p:cNvSpPr>
              <p:nvPr/>
            </p:nvSpPr>
            <p:spPr bwMode="auto">
              <a:xfrm>
                <a:off x="3199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336"/>
              <p:cNvSpPr>
                <a:spLocks/>
              </p:cNvSpPr>
              <p:nvPr/>
            </p:nvSpPr>
            <p:spPr bwMode="auto">
              <a:xfrm>
                <a:off x="320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337"/>
              <p:cNvSpPr>
                <a:spLocks/>
              </p:cNvSpPr>
              <p:nvPr/>
            </p:nvSpPr>
            <p:spPr bwMode="auto">
              <a:xfrm>
                <a:off x="3202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338"/>
              <p:cNvSpPr>
                <a:spLocks/>
              </p:cNvSpPr>
              <p:nvPr/>
            </p:nvSpPr>
            <p:spPr bwMode="auto">
              <a:xfrm>
                <a:off x="3204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339"/>
              <p:cNvSpPr>
                <a:spLocks/>
              </p:cNvSpPr>
              <p:nvPr/>
            </p:nvSpPr>
            <p:spPr bwMode="auto">
              <a:xfrm>
                <a:off x="3205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340"/>
              <p:cNvSpPr>
                <a:spLocks/>
              </p:cNvSpPr>
              <p:nvPr/>
            </p:nvSpPr>
            <p:spPr bwMode="auto">
              <a:xfrm>
                <a:off x="3207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341"/>
              <p:cNvSpPr>
                <a:spLocks/>
              </p:cNvSpPr>
              <p:nvPr/>
            </p:nvSpPr>
            <p:spPr bwMode="auto">
              <a:xfrm>
                <a:off x="3208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342"/>
              <p:cNvSpPr>
                <a:spLocks/>
              </p:cNvSpPr>
              <p:nvPr/>
            </p:nvSpPr>
            <p:spPr bwMode="auto">
              <a:xfrm>
                <a:off x="3210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343"/>
              <p:cNvSpPr>
                <a:spLocks/>
              </p:cNvSpPr>
              <p:nvPr/>
            </p:nvSpPr>
            <p:spPr bwMode="auto">
              <a:xfrm>
                <a:off x="3211" y="203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344"/>
              <p:cNvSpPr>
                <a:spLocks/>
              </p:cNvSpPr>
              <p:nvPr/>
            </p:nvSpPr>
            <p:spPr bwMode="auto">
              <a:xfrm>
                <a:off x="3213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345"/>
              <p:cNvSpPr>
                <a:spLocks/>
              </p:cNvSpPr>
              <p:nvPr/>
            </p:nvSpPr>
            <p:spPr bwMode="auto">
              <a:xfrm>
                <a:off x="3214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346"/>
              <p:cNvSpPr>
                <a:spLocks/>
              </p:cNvSpPr>
              <p:nvPr/>
            </p:nvSpPr>
            <p:spPr bwMode="auto">
              <a:xfrm>
                <a:off x="3215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347"/>
              <p:cNvSpPr>
                <a:spLocks/>
              </p:cNvSpPr>
              <p:nvPr/>
            </p:nvSpPr>
            <p:spPr bwMode="auto">
              <a:xfrm>
                <a:off x="3217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348"/>
              <p:cNvSpPr>
                <a:spLocks/>
              </p:cNvSpPr>
              <p:nvPr/>
            </p:nvSpPr>
            <p:spPr bwMode="auto">
              <a:xfrm>
                <a:off x="3218" y="203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349"/>
              <p:cNvSpPr>
                <a:spLocks/>
              </p:cNvSpPr>
              <p:nvPr/>
            </p:nvSpPr>
            <p:spPr bwMode="auto">
              <a:xfrm>
                <a:off x="3220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350"/>
              <p:cNvSpPr>
                <a:spLocks/>
              </p:cNvSpPr>
              <p:nvPr/>
            </p:nvSpPr>
            <p:spPr bwMode="auto">
              <a:xfrm>
                <a:off x="3221" y="203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351"/>
              <p:cNvSpPr>
                <a:spLocks/>
              </p:cNvSpPr>
              <p:nvPr/>
            </p:nvSpPr>
            <p:spPr bwMode="auto">
              <a:xfrm>
                <a:off x="3223" y="204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352"/>
              <p:cNvSpPr>
                <a:spLocks/>
              </p:cNvSpPr>
              <p:nvPr/>
            </p:nvSpPr>
            <p:spPr bwMode="auto">
              <a:xfrm>
                <a:off x="3224" y="2041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353"/>
              <p:cNvSpPr>
                <a:spLocks/>
              </p:cNvSpPr>
              <p:nvPr/>
            </p:nvSpPr>
            <p:spPr bwMode="auto">
              <a:xfrm>
                <a:off x="3225" y="204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354"/>
              <p:cNvSpPr>
                <a:spLocks/>
              </p:cNvSpPr>
              <p:nvPr/>
            </p:nvSpPr>
            <p:spPr bwMode="auto">
              <a:xfrm>
                <a:off x="3226" y="204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55"/>
              <p:cNvSpPr>
                <a:spLocks/>
              </p:cNvSpPr>
              <p:nvPr/>
            </p:nvSpPr>
            <p:spPr bwMode="auto">
              <a:xfrm>
                <a:off x="3228" y="204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356"/>
              <p:cNvSpPr>
                <a:spLocks/>
              </p:cNvSpPr>
              <p:nvPr/>
            </p:nvSpPr>
            <p:spPr bwMode="auto">
              <a:xfrm>
                <a:off x="3229" y="204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357"/>
              <p:cNvSpPr>
                <a:spLocks/>
              </p:cNvSpPr>
              <p:nvPr/>
            </p:nvSpPr>
            <p:spPr bwMode="auto">
              <a:xfrm>
                <a:off x="3231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358"/>
              <p:cNvSpPr>
                <a:spLocks/>
              </p:cNvSpPr>
              <p:nvPr/>
            </p:nvSpPr>
            <p:spPr bwMode="auto">
              <a:xfrm>
                <a:off x="3232" y="203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359"/>
              <p:cNvSpPr>
                <a:spLocks/>
              </p:cNvSpPr>
              <p:nvPr/>
            </p:nvSpPr>
            <p:spPr bwMode="auto">
              <a:xfrm>
                <a:off x="3234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360"/>
              <p:cNvSpPr>
                <a:spLocks/>
              </p:cNvSpPr>
              <p:nvPr/>
            </p:nvSpPr>
            <p:spPr bwMode="auto">
              <a:xfrm>
                <a:off x="3235" y="2038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361"/>
              <p:cNvSpPr>
                <a:spLocks/>
              </p:cNvSpPr>
              <p:nvPr/>
            </p:nvSpPr>
            <p:spPr bwMode="auto">
              <a:xfrm>
                <a:off x="3237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362"/>
              <p:cNvSpPr>
                <a:spLocks/>
              </p:cNvSpPr>
              <p:nvPr/>
            </p:nvSpPr>
            <p:spPr bwMode="auto">
              <a:xfrm>
                <a:off x="3238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363"/>
              <p:cNvSpPr>
                <a:spLocks/>
              </p:cNvSpPr>
              <p:nvPr/>
            </p:nvSpPr>
            <p:spPr bwMode="auto">
              <a:xfrm>
                <a:off x="3240" y="203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364"/>
              <p:cNvSpPr>
                <a:spLocks/>
              </p:cNvSpPr>
              <p:nvPr/>
            </p:nvSpPr>
            <p:spPr bwMode="auto">
              <a:xfrm>
                <a:off x="3241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365"/>
              <p:cNvSpPr>
                <a:spLocks/>
              </p:cNvSpPr>
              <p:nvPr/>
            </p:nvSpPr>
            <p:spPr bwMode="auto">
              <a:xfrm>
                <a:off x="3243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366"/>
              <p:cNvSpPr>
                <a:spLocks/>
              </p:cNvSpPr>
              <p:nvPr/>
            </p:nvSpPr>
            <p:spPr bwMode="auto">
              <a:xfrm>
                <a:off x="3244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67"/>
              <p:cNvSpPr>
                <a:spLocks/>
              </p:cNvSpPr>
              <p:nvPr/>
            </p:nvSpPr>
            <p:spPr bwMode="auto">
              <a:xfrm>
                <a:off x="3246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368"/>
              <p:cNvSpPr>
                <a:spLocks/>
              </p:cNvSpPr>
              <p:nvPr/>
            </p:nvSpPr>
            <p:spPr bwMode="auto">
              <a:xfrm>
                <a:off x="3247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369"/>
              <p:cNvSpPr>
                <a:spLocks/>
              </p:cNvSpPr>
              <p:nvPr/>
            </p:nvSpPr>
            <p:spPr bwMode="auto">
              <a:xfrm>
                <a:off x="3249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370"/>
              <p:cNvSpPr>
                <a:spLocks/>
              </p:cNvSpPr>
              <p:nvPr/>
            </p:nvSpPr>
            <p:spPr bwMode="auto">
              <a:xfrm>
                <a:off x="3250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371"/>
              <p:cNvSpPr>
                <a:spLocks/>
              </p:cNvSpPr>
              <p:nvPr/>
            </p:nvSpPr>
            <p:spPr bwMode="auto">
              <a:xfrm>
                <a:off x="3251" y="203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372"/>
              <p:cNvSpPr>
                <a:spLocks/>
              </p:cNvSpPr>
              <p:nvPr/>
            </p:nvSpPr>
            <p:spPr bwMode="auto">
              <a:xfrm>
                <a:off x="3253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373"/>
              <p:cNvSpPr>
                <a:spLocks/>
              </p:cNvSpPr>
              <p:nvPr/>
            </p:nvSpPr>
            <p:spPr bwMode="auto">
              <a:xfrm>
                <a:off x="3254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374"/>
              <p:cNvSpPr>
                <a:spLocks/>
              </p:cNvSpPr>
              <p:nvPr/>
            </p:nvSpPr>
            <p:spPr bwMode="auto">
              <a:xfrm>
                <a:off x="3256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375"/>
              <p:cNvSpPr>
                <a:spLocks/>
              </p:cNvSpPr>
              <p:nvPr/>
            </p:nvSpPr>
            <p:spPr bwMode="auto">
              <a:xfrm>
                <a:off x="3257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376"/>
              <p:cNvSpPr>
                <a:spLocks/>
              </p:cNvSpPr>
              <p:nvPr/>
            </p:nvSpPr>
            <p:spPr bwMode="auto">
              <a:xfrm>
                <a:off x="3259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377"/>
              <p:cNvSpPr>
                <a:spLocks/>
              </p:cNvSpPr>
              <p:nvPr/>
            </p:nvSpPr>
            <p:spPr bwMode="auto">
              <a:xfrm>
                <a:off x="3260" y="203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378"/>
              <p:cNvSpPr>
                <a:spLocks/>
              </p:cNvSpPr>
              <p:nvPr/>
            </p:nvSpPr>
            <p:spPr bwMode="auto">
              <a:xfrm>
                <a:off x="3262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379"/>
              <p:cNvSpPr>
                <a:spLocks/>
              </p:cNvSpPr>
              <p:nvPr/>
            </p:nvSpPr>
            <p:spPr bwMode="auto">
              <a:xfrm>
                <a:off x="3263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380"/>
              <p:cNvSpPr>
                <a:spLocks/>
              </p:cNvSpPr>
              <p:nvPr/>
            </p:nvSpPr>
            <p:spPr bwMode="auto">
              <a:xfrm>
                <a:off x="3265" y="20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381"/>
              <p:cNvSpPr>
                <a:spLocks/>
              </p:cNvSpPr>
              <p:nvPr/>
            </p:nvSpPr>
            <p:spPr bwMode="auto">
              <a:xfrm>
                <a:off x="3266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382"/>
              <p:cNvSpPr>
                <a:spLocks/>
              </p:cNvSpPr>
              <p:nvPr/>
            </p:nvSpPr>
            <p:spPr bwMode="auto">
              <a:xfrm>
                <a:off x="3268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383"/>
              <p:cNvSpPr>
                <a:spLocks/>
              </p:cNvSpPr>
              <p:nvPr/>
            </p:nvSpPr>
            <p:spPr bwMode="auto">
              <a:xfrm>
                <a:off x="3269" y="203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384"/>
              <p:cNvSpPr>
                <a:spLocks/>
              </p:cNvSpPr>
              <p:nvPr/>
            </p:nvSpPr>
            <p:spPr bwMode="auto">
              <a:xfrm>
                <a:off x="3271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385"/>
              <p:cNvSpPr>
                <a:spLocks/>
              </p:cNvSpPr>
              <p:nvPr/>
            </p:nvSpPr>
            <p:spPr bwMode="auto">
              <a:xfrm>
                <a:off x="3272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386"/>
              <p:cNvSpPr>
                <a:spLocks/>
              </p:cNvSpPr>
              <p:nvPr/>
            </p:nvSpPr>
            <p:spPr bwMode="auto">
              <a:xfrm>
                <a:off x="3274" y="203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387"/>
              <p:cNvSpPr>
                <a:spLocks/>
              </p:cNvSpPr>
              <p:nvPr/>
            </p:nvSpPr>
            <p:spPr bwMode="auto">
              <a:xfrm>
                <a:off x="3274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388"/>
              <p:cNvSpPr>
                <a:spLocks/>
              </p:cNvSpPr>
              <p:nvPr/>
            </p:nvSpPr>
            <p:spPr bwMode="auto">
              <a:xfrm>
                <a:off x="3276" y="203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389"/>
              <p:cNvSpPr>
                <a:spLocks/>
              </p:cNvSpPr>
              <p:nvPr/>
            </p:nvSpPr>
            <p:spPr bwMode="auto">
              <a:xfrm>
                <a:off x="3277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390"/>
              <p:cNvSpPr>
                <a:spLocks/>
              </p:cNvSpPr>
              <p:nvPr/>
            </p:nvSpPr>
            <p:spPr bwMode="auto">
              <a:xfrm>
                <a:off x="3279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391"/>
              <p:cNvSpPr>
                <a:spLocks/>
              </p:cNvSpPr>
              <p:nvPr/>
            </p:nvSpPr>
            <p:spPr bwMode="auto">
              <a:xfrm>
                <a:off x="3280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392"/>
              <p:cNvSpPr>
                <a:spLocks/>
              </p:cNvSpPr>
              <p:nvPr/>
            </p:nvSpPr>
            <p:spPr bwMode="auto">
              <a:xfrm>
                <a:off x="3282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393"/>
              <p:cNvSpPr>
                <a:spLocks/>
              </p:cNvSpPr>
              <p:nvPr/>
            </p:nvSpPr>
            <p:spPr bwMode="auto">
              <a:xfrm>
                <a:off x="3283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394"/>
              <p:cNvSpPr>
                <a:spLocks/>
              </p:cNvSpPr>
              <p:nvPr/>
            </p:nvSpPr>
            <p:spPr bwMode="auto">
              <a:xfrm>
                <a:off x="3285" y="20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395"/>
              <p:cNvSpPr>
                <a:spLocks/>
              </p:cNvSpPr>
              <p:nvPr/>
            </p:nvSpPr>
            <p:spPr bwMode="auto">
              <a:xfrm>
                <a:off x="3286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396"/>
              <p:cNvSpPr>
                <a:spLocks/>
              </p:cNvSpPr>
              <p:nvPr/>
            </p:nvSpPr>
            <p:spPr bwMode="auto">
              <a:xfrm>
                <a:off x="3288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397"/>
              <p:cNvSpPr>
                <a:spLocks/>
              </p:cNvSpPr>
              <p:nvPr/>
            </p:nvSpPr>
            <p:spPr bwMode="auto">
              <a:xfrm>
                <a:off x="3289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398"/>
              <p:cNvSpPr>
                <a:spLocks/>
              </p:cNvSpPr>
              <p:nvPr/>
            </p:nvSpPr>
            <p:spPr bwMode="auto">
              <a:xfrm>
                <a:off x="3290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399"/>
              <p:cNvSpPr>
                <a:spLocks/>
              </p:cNvSpPr>
              <p:nvPr/>
            </p:nvSpPr>
            <p:spPr bwMode="auto">
              <a:xfrm>
                <a:off x="3292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400"/>
              <p:cNvSpPr>
                <a:spLocks/>
              </p:cNvSpPr>
              <p:nvPr/>
            </p:nvSpPr>
            <p:spPr bwMode="auto">
              <a:xfrm>
                <a:off x="3293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401"/>
              <p:cNvSpPr>
                <a:spLocks/>
              </p:cNvSpPr>
              <p:nvPr/>
            </p:nvSpPr>
            <p:spPr bwMode="auto">
              <a:xfrm>
                <a:off x="3295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402"/>
              <p:cNvSpPr>
                <a:spLocks/>
              </p:cNvSpPr>
              <p:nvPr/>
            </p:nvSpPr>
            <p:spPr bwMode="auto">
              <a:xfrm>
                <a:off x="3296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403"/>
              <p:cNvSpPr>
                <a:spLocks/>
              </p:cNvSpPr>
              <p:nvPr/>
            </p:nvSpPr>
            <p:spPr bwMode="auto">
              <a:xfrm>
                <a:off x="3298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404"/>
              <p:cNvSpPr>
                <a:spLocks/>
              </p:cNvSpPr>
              <p:nvPr/>
            </p:nvSpPr>
            <p:spPr bwMode="auto">
              <a:xfrm>
                <a:off x="3299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405"/>
              <p:cNvSpPr>
                <a:spLocks/>
              </p:cNvSpPr>
              <p:nvPr/>
            </p:nvSpPr>
            <p:spPr bwMode="auto">
              <a:xfrm>
                <a:off x="3301" y="203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406"/>
              <p:cNvSpPr>
                <a:spLocks/>
              </p:cNvSpPr>
              <p:nvPr/>
            </p:nvSpPr>
            <p:spPr bwMode="auto">
              <a:xfrm>
                <a:off x="3302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407"/>
              <p:cNvSpPr>
                <a:spLocks/>
              </p:cNvSpPr>
              <p:nvPr/>
            </p:nvSpPr>
            <p:spPr bwMode="auto">
              <a:xfrm>
                <a:off x="3304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408"/>
              <p:cNvSpPr>
                <a:spLocks/>
              </p:cNvSpPr>
              <p:nvPr/>
            </p:nvSpPr>
            <p:spPr bwMode="auto">
              <a:xfrm>
                <a:off x="3305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409"/>
              <p:cNvSpPr>
                <a:spLocks/>
              </p:cNvSpPr>
              <p:nvPr/>
            </p:nvSpPr>
            <p:spPr bwMode="auto">
              <a:xfrm>
                <a:off x="3307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410"/>
              <p:cNvSpPr>
                <a:spLocks/>
              </p:cNvSpPr>
              <p:nvPr/>
            </p:nvSpPr>
            <p:spPr bwMode="auto">
              <a:xfrm>
                <a:off x="3308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411"/>
              <p:cNvSpPr>
                <a:spLocks/>
              </p:cNvSpPr>
              <p:nvPr/>
            </p:nvSpPr>
            <p:spPr bwMode="auto">
              <a:xfrm>
                <a:off x="3310" y="203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412"/>
              <p:cNvSpPr>
                <a:spLocks/>
              </p:cNvSpPr>
              <p:nvPr/>
            </p:nvSpPr>
            <p:spPr bwMode="auto">
              <a:xfrm>
                <a:off x="3311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413"/>
              <p:cNvSpPr>
                <a:spLocks/>
              </p:cNvSpPr>
              <p:nvPr/>
            </p:nvSpPr>
            <p:spPr bwMode="auto">
              <a:xfrm>
                <a:off x="3313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414"/>
              <p:cNvSpPr>
                <a:spLocks/>
              </p:cNvSpPr>
              <p:nvPr/>
            </p:nvSpPr>
            <p:spPr bwMode="auto">
              <a:xfrm>
                <a:off x="3314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15"/>
              <p:cNvSpPr>
                <a:spLocks/>
              </p:cNvSpPr>
              <p:nvPr/>
            </p:nvSpPr>
            <p:spPr bwMode="auto">
              <a:xfrm>
                <a:off x="3316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16"/>
              <p:cNvSpPr>
                <a:spLocks/>
              </p:cNvSpPr>
              <p:nvPr/>
            </p:nvSpPr>
            <p:spPr bwMode="auto">
              <a:xfrm>
                <a:off x="3317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17"/>
              <p:cNvSpPr>
                <a:spLocks/>
              </p:cNvSpPr>
              <p:nvPr/>
            </p:nvSpPr>
            <p:spPr bwMode="auto">
              <a:xfrm>
                <a:off x="3319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18"/>
              <p:cNvSpPr>
                <a:spLocks/>
              </p:cNvSpPr>
              <p:nvPr/>
            </p:nvSpPr>
            <p:spPr bwMode="auto">
              <a:xfrm>
                <a:off x="3320" y="203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19"/>
              <p:cNvSpPr>
                <a:spLocks/>
              </p:cNvSpPr>
              <p:nvPr/>
            </p:nvSpPr>
            <p:spPr bwMode="auto">
              <a:xfrm>
                <a:off x="3322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20"/>
              <p:cNvSpPr>
                <a:spLocks/>
              </p:cNvSpPr>
              <p:nvPr/>
            </p:nvSpPr>
            <p:spPr bwMode="auto">
              <a:xfrm>
                <a:off x="3323" y="2036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21"/>
              <p:cNvSpPr>
                <a:spLocks/>
              </p:cNvSpPr>
              <p:nvPr/>
            </p:nvSpPr>
            <p:spPr bwMode="auto">
              <a:xfrm>
                <a:off x="3324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22"/>
              <p:cNvSpPr>
                <a:spLocks/>
              </p:cNvSpPr>
              <p:nvPr/>
            </p:nvSpPr>
            <p:spPr bwMode="auto">
              <a:xfrm>
                <a:off x="3325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23"/>
              <p:cNvSpPr>
                <a:spLocks/>
              </p:cNvSpPr>
              <p:nvPr/>
            </p:nvSpPr>
            <p:spPr bwMode="auto">
              <a:xfrm>
                <a:off x="3327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424"/>
              <p:cNvSpPr>
                <a:spLocks/>
              </p:cNvSpPr>
              <p:nvPr/>
            </p:nvSpPr>
            <p:spPr bwMode="auto">
              <a:xfrm>
                <a:off x="3328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425"/>
              <p:cNvSpPr>
                <a:spLocks/>
              </p:cNvSpPr>
              <p:nvPr/>
            </p:nvSpPr>
            <p:spPr bwMode="auto">
              <a:xfrm>
                <a:off x="3329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426"/>
              <p:cNvSpPr>
                <a:spLocks/>
              </p:cNvSpPr>
              <p:nvPr/>
            </p:nvSpPr>
            <p:spPr bwMode="auto">
              <a:xfrm>
                <a:off x="333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427"/>
              <p:cNvSpPr>
                <a:spLocks/>
              </p:cNvSpPr>
              <p:nvPr/>
            </p:nvSpPr>
            <p:spPr bwMode="auto">
              <a:xfrm>
                <a:off x="3332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428"/>
              <p:cNvSpPr>
                <a:spLocks/>
              </p:cNvSpPr>
              <p:nvPr/>
            </p:nvSpPr>
            <p:spPr bwMode="auto">
              <a:xfrm>
                <a:off x="3334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29"/>
              <p:cNvSpPr>
                <a:spLocks/>
              </p:cNvSpPr>
              <p:nvPr/>
            </p:nvSpPr>
            <p:spPr bwMode="auto">
              <a:xfrm>
                <a:off x="3335" y="203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30"/>
              <p:cNvSpPr>
                <a:spLocks/>
              </p:cNvSpPr>
              <p:nvPr/>
            </p:nvSpPr>
            <p:spPr bwMode="auto">
              <a:xfrm>
                <a:off x="3337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31"/>
              <p:cNvSpPr>
                <a:spLocks/>
              </p:cNvSpPr>
              <p:nvPr/>
            </p:nvSpPr>
            <p:spPr bwMode="auto">
              <a:xfrm>
                <a:off x="3338" y="20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32"/>
              <p:cNvSpPr>
                <a:spLocks/>
              </p:cNvSpPr>
              <p:nvPr/>
            </p:nvSpPr>
            <p:spPr bwMode="auto">
              <a:xfrm>
                <a:off x="3340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33"/>
              <p:cNvSpPr>
                <a:spLocks/>
              </p:cNvSpPr>
              <p:nvPr/>
            </p:nvSpPr>
            <p:spPr bwMode="auto">
              <a:xfrm>
                <a:off x="3341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34"/>
              <p:cNvSpPr>
                <a:spLocks/>
              </p:cNvSpPr>
              <p:nvPr/>
            </p:nvSpPr>
            <p:spPr bwMode="auto">
              <a:xfrm>
                <a:off x="3343" y="20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35"/>
              <p:cNvSpPr>
                <a:spLocks/>
              </p:cNvSpPr>
              <p:nvPr/>
            </p:nvSpPr>
            <p:spPr bwMode="auto">
              <a:xfrm>
                <a:off x="3344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36"/>
              <p:cNvSpPr>
                <a:spLocks/>
              </p:cNvSpPr>
              <p:nvPr/>
            </p:nvSpPr>
            <p:spPr bwMode="auto">
              <a:xfrm>
                <a:off x="3346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37"/>
              <p:cNvSpPr>
                <a:spLocks/>
              </p:cNvSpPr>
              <p:nvPr/>
            </p:nvSpPr>
            <p:spPr bwMode="auto">
              <a:xfrm>
                <a:off x="3347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38"/>
              <p:cNvSpPr>
                <a:spLocks/>
              </p:cNvSpPr>
              <p:nvPr/>
            </p:nvSpPr>
            <p:spPr bwMode="auto">
              <a:xfrm>
                <a:off x="3349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39"/>
              <p:cNvSpPr>
                <a:spLocks/>
              </p:cNvSpPr>
              <p:nvPr/>
            </p:nvSpPr>
            <p:spPr bwMode="auto">
              <a:xfrm>
                <a:off x="3350" y="203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440"/>
              <p:cNvSpPr>
                <a:spLocks/>
              </p:cNvSpPr>
              <p:nvPr/>
            </p:nvSpPr>
            <p:spPr bwMode="auto">
              <a:xfrm>
                <a:off x="3352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441"/>
              <p:cNvSpPr>
                <a:spLocks/>
              </p:cNvSpPr>
              <p:nvPr/>
            </p:nvSpPr>
            <p:spPr bwMode="auto">
              <a:xfrm>
                <a:off x="3353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442"/>
              <p:cNvSpPr>
                <a:spLocks/>
              </p:cNvSpPr>
              <p:nvPr/>
            </p:nvSpPr>
            <p:spPr bwMode="auto">
              <a:xfrm>
                <a:off x="3355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443"/>
              <p:cNvSpPr>
                <a:spLocks/>
              </p:cNvSpPr>
              <p:nvPr/>
            </p:nvSpPr>
            <p:spPr bwMode="auto">
              <a:xfrm>
                <a:off x="3356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444"/>
              <p:cNvSpPr>
                <a:spLocks/>
              </p:cNvSpPr>
              <p:nvPr/>
            </p:nvSpPr>
            <p:spPr bwMode="auto">
              <a:xfrm>
                <a:off x="3358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445"/>
              <p:cNvSpPr>
                <a:spLocks/>
              </p:cNvSpPr>
              <p:nvPr/>
            </p:nvSpPr>
            <p:spPr bwMode="auto">
              <a:xfrm>
                <a:off x="3359" y="2036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446"/>
              <p:cNvSpPr>
                <a:spLocks/>
              </p:cNvSpPr>
              <p:nvPr/>
            </p:nvSpPr>
            <p:spPr bwMode="auto">
              <a:xfrm>
                <a:off x="3361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447"/>
              <p:cNvSpPr>
                <a:spLocks/>
              </p:cNvSpPr>
              <p:nvPr/>
            </p:nvSpPr>
            <p:spPr bwMode="auto">
              <a:xfrm>
                <a:off x="3362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448"/>
              <p:cNvSpPr>
                <a:spLocks/>
              </p:cNvSpPr>
              <p:nvPr/>
            </p:nvSpPr>
            <p:spPr bwMode="auto">
              <a:xfrm>
                <a:off x="3364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449"/>
              <p:cNvSpPr>
                <a:spLocks/>
              </p:cNvSpPr>
              <p:nvPr/>
            </p:nvSpPr>
            <p:spPr bwMode="auto">
              <a:xfrm>
                <a:off x="3365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450"/>
              <p:cNvSpPr>
                <a:spLocks/>
              </p:cNvSpPr>
              <p:nvPr/>
            </p:nvSpPr>
            <p:spPr bwMode="auto">
              <a:xfrm>
                <a:off x="3366" y="20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451"/>
              <p:cNvSpPr>
                <a:spLocks/>
              </p:cNvSpPr>
              <p:nvPr/>
            </p:nvSpPr>
            <p:spPr bwMode="auto">
              <a:xfrm>
                <a:off x="3368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452"/>
              <p:cNvSpPr>
                <a:spLocks/>
              </p:cNvSpPr>
              <p:nvPr/>
            </p:nvSpPr>
            <p:spPr bwMode="auto">
              <a:xfrm>
                <a:off x="3369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453"/>
              <p:cNvSpPr>
                <a:spLocks/>
              </p:cNvSpPr>
              <p:nvPr/>
            </p:nvSpPr>
            <p:spPr bwMode="auto">
              <a:xfrm>
                <a:off x="3371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454"/>
              <p:cNvSpPr>
                <a:spLocks/>
              </p:cNvSpPr>
              <p:nvPr/>
            </p:nvSpPr>
            <p:spPr bwMode="auto">
              <a:xfrm>
                <a:off x="3372" y="2038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455"/>
              <p:cNvSpPr>
                <a:spLocks/>
              </p:cNvSpPr>
              <p:nvPr/>
            </p:nvSpPr>
            <p:spPr bwMode="auto">
              <a:xfrm>
                <a:off x="3373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456"/>
              <p:cNvSpPr>
                <a:spLocks/>
              </p:cNvSpPr>
              <p:nvPr/>
            </p:nvSpPr>
            <p:spPr bwMode="auto">
              <a:xfrm>
                <a:off x="3374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457"/>
              <p:cNvSpPr>
                <a:spLocks/>
              </p:cNvSpPr>
              <p:nvPr/>
            </p:nvSpPr>
            <p:spPr bwMode="auto">
              <a:xfrm>
                <a:off x="3376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458"/>
              <p:cNvSpPr>
                <a:spLocks/>
              </p:cNvSpPr>
              <p:nvPr/>
            </p:nvSpPr>
            <p:spPr bwMode="auto">
              <a:xfrm>
                <a:off x="3377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459"/>
              <p:cNvSpPr>
                <a:spLocks/>
              </p:cNvSpPr>
              <p:nvPr/>
            </p:nvSpPr>
            <p:spPr bwMode="auto">
              <a:xfrm>
                <a:off x="3379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460"/>
              <p:cNvSpPr>
                <a:spLocks/>
              </p:cNvSpPr>
              <p:nvPr/>
            </p:nvSpPr>
            <p:spPr bwMode="auto">
              <a:xfrm>
                <a:off x="3380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461"/>
              <p:cNvSpPr>
                <a:spLocks/>
              </p:cNvSpPr>
              <p:nvPr/>
            </p:nvSpPr>
            <p:spPr bwMode="auto">
              <a:xfrm>
                <a:off x="3382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462"/>
              <p:cNvSpPr>
                <a:spLocks/>
              </p:cNvSpPr>
              <p:nvPr/>
            </p:nvSpPr>
            <p:spPr bwMode="auto">
              <a:xfrm>
                <a:off x="3383" y="203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463"/>
              <p:cNvSpPr>
                <a:spLocks/>
              </p:cNvSpPr>
              <p:nvPr/>
            </p:nvSpPr>
            <p:spPr bwMode="auto">
              <a:xfrm>
                <a:off x="3385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464"/>
              <p:cNvSpPr>
                <a:spLocks/>
              </p:cNvSpPr>
              <p:nvPr/>
            </p:nvSpPr>
            <p:spPr bwMode="auto">
              <a:xfrm>
                <a:off x="3386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465"/>
              <p:cNvSpPr>
                <a:spLocks/>
              </p:cNvSpPr>
              <p:nvPr/>
            </p:nvSpPr>
            <p:spPr bwMode="auto">
              <a:xfrm>
                <a:off x="3388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466"/>
              <p:cNvSpPr>
                <a:spLocks/>
              </p:cNvSpPr>
              <p:nvPr/>
            </p:nvSpPr>
            <p:spPr bwMode="auto">
              <a:xfrm>
                <a:off x="3389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467"/>
              <p:cNvSpPr>
                <a:spLocks/>
              </p:cNvSpPr>
              <p:nvPr/>
            </p:nvSpPr>
            <p:spPr bwMode="auto">
              <a:xfrm>
                <a:off x="339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468"/>
              <p:cNvSpPr>
                <a:spLocks/>
              </p:cNvSpPr>
              <p:nvPr/>
            </p:nvSpPr>
            <p:spPr bwMode="auto">
              <a:xfrm>
                <a:off x="3392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469"/>
              <p:cNvSpPr>
                <a:spLocks/>
              </p:cNvSpPr>
              <p:nvPr/>
            </p:nvSpPr>
            <p:spPr bwMode="auto">
              <a:xfrm>
                <a:off x="3394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470"/>
              <p:cNvSpPr>
                <a:spLocks/>
              </p:cNvSpPr>
              <p:nvPr/>
            </p:nvSpPr>
            <p:spPr bwMode="auto">
              <a:xfrm>
                <a:off x="3395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471"/>
              <p:cNvSpPr>
                <a:spLocks/>
              </p:cNvSpPr>
              <p:nvPr/>
            </p:nvSpPr>
            <p:spPr bwMode="auto">
              <a:xfrm>
                <a:off x="3397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472"/>
              <p:cNvSpPr>
                <a:spLocks/>
              </p:cNvSpPr>
              <p:nvPr/>
            </p:nvSpPr>
            <p:spPr bwMode="auto">
              <a:xfrm>
                <a:off x="3398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473"/>
              <p:cNvSpPr>
                <a:spLocks/>
              </p:cNvSpPr>
              <p:nvPr/>
            </p:nvSpPr>
            <p:spPr bwMode="auto">
              <a:xfrm>
                <a:off x="3400" y="20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474"/>
              <p:cNvSpPr>
                <a:spLocks/>
              </p:cNvSpPr>
              <p:nvPr/>
            </p:nvSpPr>
            <p:spPr bwMode="auto">
              <a:xfrm>
                <a:off x="3401" y="203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475"/>
              <p:cNvSpPr>
                <a:spLocks/>
              </p:cNvSpPr>
              <p:nvPr/>
            </p:nvSpPr>
            <p:spPr bwMode="auto">
              <a:xfrm>
                <a:off x="3403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476"/>
              <p:cNvSpPr>
                <a:spLocks/>
              </p:cNvSpPr>
              <p:nvPr/>
            </p:nvSpPr>
            <p:spPr bwMode="auto">
              <a:xfrm>
                <a:off x="3404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477"/>
              <p:cNvSpPr>
                <a:spLocks/>
              </p:cNvSpPr>
              <p:nvPr/>
            </p:nvSpPr>
            <p:spPr bwMode="auto">
              <a:xfrm>
                <a:off x="3405" y="20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478"/>
              <p:cNvSpPr>
                <a:spLocks/>
              </p:cNvSpPr>
              <p:nvPr/>
            </p:nvSpPr>
            <p:spPr bwMode="auto">
              <a:xfrm>
                <a:off x="3407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479"/>
              <p:cNvSpPr>
                <a:spLocks/>
              </p:cNvSpPr>
              <p:nvPr/>
            </p:nvSpPr>
            <p:spPr bwMode="auto">
              <a:xfrm>
                <a:off x="3408" y="203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480"/>
              <p:cNvSpPr>
                <a:spLocks/>
              </p:cNvSpPr>
              <p:nvPr/>
            </p:nvSpPr>
            <p:spPr bwMode="auto">
              <a:xfrm>
                <a:off x="3410" y="2038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481"/>
              <p:cNvSpPr>
                <a:spLocks/>
              </p:cNvSpPr>
              <p:nvPr/>
            </p:nvSpPr>
            <p:spPr bwMode="auto">
              <a:xfrm>
                <a:off x="3411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482"/>
              <p:cNvSpPr>
                <a:spLocks/>
              </p:cNvSpPr>
              <p:nvPr/>
            </p:nvSpPr>
            <p:spPr bwMode="auto">
              <a:xfrm>
                <a:off x="3413" y="203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483"/>
              <p:cNvSpPr>
                <a:spLocks/>
              </p:cNvSpPr>
              <p:nvPr/>
            </p:nvSpPr>
            <p:spPr bwMode="auto">
              <a:xfrm>
                <a:off x="3414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484"/>
              <p:cNvSpPr>
                <a:spLocks/>
              </p:cNvSpPr>
              <p:nvPr/>
            </p:nvSpPr>
            <p:spPr bwMode="auto">
              <a:xfrm>
                <a:off x="3416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485"/>
              <p:cNvSpPr>
                <a:spLocks/>
              </p:cNvSpPr>
              <p:nvPr/>
            </p:nvSpPr>
            <p:spPr bwMode="auto">
              <a:xfrm>
                <a:off x="3417" y="203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486"/>
              <p:cNvSpPr>
                <a:spLocks/>
              </p:cNvSpPr>
              <p:nvPr/>
            </p:nvSpPr>
            <p:spPr bwMode="auto">
              <a:xfrm>
                <a:off x="3419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487"/>
              <p:cNvSpPr>
                <a:spLocks/>
              </p:cNvSpPr>
              <p:nvPr/>
            </p:nvSpPr>
            <p:spPr bwMode="auto">
              <a:xfrm>
                <a:off x="3420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488"/>
              <p:cNvSpPr>
                <a:spLocks/>
              </p:cNvSpPr>
              <p:nvPr/>
            </p:nvSpPr>
            <p:spPr bwMode="auto">
              <a:xfrm>
                <a:off x="3422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489"/>
              <p:cNvSpPr>
                <a:spLocks/>
              </p:cNvSpPr>
              <p:nvPr/>
            </p:nvSpPr>
            <p:spPr bwMode="auto">
              <a:xfrm>
                <a:off x="3422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490"/>
              <p:cNvSpPr>
                <a:spLocks/>
              </p:cNvSpPr>
              <p:nvPr/>
            </p:nvSpPr>
            <p:spPr bwMode="auto">
              <a:xfrm>
                <a:off x="3424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491"/>
              <p:cNvSpPr>
                <a:spLocks/>
              </p:cNvSpPr>
              <p:nvPr/>
            </p:nvSpPr>
            <p:spPr bwMode="auto">
              <a:xfrm>
                <a:off x="3425" y="203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492"/>
              <p:cNvSpPr>
                <a:spLocks/>
              </p:cNvSpPr>
              <p:nvPr/>
            </p:nvSpPr>
            <p:spPr bwMode="auto">
              <a:xfrm>
                <a:off x="3427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493"/>
              <p:cNvSpPr>
                <a:spLocks/>
              </p:cNvSpPr>
              <p:nvPr/>
            </p:nvSpPr>
            <p:spPr bwMode="auto">
              <a:xfrm>
                <a:off x="3428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494"/>
              <p:cNvSpPr>
                <a:spLocks/>
              </p:cNvSpPr>
              <p:nvPr/>
            </p:nvSpPr>
            <p:spPr bwMode="auto">
              <a:xfrm>
                <a:off x="3430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495"/>
              <p:cNvSpPr>
                <a:spLocks/>
              </p:cNvSpPr>
              <p:nvPr/>
            </p:nvSpPr>
            <p:spPr bwMode="auto">
              <a:xfrm>
                <a:off x="3431" y="203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496"/>
              <p:cNvSpPr>
                <a:spLocks/>
              </p:cNvSpPr>
              <p:nvPr/>
            </p:nvSpPr>
            <p:spPr bwMode="auto">
              <a:xfrm>
                <a:off x="3433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497"/>
              <p:cNvSpPr>
                <a:spLocks/>
              </p:cNvSpPr>
              <p:nvPr/>
            </p:nvSpPr>
            <p:spPr bwMode="auto">
              <a:xfrm>
                <a:off x="3434" y="203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498"/>
              <p:cNvSpPr>
                <a:spLocks/>
              </p:cNvSpPr>
              <p:nvPr/>
            </p:nvSpPr>
            <p:spPr bwMode="auto">
              <a:xfrm>
                <a:off x="3436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499"/>
              <p:cNvSpPr>
                <a:spLocks/>
              </p:cNvSpPr>
              <p:nvPr/>
            </p:nvSpPr>
            <p:spPr bwMode="auto">
              <a:xfrm>
                <a:off x="3437" y="203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500"/>
              <p:cNvSpPr>
                <a:spLocks/>
              </p:cNvSpPr>
              <p:nvPr/>
            </p:nvSpPr>
            <p:spPr bwMode="auto">
              <a:xfrm>
                <a:off x="3439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501"/>
              <p:cNvSpPr>
                <a:spLocks/>
              </p:cNvSpPr>
              <p:nvPr/>
            </p:nvSpPr>
            <p:spPr bwMode="auto">
              <a:xfrm>
                <a:off x="3440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502"/>
              <p:cNvSpPr>
                <a:spLocks/>
              </p:cNvSpPr>
              <p:nvPr/>
            </p:nvSpPr>
            <p:spPr bwMode="auto">
              <a:xfrm>
                <a:off x="3441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503"/>
              <p:cNvSpPr>
                <a:spLocks/>
              </p:cNvSpPr>
              <p:nvPr/>
            </p:nvSpPr>
            <p:spPr bwMode="auto">
              <a:xfrm>
                <a:off x="3443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504"/>
              <p:cNvSpPr>
                <a:spLocks/>
              </p:cNvSpPr>
              <p:nvPr/>
            </p:nvSpPr>
            <p:spPr bwMode="auto">
              <a:xfrm>
                <a:off x="3444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505"/>
              <p:cNvSpPr>
                <a:spLocks/>
              </p:cNvSpPr>
              <p:nvPr/>
            </p:nvSpPr>
            <p:spPr bwMode="auto">
              <a:xfrm>
                <a:off x="3446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506"/>
              <p:cNvSpPr>
                <a:spLocks/>
              </p:cNvSpPr>
              <p:nvPr/>
            </p:nvSpPr>
            <p:spPr bwMode="auto">
              <a:xfrm>
                <a:off x="3447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507"/>
              <p:cNvSpPr>
                <a:spLocks/>
              </p:cNvSpPr>
              <p:nvPr/>
            </p:nvSpPr>
            <p:spPr bwMode="auto">
              <a:xfrm>
                <a:off x="3449" y="203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508"/>
              <p:cNvSpPr>
                <a:spLocks/>
              </p:cNvSpPr>
              <p:nvPr/>
            </p:nvSpPr>
            <p:spPr bwMode="auto">
              <a:xfrm>
                <a:off x="3450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509"/>
              <p:cNvSpPr>
                <a:spLocks/>
              </p:cNvSpPr>
              <p:nvPr/>
            </p:nvSpPr>
            <p:spPr bwMode="auto">
              <a:xfrm>
                <a:off x="3452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510"/>
              <p:cNvSpPr>
                <a:spLocks/>
              </p:cNvSpPr>
              <p:nvPr/>
            </p:nvSpPr>
            <p:spPr bwMode="auto">
              <a:xfrm>
                <a:off x="3453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511"/>
              <p:cNvSpPr>
                <a:spLocks/>
              </p:cNvSpPr>
              <p:nvPr/>
            </p:nvSpPr>
            <p:spPr bwMode="auto">
              <a:xfrm>
                <a:off x="3455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512"/>
              <p:cNvSpPr>
                <a:spLocks/>
              </p:cNvSpPr>
              <p:nvPr/>
            </p:nvSpPr>
            <p:spPr bwMode="auto">
              <a:xfrm>
                <a:off x="3456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513"/>
              <p:cNvSpPr>
                <a:spLocks/>
              </p:cNvSpPr>
              <p:nvPr/>
            </p:nvSpPr>
            <p:spPr bwMode="auto">
              <a:xfrm>
                <a:off x="3458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514"/>
              <p:cNvSpPr>
                <a:spLocks/>
              </p:cNvSpPr>
              <p:nvPr/>
            </p:nvSpPr>
            <p:spPr bwMode="auto">
              <a:xfrm>
                <a:off x="3459" y="2035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515"/>
              <p:cNvSpPr>
                <a:spLocks/>
              </p:cNvSpPr>
              <p:nvPr/>
            </p:nvSpPr>
            <p:spPr bwMode="auto">
              <a:xfrm>
                <a:off x="3461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516"/>
              <p:cNvSpPr>
                <a:spLocks/>
              </p:cNvSpPr>
              <p:nvPr/>
            </p:nvSpPr>
            <p:spPr bwMode="auto">
              <a:xfrm>
                <a:off x="3462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517"/>
              <p:cNvSpPr>
                <a:spLocks/>
              </p:cNvSpPr>
              <p:nvPr/>
            </p:nvSpPr>
            <p:spPr bwMode="auto">
              <a:xfrm>
                <a:off x="3464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518"/>
              <p:cNvSpPr>
                <a:spLocks/>
              </p:cNvSpPr>
              <p:nvPr/>
            </p:nvSpPr>
            <p:spPr bwMode="auto">
              <a:xfrm>
                <a:off x="3465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519"/>
              <p:cNvSpPr>
                <a:spLocks/>
              </p:cNvSpPr>
              <p:nvPr/>
            </p:nvSpPr>
            <p:spPr bwMode="auto">
              <a:xfrm>
                <a:off x="3467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520"/>
              <p:cNvSpPr>
                <a:spLocks/>
              </p:cNvSpPr>
              <p:nvPr/>
            </p:nvSpPr>
            <p:spPr bwMode="auto">
              <a:xfrm>
                <a:off x="3468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521"/>
              <p:cNvSpPr>
                <a:spLocks/>
              </p:cNvSpPr>
              <p:nvPr/>
            </p:nvSpPr>
            <p:spPr bwMode="auto">
              <a:xfrm>
                <a:off x="3470" y="20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522"/>
              <p:cNvSpPr>
                <a:spLocks/>
              </p:cNvSpPr>
              <p:nvPr/>
            </p:nvSpPr>
            <p:spPr bwMode="auto">
              <a:xfrm>
                <a:off x="3471" y="2039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523"/>
              <p:cNvSpPr>
                <a:spLocks/>
              </p:cNvSpPr>
              <p:nvPr/>
            </p:nvSpPr>
            <p:spPr bwMode="auto">
              <a:xfrm>
                <a:off x="3472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524"/>
              <p:cNvSpPr>
                <a:spLocks/>
              </p:cNvSpPr>
              <p:nvPr/>
            </p:nvSpPr>
            <p:spPr bwMode="auto">
              <a:xfrm>
                <a:off x="3473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525"/>
              <p:cNvSpPr>
                <a:spLocks/>
              </p:cNvSpPr>
              <p:nvPr/>
            </p:nvSpPr>
            <p:spPr bwMode="auto">
              <a:xfrm>
                <a:off x="3475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526"/>
              <p:cNvSpPr>
                <a:spLocks/>
              </p:cNvSpPr>
              <p:nvPr/>
            </p:nvSpPr>
            <p:spPr bwMode="auto">
              <a:xfrm>
                <a:off x="3476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527"/>
              <p:cNvSpPr>
                <a:spLocks/>
              </p:cNvSpPr>
              <p:nvPr/>
            </p:nvSpPr>
            <p:spPr bwMode="auto">
              <a:xfrm>
                <a:off x="3478" y="203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528"/>
              <p:cNvSpPr>
                <a:spLocks/>
              </p:cNvSpPr>
              <p:nvPr/>
            </p:nvSpPr>
            <p:spPr bwMode="auto">
              <a:xfrm>
                <a:off x="3479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529"/>
              <p:cNvSpPr>
                <a:spLocks/>
              </p:cNvSpPr>
              <p:nvPr/>
            </p:nvSpPr>
            <p:spPr bwMode="auto">
              <a:xfrm>
                <a:off x="348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530"/>
              <p:cNvSpPr>
                <a:spLocks/>
              </p:cNvSpPr>
              <p:nvPr/>
            </p:nvSpPr>
            <p:spPr bwMode="auto">
              <a:xfrm>
                <a:off x="3482" y="203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531"/>
              <p:cNvSpPr>
                <a:spLocks/>
              </p:cNvSpPr>
              <p:nvPr/>
            </p:nvSpPr>
            <p:spPr bwMode="auto">
              <a:xfrm>
                <a:off x="3483" y="203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532"/>
              <p:cNvSpPr>
                <a:spLocks/>
              </p:cNvSpPr>
              <p:nvPr/>
            </p:nvSpPr>
            <p:spPr bwMode="auto">
              <a:xfrm>
                <a:off x="3485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533"/>
              <p:cNvSpPr>
                <a:spLocks/>
              </p:cNvSpPr>
              <p:nvPr/>
            </p:nvSpPr>
            <p:spPr bwMode="auto">
              <a:xfrm>
                <a:off x="3486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534"/>
              <p:cNvSpPr>
                <a:spLocks/>
              </p:cNvSpPr>
              <p:nvPr/>
            </p:nvSpPr>
            <p:spPr bwMode="auto">
              <a:xfrm>
                <a:off x="3488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535"/>
              <p:cNvSpPr>
                <a:spLocks/>
              </p:cNvSpPr>
              <p:nvPr/>
            </p:nvSpPr>
            <p:spPr bwMode="auto">
              <a:xfrm>
                <a:off x="3489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536"/>
              <p:cNvSpPr>
                <a:spLocks/>
              </p:cNvSpPr>
              <p:nvPr/>
            </p:nvSpPr>
            <p:spPr bwMode="auto">
              <a:xfrm>
                <a:off x="3491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537"/>
              <p:cNvSpPr>
                <a:spLocks/>
              </p:cNvSpPr>
              <p:nvPr/>
            </p:nvSpPr>
            <p:spPr bwMode="auto">
              <a:xfrm>
                <a:off x="3492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538"/>
              <p:cNvSpPr>
                <a:spLocks/>
              </p:cNvSpPr>
              <p:nvPr/>
            </p:nvSpPr>
            <p:spPr bwMode="auto">
              <a:xfrm>
                <a:off x="3494" y="20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539"/>
              <p:cNvSpPr>
                <a:spLocks/>
              </p:cNvSpPr>
              <p:nvPr/>
            </p:nvSpPr>
            <p:spPr bwMode="auto">
              <a:xfrm>
                <a:off x="3495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540"/>
              <p:cNvSpPr>
                <a:spLocks/>
              </p:cNvSpPr>
              <p:nvPr/>
            </p:nvSpPr>
            <p:spPr bwMode="auto">
              <a:xfrm>
                <a:off x="3497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541"/>
              <p:cNvSpPr>
                <a:spLocks/>
              </p:cNvSpPr>
              <p:nvPr/>
            </p:nvSpPr>
            <p:spPr bwMode="auto">
              <a:xfrm>
                <a:off x="3498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542"/>
              <p:cNvSpPr>
                <a:spLocks/>
              </p:cNvSpPr>
              <p:nvPr/>
            </p:nvSpPr>
            <p:spPr bwMode="auto">
              <a:xfrm>
                <a:off x="3500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543"/>
              <p:cNvSpPr>
                <a:spLocks/>
              </p:cNvSpPr>
              <p:nvPr/>
            </p:nvSpPr>
            <p:spPr bwMode="auto">
              <a:xfrm>
                <a:off x="3501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544"/>
              <p:cNvSpPr>
                <a:spLocks/>
              </p:cNvSpPr>
              <p:nvPr/>
            </p:nvSpPr>
            <p:spPr bwMode="auto">
              <a:xfrm>
                <a:off x="3503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545"/>
              <p:cNvSpPr>
                <a:spLocks/>
              </p:cNvSpPr>
              <p:nvPr/>
            </p:nvSpPr>
            <p:spPr bwMode="auto">
              <a:xfrm>
                <a:off x="3504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546"/>
              <p:cNvSpPr>
                <a:spLocks/>
              </p:cNvSpPr>
              <p:nvPr/>
            </p:nvSpPr>
            <p:spPr bwMode="auto">
              <a:xfrm>
                <a:off x="3506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547"/>
              <p:cNvSpPr>
                <a:spLocks/>
              </p:cNvSpPr>
              <p:nvPr/>
            </p:nvSpPr>
            <p:spPr bwMode="auto">
              <a:xfrm>
                <a:off x="3507" y="20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548"/>
              <p:cNvSpPr>
                <a:spLocks/>
              </p:cNvSpPr>
              <p:nvPr/>
            </p:nvSpPr>
            <p:spPr bwMode="auto">
              <a:xfrm>
                <a:off x="3509" y="203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549"/>
              <p:cNvSpPr>
                <a:spLocks/>
              </p:cNvSpPr>
              <p:nvPr/>
            </p:nvSpPr>
            <p:spPr bwMode="auto">
              <a:xfrm>
                <a:off x="3510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550"/>
              <p:cNvSpPr>
                <a:spLocks/>
              </p:cNvSpPr>
              <p:nvPr/>
            </p:nvSpPr>
            <p:spPr bwMode="auto">
              <a:xfrm>
                <a:off x="3512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551"/>
              <p:cNvSpPr>
                <a:spLocks/>
              </p:cNvSpPr>
              <p:nvPr/>
            </p:nvSpPr>
            <p:spPr bwMode="auto">
              <a:xfrm>
                <a:off x="3513" y="203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552"/>
              <p:cNvSpPr>
                <a:spLocks/>
              </p:cNvSpPr>
              <p:nvPr/>
            </p:nvSpPr>
            <p:spPr bwMode="auto">
              <a:xfrm>
                <a:off x="3515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553"/>
              <p:cNvSpPr>
                <a:spLocks/>
              </p:cNvSpPr>
              <p:nvPr/>
            </p:nvSpPr>
            <p:spPr bwMode="auto">
              <a:xfrm>
                <a:off x="3516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554"/>
              <p:cNvSpPr>
                <a:spLocks/>
              </p:cNvSpPr>
              <p:nvPr/>
            </p:nvSpPr>
            <p:spPr bwMode="auto">
              <a:xfrm>
                <a:off x="3518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555"/>
              <p:cNvSpPr>
                <a:spLocks/>
              </p:cNvSpPr>
              <p:nvPr/>
            </p:nvSpPr>
            <p:spPr bwMode="auto">
              <a:xfrm>
                <a:off x="3519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556"/>
              <p:cNvSpPr>
                <a:spLocks/>
              </p:cNvSpPr>
              <p:nvPr/>
            </p:nvSpPr>
            <p:spPr bwMode="auto">
              <a:xfrm>
                <a:off x="3521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557"/>
              <p:cNvSpPr>
                <a:spLocks/>
              </p:cNvSpPr>
              <p:nvPr/>
            </p:nvSpPr>
            <p:spPr bwMode="auto">
              <a:xfrm>
                <a:off x="3522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558"/>
              <p:cNvSpPr>
                <a:spLocks/>
              </p:cNvSpPr>
              <p:nvPr/>
            </p:nvSpPr>
            <p:spPr bwMode="auto">
              <a:xfrm>
                <a:off x="3522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559"/>
              <p:cNvSpPr>
                <a:spLocks/>
              </p:cNvSpPr>
              <p:nvPr/>
            </p:nvSpPr>
            <p:spPr bwMode="auto">
              <a:xfrm>
                <a:off x="3524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560"/>
              <p:cNvSpPr>
                <a:spLocks/>
              </p:cNvSpPr>
              <p:nvPr/>
            </p:nvSpPr>
            <p:spPr bwMode="auto">
              <a:xfrm>
                <a:off x="3525" y="203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561"/>
              <p:cNvSpPr>
                <a:spLocks/>
              </p:cNvSpPr>
              <p:nvPr/>
            </p:nvSpPr>
            <p:spPr bwMode="auto">
              <a:xfrm>
                <a:off x="3527" y="20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562"/>
              <p:cNvSpPr>
                <a:spLocks/>
              </p:cNvSpPr>
              <p:nvPr/>
            </p:nvSpPr>
            <p:spPr bwMode="auto">
              <a:xfrm>
                <a:off x="3528" y="203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563"/>
              <p:cNvSpPr>
                <a:spLocks/>
              </p:cNvSpPr>
              <p:nvPr/>
            </p:nvSpPr>
            <p:spPr bwMode="auto">
              <a:xfrm>
                <a:off x="3530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564"/>
              <p:cNvSpPr>
                <a:spLocks/>
              </p:cNvSpPr>
              <p:nvPr/>
            </p:nvSpPr>
            <p:spPr bwMode="auto">
              <a:xfrm>
                <a:off x="3531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565"/>
              <p:cNvSpPr>
                <a:spLocks/>
              </p:cNvSpPr>
              <p:nvPr/>
            </p:nvSpPr>
            <p:spPr bwMode="auto">
              <a:xfrm>
                <a:off x="3533" y="203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566"/>
              <p:cNvSpPr>
                <a:spLocks/>
              </p:cNvSpPr>
              <p:nvPr/>
            </p:nvSpPr>
            <p:spPr bwMode="auto">
              <a:xfrm>
                <a:off x="3534" y="203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567"/>
              <p:cNvSpPr>
                <a:spLocks/>
              </p:cNvSpPr>
              <p:nvPr/>
            </p:nvSpPr>
            <p:spPr bwMode="auto">
              <a:xfrm>
                <a:off x="3536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568"/>
              <p:cNvSpPr>
                <a:spLocks/>
              </p:cNvSpPr>
              <p:nvPr/>
            </p:nvSpPr>
            <p:spPr bwMode="auto">
              <a:xfrm>
                <a:off x="3537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569"/>
              <p:cNvSpPr>
                <a:spLocks/>
              </p:cNvSpPr>
              <p:nvPr/>
            </p:nvSpPr>
            <p:spPr bwMode="auto">
              <a:xfrm>
                <a:off x="3539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570"/>
              <p:cNvSpPr>
                <a:spLocks/>
              </p:cNvSpPr>
              <p:nvPr/>
            </p:nvSpPr>
            <p:spPr bwMode="auto">
              <a:xfrm>
                <a:off x="3540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571"/>
              <p:cNvSpPr>
                <a:spLocks/>
              </p:cNvSpPr>
              <p:nvPr/>
            </p:nvSpPr>
            <p:spPr bwMode="auto">
              <a:xfrm>
                <a:off x="3542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572"/>
              <p:cNvSpPr>
                <a:spLocks/>
              </p:cNvSpPr>
              <p:nvPr/>
            </p:nvSpPr>
            <p:spPr bwMode="auto">
              <a:xfrm>
                <a:off x="3543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573"/>
              <p:cNvSpPr>
                <a:spLocks/>
              </p:cNvSpPr>
              <p:nvPr/>
            </p:nvSpPr>
            <p:spPr bwMode="auto">
              <a:xfrm>
                <a:off x="3545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574"/>
              <p:cNvSpPr>
                <a:spLocks/>
              </p:cNvSpPr>
              <p:nvPr/>
            </p:nvSpPr>
            <p:spPr bwMode="auto">
              <a:xfrm>
                <a:off x="3546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575"/>
              <p:cNvSpPr>
                <a:spLocks/>
              </p:cNvSpPr>
              <p:nvPr/>
            </p:nvSpPr>
            <p:spPr bwMode="auto">
              <a:xfrm>
                <a:off x="3548" y="203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576"/>
              <p:cNvSpPr>
                <a:spLocks/>
              </p:cNvSpPr>
              <p:nvPr/>
            </p:nvSpPr>
            <p:spPr bwMode="auto">
              <a:xfrm>
                <a:off x="3549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577"/>
              <p:cNvSpPr>
                <a:spLocks/>
              </p:cNvSpPr>
              <p:nvPr/>
            </p:nvSpPr>
            <p:spPr bwMode="auto">
              <a:xfrm>
                <a:off x="355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578"/>
              <p:cNvSpPr>
                <a:spLocks/>
              </p:cNvSpPr>
              <p:nvPr/>
            </p:nvSpPr>
            <p:spPr bwMode="auto">
              <a:xfrm>
                <a:off x="3552" y="203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579"/>
              <p:cNvSpPr>
                <a:spLocks/>
              </p:cNvSpPr>
              <p:nvPr/>
            </p:nvSpPr>
            <p:spPr bwMode="auto">
              <a:xfrm>
                <a:off x="3554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580"/>
              <p:cNvSpPr>
                <a:spLocks/>
              </p:cNvSpPr>
              <p:nvPr/>
            </p:nvSpPr>
            <p:spPr bwMode="auto">
              <a:xfrm>
                <a:off x="3555" y="203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581"/>
              <p:cNvSpPr>
                <a:spLocks/>
              </p:cNvSpPr>
              <p:nvPr/>
            </p:nvSpPr>
            <p:spPr bwMode="auto">
              <a:xfrm>
                <a:off x="3557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582"/>
              <p:cNvSpPr>
                <a:spLocks/>
              </p:cNvSpPr>
              <p:nvPr/>
            </p:nvSpPr>
            <p:spPr bwMode="auto">
              <a:xfrm>
                <a:off x="3558" y="2038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583"/>
              <p:cNvSpPr>
                <a:spLocks/>
              </p:cNvSpPr>
              <p:nvPr/>
            </p:nvSpPr>
            <p:spPr bwMode="auto">
              <a:xfrm>
                <a:off x="3560" y="203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584"/>
              <p:cNvSpPr>
                <a:spLocks/>
              </p:cNvSpPr>
              <p:nvPr/>
            </p:nvSpPr>
            <p:spPr bwMode="auto">
              <a:xfrm>
                <a:off x="3561" y="203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585"/>
              <p:cNvSpPr>
                <a:spLocks/>
              </p:cNvSpPr>
              <p:nvPr/>
            </p:nvSpPr>
            <p:spPr bwMode="auto">
              <a:xfrm>
                <a:off x="3562" y="20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586"/>
              <p:cNvSpPr>
                <a:spLocks/>
              </p:cNvSpPr>
              <p:nvPr/>
            </p:nvSpPr>
            <p:spPr bwMode="auto">
              <a:xfrm>
                <a:off x="3564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587"/>
              <p:cNvSpPr>
                <a:spLocks/>
              </p:cNvSpPr>
              <p:nvPr/>
            </p:nvSpPr>
            <p:spPr bwMode="auto">
              <a:xfrm>
                <a:off x="3565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588"/>
              <p:cNvSpPr>
                <a:spLocks/>
              </p:cNvSpPr>
              <p:nvPr/>
            </p:nvSpPr>
            <p:spPr bwMode="auto">
              <a:xfrm>
                <a:off x="3567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589"/>
              <p:cNvSpPr>
                <a:spLocks/>
              </p:cNvSpPr>
              <p:nvPr/>
            </p:nvSpPr>
            <p:spPr bwMode="auto">
              <a:xfrm>
                <a:off x="3568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590"/>
              <p:cNvSpPr>
                <a:spLocks/>
              </p:cNvSpPr>
              <p:nvPr/>
            </p:nvSpPr>
            <p:spPr bwMode="auto">
              <a:xfrm>
                <a:off x="3570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591"/>
              <p:cNvSpPr>
                <a:spLocks/>
              </p:cNvSpPr>
              <p:nvPr/>
            </p:nvSpPr>
            <p:spPr bwMode="auto">
              <a:xfrm>
                <a:off x="3571" y="2036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592"/>
              <p:cNvSpPr>
                <a:spLocks/>
              </p:cNvSpPr>
              <p:nvPr/>
            </p:nvSpPr>
            <p:spPr bwMode="auto">
              <a:xfrm>
                <a:off x="3572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593"/>
              <p:cNvSpPr>
                <a:spLocks/>
              </p:cNvSpPr>
              <p:nvPr/>
            </p:nvSpPr>
            <p:spPr bwMode="auto">
              <a:xfrm>
                <a:off x="3573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594"/>
              <p:cNvSpPr>
                <a:spLocks/>
              </p:cNvSpPr>
              <p:nvPr/>
            </p:nvSpPr>
            <p:spPr bwMode="auto">
              <a:xfrm>
                <a:off x="3575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595"/>
              <p:cNvSpPr>
                <a:spLocks/>
              </p:cNvSpPr>
              <p:nvPr/>
            </p:nvSpPr>
            <p:spPr bwMode="auto">
              <a:xfrm>
                <a:off x="3576" y="203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596"/>
              <p:cNvSpPr>
                <a:spLocks/>
              </p:cNvSpPr>
              <p:nvPr/>
            </p:nvSpPr>
            <p:spPr bwMode="auto">
              <a:xfrm>
                <a:off x="3578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597"/>
              <p:cNvSpPr>
                <a:spLocks/>
              </p:cNvSpPr>
              <p:nvPr/>
            </p:nvSpPr>
            <p:spPr bwMode="auto">
              <a:xfrm>
                <a:off x="3579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598"/>
              <p:cNvSpPr>
                <a:spLocks/>
              </p:cNvSpPr>
              <p:nvPr/>
            </p:nvSpPr>
            <p:spPr bwMode="auto">
              <a:xfrm>
                <a:off x="3581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599"/>
              <p:cNvSpPr>
                <a:spLocks/>
              </p:cNvSpPr>
              <p:nvPr/>
            </p:nvSpPr>
            <p:spPr bwMode="auto">
              <a:xfrm>
                <a:off x="3582" y="203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600"/>
              <p:cNvSpPr>
                <a:spLocks/>
              </p:cNvSpPr>
              <p:nvPr/>
            </p:nvSpPr>
            <p:spPr bwMode="auto">
              <a:xfrm>
                <a:off x="3584" y="203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601"/>
              <p:cNvSpPr>
                <a:spLocks/>
              </p:cNvSpPr>
              <p:nvPr/>
            </p:nvSpPr>
            <p:spPr bwMode="auto">
              <a:xfrm>
                <a:off x="3585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602"/>
              <p:cNvSpPr>
                <a:spLocks/>
              </p:cNvSpPr>
              <p:nvPr/>
            </p:nvSpPr>
            <p:spPr bwMode="auto">
              <a:xfrm>
                <a:off x="3587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603"/>
              <p:cNvSpPr>
                <a:spLocks/>
              </p:cNvSpPr>
              <p:nvPr/>
            </p:nvSpPr>
            <p:spPr bwMode="auto">
              <a:xfrm>
                <a:off x="3588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604"/>
              <p:cNvSpPr>
                <a:spLocks/>
              </p:cNvSpPr>
              <p:nvPr/>
            </p:nvSpPr>
            <p:spPr bwMode="auto">
              <a:xfrm>
                <a:off x="3590" y="203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605"/>
              <p:cNvSpPr>
                <a:spLocks/>
              </p:cNvSpPr>
              <p:nvPr/>
            </p:nvSpPr>
            <p:spPr bwMode="auto">
              <a:xfrm>
                <a:off x="3591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606"/>
              <p:cNvSpPr>
                <a:spLocks/>
              </p:cNvSpPr>
              <p:nvPr/>
            </p:nvSpPr>
            <p:spPr bwMode="auto">
              <a:xfrm>
                <a:off x="3593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607"/>
              <p:cNvSpPr>
                <a:spLocks/>
              </p:cNvSpPr>
              <p:nvPr/>
            </p:nvSpPr>
            <p:spPr bwMode="auto">
              <a:xfrm>
                <a:off x="3594" y="203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608"/>
              <p:cNvSpPr>
                <a:spLocks/>
              </p:cNvSpPr>
              <p:nvPr/>
            </p:nvSpPr>
            <p:spPr bwMode="auto">
              <a:xfrm>
                <a:off x="3596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609"/>
              <p:cNvSpPr>
                <a:spLocks/>
              </p:cNvSpPr>
              <p:nvPr/>
            </p:nvSpPr>
            <p:spPr bwMode="auto">
              <a:xfrm>
                <a:off x="3597" y="203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610"/>
              <p:cNvSpPr>
                <a:spLocks/>
              </p:cNvSpPr>
              <p:nvPr/>
            </p:nvSpPr>
            <p:spPr bwMode="auto">
              <a:xfrm>
                <a:off x="3598" y="203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611"/>
              <p:cNvSpPr>
                <a:spLocks/>
              </p:cNvSpPr>
              <p:nvPr/>
            </p:nvSpPr>
            <p:spPr bwMode="auto">
              <a:xfrm>
                <a:off x="3600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612"/>
              <p:cNvSpPr>
                <a:spLocks/>
              </p:cNvSpPr>
              <p:nvPr/>
            </p:nvSpPr>
            <p:spPr bwMode="auto">
              <a:xfrm>
                <a:off x="3601" y="20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613"/>
              <p:cNvSpPr>
                <a:spLocks/>
              </p:cNvSpPr>
              <p:nvPr/>
            </p:nvSpPr>
            <p:spPr bwMode="auto">
              <a:xfrm>
                <a:off x="3603" y="203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614"/>
              <p:cNvSpPr>
                <a:spLocks/>
              </p:cNvSpPr>
              <p:nvPr/>
            </p:nvSpPr>
            <p:spPr bwMode="auto">
              <a:xfrm>
                <a:off x="3604" y="203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615"/>
              <p:cNvSpPr>
                <a:spLocks/>
              </p:cNvSpPr>
              <p:nvPr/>
            </p:nvSpPr>
            <p:spPr bwMode="auto">
              <a:xfrm>
                <a:off x="3606" y="203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616"/>
              <p:cNvSpPr>
                <a:spLocks/>
              </p:cNvSpPr>
              <p:nvPr/>
            </p:nvSpPr>
            <p:spPr bwMode="auto">
              <a:xfrm>
                <a:off x="3607" y="2036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617"/>
              <p:cNvSpPr>
                <a:spLocks/>
              </p:cNvSpPr>
              <p:nvPr/>
            </p:nvSpPr>
            <p:spPr bwMode="auto">
              <a:xfrm>
                <a:off x="3609" y="20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618"/>
              <p:cNvSpPr>
                <a:spLocks/>
              </p:cNvSpPr>
              <p:nvPr/>
            </p:nvSpPr>
            <p:spPr bwMode="auto">
              <a:xfrm>
                <a:off x="3610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619"/>
              <p:cNvSpPr>
                <a:spLocks/>
              </p:cNvSpPr>
              <p:nvPr/>
            </p:nvSpPr>
            <p:spPr bwMode="auto">
              <a:xfrm>
                <a:off x="3612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620"/>
              <p:cNvSpPr>
                <a:spLocks/>
              </p:cNvSpPr>
              <p:nvPr/>
            </p:nvSpPr>
            <p:spPr bwMode="auto">
              <a:xfrm>
                <a:off x="3613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621"/>
              <p:cNvSpPr>
                <a:spLocks/>
              </p:cNvSpPr>
              <p:nvPr/>
            </p:nvSpPr>
            <p:spPr bwMode="auto">
              <a:xfrm>
                <a:off x="3615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622"/>
              <p:cNvSpPr>
                <a:spLocks/>
              </p:cNvSpPr>
              <p:nvPr/>
            </p:nvSpPr>
            <p:spPr bwMode="auto">
              <a:xfrm>
                <a:off x="3616" y="203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623"/>
              <p:cNvSpPr>
                <a:spLocks/>
              </p:cNvSpPr>
              <p:nvPr/>
            </p:nvSpPr>
            <p:spPr bwMode="auto">
              <a:xfrm>
                <a:off x="3618" y="203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624"/>
              <p:cNvSpPr>
                <a:spLocks/>
              </p:cNvSpPr>
              <p:nvPr/>
            </p:nvSpPr>
            <p:spPr bwMode="auto">
              <a:xfrm>
                <a:off x="3619" y="203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625"/>
              <p:cNvSpPr>
                <a:spLocks/>
              </p:cNvSpPr>
              <p:nvPr/>
            </p:nvSpPr>
            <p:spPr bwMode="auto">
              <a:xfrm>
                <a:off x="3621" y="203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626"/>
              <p:cNvSpPr>
                <a:spLocks/>
              </p:cNvSpPr>
              <p:nvPr/>
            </p:nvSpPr>
            <p:spPr bwMode="auto">
              <a:xfrm>
                <a:off x="3621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627"/>
              <p:cNvSpPr>
                <a:spLocks/>
              </p:cNvSpPr>
              <p:nvPr/>
            </p:nvSpPr>
            <p:spPr bwMode="auto">
              <a:xfrm>
                <a:off x="3623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628"/>
              <p:cNvSpPr>
                <a:spLocks/>
              </p:cNvSpPr>
              <p:nvPr/>
            </p:nvSpPr>
            <p:spPr bwMode="auto">
              <a:xfrm>
                <a:off x="3624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629"/>
              <p:cNvSpPr>
                <a:spLocks/>
              </p:cNvSpPr>
              <p:nvPr/>
            </p:nvSpPr>
            <p:spPr bwMode="auto">
              <a:xfrm>
                <a:off x="3626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630"/>
              <p:cNvSpPr>
                <a:spLocks/>
              </p:cNvSpPr>
              <p:nvPr/>
            </p:nvSpPr>
            <p:spPr bwMode="auto">
              <a:xfrm>
                <a:off x="3627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631"/>
              <p:cNvSpPr>
                <a:spLocks/>
              </p:cNvSpPr>
              <p:nvPr/>
            </p:nvSpPr>
            <p:spPr bwMode="auto">
              <a:xfrm>
                <a:off x="3629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632"/>
              <p:cNvSpPr>
                <a:spLocks/>
              </p:cNvSpPr>
              <p:nvPr/>
            </p:nvSpPr>
            <p:spPr bwMode="auto">
              <a:xfrm>
                <a:off x="3630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633"/>
              <p:cNvSpPr>
                <a:spLocks/>
              </p:cNvSpPr>
              <p:nvPr/>
            </p:nvSpPr>
            <p:spPr bwMode="auto">
              <a:xfrm>
                <a:off x="3632" y="20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634"/>
              <p:cNvSpPr>
                <a:spLocks/>
              </p:cNvSpPr>
              <p:nvPr/>
            </p:nvSpPr>
            <p:spPr bwMode="auto">
              <a:xfrm>
                <a:off x="3633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635"/>
              <p:cNvSpPr>
                <a:spLocks/>
              </p:cNvSpPr>
              <p:nvPr/>
            </p:nvSpPr>
            <p:spPr bwMode="auto">
              <a:xfrm>
                <a:off x="3635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636"/>
              <p:cNvSpPr>
                <a:spLocks/>
              </p:cNvSpPr>
              <p:nvPr/>
            </p:nvSpPr>
            <p:spPr bwMode="auto">
              <a:xfrm>
                <a:off x="3636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637"/>
              <p:cNvSpPr>
                <a:spLocks/>
              </p:cNvSpPr>
              <p:nvPr/>
            </p:nvSpPr>
            <p:spPr bwMode="auto">
              <a:xfrm>
                <a:off x="3637" y="20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638"/>
              <p:cNvSpPr>
                <a:spLocks/>
              </p:cNvSpPr>
              <p:nvPr/>
            </p:nvSpPr>
            <p:spPr bwMode="auto">
              <a:xfrm>
                <a:off x="3639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639"/>
              <p:cNvSpPr>
                <a:spLocks/>
              </p:cNvSpPr>
              <p:nvPr/>
            </p:nvSpPr>
            <p:spPr bwMode="auto">
              <a:xfrm>
                <a:off x="3640" y="203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640"/>
              <p:cNvSpPr>
                <a:spLocks/>
              </p:cNvSpPr>
              <p:nvPr/>
            </p:nvSpPr>
            <p:spPr bwMode="auto">
              <a:xfrm>
                <a:off x="3642" y="203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641"/>
              <p:cNvSpPr>
                <a:spLocks/>
              </p:cNvSpPr>
              <p:nvPr/>
            </p:nvSpPr>
            <p:spPr bwMode="auto">
              <a:xfrm>
                <a:off x="3643" y="203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642"/>
              <p:cNvSpPr>
                <a:spLocks/>
              </p:cNvSpPr>
              <p:nvPr/>
            </p:nvSpPr>
            <p:spPr bwMode="auto">
              <a:xfrm>
                <a:off x="3645" y="203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Freeform 643"/>
              <p:cNvSpPr>
                <a:spLocks/>
              </p:cNvSpPr>
              <p:nvPr/>
            </p:nvSpPr>
            <p:spPr bwMode="auto">
              <a:xfrm>
                <a:off x="3646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644"/>
              <p:cNvSpPr>
                <a:spLocks/>
              </p:cNvSpPr>
              <p:nvPr/>
            </p:nvSpPr>
            <p:spPr bwMode="auto">
              <a:xfrm>
                <a:off x="3648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645"/>
              <p:cNvSpPr>
                <a:spLocks/>
              </p:cNvSpPr>
              <p:nvPr/>
            </p:nvSpPr>
            <p:spPr bwMode="auto">
              <a:xfrm>
                <a:off x="3649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646"/>
              <p:cNvSpPr>
                <a:spLocks/>
              </p:cNvSpPr>
              <p:nvPr/>
            </p:nvSpPr>
            <p:spPr bwMode="auto">
              <a:xfrm>
                <a:off x="3651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647"/>
              <p:cNvSpPr>
                <a:spLocks/>
              </p:cNvSpPr>
              <p:nvPr/>
            </p:nvSpPr>
            <p:spPr bwMode="auto">
              <a:xfrm>
                <a:off x="3652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648"/>
              <p:cNvSpPr>
                <a:spLocks/>
              </p:cNvSpPr>
              <p:nvPr/>
            </p:nvSpPr>
            <p:spPr bwMode="auto">
              <a:xfrm>
                <a:off x="3654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649"/>
              <p:cNvSpPr>
                <a:spLocks/>
              </p:cNvSpPr>
              <p:nvPr/>
            </p:nvSpPr>
            <p:spPr bwMode="auto">
              <a:xfrm>
                <a:off x="3655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650"/>
              <p:cNvSpPr>
                <a:spLocks/>
              </p:cNvSpPr>
              <p:nvPr/>
            </p:nvSpPr>
            <p:spPr bwMode="auto">
              <a:xfrm>
                <a:off x="3657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651"/>
              <p:cNvSpPr>
                <a:spLocks/>
              </p:cNvSpPr>
              <p:nvPr/>
            </p:nvSpPr>
            <p:spPr bwMode="auto">
              <a:xfrm>
                <a:off x="3658" y="203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652"/>
              <p:cNvSpPr>
                <a:spLocks/>
              </p:cNvSpPr>
              <p:nvPr/>
            </p:nvSpPr>
            <p:spPr bwMode="auto">
              <a:xfrm>
                <a:off x="3660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653"/>
              <p:cNvSpPr>
                <a:spLocks/>
              </p:cNvSpPr>
              <p:nvPr/>
            </p:nvSpPr>
            <p:spPr bwMode="auto">
              <a:xfrm>
                <a:off x="3661" y="203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654"/>
              <p:cNvSpPr>
                <a:spLocks/>
              </p:cNvSpPr>
              <p:nvPr/>
            </p:nvSpPr>
            <p:spPr bwMode="auto">
              <a:xfrm>
                <a:off x="3663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655"/>
              <p:cNvSpPr>
                <a:spLocks/>
              </p:cNvSpPr>
              <p:nvPr/>
            </p:nvSpPr>
            <p:spPr bwMode="auto">
              <a:xfrm>
                <a:off x="3664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656"/>
              <p:cNvSpPr>
                <a:spLocks/>
              </p:cNvSpPr>
              <p:nvPr/>
            </p:nvSpPr>
            <p:spPr bwMode="auto">
              <a:xfrm>
                <a:off x="3666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657"/>
              <p:cNvSpPr>
                <a:spLocks/>
              </p:cNvSpPr>
              <p:nvPr/>
            </p:nvSpPr>
            <p:spPr bwMode="auto">
              <a:xfrm>
                <a:off x="3667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658"/>
              <p:cNvSpPr>
                <a:spLocks/>
              </p:cNvSpPr>
              <p:nvPr/>
            </p:nvSpPr>
            <p:spPr bwMode="auto">
              <a:xfrm>
                <a:off x="3669" y="203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659"/>
              <p:cNvSpPr>
                <a:spLocks/>
              </p:cNvSpPr>
              <p:nvPr/>
            </p:nvSpPr>
            <p:spPr bwMode="auto">
              <a:xfrm>
                <a:off x="3670" y="2033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660"/>
              <p:cNvSpPr>
                <a:spLocks/>
              </p:cNvSpPr>
              <p:nvPr/>
            </p:nvSpPr>
            <p:spPr bwMode="auto">
              <a:xfrm>
                <a:off x="3671" y="20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661"/>
              <p:cNvSpPr>
                <a:spLocks/>
              </p:cNvSpPr>
              <p:nvPr/>
            </p:nvSpPr>
            <p:spPr bwMode="auto">
              <a:xfrm>
                <a:off x="3672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662"/>
              <p:cNvSpPr>
                <a:spLocks/>
              </p:cNvSpPr>
              <p:nvPr/>
            </p:nvSpPr>
            <p:spPr bwMode="auto">
              <a:xfrm>
                <a:off x="3673" y="203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663"/>
              <p:cNvSpPr>
                <a:spLocks/>
              </p:cNvSpPr>
              <p:nvPr/>
            </p:nvSpPr>
            <p:spPr bwMode="auto">
              <a:xfrm>
                <a:off x="3675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664"/>
              <p:cNvSpPr>
                <a:spLocks/>
              </p:cNvSpPr>
              <p:nvPr/>
            </p:nvSpPr>
            <p:spPr bwMode="auto">
              <a:xfrm>
                <a:off x="3676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665"/>
              <p:cNvSpPr>
                <a:spLocks/>
              </p:cNvSpPr>
              <p:nvPr/>
            </p:nvSpPr>
            <p:spPr bwMode="auto">
              <a:xfrm>
                <a:off x="3678" y="203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666"/>
              <p:cNvSpPr>
                <a:spLocks/>
              </p:cNvSpPr>
              <p:nvPr/>
            </p:nvSpPr>
            <p:spPr bwMode="auto">
              <a:xfrm>
                <a:off x="3679" y="20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667"/>
              <p:cNvSpPr>
                <a:spLocks/>
              </p:cNvSpPr>
              <p:nvPr/>
            </p:nvSpPr>
            <p:spPr bwMode="auto">
              <a:xfrm>
                <a:off x="3681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668"/>
              <p:cNvSpPr>
                <a:spLocks/>
              </p:cNvSpPr>
              <p:nvPr/>
            </p:nvSpPr>
            <p:spPr bwMode="auto">
              <a:xfrm>
                <a:off x="3682" y="2029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669"/>
              <p:cNvSpPr>
                <a:spLocks/>
              </p:cNvSpPr>
              <p:nvPr/>
            </p:nvSpPr>
            <p:spPr bwMode="auto">
              <a:xfrm>
                <a:off x="3684" y="202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670"/>
              <p:cNvSpPr>
                <a:spLocks/>
              </p:cNvSpPr>
              <p:nvPr/>
            </p:nvSpPr>
            <p:spPr bwMode="auto">
              <a:xfrm>
                <a:off x="3685" y="202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671"/>
              <p:cNvSpPr>
                <a:spLocks/>
              </p:cNvSpPr>
              <p:nvPr/>
            </p:nvSpPr>
            <p:spPr bwMode="auto">
              <a:xfrm>
                <a:off x="3687" y="202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672"/>
              <p:cNvSpPr>
                <a:spLocks/>
              </p:cNvSpPr>
              <p:nvPr/>
            </p:nvSpPr>
            <p:spPr bwMode="auto">
              <a:xfrm>
                <a:off x="3688" y="202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673"/>
              <p:cNvSpPr>
                <a:spLocks/>
              </p:cNvSpPr>
              <p:nvPr/>
            </p:nvSpPr>
            <p:spPr bwMode="auto">
              <a:xfrm>
                <a:off x="3690" y="202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674"/>
              <p:cNvSpPr>
                <a:spLocks/>
              </p:cNvSpPr>
              <p:nvPr/>
            </p:nvSpPr>
            <p:spPr bwMode="auto">
              <a:xfrm>
                <a:off x="3691" y="203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675"/>
              <p:cNvSpPr>
                <a:spLocks/>
              </p:cNvSpPr>
              <p:nvPr/>
            </p:nvSpPr>
            <p:spPr bwMode="auto">
              <a:xfrm>
                <a:off x="3693" y="203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676"/>
              <p:cNvSpPr>
                <a:spLocks/>
              </p:cNvSpPr>
              <p:nvPr/>
            </p:nvSpPr>
            <p:spPr bwMode="auto">
              <a:xfrm>
                <a:off x="3694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677"/>
              <p:cNvSpPr>
                <a:spLocks/>
              </p:cNvSpPr>
              <p:nvPr/>
            </p:nvSpPr>
            <p:spPr bwMode="auto">
              <a:xfrm>
                <a:off x="3696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678"/>
              <p:cNvSpPr>
                <a:spLocks/>
              </p:cNvSpPr>
              <p:nvPr/>
            </p:nvSpPr>
            <p:spPr bwMode="auto">
              <a:xfrm>
                <a:off x="3697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679"/>
              <p:cNvSpPr>
                <a:spLocks/>
              </p:cNvSpPr>
              <p:nvPr/>
            </p:nvSpPr>
            <p:spPr bwMode="auto">
              <a:xfrm>
                <a:off x="3699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680"/>
              <p:cNvSpPr>
                <a:spLocks/>
              </p:cNvSpPr>
              <p:nvPr/>
            </p:nvSpPr>
            <p:spPr bwMode="auto">
              <a:xfrm>
                <a:off x="3700" y="203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681"/>
              <p:cNvSpPr>
                <a:spLocks/>
              </p:cNvSpPr>
              <p:nvPr/>
            </p:nvSpPr>
            <p:spPr bwMode="auto">
              <a:xfrm>
                <a:off x="3702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682"/>
              <p:cNvSpPr>
                <a:spLocks/>
              </p:cNvSpPr>
              <p:nvPr/>
            </p:nvSpPr>
            <p:spPr bwMode="auto">
              <a:xfrm>
                <a:off x="3703" y="203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683"/>
              <p:cNvSpPr>
                <a:spLocks/>
              </p:cNvSpPr>
              <p:nvPr/>
            </p:nvSpPr>
            <p:spPr bwMode="auto">
              <a:xfrm>
                <a:off x="3705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684"/>
              <p:cNvSpPr>
                <a:spLocks/>
              </p:cNvSpPr>
              <p:nvPr/>
            </p:nvSpPr>
            <p:spPr bwMode="auto">
              <a:xfrm>
                <a:off x="3706" y="2030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685"/>
              <p:cNvSpPr>
                <a:spLocks/>
              </p:cNvSpPr>
              <p:nvPr/>
            </p:nvSpPr>
            <p:spPr bwMode="auto">
              <a:xfrm>
                <a:off x="3708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686"/>
              <p:cNvSpPr>
                <a:spLocks/>
              </p:cNvSpPr>
              <p:nvPr/>
            </p:nvSpPr>
            <p:spPr bwMode="auto">
              <a:xfrm>
                <a:off x="3709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687"/>
              <p:cNvSpPr>
                <a:spLocks/>
              </p:cNvSpPr>
              <p:nvPr/>
            </p:nvSpPr>
            <p:spPr bwMode="auto">
              <a:xfrm>
                <a:off x="3711" y="203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688"/>
              <p:cNvSpPr>
                <a:spLocks/>
              </p:cNvSpPr>
              <p:nvPr/>
            </p:nvSpPr>
            <p:spPr bwMode="auto">
              <a:xfrm>
                <a:off x="3712" y="203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689"/>
              <p:cNvSpPr>
                <a:spLocks/>
              </p:cNvSpPr>
              <p:nvPr/>
            </p:nvSpPr>
            <p:spPr bwMode="auto">
              <a:xfrm>
                <a:off x="3713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690"/>
              <p:cNvSpPr>
                <a:spLocks/>
              </p:cNvSpPr>
              <p:nvPr/>
            </p:nvSpPr>
            <p:spPr bwMode="auto">
              <a:xfrm>
                <a:off x="3715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691"/>
              <p:cNvSpPr>
                <a:spLocks/>
              </p:cNvSpPr>
              <p:nvPr/>
            </p:nvSpPr>
            <p:spPr bwMode="auto">
              <a:xfrm>
                <a:off x="3716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692"/>
              <p:cNvSpPr>
                <a:spLocks/>
              </p:cNvSpPr>
              <p:nvPr/>
            </p:nvSpPr>
            <p:spPr bwMode="auto">
              <a:xfrm>
                <a:off x="3718" y="20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693"/>
              <p:cNvSpPr>
                <a:spLocks/>
              </p:cNvSpPr>
              <p:nvPr/>
            </p:nvSpPr>
            <p:spPr bwMode="auto">
              <a:xfrm>
                <a:off x="3719" y="2031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694"/>
              <p:cNvSpPr>
                <a:spLocks/>
              </p:cNvSpPr>
              <p:nvPr/>
            </p:nvSpPr>
            <p:spPr bwMode="auto">
              <a:xfrm>
                <a:off x="3720" y="203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695"/>
              <p:cNvSpPr>
                <a:spLocks/>
              </p:cNvSpPr>
              <p:nvPr/>
            </p:nvSpPr>
            <p:spPr bwMode="auto">
              <a:xfrm>
                <a:off x="3721" y="20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696"/>
              <p:cNvSpPr>
                <a:spLocks/>
              </p:cNvSpPr>
              <p:nvPr/>
            </p:nvSpPr>
            <p:spPr bwMode="auto">
              <a:xfrm>
                <a:off x="3723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697"/>
              <p:cNvSpPr>
                <a:spLocks/>
              </p:cNvSpPr>
              <p:nvPr/>
            </p:nvSpPr>
            <p:spPr bwMode="auto">
              <a:xfrm>
                <a:off x="3724" y="20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698"/>
              <p:cNvSpPr>
                <a:spLocks/>
              </p:cNvSpPr>
              <p:nvPr/>
            </p:nvSpPr>
            <p:spPr bwMode="auto">
              <a:xfrm>
                <a:off x="3726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699"/>
              <p:cNvSpPr>
                <a:spLocks/>
              </p:cNvSpPr>
              <p:nvPr/>
            </p:nvSpPr>
            <p:spPr bwMode="auto">
              <a:xfrm>
                <a:off x="3727" y="20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700"/>
              <p:cNvSpPr>
                <a:spLocks/>
              </p:cNvSpPr>
              <p:nvPr/>
            </p:nvSpPr>
            <p:spPr bwMode="auto">
              <a:xfrm>
                <a:off x="3729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701"/>
              <p:cNvSpPr>
                <a:spLocks/>
              </p:cNvSpPr>
              <p:nvPr/>
            </p:nvSpPr>
            <p:spPr bwMode="auto">
              <a:xfrm>
                <a:off x="3730" y="203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702"/>
              <p:cNvSpPr>
                <a:spLocks/>
              </p:cNvSpPr>
              <p:nvPr/>
            </p:nvSpPr>
            <p:spPr bwMode="auto">
              <a:xfrm>
                <a:off x="3732" y="20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703"/>
              <p:cNvSpPr>
                <a:spLocks/>
              </p:cNvSpPr>
              <p:nvPr/>
            </p:nvSpPr>
            <p:spPr bwMode="auto">
              <a:xfrm>
                <a:off x="3733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704"/>
              <p:cNvSpPr>
                <a:spLocks/>
              </p:cNvSpPr>
              <p:nvPr/>
            </p:nvSpPr>
            <p:spPr bwMode="auto">
              <a:xfrm>
                <a:off x="3735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705"/>
              <p:cNvSpPr>
                <a:spLocks/>
              </p:cNvSpPr>
              <p:nvPr/>
            </p:nvSpPr>
            <p:spPr bwMode="auto">
              <a:xfrm>
                <a:off x="3736" y="203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706"/>
              <p:cNvSpPr>
                <a:spLocks/>
              </p:cNvSpPr>
              <p:nvPr/>
            </p:nvSpPr>
            <p:spPr bwMode="auto">
              <a:xfrm>
                <a:off x="3738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707"/>
              <p:cNvSpPr>
                <a:spLocks/>
              </p:cNvSpPr>
              <p:nvPr/>
            </p:nvSpPr>
            <p:spPr bwMode="auto">
              <a:xfrm>
                <a:off x="3739" y="203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708"/>
              <p:cNvSpPr>
                <a:spLocks/>
              </p:cNvSpPr>
              <p:nvPr/>
            </p:nvSpPr>
            <p:spPr bwMode="auto">
              <a:xfrm>
                <a:off x="3741" y="203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709"/>
              <p:cNvSpPr>
                <a:spLocks/>
              </p:cNvSpPr>
              <p:nvPr/>
            </p:nvSpPr>
            <p:spPr bwMode="auto">
              <a:xfrm>
                <a:off x="3742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710"/>
              <p:cNvSpPr>
                <a:spLocks/>
              </p:cNvSpPr>
              <p:nvPr/>
            </p:nvSpPr>
            <p:spPr bwMode="auto">
              <a:xfrm>
                <a:off x="3744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711"/>
              <p:cNvSpPr>
                <a:spLocks/>
              </p:cNvSpPr>
              <p:nvPr/>
            </p:nvSpPr>
            <p:spPr bwMode="auto">
              <a:xfrm>
                <a:off x="3745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712"/>
              <p:cNvSpPr>
                <a:spLocks/>
              </p:cNvSpPr>
              <p:nvPr/>
            </p:nvSpPr>
            <p:spPr bwMode="auto">
              <a:xfrm>
                <a:off x="3747" y="203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713"/>
              <p:cNvSpPr>
                <a:spLocks/>
              </p:cNvSpPr>
              <p:nvPr/>
            </p:nvSpPr>
            <p:spPr bwMode="auto">
              <a:xfrm>
                <a:off x="3748" y="20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714"/>
              <p:cNvSpPr>
                <a:spLocks/>
              </p:cNvSpPr>
              <p:nvPr/>
            </p:nvSpPr>
            <p:spPr bwMode="auto">
              <a:xfrm>
                <a:off x="3749" y="203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715"/>
              <p:cNvSpPr>
                <a:spLocks/>
              </p:cNvSpPr>
              <p:nvPr/>
            </p:nvSpPr>
            <p:spPr bwMode="auto">
              <a:xfrm>
                <a:off x="3751" y="203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716"/>
              <p:cNvSpPr>
                <a:spLocks/>
              </p:cNvSpPr>
              <p:nvPr/>
            </p:nvSpPr>
            <p:spPr bwMode="auto">
              <a:xfrm>
                <a:off x="3752" y="20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717"/>
              <p:cNvSpPr>
                <a:spLocks/>
              </p:cNvSpPr>
              <p:nvPr/>
            </p:nvSpPr>
            <p:spPr bwMode="auto">
              <a:xfrm>
                <a:off x="3754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718"/>
              <p:cNvSpPr>
                <a:spLocks/>
              </p:cNvSpPr>
              <p:nvPr/>
            </p:nvSpPr>
            <p:spPr bwMode="auto">
              <a:xfrm>
                <a:off x="3755" y="203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719"/>
              <p:cNvSpPr>
                <a:spLocks/>
              </p:cNvSpPr>
              <p:nvPr/>
            </p:nvSpPr>
            <p:spPr bwMode="auto">
              <a:xfrm>
                <a:off x="3757" y="20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720"/>
              <p:cNvSpPr>
                <a:spLocks/>
              </p:cNvSpPr>
              <p:nvPr/>
            </p:nvSpPr>
            <p:spPr bwMode="auto">
              <a:xfrm>
                <a:off x="3758" y="203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721"/>
              <p:cNvSpPr>
                <a:spLocks/>
              </p:cNvSpPr>
              <p:nvPr/>
            </p:nvSpPr>
            <p:spPr bwMode="auto">
              <a:xfrm>
                <a:off x="3760" y="203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722"/>
              <p:cNvSpPr>
                <a:spLocks/>
              </p:cNvSpPr>
              <p:nvPr/>
            </p:nvSpPr>
            <p:spPr bwMode="auto">
              <a:xfrm>
                <a:off x="3761" y="203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723"/>
              <p:cNvSpPr>
                <a:spLocks/>
              </p:cNvSpPr>
              <p:nvPr/>
            </p:nvSpPr>
            <p:spPr bwMode="auto">
              <a:xfrm>
                <a:off x="3763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724"/>
              <p:cNvSpPr>
                <a:spLocks/>
              </p:cNvSpPr>
              <p:nvPr/>
            </p:nvSpPr>
            <p:spPr bwMode="auto">
              <a:xfrm>
                <a:off x="3764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725"/>
              <p:cNvSpPr>
                <a:spLocks/>
              </p:cNvSpPr>
              <p:nvPr/>
            </p:nvSpPr>
            <p:spPr bwMode="auto">
              <a:xfrm>
                <a:off x="3766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726"/>
              <p:cNvSpPr>
                <a:spLocks/>
              </p:cNvSpPr>
              <p:nvPr/>
            </p:nvSpPr>
            <p:spPr bwMode="auto">
              <a:xfrm>
                <a:off x="3767" y="203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727"/>
              <p:cNvSpPr>
                <a:spLocks/>
              </p:cNvSpPr>
              <p:nvPr/>
            </p:nvSpPr>
            <p:spPr bwMode="auto">
              <a:xfrm>
                <a:off x="3769" y="203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728"/>
              <p:cNvSpPr>
                <a:spLocks/>
              </p:cNvSpPr>
              <p:nvPr/>
            </p:nvSpPr>
            <p:spPr bwMode="auto">
              <a:xfrm>
                <a:off x="3769" y="203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729"/>
              <p:cNvSpPr>
                <a:spLocks/>
              </p:cNvSpPr>
              <p:nvPr/>
            </p:nvSpPr>
            <p:spPr bwMode="auto">
              <a:xfrm>
                <a:off x="3771" y="20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730"/>
              <p:cNvSpPr>
                <a:spLocks/>
              </p:cNvSpPr>
              <p:nvPr/>
            </p:nvSpPr>
            <p:spPr bwMode="auto">
              <a:xfrm>
                <a:off x="3772" y="203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731"/>
              <p:cNvSpPr>
                <a:spLocks/>
              </p:cNvSpPr>
              <p:nvPr/>
            </p:nvSpPr>
            <p:spPr bwMode="auto">
              <a:xfrm>
                <a:off x="3774" y="20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732"/>
              <p:cNvSpPr>
                <a:spLocks/>
              </p:cNvSpPr>
              <p:nvPr/>
            </p:nvSpPr>
            <p:spPr bwMode="auto">
              <a:xfrm>
                <a:off x="3775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733"/>
              <p:cNvSpPr>
                <a:spLocks/>
              </p:cNvSpPr>
              <p:nvPr/>
            </p:nvSpPr>
            <p:spPr bwMode="auto">
              <a:xfrm>
                <a:off x="3777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734"/>
              <p:cNvSpPr>
                <a:spLocks/>
              </p:cNvSpPr>
              <p:nvPr/>
            </p:nvSpPr>
            <p:spPr bwMode="auto">
              <a:xfrm>
                <a:off x="3778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735"/>
              <p:cNvSpPr>
                <a:spLocks/>
              </p:cNvSpPr>
              <p:nvPr/>
            </p:nvSpPr>
            <p:spPr bwMode="auto">
              <a:xfrm>
                <a:off x="3780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736"/>
              <p:cNvSpPr>
                <a:spLocks/>
              </p:cNvSpPr>
              <p:nvPr/>
            </p:nvSpPr>
            <p:spPr bwMode="auto">
              <a:xfrm>
                <a:off x="3781" y="2032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737"/>
              <p:cNvSpPr>
                <a:spLocks/>
              </p:cNvSpPr>
              <p:nvPr/>
            </p:nvSpPr>
            <p:spPr bwMode="auto">
              <a:xfrm>
                <a:off x="3783" y="203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738"/>
              <p:cNvSpPr>
                <a:spLocks/>
              </p:cNvSpPr>
              <p:nvPr/>
            </p:nvSpPr>
            <p:spPr bwMode="auto">
              <a:xfrm>
                <a:off x="3784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739"/>
              <p:cNvSpPr>
                <a:spLocks/>
              </p:cNvSpPr>
              <p:nvPr/>
            </p:nvSpPr>
            <p:spPr bwMode="auto">
              <a:xfrm>
                <a:off x="3786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740"/>
              <p:cNvSpPr>
                <a:spLocks/>
              </p:cNvSpPr>
              <p:nvPr/>
            </p:nvSpPr>
            <p:spPr bwMode="auto">
              <a:xfrm>
                <a:off x="3787" y="203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741"/>
              <p:cNvSpPr>
                <a:spLocks/>
              </p:cNvSpPr>
              <p:nvPr/>
            </p:nvSpPr>
            <p:spPr bwMode="auto">
              <a:xfrm>
                <a:off x="3788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742"/>
              <p:cNvSpPr>
                <a:spLocks/>
              </p:cNvSpPr>
              <p:nvPr/>
            </p:nvSpPr>
            <p:spPr bwMode="auto">
              <a:xfrm>
                <a:off x="3790" y="203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743"/>
              <p:cNvSpPr>
                <a:spLocks/>
              </p:cNvSpPr>
              <p:nvPr/>
            </p:nvSpPr>
            <p:spPr bwMode="auto">
              <a:xfrm>
                <a:off x="3791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744"/>
              <p:cNvSpPr>
                <a:spLocks/>
              </p:cNvSpPr>
              <p:nvPr/>
            </p:nvSpPr>
            <p:spPr bwMode="auto">
              <a:xfrm>
                <a:off x="3793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745"/>
              <p:cNvSpPr>
                <a:spLocks/>
              </p:cNvSpPr>
              <p:nvPr/>
            </p:nvSpPr>
            <p:spPr bwMode="auto">
              <a:xfrm>
                <a:off x="3794" y="203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746"/>
              <p:cNvSpPr>
                <a:spLocks/>
              </p:cNvSpPr>
              <p:nvPr/>
            </p:nvSpPr>
            <p:spPr bwMode="auto">
              <a:xfrm>
                <a:off x="3796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747"/>
              <p:cNvSpPr>
                <a:spLocks/>
              </p:cNvSpPr>
              <p:nvPr/>
            </p:nvSpPr>
            <p:spPr bwMode="auto">
              <a:xfrm>
                <a:off x="3797" y="202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748"/>
              <p:cNvSpPr>
                <a:spLocks/>
              </p:cNvSpPr>
              <p:nvPr/>
            </p:nvSpPr>
            <p:spPr bwMode="auto">
              <a:xfrm>
                <a:off x="3799" y="202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749"/>
              <p:cNvSpPr>
                <a:spLocks/>
              </p:cNvSpPr>
              <p:nvPr/>
            </p:nvSpPr>
            <p:spPr bwMode="auto">
              <a:xfrm>
                <a:off x="3800" y="203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750"/>
              <p:cNvSpPr>
                <a:spLocks/>
              </p:cNvSpPr>
              <p:nvPr/>
            </p:nvSpPr>
            <p:spPr bwMode="auto">
              <a:xfrm>
                <a:off x="3802" y="203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751"/>
              <p:cNvSpPr>
                <a:spLocks/>
              </p:cNvSpPr>
              <p:nvPr/>
            </p:nvSpPr>
            <p:spPr bwMode="auto">
              <a:xfrm>
                <a:off x="3803" y="203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752"/>
              <p:cNvSpPr>
                <a:spLocks/>
              </p:cNvSpPr>
              <p:nvPr/>
            </p:nvSpPr>
            <p:spPr bwMode="auto">
              <a:xfrm>
                <a:off x="3805" y="203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753"/>
              <p:cNvSpPr>
                <a:spLocks/>
              </p:cNvSpPr>
              <p:nvPr/>
            </p:nvSpPr>
            <p:spPr bwMode="auto">
              <a:xfrm>
                <a:off x="3806" y="2034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754"/>
              <p:cNvSpPr>
                <a:spLocks/>
              </p:cNvSpPr>
              <p:nvPr/>
            </p:nvSpPr>
            <p:spPr bwMode="auto">
              <a:xfrm>
                <a:off x="3808" y="203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755"/>
              <p:cNvSpPr>
                <a:spLocks/>
              </p:cNvSpPr>
              <p:nvPr/>
            </p:nvSpPr>
            <p:spPr bwMode="auto">
              <a:xfrm>
                <a:off x="3809" y="203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756"/>
              <p:cNvSpPr>
                <a:spLocks/>
              </p:cNvSpPr>
              <p:nvPr/>
            </p:nvSpPr>
            <p:spPr bwMode="auto">
              <a:xfrm>
                <a:off x="3811" y="203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757"/>
              <p:cNvSpPr>
                <a:spLocks/>
              </p:cNvSpPr>
              <p:nvPr/>
            </p:nvSpPr>
            <p:spPr bwMode="auto">
              <a:xfrm>
                <a:off x="3812" y="20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758"/>
              <p:cNvSpPr>
                <a:spLocks/>
              </p:cNvSpPr>
              <p:nvPr/>
            </p:nvSpPr>
            <p:spPr bwMode="auto">
              <a:xfrm>
                <a:off x="3814" y="203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759"/>
              <p:cNvSpPr>
                <a:spLocks/>
              </p:cNvSpPr>
              <p:nvPr/>
            </p:nvSpPr>
            <p:spPr bwMode="auto">
              <a:xfrm>
                <a:off x="3815" y="203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760"/>
              <p:cNvSpPr>
                <a:spLocks/>
              </p:cNvSpPr>
              <p:nvPr/>
            </p:nvSpPr>
            <p:spPr bwMode="auto">
              <a:xfrm>
                <a:off x="3817" y="203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761"/>
              <p:cNvSpPr>
                <a:spLocks/>
              </p:cNvSpPr>
              <p:nvPr/>
            </p:nvSpPr>
            <p:spPr bwMode="auto">
              <a:xfrm>
                <a:off x="3818" y="2033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762"/>
              <p:cNvSpPr>
                <a:spLocks/>
              </p:cNvSpPr>
              <p:nvPr/>
            </p:nvSpPr>
            <p:spPr bwMode="auto">
              <a:xfrm>
                <a:off x="3819" y="20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763"/>
              <p:cNvSpPr>
                <a:spLocks/>
              </p:cNvSpPr>
              <p:nvPr/>
            </p:nvSpPr>
            <p:spPr bwMode="auto">
              <a:xfrm>
                <a:off x="3820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764"/>
              <p:cNvSpPr>
                <a:spLocks/>
              </p:cNvSpPr>
              <p:nvPr/>
            </p:nvSpPr>
            <p:spPr bwMode="auto">
              <a:xfrm>
                <a:off x="3822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765"/>
              <p:cNvSpPr>
                <a:spLocks/>
              </p:cNvSpPr>
              <p:nvPr/>
            </p:nvSpPr>
            <p:spPr bwMode="auto">
              <a:xfrm>
                <a:off x="3823" y="203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766"/>
              <p:cNvSpPr>
                <a:spLocks/>
              </p:cNvSpPr>
              <p:nvPr/>
            </p:nvSpPr>
            <p:spPr bwMode="auto">
              <a:xfrm>
                <a:off x="3825" y="203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767"/>
              <p:cNvSpPr>
                <a:spLocks/>
              </p:cNvSpPr>
              <p:nvPr/>
            </p:nvSpPr>
            <p:spPr bwMode="auto">
              <a:xfrm>
                <a:off x="3826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768"/>
              <p:cNvSpPr>
                <a:spLocks/>
              </p:cNvSpPr>
              <p:nvPr/>
            </p:nvSpPr>
            <p:spPr bwMode="auto">
              <a:xfrm>
                <a:off x="3827" y="203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769"/>
              <p:cNvSpPr>
                <a:spLocks/>
              </p:cNvSpPr>
              <p:nvPr/>
            </p:nvSpPr>
            <p:spPr bwMode="auto">
              <a:xfrm>
                <a:off x="3829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770"/>
              <p:cNvSpPr>
                <a:spLocks/>
              </p:cNvSpPr>
              <p:nvPr/>
            </p:nvSpPr>
            <p:spPr bwMode="auto">
              <a:xfrm>
                <a:off x="3830" y="203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771"/>
              <p:cNvSpPr>
                <a:spLocks/>
              </p:cNvSpPr>
              <p:nvPr/>
            </p:nvSpPr>
            <p:spPr bwMode="auto">
              <a:xfrm>
                <a:off x="3832" y="20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772"/>
              <p:cNvSpPr>
                <a:spLocks/>
              </p:cNvSpPr>
              <p:nvPr/>
            </p:nvSpPr>
            <p:spPr bwMode="auto">
              <a:xfrm>
                <a:off x="3833" y="203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773"/>
              <p:cNvSpPr>
                <a:spLocks/>
              </p:cNvSpPr>
              <p:nvPr/>
            </p:nvSpPr>
            <p:spPr bwMode="auto">
              <a:xfrm>
                <a:off x="3835" y="203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774"/>
              <p:cNvSpPr>
                <a:spLocks/>
              </p:cNvSpPr>
              <p:nvPr/>
            </p:nvSpPr>
            <p:spPr bwMode="auto">
              <a:xfrm>
                <a:off x="3836" y="203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775"/>
              <p:cNvSpPr>
                <a:spLocks/>
              </p:cNvSpPr>
              <p:nvPr/>
            </p:nvSpPr>
            <p:spPr bwMode="auto">
              <a:xfrm>
                <a:off x="3838" y="203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776"/>
              <p:cNvSpPr>
                <a:spLocks/>
              </p:cNvSpPr>
              <p:nvPr/>
            </p:nvSpPr>
            <p:spPr bwMode="auto">
              <a:xfrm>
                <a:off x="3839" y="203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777"/>
              <p:cNvSpPr>
                <a:spLocks/>
              </p:cNvSpPr>
              <p:nvPr/>
            </p:nvSpPr>
            <p:spPr bwMode="auto">
              <a:xfrm>
                <a:off x="3841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778"/>
              <p:cNvSpPr>
                <a:spLocks/>
              </p:cNvSpPr>
              <p:nvPr/>
            </p:nvSpPr>
            <p:spPr bwMode="auto">
              <a:xfrm>
                <a:off x="3842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779"/>
              <p:cNvSpPr>
                <a:spLocks/>
              </p:cNvSpPr>
              <p:nvPr/>
            </p:nvSpPr>
            <p:spPr bwMode="auto">
              <a:xfrm>
                <a:off x="3844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780"/>
              <p:cNvSpPr>
                <a:spLocks/>
              </p:cNvSpPr>
              <p:nvPr/>
            </p:nvSpPr>
            <p:spPr bwMode="auto">
              <a:xfrm>
                <a:off x="3845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781"/>
              <p:cNvSpPr>
                <a:spLocks/>
              </p:cNvSpPr>
              <p:nvPr/>
            </p:nvSpPr>
            <p:spPr bwMode="auto">
              <a:xfrm>
                <a:off x="3847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782"/>
              <p:cNvSpPr>
                <a:spLocks/>
              </p:cNvSpPr>
              <p:nvPr/>
            </p:nvSpPr>
            <p:spPr bwMode="auto">
              <a:xfrm>
                <a:off x="3848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783"/>
              <p:cNvSpPr>
                <a:spLocks/>
              </p:cNvSpPr>
              <p:nvPr/>
            </p:nvSpPr>
            <p:spPr bwMode="auto">
              <a:xfrm>
                <a:off x="3850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784"/>
              <p:cNvSpPr>
                <a:spLocks/>
              </p:cNvSpPr>
              <p:nvPr/>
            </p:nvSpPr>
            <p:spPr bwMode="auto">
              <a:xfrm>
                <a:off x="3851" y="203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785"/>
              <p:cNvSpPr>
                <a:spLocks/>
              </p:cNvSpPr>
              <p:nvPr/>
            </p:nvSpPr>
            <p:spPr bwMode="auto">
              <a:xfrm>
                <a:off x="3853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786"/>
              <p:cNvSpPr>
                <a:spLocks/>
              </p:cNvSpPr>
              <p:nvPr/>
            </p:nvSpPr>
            <p:spPr bwMode="auto">
              <a:xfrm>
                <a:off x="3854" y="202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787"/>
              <p:cNvSpPr>
                <a:spLocks/>
              </p:cNvSpPr>
              <p:nvPr/>
            </p:nvSpPr>
            <p:spPr bwMode="auto">
              <a:xfrm>
                <a:off x="3856" y="20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788"/>
              <p:cNvSpPr>
                <a:spLocks/>
              </p:cNvSpPr>
              <p:nvPr/>
            </p:nvSpPr>
            <p:spPr bwMode="auto">
              <a:xfrm>
                <a:off x="3857" y="202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789"/>
              <p:cNvSpPr>
                <a:spLocks/>
              </p:cNvSpPr>
              <p:nvPr/>
            </p:nvSpPr>
            <p:spPr bwMode="auto">
              <a:xfrm>
                <a:off x="3859" y="202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790"/>
              <p:cNvSpPr>
                <a:spLocks/>
              </p:cNvSpPr>
              <p:nvPr/>
            </p:nvSpPr>
            <p:spPr bwMode="auto">
              <a:xfrm>
                <a:off x="3860" y="202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791"/>
              <p:cNvSpPr>
                <a:spLocks/>
              </p:cNvSpPr>
              <p:nvPr/>
            </p:nvSpPr>
            <p:spPr bwMode="auto">
              <a:xfrm>
                <a:off x="3862" y="202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792"/>
              <p:cNvSpPr>
                <a:spLocks/>
              </p:cNvSpPr>
              <p:nvPr/>
            </p:nvSpPr>
            <p:spPr bwMode="auto">
              <a:xfrm>
                <a:off x="3863" y="202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793"/>
              <p:cNvSpPr>
                <a:spLocks/>
              </p:cNvSpPr>
              <p:nvPr/>
            </p:nvSpPr>
            <p:spPr bwMode="auto">
              <a:xfrm>
                <a:off x="3864" y="202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794"/>
              <p:cNvSpPr>
                <a:spLocks/>
              </p:cNvSpPr>
              <p:nvPr/>
            </p:nvSpPr>
            <p:spPr bwMode="auto">
              <a:xfrm>
                <a:off x="3866" y="202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795"/>
              <p:cNvSpPr>
                <a:spLocks/>
              </p:cNvSpPr>
              <p:nvPr/>
            </p:nvSpPr>
            <p:spPr bwMode="auto">
              <a:xfrm>
                <a:off x="3867" y="202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796"/>
              <p:cNvSpPr>
                <a:spLocks/>
              </p:cNvSpPr>
              <p:nvPr/>
            </p:nvSpPr>
            <p:spPr bwMode="auto">
              <a:xfrm>
                <a:off x="3869" y="202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797"/>
              <p:cNvSpPr>
                <a:spLocks/>
              </p:cNvSpPr>
              <p:nvPr/>
            </p:nvSpPr>
            <p:spPr bwMode="auto">
              <a:xfrm>
                <a:off x="3869" y="202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798"/>
              <p:cNvSpPr>
                <a:spLocks/>
              </p:cNvSpPr>
              <p:nvPr/>
            </p:nvSpPr>
            <p:spPr bwMode="auto">
              <a:xfrm>
                <a:off x="3871" y="202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799"/>
              <p:cNvSpPr>
                <a:spLocks/>
              </p:cNvSpPr>
              <p:nvPr/>
            </p:nvSpPr>
            <p:spPr bwMode="auto">
              <a:xfrm>
                <a:off x="3872" y="203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800"/>
              <p:cNvSpPr>
                <a:spLocks/>
              </p:cNvSpPr>
              <p:nvPr/>
            </p:nvSpPr>
            <p:spPr bwMode="auto">
              <a:xfrm>
                <a:off x="3874" y="203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801"/>
              <p:cNvSpPr>
                <a:spLocks/>
              </p:cNvSpPr>
              <p:nvPr/>
            </p:nvSpPr>
            <p:spPr bwMode="auto">
              <a:xfrm>
                <a:off x="3875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802"/>
              <p:cNvSpPr>
                <a:spLocks/>
              </p:cNvSpPr>
              <p:nvPr/>
            </p:nvSpPr>
            <p:spPr bwMode="auto">
              <a:xfrm>
                <a:off x="3877" y="203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803"/>
              <p:cNvSpPr>
                <a:spLocks/>
              </p:cNvSpPr>
              <p:nvPr/>
            </p:nvSpPr>
            <p:spPr bwMode="auto">
              <a:xfrm>
                <a:off x="3878" y="203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804"/>
              <p:cNvSpPr>
                <a:spLocks/>
              </p:cNvSpPr>
              <p:nvPr/>
            </p:nvSpPr>
            <p:spPr bwMode="auto">
              <a:xfrm>
                <a:off x="3880" y="20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805"/>
              <p:cNvSpPr>
                <a:spLocks/>
              </p:cNvSpPr>
              <p:nvPr/>
            </p:nvSpPr>
            <p:spPr bwMode="auto">
              <a:xfrm>
                <a:off x="3881" y="203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806"/>
              <p:cNvSpPr>
                <a:spLocks/>
              </p:cNvSpPr>
              <p:nvPr/>
            </p:nvSpPr>
            <p:spPr bwMode="auto">
              <a:xfrm>
                <a:off x="3883" y="203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807"/>
              <p:cNvSpPr>
                <a:spLocks/>
              </p:cNvSpPr>
              <p:nvPr/>
            </p:nvSpPr>
            <p:spPr bwMode="auto">
              <a:xfrm>
                <a:off x="3884" y="2028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808"/>
              <p:cNvSpPr>
                <a:spLocks/>
              </p:cNvSpPr>
              <p:nvPr/>
            </p:nvSpPr>
            <p:spPr bwMode="auto">
              <a:xfrm>
                <a:off x="3886" y="202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809"/>
              <p:cNvSpPr>
                <a:spLocks/>
              </p:cNvSpPr>
              <p:nvPr/>
            </p:nvSpPr>
            <p:spPr bwMode="auto">
              <a:xfrm>
                <a:off x="3887" y="2026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810"/>
              <p:cNvSpPr>
                <a:spLocks/>
              </p:cNvSpPr>
              <p:nvPr/>
            </p:nvSpPr>
            <p:spPr bwMode="auto">
              <a:xfrm>
                <a:off x="3889" y="202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811"/>
              <p:cNvSpPr>
                <a:spLocks/>
              </p:cNvSpPr>
              <p:nvPr/>
            </p:nvSpPr>
            <p:spPr bwMode="auto">
              <a:xfrm>
                <a:off x="3890" y="202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812"/>
              <p:cNvSpPr>
                <a:spLocks/>
              </p:cNvSpPr>
              <p:nvPr/>
            </p:nvSpPr>
            <p:spPr bwMode="auto">
              <a:xfrm>
                <a:off x="3892" y="202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813"/>
              <p:cNvSpPr>
                <a:spLocks/>
              </p:cNvSpPr>
              <p:nvPr/>
            </p:nvSpPr>
            <p:spPr bwMode="auto">
              <a:xfrm>
                <a:off x="3893" y="202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814"/>
              <p:cNvSpPr>
                <a:spLocks/>
              </p:cNvSpPr>
              <p:nvPr/>
            </p:nvSpPr>
            <p:spPr bwMode="auto">
              <a:xfrm>
                <a:off x="3895" y="202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815"/>
              <p:cNvSpPr>
                <a:spLocks/>
              </p:cNvSpPr>
              <p:nvPr/>
            </p:nvSpPr>
            <p:spPr bwMode="auto">
              <a:xfrm>
                <a:off x="3896" y="202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816"/>
              <p:cNvSpPr>
                <a:spLocks/>
              </p:cNvSpPr>
              <p:nvPr/>
            </p:nvSpPr>
            <p:spPr bwMode="auto">
              <a:xfrm>
                <a:off x="3898" y="202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817"/>
              <p:cNvSpPr>
                <a:spLocks/>
              </p:cNvSpPr>
              <p:nvPr/>
            </p:nvSpPr>
            <p:spPr bwMode="auto">
              <a:xfrm>
                <a:off x="3899" y="202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818"/>
              <p:cNvSpPr>
                <a:spLocks/>
              </p:cNvSpPr>
              <p:nvPr/>
            </p:nvSpPr>
            <p:spPr bwMode="auto">
              <a:xfrm>
                <a:off x="3900" y="202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819"/>
              <p:cNvSpPr>
                <a:spLocks/>
              </p:cNvSpPr>
              <p:nvPr/>
            </p:nvSpPr>
            <p:spPr bwMode="auto">
              <a:xfrm>
                <a:off x="3902" y="202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820"/>
              <p:cNvSpPr>
                <a:spLocks/>
              </p:cNvSpPr>
              <p:nvPr/>
            </p:nvSpPr>
            <p:spPr bwMode="auto">
              <a:xfrm>
                <a:off x="3903" y="202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821"/>
              <p:cNvSpPr>
                <a:spLocks/>
              </p:cNvSpPr>
              <p:nvPr/>
            </p:nvSpPr>
            <p:spPr bwMode="auto">
              <a:xfrm>
                <a:off x="3905" y="202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822"/>
              <p:cNvSpPr>
                <a:spLocks/>
              </p:cNvSpPr>
              <p:nvPr/>
            </p:nvSpPr>
            <p:spPr bwMode="auto">
              <a:xfrm>
                <a:off x="3906" y="2021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823"/>
              <p:cNvSpPr>
                <a:spLocks/>
              </p:cNvSpPr>
              <p:nvPr/>
            </p:nvSpPr>
            <p:spPr bwMode="auto">
              <a:xfrm>
                <a:off x="3908" y="202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824"/>
              <p:cNvSpPr>
                <a:spLocks/>
              </p:cNvSpPr>
              <p:nvPr/>
            </p:nvSpPr>
            <p:spPr bwMode="auto">
              <a:xfrm>
                <a:off x="3909" y="202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825"/>
              <p:cNvSpPr>
                <a:spLocks/>
              </p:cNvSpPr>
              <p:nvPr/>
            </p:nvSpPr>
            <p:spPr bwMode="auto">
              <a:xfrm>
                <a:off x="3911" y="202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826"/>
              <p:cNvSpPr>
                <a:spLocks/>
              </p:cNvSpPr>
              <p:nvPr/>
            </p:nvSpPr>
            <p:spPr bwMode="auto">
              <a:xfrm>
                <a:off x="3913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827"/>
              <p:cNvSpPr>
                <a:spLocks/>
              </p:cNvSpPr>
              <p:nvPr/>
            </p:nvSpPr>
            <p:spPr bwMode="auto">
              <a:xfrm>
                <a:off x="3914" y="202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828"/>
              <p:cNvSpPr>
                <a:spLocks/>
              </p:cNvSpPr>
              <p:nvPr/>
            </p:nvSpPr>
            <p:spPr bwMode="auto">
              <a:xfrm>
                <a:off x="3915" y="202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829"/>
              <p:cNvSpPr>
                <a:spLocks/>
              </p:cNvSpPr>
              <p:nvPr/>
            </p:nvSpPr>
            <p:spPr bwMode="auto">
              <a:xfrm>
                <a:off x="3917" y="202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830"/>
              <p:cNvSpPr>
                <a:spLocks/>
              </p:cNvSpPr>
              <p:nvPr/>
            </p:nvSpPr>
            <p:spPr bwMode="auto">
              <a:xfrm>
                <a:off x="3918" y="2022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831"/>
              <p:cNvSpPr>
                <a:spLocks/>
              </p:cNvSpPr>
              <p:nvPr/>
            </p:nvSpPr>
            <p:spPr bwMode="auto">
              <a:xfrm>
                <a:off x="3919" y="202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832"/>
              <p:cNvSpPr>
                <a:spLocks/>
              </p:cNvSpPr>
              <p:nvPr/>
            </p:nvSpPr>
            <p:spPr bwMode="auto">
              <a:xfrm>
                <a:off x="3920" y="202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833"/>
              <p:cNvSpPr>
                <a:spLocks/>
              </p:cNvSpPr>
              <p:nvPr/>
            </p:nvSpPr>
            <p:spPr bwMode="auto">
              <a:xfrm>
                <a:off x="3922" y="202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834"/>
              <p:cNvSpPr>
                <a:spLocks/>
              </p:cNvSpPr>
              <p:nvPr/>
            </p:nvSpPr>
            <p:spPr bwMode="auto">
              <a:xfrm>
                <a:off x="3923" y="202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835"/>
              <p:cNvSpPr>
                <a:spLocks/>
              </p:cNvSpPr>
              <p:nvPr/>
            </p:nvSpPr>
            <p:spPr bwMode="auto">
              <a:xfrm>
                <a:off x="3925" y="201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836"/>
              <p:cNvSpPr>
                <a:spLocks/>
              </p:cNvSpPr>
              <p:nvPr/>
            </p:nvSpPr>
            <p:spPr bwMode="auto">
              <a:xfrm>
                <a:off x="3926" y="201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837"/>
              <p:cNvSpPr>
                <a:spLocks/>
              </p:cNvSpPr>
              <p:nvPr/>
            </p:nvSpPr>
            <p:spPr bwMode="auto">
              <a:xfrm>
                <a:off x="3928" y="20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838"/>
              <p:cNvSpPr>
                <a:spLocks/>
              </p:cNvSpPr>
              <p:nvPr/>
            </p:nvSpPr>
            <p:spPr bwMode="auto">
              <a:xfrm>
                <a:off x="3929" y="2017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839"/>
              <p:cNvSpPr>
                <a:spLocks/>
              </p:cNvSpPr>
              <p:nvPr/>
            </p:nvSpPr>
            <p:spPr bwMode="auto">
              <a:xfrm>
                <a:off x="3931" y="201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840"/>
              <p:cNvSpPr>
                <a:spLocks/>
              </p:cNvSpPr>
              <p:nvPr/>
            </p:nvSpPr>
            <p:spPr bwMode="auto">
              <a:xfrm>
                <a:off x="3932" y="201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841"/>
              <p:cNvSpPr>
                <a:spLocks/>
              </p:cNvSpPr>
              <p:nvPr/>
            </p:nvSpPr>
            <p:spPr bwMode="auto">
              <a:xfrm>
                <a:off x="3934" y="201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842"/>
              <p:cNvSpPr>
                <a:spLocks/>
              </p:cNvSpPr>
              <p:nvPr/>
            </p:nvSpPr>
            <p:spPr bwMode="auto">
              <a:xfrm>
                <a:off x="3935" y="201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843"/>
              <p:cNvSpPr>
                <a:spLocks/>
              </p:cNvSpPr>
              <p:nvPr/>
            </p:nvSpPr>
            <p:spPr bwMode="auto">
              <a:xfrm>
                <a:off x="3937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844"/>
              <p:cNvSpPr>
                <a:spLocks/>
              </p:cNvSpPr>
              <p:nvPr/>
            </p:nvSpPr>
            <p:spPr bwMode="auto">
              <a:xfrm>
                <a:off x="3938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845"/>
              <p:cNvSpPr>
                <a:spLocks/>
              </p:cNvSpPr>
              <p:nvPr/>
            </p:nvSpPr>
            <p:spPr bwMode="auto">
              <a:xfrm>
                <a:off x="3939" y="201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846"/>
              <p:cNvSpPr>
                <a:spLocks/>
              </p:cNvSpPr>
              <p:nvPr/>
            </p:nvSpPr>
            <p:spPr bwMode="auto">
              <a:xfrm>
                <a:off x="3941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847"/>
              <p:cNvSpPr>
                <a:spLocks/>
              </p:cNvSpPr>
              <p:nvPr/>
            </p:nvSpPr>
            <p:spPr bwMode="auto">
              <a:xfrm>
                <a:off x="3942" y="201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848"/>
              <p:cNvSpPr>
                <a:spLocks/>
              </p:cNvSpPr>
              <p:nvPr/>
            </p:nvSpPr>
            <p:spPr bwMode="auto">
              <a:xfrm>
                <a:off x="3944" y="201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849"/>
              <p:cNvSpPr>
                <a:spLocks/>
              </p:cNvSpPr>
              <p:nvPr/>
            </p:nvSpPr>
            <p:spPr bwMode="auto">
              <a:xfrm>
                <a:off x="3945" y="201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850"/>
              <p:cNvSpPr>
                <a:spLocks/>
              </p:cNvSpPr>
              <p:nvPr/>
            </p:nvSpPr>
            <p:spPr bwMode="auto">
              <a:xfrm>
                <a:off x="3947" y="201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851"/>
              <p:cNvSpPr>
                <a:spLocks/>
              </p:cNvSpPr>
              <p:nvPr/>
            </p:nvSpPr>
            <p:spPr bwMode="auto">
              <a:xfrm>
                <a:off x="3948" y="201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852"/>
              <p:cNvSpPr>
                <a:spLocks/>
              </p:cNvSpPr>
              <p:nvPr/>
            </p:nvSpPr>
            <p:spPr bwMode="auto">
              <a:xfrm>
                <a:off x="3950" y="201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853"/>
              <p:cNvSpPr>
                <a:spLocks/>
              </p:cNvSpPr>
              <p:nvPr/>
            </p:nvSpPr>
            <p:spPr bwMode="auto">
              <a:xfrm>
                <a:off x="3951" y="201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854"/>
              <p:cNvSpPr>
                <a:spLocks/>
              </p:cNvSpPr>
              <p:nvPr/>
            </p:nvSpPr>
            <p:spPr bwMode="auto">
              <a:xfrm>
                <a:off x="3953" y="201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855"/>
              <p:cNvSpPr>
                <a:spLocks/>
              </p:cNvSpPr>
              <p:nvPr/>
            </p:nvSpPr>
            <p:spPr bwMode="auto">
              <a:xfrm>
                <a:off x="3954" y="2017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856"/>
              <p:cNvSpPr>
                <a:spLocks/>
              </p:cNvSpPr>
              <p:nvPr/>
            </p:nvSpPr>
            <p:spPr bwMode="auto">
              <a:xfrm>
                <a:off x="3956" y="20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857"/>
              <p:cNvSpPr>
                <a:spLocks/>
              </p:cNvSpPr>
              <p:nvPr/>
            </p:nvSpPr>
            <p:spPr bwMode="auto">
              <a:xfrm>
                <a:off x="3957" y="201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858"/>
              <p:cNvSpPr>
                <a:spLocks/>
              </p:cNvSpPr>
              <p:nvPr/>
            </p:nvSpPr>
            <p:spPr bwMode="auto">
              <a:xfrm>
                <a:off x="3959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859"/>
              <p:cNvSpPr>
                <a:spLocks/>
              </p:cNvSpPr>
              <p:nvPr/>
            </p:nvSpPr>
            <p:spPr bwMode="auto">
              <a:xfrm>
                <a:off x="3960" y="201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860"/>
              <p:cNvSpPr>
                <a:spLocks/>
              </p:cNvSpPr>
              <p:nvPr/>
            </p:nvSpPr>
            <p:spPr bwMode="auto">
              <a:xfrm>
                <a:off x="3962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861"/>
              <p:cNvSpPr>
                <a:spLocks/>
              </p:cNvSpPr>
              <p:nvPr/>
            </p:nvSpPr>
            <p:spPr bwMode="auto">
              <a:xfrm>
                <a:off x="3963" y="202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862"/>
              <p:cNvSpPr>
                <a:spLocks/>
              </p:cNvSpPr>
              <p:nvPr/>
            </p:nvSpPr>
            <p:spPr bwMode="auto">
              <a:xfrm>
                <a:off x="3965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863"/>
              <p:cNvSpPr>
                <a:spLocks/>
              </p:cNvSpPr>
              <p:nvPr/>
            </p:nvSpPr>
            <p:spPr bwMode="auto">
              <a:xfrm>
                <a:off x="3966" y="202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864"/>
              <p:cNvSpPr>
                <a:spLocks/>
              </p:cNvSpPr>
              <p:nvPr/>
            </p:nvSpPr>
            <p:spPr bwMode="auto">
              <a:xfrm>
                <a:off x="3968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865"/>
              <p:cNvSpPr>
                <a:spLocks/>
              </p:cNvSpPr>
              <p:nvPr/>
            </p:nvSpPr>
            <p:spPr bwMode="auto">
              <a:xfrm>
                <a:off x="3968" y="202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866"/>
              <p:cNvSpPr>
                <a:spLocks/>
              </p:cNvSpPr>
              <p:nvPr/>
            </p:nvSpPr>
            <p:spPr bwMode="auto">
              <a:xfrm>
                <a:off x="3970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867"/>
              <p:cNvSpPr>
                <a:spLocks/>
              </p:cNvSpPr>
              <p:nvPr/>
            </p:nvSpPr>
            <p:spPr bwMode="auto">
              <a:xfrm>
                <a:off x="3971" y="201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868"/>
              <p:cNvSpPr>
                <a:spLocks/>
              </p:cNvSpPr>
              <p:nvPr/>
            </p:nvSpPr>
            <p:spPr bwMode="auto">
              <a:xfrm>
                <a:off x="3973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869"/>
              <p:cNvSpPr>
                <a:spLocks/>
              </p:cNvSpPr>
              <p:nvPr/>
            </p:nvSpPr>
            <p:spPr bwMode="auto">
              <a:xfrm>
                <a:off x="3974" y="201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870"/>
              <p:cNvSpPr>
                <a:spLocks/>
              </p:cNvSpPr>
              <p:nvPr/>
            </p:nvSpPr>
            <p:spPr bwMode="auto">
              <a:xfrm>
                <a:off x="3976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871"/>
              <p:cNvSpPr>
                <a:spLocks/>
              </p:cNvSpPr>
              <p:nvPr/>
            </p:nvSpPr>
            <p:spPr bwMode="auto">
              <a:xfrm>
                <a:off x="3977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872"/>
              <p:cNvSpPr>
                <a:spLocks/>
              </p:cNvSpPr>
              <p:nvPr/>
            </p:nvSpPr>
            <p:spPr bwMode="auto">
              <a:xfrm>
                <a:off x="3978" y="2019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873"/>
              <p:cNvSpPr>
                <a:spLocks/>
              </p:cNvSpPr>
              <p:nvPr/>
            </p:nvSpPr>
            <p:spPr bwMode="auto">
              <a:xfrm>
                <a:off x="3980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874"/>
              <p:cNvSpPr>
                <a:spLocks/>
              </p:cNvSpPr>
              <p:nvPr/>
            </p:nvSpPr>
            <p:spPr bwMode="auto">
              <a:xfrm>
                <a:off x="3981" y="201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875"/>
              <p:cNvSpPr>
                <a:spLocks/>
              </p:cNvSpPr>
              <p:nvPr/>
            </p:nvSpPr>
            <p:spPr bwMode="auto">
              <a:xfrm>
                <a:off x="3983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876"/>
              <p:cNvSpPr>
                <a:spLocks/>
              </p:cNvSpPr>
              <p:nvPr/>
            </p:nvSpPr>
            <p:spPr bwMode="auto">
              <a:xfrm>
                <a:off x="3984" y="202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877"/>
              <p:cNvSpPr>
                <a:spLocks/>
              </p:cNvSpPr>
              <p:nvPr/>
            </p:nvSpPr>
            <p:spPr bwMode="auto">
              <a:xfrm>
                <a:off x="3986" y="202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878"/>
              <p:cNvSpPr>
                <a:spLocks/>
              </p:cNvSpPr>
              <p:nvPr/>
            </p:nvSpPr>
            <p:spPr bwMode="auto">
              <a:xfrm>
                <a:off x="3987" y="202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879"/>
              <p:cNvSpPr>
                <a:spLocks/>
              </p:cNvSpPr>
              <p:nvPr/>
            </p:nvSpPr>
            <p:spPr bwMode="auto">
              <a:xfrm>
                <a:off x="3989" y="202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880"/>
              <p:cNvSpPr>
                <a:spLocks/>
              </p:cNvSpPr>
              <p:nvPr/>
            </p:nvSpPr>
            <p:spPr bwMode="auto">
              <a:xfrm>
                <a:off x="3990" y="202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881"/>
              <p:cNvSpPr>
                <a:spLocks/>
              </p:cNvSpPr>
              <p:nvPr/>
            </p:nvSpPr>
            <p:spPr bwMode="auto">
              <a:xfrm>
                <a:off x="3992" y="202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882"/>
              <p:cNvSpPr>
                <a:spLocks/>
              </p:cNvSpPr>
              <p:nvPr/>
            </p:nvSpPr>
            <p:spPr bwMode="auto">
              <a:xfrm>
                <a:off x="3993" y="202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883"/>
              <p:cNvSpPr>
                <a:spLocks/>
              </p:cNvSpPr>
              <p:nvPr/>
            </p:nvSpPr>
            <p:spPr bwMode="auto">
              <a:xfrm>
                <a:off x="3995" y="201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884"/>
              <p:cNvSpPr>
                <a:spLocks/>
              </p:cNvSpPr>
              <p:nvPr/>
            </p:nvSpPr>
            <p:spPr bwMode="auto">
              <a:xfrm>
                <a:off x="3996" y="201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885"/>
              <p:cNvSpPr>
                <a:spLocks/>
              </p:cNvSpPr>
              <p:nvPr/>
            </p:nvSpPr>
            <p:spPr bwMode="auto">
              <a:xfrm>
                <a:off x="3998" y="201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886"/>
              <p:cNvSpPr>
                <a:spLocks/>
              </p:cNvSpPr>
              <p:nvPr/>
            </p:nvSpPr>
            <p:spPr bwMode="auto">
              <a:xfrm>
                <a:off x="3999" y="201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887"/>
              <p:cNvSpPr>
                <a:spLocks/>
              </p:cNvSpPr>
              <p:nvPr/>
            </p:nvSpPr>
            <p:spPr bwMode="auto">
              <a:xfrm>
                <a:off x="4001" y="201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888"/>
              <p:cNvSpPr>
                <a:spLocks/>
              </p:cNvSpPr>
              <p:nvPr/>
            </p:nvSpPr>
            <p:spPr bwMode="auto">
              <a:xfrm>
                <a:off x="4002" y="201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889"/>
              <p:cNvSpPr>
                <a:spLocks/>
              </p:cNvSpPr>
              <p:nvPr/>
            </p:nvSpPr>
            <p:spPr bwMode="auto">
              <a:xfrm>
                <a:off x="4004" y="201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890"/>
              <p:cNvSpPr>
                <a:spLocks/>
              </p:cNvSpPr>
              <p:nvPr/>
            </p:nvSpPr>
            <p:spPr bwMode="auto">
              <a:xfrm>
                <a:off x="4005" y="201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891"/>
              <p:cNvSpPr>
                <a:spLocks/>
              </p:cNvSpPr>
              <p:nvPr/>
            </p:nvSpPr>
            <p:spPr bwMode="auto">
              <a:xfrm>
                <a:off x="4007" y="201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892"/>
              <p:cNvSpPr>
                <a:spLocks/>
              </p:cNvSpPr>
              <p:nvPr/>
            </p:nvSpPr>
            <p:spPr bwMode="auto">
              <a:xfrm>
                <a:off x="4008" y="201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893"/>
              <p:cNvSpPr>
                <a:spLocks/>
              </p:cNvSpPr>
              <p:nvPr/>
            </p:nvSpPr>
            <p:spPr bwMode="auto">
              <a:xfrm>
                <a:off x="4010" y="201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894"/>
              <p:cNvSpPr>
                <a:spLocks/>
              </p:cNvSpPr>
              <p:nvPr/>
            </p:nvSpPr>
            <p:spPr bwMode="auto">
              <a:xfrm>
                <a:off x="4011" y="201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895"/>
              <p:cNvSpPr>
                <a:spLocks/>
              </p:cNvSpPr>
              <p:nvPr/>
            </p:nvSpPr>
            <p:spPr bwMode="auto">
              <a:xfrm>
                <a:off x="4013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896"/>
              <p:cNvSpPr>
                <a:spLocks/>
              </p:cNvSpPr>
              <p:nvPr/>
            </p:nvSpPr>
            <p:spPr bwMode="auto">
              <a:xfrm>
                <a:off x="4014" y="201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897"/>
              <p:cNvSpPr>
                <a:spLocks/>
              </p:cNvSpPr>
              <p:nvPr/>
            </p:nvSpPr>
            <p:spPr bwMode="auto">
              <a:xfrm>
                <a:off x="4015" y="201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898"/>
              <p:cNvSpPr>
                <a:spLocks/>
              </p:cNvSpPr>
              <p:nvPr/>
            </p:nvSpPr>
            <p:spPr bwMode="auto">
              <a:xfrm>
                <a:off x="4017" y="20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899"/>
              <p:cNvSpPr>
                <a:spLocks/>
              </p:cNvSpPr>
              <p:nvPr/>
            </p:nvSpPr>
            <p:spPr bwMode="auto">
              <a:xfrm>
                <a:off x="4017" y="201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900"/>
              <p:cNvSpPr>
                <a:spLocks/>
              </p:cNvSpPr>
              <p:nvPr/>
            </p:nvSpPr>
            <p:spPr bwMode="auto">
              <a:xfrm>
                <a:off x="4019" y="201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901"/>
              <p:cNvSpPr>
                <a:spLocks/>
              </p:cNvSpPr>
              <p:nvPr/>
            </p:nvSpPr>
            <p:spPr bwMode="auto">
              <a:xfrm>
                <a:off x="4020" y="201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902"/>
              <p:cNvSpPr>
                <a:spLocks/>
              </p:cNvSpPr>
              <p:nvPr/>
            </p:nvSpPr>
            <p:spPr bwMode="auto">
              <a:xfrm>
                <a:off x="4022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903"/>
              <p:cNvSpPr>
                <a:spLocks/>
              </p:cNvSpPr>
              <p:nvPr/>
            </p:nvSpPr>
            <p:spPr bwMode="auto">
              <a:xfrm>
                <a:off x="4023" y="201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904"/>
              <p:cNvSpPr>
                <a:spLocks/>
              </p:cNvSpPr>
              <p:nvPr/>
            </p:nvSpPr>
            <p:spPr bwMode="auto">
              <a:xfrm>
                <a:off x="4025" y="201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905"/>
              <p:cNvSpPr>
                <a:spLocks/>
              </p:cNvSpPr>
              <p:nvPr/>
            </p:nvSpPr>
            <p:spPr bwMode="auto">
              <a:xfrm>
                <a:off x="4026" y="201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906"/>
              <p:cNvSpPr>
                <a:spLocks/>
              </p:cNvSpPr>
              <p:nvPr/>
            </p:nvSpPr>
            <p:spPr bwMode="auto">
              <a:xfrm>
                <a:off x="4028" y="201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907"/>
              <p:cNvSpPr>
                <a:spLocks/>
              </p:cNvSpPr>
              <p:nvPr/>
            </p:nvSpPr>
            <p:spPr bwMode="auto">
              <a:xfrm>
                <a:off x="4029" y="201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908"/>
              <p:cNvSpPr>
                <a:spLocks/>
              </p:cNvSpPr>
              <p:nvPr/>
            </p:nvSpPr>
            <p:spPr bwMode="auto">
              <a:xfrm>
                <a:off x="4031" y="201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909"/>
              <p:cNvSpPr>
                <a:spLocks/>
              </p:cNvSpPr>
              <p:nvPr/>
            </p:nvSpPr>
            <p:spPr bwMode="auto">
              <a:xfrm>
                <a:off x="4032" y="201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910"/>
              <p:cNvSpPr>
                <a:spLocks/>
              </p:cNvSpPr>
              <p:nvPr/>
            </p:nvSpPr>
            <p:spPr bwMode="auto">
              <a:xfrm>
                <a:off x="4034" y="201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911"/>
              <p:cNvSpPr>
                <a:spLocks/>
              </p:cNvSpPr>
              <p:nvPr/>
            </p:nvSpPr>
            <p:spPr bwMode="auto">
              <a:xfrm>
                <a:off x="4035" y="201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912"/>
              <p:cNvSpPr>
                <a:spLocks/>
              </p:cNvSpPr>
              <p:nvPr/>
            </p:nvSpPr>
            <p:spPr bwMode="auto">
              <a:xfrm>
                <a:off x="4037" y="201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913"/>
              <p:cNvSpPr>
                <a:spLocks/>
              </p:cNvSpPr>
              <p:nvPr/>
            </p:nvSpPr>
            <p:spPr bwMode="auto">
              <a:xfrm>
                <a:off x="4038" y="201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914"/>
              <p:cNvSpPr>
                <a:spLocks/>
              </p:cNvSpPr>
              <p:nvPr/>
            </p:nvSpPr>
            <p:spPr bwMode="auto">
              <a:xfrm>
                <a:off x="4040" y="20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915"/>
              <p:cNvSpPr>
                <a:spLocks/>
              </p:cNvSpPr>
              <p:nvPr/>
            </p:nvSpPr>
            <p:spPr bwMode="auto">
              <a:xfrm>
                <a:off x="4041" y="201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916"/>
              <p:cNvSpPr>
                <a:spLocks/>
              </p:cNvSpPr>
              <p:nvPr/>
            </p:nvSpPr>
            <p:spPr bwMode="auto">
              <a:xfrm>
                <a:off x="4043" y="20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917"/>
              <p:cNvSpPr>
                <a:spLocks/>
              </p:cNvSpPr>
              <p:nvPr/>
            </p:nvSpPr>
            <p:spPr bwMode="auto">
              <a:xfrm>
                <a:off x="4044" y="201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918"/>
              <p:cNvSpPr>
                <a:spLocks/>
              </p:cNvSpPr>
              <p:nvPr/>
            </p:nvSpPr>
            <p:spPr bwMode="auto">
              <a:xfrm>
                <a:off x="4046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919"/>
              <p:cNvSpPr>
                <a:spLocks/>
              </p:cNvSpPr>
              <p:nvPr/>
            </p:nvSpPr>
            <p:spPr bwMode="auto">
              <a:xfrm>
                <a:off x="4047" y="201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920"/>
              <p:cNvSpPr>
                <a:spLocks/>
              </p:cNvSpPr>
              <p:nvPr/>
            </p:nvSpPr>
            <p:spPr bwMode="auto">
              <a:xfrm>
                <a:off x="4049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921"/>
              <p:cNvSpPr>
                <a:spLocks/>
              </p:cNvSpPr>
              <p:nvPr/>
            </p:nvSpPr>
            <p:spPr bwMode="auto">
              <a:xfrm>
                <a:off x="4050" y="201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922"/>
              <p:cNvSpPr>
                <a:spLocks/>
              </p:cNvSpPr>
              <p:nvPr/>
            </p:nvSpPr>
            <p:spPr bwMode="auto">
              <a:xfrm>
                <a:off x="4052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923"/>
              <p:cNvSpPr>
                <a:spLocks/>
              </p:cNvSpPr>
              <p:nvPr/>
            </p:nvSpPr>
            <p:spPr bwMode="auto">
              <a:xfrm>
                <a:off x="4053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924"/>
              <p:cNvSpPr>
                <a:spLocks/>
              </p:cNvSpPr>
              <p:nvPr/>
            </p:nvSpPr>
            <p:spPr bwMode="auto">
              <a:xfrm>
                <a:off x="4054" y="2020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925"/>
              <p:cNvSpPr>
                <a:spLocks/>
              </p:cNvSpPr>
              <p:nvPr/>
            </p:nvSpPr>
            <p:spPr bwMode="auto">
              <a:xfrm>
                <a:off x="4056" y="201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926"/>
              <p:cNvSpPr>
                <a:spLocks/>
              </p:cNvSpPr>
              <p:nvPr/>
            </p:nvSpPr>
            <p:spPr bwMode="auto">
              <a:xfrm>
                <a:off x="4057" y="201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927"/>
              <p:cNvSpPr>
                <a:spLocks/>
              </p:cNvSpPr>
              <p:nvPr/>
            </p:nvSpPr>
            <p:spPr bwMode="auto">
              <a:xfrm>
                <a:off x="4059" y="201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928"/>
              <p:cNvSpPr>
                <a:spLocks/>
              </p:cNvSpPr>
              <p:nvPr/>
            </p:nvSpPr>
            <p:spPr bwMode="auto">
              <a:xfrm>
                <a:off x="4060" y="201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929"/>
              <p:cNvSpPr>
                <a:spLocks/>
              </p:cNvSpPr>
              <p:nvPr/>
            </p:nvSpPr>
            <p:spPr bwMode="auto">
              <a:xfrm>
                <a:off x="4062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930"/>
              <p:cNvSpPr>
                <a:spLocks/>
              </p:cNvSpPr>
              <p:nvPr/>
            </p:nvSpPr>
            <p:spPr bwMode="auto">
              <a:xfrm>
                <a:off x="4063" y="202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931"/>
              <p:cNvSpPr>
                <a:spLocks/>
              </p:cNvSpPr>
              <p:nvPr/>
            </p:nvSpPr>
            <p:spPr bwMode="auto">
              <a:xfrm>
                <a:off x="4065" y="202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932"/>
              <p:cNvSpPr>
                <a:spLocks/>
              </p:cNvSpPr>
              <p:nvPr/>
            </p:nvSpPr>
            <p:spPr bwMode="auto">
              <a:xfrm>
                <a:off x="4066" y="2022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933"/>
              <p:cNvSpPr>
                <a:spLocks/>
              </p:cNvSpPr>
              <p:nvPr/>
            </p:nvSpPr>
            <p:spPr bwMode="auto">
              <a:xfrm>
                <a:off x="4067" y="202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934"/>
              <p:cNvSpPr>
                <a:spLocks/>
              </p:cNvSpPr>
              <p:nvPr/>
            </p:nvSpPr>
            <p:spPr bwMode="auto">
              <a:xfrm>
                <a:off x="4068" y="202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935"/>
              <p:cNvSpPr>
                <a:spLocks/>
              </p:cNvSpPr>
              <p:nvPr/>
            </p:nvSpPr>
            <p:spPr bwMode="auto">
              <a:xfrm>
                <a:off x="4070" y="20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936"/>
              <p:cNvSpPr>
                <a:spLocks/>
              </p:cNvSpPr>
              <p:nvPr/>
            </p:nvSpPr>
            <p:spPr bwMode="auto">
              <a:xfrm>
                <a:off x="4071" y="202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937"/>
              <p:cNvSpPr>
                <a:spLocks/>
              </p:cNvSpPr>
              <p:nvPr/>
            </p:nvSpPr>
            <p:spPr bwMode="auto">
              <a:xfrm>
                <a:off x="4073" y="20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938"/>
              <p:cNvSpPr>
                <a:spLocks/>
              </p:cNvSpPr>
              <p:nvPr/>
            </p:nvSpPr>
            <p:spPr bwMode="auto">
              <a:xfrm>
                <a:off x="4074" y="202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939"/>
              <p:cNvSpPr>
                <a:spLocks/>
              </p:cNvSpPr>
              <p:nvPr/>
            </p:nvSpPr>
            <p:spPr bwMode="auto">
              <a:xfrm>
                <a:off x="4076" y="202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940"/>
              <p:cNvSpPr>
                <a:spLocks/>
              </p:cNvSpPr>
              <p:nvPr/>
            </p:nvSpPr>
            <p:spPr bwMode="auto">
              <a:xfrm>
                <a:off x="4077" y="202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941"/>
              <p:cNvSpPr>
                <a:spLocks/>
              </p:cNvSpPr>
              <p:nvPr/>
            </p:nvSpPr>
            <p:spPr bwMode="auto">
              <a:xfrm>
                <a:off x="4079" y="2020"/>
                <a:ext cx="1" cy="2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942"/>
              <p:cNvSpPr>
                <a:spLocks/>
              </p:cNvSpPr>
              <p:nvPr/>
            </p:nvSpPr>
            <p:spPr bwMode="auto">
              <a:xfrm>
                <a:off x="4080" y="201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943"/>
              <p:cNvSpPr>
                <a:spLocks/>
              </p:cNvSpPr>
              <p:nvPr/>
            </p:nvSpPr>
            <p:spPr bwMode="auto">
              <a:xfrm>
                <a:off x="4082" y="201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944"/>
              <p:cNvSpPr>
                <a:spLocks/>
              </p:cNvSpPr>
              <p:nvPr/>
            </p:nvSpPr>
            <p:spPr bwMode="auto">
              <a:xfrm>
                <a:off x="4083" y="201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945"/>
              <p:cNvSpPr>
                <a:spLocks/>
              </p:cNvSpPr>
              <p:nvPr/>
            </p:nvSpPr>
            <p:spPr bwMode="auto">
              <a:xfrm>
                <a:off x="4085" y="201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946"/>
              <p:cNvSpPr>
                <a:spLocks/>
              </p:cNvSpPr>
              <p:nvPr/>
            </p:nvSpPr>
            <p:spPr bwMode="auto">
              <a:xfrm>
                <a:off x="4086" y="201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947"/>
              <p:cNvSpPr>
                <a:spLocks/>
              </p:cNvSpPr>
              <p:nvPr/>
            </p:nvSpPr>
            <p:spPr bwMode="auto">
              <a:xfrm>
                <a:off x="4088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948"/>
              <p:cNvSpPr>
                <a:spLocks/>
              </p:cNvSpPr>
              <p:nvPr/>
            </p:nvSpPr>
            <p:spPr bwMode="auto">
              <a:xfrm>
                <a:off x="4089" y="201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949"/>
              <p:cNvSpPr>
                <a:spLocks/>
              </p:cNvSpPr>
              <p:nvPr/>
            </p:nvSpPr>
            <p:spPr bwMode="auto">
              <a:xfrm>
                <a:off x="4090" y="20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950"/>
              <p:cNvSpPr>
                <a:spLocks/>
              </p:cNvSpPr>
              <p:nvPr/>
            </p:nvSpPr>
            <p:spPr bwMode="auto">
              <a:xfrm>
                <a:off x="4092" y="201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951"/>
              <p:cNvSpPr>
                <a:spLocks/>
              </p:cNvSpPr>
              <p:nvPr/>
            </p:nvSpPr>
            <p:spPr bwMode="auto">
              <a:xfrm>
                <a:off x="4093" y="201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952"/>
              <p:cNvSpPr>
                <a:spLocks/>
              </p:cNvSpPr>
              <p:nvPr/>
            </p:nvSpPr>
            <p:spPr bwMode="auto">
              <a:xfrm>
                <a:off x="4095" y="201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953"/>
              <p:cNvSpPr>
                <a:spLocks/>
              </p:cNvSpPr>
              <p:nvPr/>
            </p:nvSpPr>
            <p:spPr bwMode="auto">
              <a:xfrm>
                <a:off x="4096" y="201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954"/>
              <p:cNvSpPr>
                <a:spLocks/>
              </p:cNvSpPr>
              <p:nvPr/>
            </p:nvSpPr>
            <p:spPr bwMode="auto">
              <a:xfrm>
                <a:off x="4098" y="201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955"/>
              <p:cNvSpPr>
                <a:spLocks/>
              </p:cNvSpPr>
              <p:nvPr/>
            </p:nvSpPr>
            <p:spPr bwMode="auto">
              <a:xfrm>
                <a:off x="4099" y="201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956"/>
              <p:cNvSpPr>
                <a:spLocks/>
              </p:cNvSpPr>
              <p:nvPr/>
            </p:nvSpPr>
            <p:spPr bwMode="auto">
              <a:xfrm>
                <a:off x="4101" y="201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957"/>
              <p:cNvSpPr>
                <a:spLocks/>
              </p:cNvSpPr>
              <p:nvPr/>
            </p:nvSpPr>
            <p:spPr bwMode="auto">
              <a:xfrm>
                <a:off x="4102" y="201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958"/>
              <p:cNvSpPr>
                <a:spLocks/>
              </p:cNvSpPr>
              <p:nvPr/>
            </p:nvSpPr>
            <p:spPr bwMode="auto">
              <a:xfrm>
                <a:off x="4104" y="20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959"/>
              <p:cNvSpPr>
                <a:spLocks/>
              </p:cNvSpPr>
              <p:nvPr/>
            </p:nvSpPr>
            <p:spPr bwMode="auto">
              <a:xfrm>
                <a:off x="4105" y="201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960"/>
              <p:cNvSpPr>
                <a:spLocks/>
              </p:cNvSpPr>
              <p:nvPr/>
            </p:nvSpPr>
            <p:spPr bwMode="auto">
              <a:xfrm>
                <a:off x="4107" y="200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961"/>
              <p:cNvSpPr>
                <a:spLocks/>
              </p:cNvSpPr>
              <p:nvPr/>
            </p:nvSpPr>
            <p:spPr bwMode="auto">
              <a:xfrm>
                <a:off x="4108" y="200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962"/>
              <p:cNvSpPr>
                <a:spLocks/>
              </p:cNvSpPr>
              <p:nvPr/>
            </p:nvSpPr>
            <p:spPr bwMode="auto">
              <a:xfrm>
                <a:off x="4110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963"/>
              <p:cNvSpPr>
                <a:spLocks/>
              </p:cNvSpPr>
              <p:nvPr/>
            </p:nvSpPr>
            <p:spPr bwMode="auto">
              <a:xfrm>
                <a:off x="4111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964"/>
              <p:cNvSpPr>
                <a:spLocks/>
              </p:cNvSpPr>
              <p:nvPr/>
            </p:nvSpPr>
            <p:spPr bwMode="auto">
              <a:xfrm>
                <a:off x="4113" y="200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965"/>
              <p:cNvSpPr>
                <a:spLocks/>
              </p:cNvSpPr>
              <p:nvPr/>
            </p:nvSpPr>
            <p:spPr bwMode="auto">
              <a:xfrm>
                <a:off x="4114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966"/>
              <p:cNvSpPr>
                <a:spLocks/>
              </p:cNvSpPr>
              <p:nvPr/>
            </p:nvSpPr>
            <p:spPr bwMode="auto">
              <a:xfrm>
                <a:off x="4116" y="200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967"/>
              <p:cNvSpPr>
                <a:spLocks/>
              </p:cNvSpPr>
              <p:nvPr/>
            </p:nvSpPr>
            <p:spPr bwMode="auto">
              <a:xfrm>
                <a:off x="4117" y="2006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968"/>
              <p:cNvSpPr>
                <a:spLocks/>
              </p:cNvSpPr>
              <p:nvPr/>
            </p:nvSpPr>
            <p:spPr bwMode="auto">
              <a:xfrm>
                <a:off x="4118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969"/>
              <p:cNvSpPr>
                <a:spLocks/>
              </p:cNvSpPr>
              <p:nvPr/>
            </p:nvSpPr>
            <p:spPr bwMode="auto">
              <a:xfrm>
                <a:off x="4119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970"/>
              <p:cNvSpPr>
                <a:spLocks/>
              </p:cNvSpPr>
              <p:nvPr/>
            </p:nvSpPr>
            <p:spPr bwMode="auto">
              <a:xfrm>
                <a:off x="4121" y="200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971"/>
              <p:cNvSpPr>
                <a:spLocks/>
              </p:cNvSpPr>
              <p:nvPr/>
            </p:nvSpPr>
            <p:spPr bwMode="auto">
              <a:xfrm>
                <a:off x="4122" y="200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972"/>
              <p:cNvSpPr>
                <a:spLocks/>
              </p:cNvSpPr>
              <p:nvPr/>
            </p:nvSpPr>
            <p:spPr bwMode="auto">
              <a:xfrm>
                <a:off x="4124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973"/>
              <p:cNvSpPr>
                <a:spLocks/>
              </p:cNvSpPr>
              <p:nvPr/>
            </p:nvSpPr>
            <p:spPr bwMode="auto">
              <a:xfrm>
                <a:off x="4125" y="200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974"/>
              <p:cNvSpPr>
                <a:spLocks/>
              </p:cNvSpPr>
              <p:nvPr/>
            </p:nvSpPr>
            <p:spPr bwMode="auto">
              <a:xfrm>
                <a:off x="4127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975"/>
              <p:cNvSpPr>
                <a:spLocks/>
              </p:cNvSpPr>
              <p:nvPr/>
            </p:nvSpPr>
            <p:spPr bwMode="auto">
              <a:xfrm>
                <a:off x="4128" y="2006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976"/>
              <p:cNvSpPr>
                <a:spLocks/>
              </p:cNvSpPr>
              <p:nvPr/>
            </p:nvSpPr>
            <p:spPr bwMode="auto">
              <a:xfrm>
                <a:off x="4129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977"/>
              <p:cNvSpPr>
                <a:spLocks/>
              </p:cNvSpPr>
              <p:nvPr/>
            </p:nvSpPr>
            <p:spPr bwMode="auto">
              <a:xfrm>
                <a:off x="4131" y="200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978"/>
              <p:cNvSpPr>
                <a:spLocks/>
              </p:cNvSpPr>
              <p:nvPr/>
            </p:nvSpPr>
            <p:spPr bwMode="auto">
              <a:xfrm>
                <a:off x="4132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979"/>
              <p:cNvSpPr>
                <a:spLocks/>
              </p:cNvSpPr>
              <p:nvPr/>
            </p:nvSpPr>
            <p:spPr bwMode="auto">
              <a:xfrm>
                <a:off x="4134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980"/>
              <p:cNvSpPr>
                <a:spLocks/>
              </p:cNvSpPr>
              <p:nvPr/>
            </p:nvSpPr>
            <p:spPr bwMode="auto">
              <a:xfrm>
                <a:off x="4135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981"/>
              <p:cNvSpPr>
                <a:spLocks/>
              </p:cNvSpPr>
              <p:nvPr/>
            </p:nvSpPr>
            <p:spPr bwMode="auto">
              <a:xfrm>
                <a:off x="4137" y="200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982"/>
              <p:cNvSpPr>
                <a:spLocks/>
              </p:cNvSpPr>
              <p:nvPr/>
            </p:nvSpPr>
            <p:spPr bwMode="auto">
              <a:xfrm>
                <a:off x="4138" y="200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983"/>
              <p:cNvSpPr>
                <a:spLocks/>
              </p:cNvSpPr>
              <p:nvPr/>
            </p:nvSpPr>
            <p:spPr bwMode="auto">
              <a:xfrm>
                <a:off x="4140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984"/>
              <p:cNvSpPr>
                <a:spLocks/>
              </p:cNvSpPr>
              <p:nvPr/>
            </p:nvSpPr>
            <p:spPr bwMode="auto">
              <a:xfrm>
                <a:off x="4141" y="200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985"/>
              <p:cNvSpPr>
                <a:spLocks/>
              </p:cNvSpPr>
              <p:nvPr/>
            </p:nvSpPr>
            <p:spPr bwMode="auto">
              <a:xfrm>
                <a:off x="4143" y="200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986"/>
              <p:cNvSpPr>
                <a:spLocks/>
              </p:cNvSpPr>
              <p:nvPr/>
            </p:nvSpPr>
            <p:spPr bwMode="auto">
              <a:xfrm>
                <a:off x="4144" y="2002"/>
                <a:ext cx="2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987"/>
              <p:cNvSpPr>
                <a:spLocks/>
              </p:cNvSpPr>
              <p:nvPr/>
            </p:nvSpPr>
            <p:spPr bwMode="auto">
              <a:xfrm>
                <a:off x="4146" y="200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988"/>
              <p:cNvSpPr>
                <a:spLocks/>
              </p:cNvSpPr>
              <p:nvPr/>
            </p:nvSpPr>
            <p:spPr bwMode="auto">
              <a:xfrm>
                <a:off x="4147" y="200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989"/>
              <p:cNvSpPr>
                <a:spLocks/>
              </p:cNvSpPr>
              <p:nvPr/>
            </p:nvSpPr>
            <p:spPr bwMode="auto">
              <a:xfrm>
                <a:off x="4149" y="200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990"/>
              <p:cNvSpPr>
                <a:spLocks/>
              </p:cNvSpPr>
              <p:nvPr/>
            </p:nvSpPr>
            <p:spPr bwMode="auto">
              <a:xfrm>
                <a:off x="4150" y="200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991"/>
              <p:cNvSpPr>
                <a:spLocks/>
              </p:cNvSpPr>
              <p:nvPr/>
            </p:nvSpPr>
            <p:spPr bwMode="auto">
              <a:xfrm>
                <a:off x="4152" y="200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992"/>
              <p:cNvSpPr>
                <a:spLocks/>
              </p:cNvSpPr>
              <p:nvPr/>
            </p:nvSpPr>
            <p:spPr bwMode="auto">
              <a:xfrm>
                <a:off x="4153" y="2000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993"/>
              <p:cNvSpPr>
                <a:spLocks/>
              </p:cNvSpPr>
              <p:nvPr/>
            </p:nvSpPr>
            <p:spPr bwMode="auto">
              <a:xfrm>
                <a:off x="4155" y="2001"/>
                <a:ext cx="1" cy="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994"/>
              <p:cNvSpPr>
                <a:spLocks/>
              </p:cNvSpPr>
              <p:nvPr/>
            </p:nvSpPr>
            <p:spPr bwMode="auto">
              <a:xfrm>
                <a:off x="4156" y="2003"/>
                <a:ext cx="2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1 w 4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995"/>
              <p:cNvSpPr>
                <a:spLocks/>
              </p:cNvSpPr>
              <p:nvPr/>
            </p:nvSpPr>
            <p:spPr bwMode="auto">
              <a:xfrm>
                <a:off x="4158" y="2006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996"/>
              <p:cNvSpPr>
                <a:spLocks/>
              </p:cNvSpPr>
              <p:nvPr/>
            </p:nvSpPr>
            <p:spPr bwMode="auto">
              <a:xfrm>
                <a:off x="4159" y="2008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997"/>
              <p:cNvSpPr>
                <a:spLocks/>
              </p:cNvSpPr>
              <p:nvPr/>
            </p:nvSpPr>
            <p:spPr bwMode="auto">
              <a:xfrm>
                <a:off x="4161" y="2010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998"/>
              <p:cNvSpPr>
                <a:spLocks/>
              </p:cNvSpPr>
              <p:nvPr/>
            </p:nvSpPr>
            <p:spPr bwMode="auto">
              <a:xfrm>
                <a:off x="4162" y="2012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999"/>
              <p:cNvSpPr>
                <a:spLocks/>
              </p:cNvSpPr>
              <p:nvPr/>
            </p:nvSpPr>
            <p:spPr bwMode="auto">
              <a:xfrm>
                <a:off x="4164" y="201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1000"/>
              <p:cNvSpPr>
                <a:spLocks/>
              </p:cNvSpPr>
              <p:nvPr/>
            </p:nvSpPr>
            <p:spPr bwMode="auto">
              <a:xfrm>
                <a:off x="4165" y="201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001"/>
              <p:cNvSpPr>
                <a:spLocks/>
              </p:cNvSpPr>
              <p:nvPr/>
            </p:nvSpPr>
            <p:spPr bwMode="auto">
              <a:xfrm>
                <a:off x="4166" y="2015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1002"/>
              <p:cNvSpPr>
                <a:spLocks/>
              </p:cNvSpPr>
              <p:nvPr/>
            </p:nvSpPr>
            <p:spPr bwMode="auto">
              <a:xfrm>
                <a:off x="4167" y="201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1003"/>
              <p:cNvSpPr>
                <a:spLocks/>
              </p:cNvSpPr>
              <p:nvPr/>
            </p:nvSpPr>
            <p:spPr bwMode="auto">
              <a:xfrm>
                <a:off x="4168" y="201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1004"/>
              <p:cNvSpPr>
                <a:spLocks/>
              </p:cNvSpPr>
              <p:nvPr/>
            </p:nvSpPr>
            <p:spPr bwMode="auto">
              <a:xfrm>
                <a:off x="4170" y="201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1005"/>
              <p:cNvSpPr>
                <a:spLocks/>
              </p:cNvSpPr>
              <p:nvPr/>
            </p:nvSpPr>
            <p:spPr bwMode="auto">
              <a:xfrm>
                <a:off x="4171" y="201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1006"/>
              <p:cNvSpPr>
                <a:spLocks/>
              </p:cNvSpPr>
              <p:nvPr/>
            </p:nvSpPr>
            <p:spPr bwMode="auto">
              <a:xfrm>
                <a:off x="4173" y="201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1007"/>
              <p:cNvSpPr>
                <a:spLocks/>
              </p:cNvSpPr>
              <p:nvPr/>
            </p:nvSpPr>
            <p:spPr bwMode="auto">
              <a:xfrm>
                <a:off x="4174" y="20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1008"/>
              <p:cNvSpPr>
                <a:spLocks/>
              </p:cNvSpPr>
              <p:nvPr/>
            </p:nvSpPr>
            <p:spPr bwMode="auto">
              <a:xfrm>
                <a:off x="4176" y="2013"/>
                <a:ext cx="1" cy="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1009"/>
              <p:cNvSpPr>
                <a:spLocks/>
              </p:cNvSpPr>
              <p:nvPr/>
            </p:nvSpPr>
            <p:spPr bwMode="auto">
              <a:xfrm>
                <a:off x="4177" y="201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1010"/>
              <p:cNvSpPr>
                <a:spLocks/>
              </p:cNvSpPr>
              <p:nvPr/>
            </p:nvSpPr>
            <p:spPr bwMode="auto">
              <a:xfrm>
                <a:off x="4179" y="201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1011"/>
              <p:cNvSpPr>
                <a:spLocks/>
              </p:cNvSpPr>
              <p:nvPr/>
            </p:nvSpPr>
            <p:spPr bwMode="auto">
              <a:xfrm>
                <a:off x="4180" y="201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1012"/>
              <p:cNvSpPr>
                <a:spLocks/>
              </p:cNvSpPr>
              <p:nvPr/>
            </p:nvSpPr>
            <p:spPr bwMode="auto">
              <a:xfrm>
                <a:off x="4182" y="2013"/>
                <a:ext cx="1" cy="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1013"/>
              <p:cNvSpPr>
                <a:spLocks/>
              </p:cNvSpPr>
              <p:nvPr/>
            </p:nvSpPr>
            <p:spPr bwMode="auto">
              <a:xfrm>
                <a:off x="4183" y="201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1014"/>
              <p:cNvSpPr>
                <a:spLocks/>
              </p:cNvSpPr>
              <p:nvPr/>
            </p:nvSpPr>
            <p:spPr bwMode="auto">
              <a:xfrm>
                <a:off x="4185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1015"/>
              <p:cNvSpPr>
                <a:spLocks/>
              </p:cNvSpPr>
              <p:nvPr/>
            </p:nvSpPr>
            <p:spPr bwMode="auto">
              <a:xfrm>
                <a:off x="4186" y="201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1016"/>
              <p:cNvSpPr>
                <a:spLocks/>
              </p:cNvSpPr>
              <p:nvPr/>
            </p:nvSpPr>
            <p:spPr bwMode="auto">
              <a:xfrm>
                <a:off x="4188" y="201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1017"/>
              <p:cNvSpPr>
                <a:spLocks/>
              </p:cNvSpPr>
              <p:nvPr/>
            </p:nvSpPr>
            <p:spPr bwMode="auto">
              <a:xfrm>
                <a:off x="4189" y="201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1018"/>
              <p:cNvSpPr>
                <a:spLocks/>
              </p:cNvSpPr>
              <p:nvPr/>
            </p:nvSpPr>
            <p:spPr bwMode="auto">
              <a:xfrm>
                <a:off x="4191" y="20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1019"/>
              <p:cNvSpPr>
                <a:spLocks/>
              </p:cNvSpPr>
              <p:nvPr/>
            </p:nvSpPr>
            <p:spPr bwMode="auto">
              <a:xfrm>
                <a:off x="4192" y="201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1020"/>
              <p:cNvSpPr>
                <a:spLocks/>
              </p:cNvSpPr>
              <p:nvPr/>
            </p:nvSpPr>
            <p:spPr bwMode="auto">
              <a:xfrm>
                <a:off x="4194" y="201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1021"/>
              <p:cNvSpPr>
                <a:spLocks/>
              </p:cNvSpPr>
              <p:nvPr/>
            </p:nvSpPr>
            <p:spPr bwMode="auto">
              <a:xfrm>
                <a:off x="4195" y="201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1022"/>
              <p:cNvSpPr>
                <a:spLocks/>
              </p:cNvSpPr>
              <p:nvPr/>
            </p:nvSpPr>
            <p:spPr bwMode="auto">
              <a:xfrm>
                <a:off x="4197" y="201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1023"/>
              <p:cNvSpPr>
                <a:spLocks/>
              </p:cNvSpPr>
              <p:nvPr/>
            </p:nvSpPr>
            <p:spPr bwMode="auto">
              <a:xfrm>
                <a:off x="4198" y="201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1024"/>
              <p:cNvSpPr>
                <a:spLocks/>
              </p:cNvSpPr>
              <p:nvPr/>
            </p:nvSpPr>
            <p:spPr bwMode="auto">
              <a:xfrm>
                <a:off x="4200" y="201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1025"/>
              <p:cNvSpPr>
                <a:spLocks/>
              </p:cNvSpPr>
              <p:nvPr/>
            </p:nvSpPr>
            <p:spPr bwMode="auto">
              <a:xfrm>
                <a:off x="4201" y="201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1026"/>
              <p:cNvSpPr>
                <a:spLocks/>
              </p:cNvSpPr>
              <p:nvPr/>
            </p:nvSpPr>
            <p:spPr bwMode="auto">
              <a:xfrm>
                <a:off x="4203" y="2017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1027"/>
              <p:cNvSpPr>
                <a:spLocks/>
              </p:cNvSpPr>
              <p:nvPr/>
            </p:nvSpPr>
            <p:spPr bwMode="auto">
              <a:xfrm>
                <a:off x="4204" y="201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1028"/>
              <p:cNvSpPr>
                <a:spLocks/>
              </p:cNvSpPr>
              <p:nvPr/>
            </p:nvSpPr>
            <p:spPr bwMode="auto">
              <a:xfrm>
                <a:off x="4205" y="201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29"/>
              <p:cNvSpPr>
                <a:spLocks/>
              </p:cNvSpPr>
              <p:nvPr/>
            </p:nvSpPr>
            <p:spPr bwMode="auto">
              <a:xfrm>
                <a:off x="4207" y="202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030"/>
              <p:cNvSpPr>
                <a:spLocks/>
              </p:cNvSpPr>
              <p:nvPr/>
            </p:nvSpPr>
            <p:spPr bwMode="auto">
              <a:xfrm>
                <a:off x="4208" y="202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031"/>
              <p:cNvSpPr>
                <a:spLocks/>
              </p:cNvSpPr>
              <p:nvPr/>
            </p:nvSpPr>
            <p:spPr bwMode="auto">
              <a:xfrm>
                <a:off x="4210" y="202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032"/>
              <p:cNvSpPr>
                <a:spLocks/>
              </p:cNvSpPr>
              <p:nvPr/>
            </p:nvSpPr>
            <p:spPr bwMode="auto">
              <a:xfrm>
                <a:off x="4211" y="202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033"/>
              <p:cNvSpPr>
                <a:spLocks/>
              </p:cNvSpPr>
              <p:nvPr/>
            </p:nvSpPr>
            <p:spPr bwMode="auto">
              <a:xfrm>
                <a:off x="4213" y="201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34"/>
              <p:cNvSpPr>
                <a:spLocks/>
              </p:cNvSpPr>
              <p:nvPr/>
            </p:nvSpPr>
            <p:spPr bwMode="auto">
              <a:xfrm>
                <a:off x="4214" y="201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35"/>
              <p:cNvSpPr>
                <a:spLocks/>
              </p:cNvSpPr>
              <p:nvPr/>
            </p:nvSpPr>
            <p:spPr bwMode="auto">
              <a:xfrm>
                <a:off x="4216" y="2016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036"/>
              <p:cNvSpPr>
                <a:spLocks/>
              </p:cNvSpPr>
              <p:nvPr/>
            </p:nvSpPr>
            <p:spPr bwMode="auto">
              <a:xfrm>
                <a:off x="4216" y="201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37"/>
              <p:cNvSpPr>
                <a:spLocks/>
              </p:cNvSpPr>
              <p:nvPr/>
            </p:nvSpPr>
            <p:spPr bwMode="auto">
              <a:xfrm>
                <a:off x="4218" y="201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038"/>
              <p:cNvSpPr>
                <a:spLocks/>
              </p:cNvSpPr>
              <p:nvPr/>
            </p:nvSpPr>
            <p:spPr bwMode="auto">
              <a:xfrm>
                <a:off x="4219" y="2014"/>
                <a:ext cx="2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39"/>
              <p:cNvSpPr>
                <a:spLocks/>
              </p:cNvSpPr>
              <p:nvPr/>
            </p:nvSpPr>
            <p:spPr bwMode="auto">
              <a:xfrm>
                <a:off x="4221" y="201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40"/>
              <p:cNvSpPr>
                <a:spLocks/>
              </p:cNvSpPr>
              <p:nvPr/>
            </p:nvSpPr>
            <p:spPr bwMode="auto">
              <a:xfrm>
                <a:off x="4222" y="201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041"/>
              <p:cNvSpPr>
                <a:spLocks/>
              </p:cNvSpPr>
              <p:nvPr/>
            </p:nvSpPr>
            <p:spPr bwMode="auto">
              <a:xfrm>
                <a:off x="4224" y="201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042"/>
              <p:cNvSpPr>
                <a:spLocks/>
              </p:cNvSpPr>
              <p:nvPr/>
            </p:nvSpPr>
            <p:spPr bwMode="auto">
              <a:xfrm>
                <a:off x="4225" y="20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043"/>
              <p:cNvSpPr>
                <a:spLocks/>
              </p:cNvSpPr>
              <p:nvPr/>
            </p:nvSpPr>
            <p:spPr bwMode="auto">
              <a:xfrm>
                <a:off x="4227" y="201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044"/>
              <p:cNvSpPr>
                <a:spLocks/>
              </p:cNvSpPr>
              <p:nvPr/>
            </p:nvSpPr>
            <p:spPr bwMode="auto">
              <a:xfrm>
                <a:off x="4228" y="20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045"/>
              <p:cNvSpPr>
                <a:spLocks/>
              </p:cNvSpPr>
              <p:nvPr/>
            </p:nvSpPr>
            <p:spPr bwMode="auto">
              <a:xfrm>
                <a:off x="4230" y="201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046"/>
              <p:cNvSpPr>
                <a:spLocks/>
              </p:cNvSpPr>
              <p:nvPr/>
            </p:nvSpPr>
            <p:spPr bwMode="auto">
              <a:xfrm>
                <a:off x="4231" y="201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1047"/>
              <p:cNvSpPr>
                <a:spLocks/>
              </p:cNvSpPr>
              <p:nvPr/>
            </p:nvSpPr>
            <p:spPr bwMode="auto">
              <a:xfrm>
                <a:off x="4233" y="201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1048"/>
              <p:cNvSpPr>
                <a:spLocks/>
              </p:cNvSpPr>
              <p:nvPr/>
            </p:nvSpPr>
            <p:spPr bwMode="auto">
              <a:xfrm>
                <a:off x="4234" y="201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1049"/>
              <p:cNvSpPr>
                <a:spLocks/>
              </p:cNvSpPr>
              <p:nvPr/>
            </p:nvSpPr>
            <p:spPr bwMode="auto">
              <a:xfrm>
                <a:off x="4236" y="201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1050"/>
              <p:cNvSpPr>
                <a:spLocks/>
              </p:cNvSpPr>
              <p:nvPr/>
            </p:nvSpPr>
            <p:spPr bwMode="auto">
              <a:xfrm>
                <a:off x="4237" y="201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1051"/>
              <p:cNvSpPr>
                <a:spLocks/>
              </p:cNvSpPr>
              <p:nvPr/>
            </p:nvSpPr>
            <p:spPr bwMode="auto">
              <a:xfrm>
                <a:off x="4239" y="201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1052"/>
              <p:cNvSpPr>
                <a:spLocks/>
              </p:cNvSpPr>
              <p:nvPr/>
            </p:nvSpPr>
            <p:spPr bwMode="auto">
              <a:xfrm>
                <a:off x="4240" y="201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1053"/>
              <p:cNvSpPr>
                <a:spLocks/>
              </p:cNvSpPr>
              <p:nvPr/>
            </p:nvSpPr>
            <p:spPr bwMode="auto">
              <a:xfrm>
                <a:off x="4241" y="201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1054"/>
              <p:cNvSpPr>
                <a:spLocks/>
              </p:cNvSpPr>
              <p:nvPr/>
            </p:nvSpPr>
            <p:spPr bwMode="auto">
              <a:xfrm>
                <a:off x="4243" y="201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1055"/>
              <p:cNvSpPr>
                <a:spLocks/>
              </p:cNvSpPr>
              <p:nvPr/>
            </p:nvSpPr>
            <p:spPr bwMode="auto">
              <a:xfrm>
                <a:off x="4244" y="200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1056"/>
              <p:cNvSpPr>
                <a:spLocks/>
              </p:cNvSpPr>
              <p:nvPr/>
            </p:nvSpPr>
            <p:spPr bwMode="auto">
              <a:xfrm>
                <a:off x="4246" y="200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1057"/>
              <p:cNvSpPr>
                <a:spLocks/>
              </p:cNvSpPr>
              <p:nvPr/>
            </p:nvSpPr>
            <p:spPr bwMode="auto">
              <a:xfrm>
                <a:off x="4247" y="200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058"/>
              <p:cNvSpPr>
                <a:spLocks/>
              </p:cNvSpPr>
              <p:nvPr/>
            </p:nvSpPr>
            <p:spPr bwMode="auto">
              <a:xfrm>
                <a:off x="4249" y="200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059"/>
              <p:cNvSpPr>
                <a:spLocks/>
              </p:cNvSpPr>
              <p:nvPr/>
            </p:nvSpPr>
            <p:spPr bwMode="auto">
              <a:xfrm>
                <a:off x="4250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060"/>
              <p:cNvSpPr>
                <a:spLocks/>
              </p:cNvSpPr>
              <p:nvPr/>
            </p:nvSpPr>
            <p:spPr bwMode="auto">
              <a:xfrm>
                <a:off x="4252" y="200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061"/>
              <p:cNvSpPr>
                <a:spLocks/>
              </p:cNvSpPr>
              <p:nvPr/>
            </p:nvSpPr>
            <p:spPr bwMode="auto">
              <a:xfrm>
                <a:off x="4253" y="200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1062"/>
              <p:cNvSpPr>
                <a:spLocks/>
              </p:cNvSpPr>
              <p:nvPr/>
            </p:nvSpPr>
            <p:spPr bwMode="auto">
              <a:xfrm>
                <a:off x="4255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1063"/>
              <p:cNvSpPr>
                <a:spLocks/>
              </p:cNvSpPr>
              <p:nvPr/>
            </p:nvSpPr>
            <p:spPr bwMode="auto">
              <a:xfrm>
                <a:off x="4256" y="200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064"/>
              <p:cNvSpPr>
                <a:spLocks/>
              </p:cNvSpPr>
              <p:nvPr/>
            </p:nvSpPr>
            <p:spPr bwMode="auto">
              <a:xfrm>
                <a:off x="4258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1065"/>
              <p:cNvSpPr>
                <a:spLocks/>
              </p:cNvSpPr>
              <p:nvPr/>
            </p:nvSpPr>
            <p:spPr bwMode="auto">
              <a:xfrm>
                <a:off x="4259" y="200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066"/>
              <p:cNvSpPr>
                <a:spLocks/>
              </p:cNvSpPr>
              <p:nvPr/>
            </p:nvSpPr>
            <p:spPr bwMode="auto">
              <a:xfrm>
                <a:off x="4261" y="200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067"/>
              <p:cNvSpPr>
                <a:spLocks/>
              </p:cNvSpPr>
              <p:nvPr/>
            </p:nvSpPr>
            <p:spPr bwMode="auto">
              <a:xfrm>
                <a:off x="4262" y="200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1068"/>
              <p:cNvSpPr>
                <a:spLocks/>
              </p:cNvSpPr>
              <p:nvPr/>
            </p:nvSpPr>
            <p:spPr bwMode="auto">
              <a:xfrm>
                <a:off x="4264" y="200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1069"/>
              <p:cNvSpPr>
                <a:spLocks/>
              </p:cNvSpPr>
              <p:nvPr/>
            </p:nvSpPr>
            <p:spPr bwMode="auto">
              <a:xfrm>
                <a:off x="4265" y="2005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1070"/>
              <p:cNvSpPr>
                <a:spLocks/>
              </p:cNvSpPr>
              <p:nvPr/>
            </p:nvSpPr>
            <p:spPr bwMode="auto">
              <a:xfrm>
                <a:off x="4266" y="200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1071"/>
              <p:cNvSpPr>
                <a:spLocks/>
              </p:cNvSpPr>
              <p:nvPr/>
            </p:nvSpPr>
            <p:spPr bwMode="auto">
              <a:xfrm>
                <a:off x="4267" y="200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1072"/>
              <p:cNvSpPr>
                <a:spLocks/>
              </p:cNvSpPr>
              <p:nvPr/>
            </p:nvSpPr>
            <p:spPr bwMode="auto">
              <a:xfrm>
                <a:off x="4269" y="200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1073"/>
              <p:cNvSpPr>
                <a:spLocks/>
              </p:cNvSpPr>
              <p:nvPr/>
            </p:nvSpPr>
            <p:spPr bwMode="auto">
              <a:xfrm>
                <a:off x="4270" y="200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1074"/>
              <p:cNvSpPr>
                <a:spLocks/>
              </p:cNvSpPr>
              <p:nvPr/>
            </p:nvSpPr>
            <p:spPr bwMode="auto">
              <a:xfrm>
                <a:off x="4272" y="200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1075"/>
              <p:cNvSpPr>
                <a:spLocks/>
              </p:cNvSpPr>
              <p:nvPr/>
            </p:nvSpPr>
            <p:spPr bwMode="auto">
              <a:xfrm>
                <a:off x="4273" y="2002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1076"/>
              <p:cNvSpPr>
                <a:spLocks/>
              </p:cNvSpPr>
              <p:nvPr/>
            </p:nvSpPr>
            <p:spPr bwMode="auto">
              <a:xfrm>
                <a:off x="4275" y="200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1077"/>
              <p:cNvSpPr>
                <a:spLocks/>
              </p:cNvSpPr>
              <p:nvPr/>
            </p:nvSpPr>
            <p:spPr bwMode="auto">
              <a:xfrm>
                <a:off x="4276" y="2001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1078"/>
              <p:cNvSpPr>
                <a:spLocks/>
              </p:cNvSpPr>
              <p:nvPr/>
            </p:nvSpPr>
            <p:spPr bwMode="auto">
              <a:xfrm>
                <a:off x="4278" y="200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1079"/>
              <p:cNvSpPr>
                <a:spLocks/>
              </p:cNvSpPr>
              <p:nvPr/>
            </p:nvSpPr>
            <p:spPr bwMode="auto">
              <a:xfrm>
                <a:off x="4279" y="200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1080"/>
              <p:cNvSpPr>
                <a:spLocks/>
              </p:cNvSpPr>
              <p:nvPr/>
            </p:nvSpPr>
            <p:spPr bwMode="auto">
              <a:xfrm>
                <a:off x="4280" y="200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1081"/>
              <p:cNvSpPr>
                <a:spLocks/>
              </p:cNvSpPr>
              <p:nvPr/>
            </p:nvSpPr>
            <p:spPr bwMode="auto">
              <a:xfrm>
                <a:off x="4282" y="200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1082"/>
              <p:cNvSpPr>
                <a:spLocks/>
              </p:cNvSpPr>
              <p:nvPr/>
            </p:nvSpPr>
            <p:spPr bwMode="auto">
              <a:xfrm>
                <a:off x="4283" y="200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1083"/>
              <p:cNvSpPr>
                <a:spLocks/>
              </p:cNvSpPr>
              <p:nvPr/>
            </p:nvSpPr>
            <p:spPr bwMode="auto">
              <a:xfrm>
                <a:off x="4285" y="200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1084"/>
              <p:cNvSpPr>
                <a:spLocks/>
              </p:cNvSpPr>
              <p:nvPr/>
            </p:nvSpPr>
            <p:spPr bwMode="auto">
              <a:xfrm>
                <a:off x="4286" y="200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1085"/>
              <p:cNvSpPr>
                <a:spLocks/>
              </p:cNvSpPr>
              <p:nvPr/>
            </p:nvSpPr>
            <p:spPr bwMode="auto">
              <a:xfrm>
                <a:off x="4288" y="200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1086"/>
              <p:cNvSpPr>
                <a:spLocks/>
              </p:cNvSpPr>
              <p:nvPr/>
            </p:nvSpPr>
            <p:spPr bwMode="auto">
              <a:xfrm>
                <a:off x="4289" y="200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1087"/>
              <p:cNvSpPr>
                <a:spLocks/>
              </p:cNvSpPr>
              <p:nvPr/>
            </p:nvSpPr>
            <p:spPr bwMode="auto">
              <a:xfrm>
                <a:off x="4291" y="2002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1088"/>
              <p:cNvSpPr>
                <a:spLocks/>
              </p:cNvSpPr>
              <p:nvPr/>
            </p:nvSpPr>
            <p:spPr bwMode="auto">
              <a:xfrm>
                <a:off x="4292" y="200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1089"/>
              <p:cNvSpPr>
                <a:spLocks/>
              </p:cNvSpPr>
              <p:nvPr/>
            </p:nvSpPr>
            <p:spPr bwMode="auto">
              <a:xfrm>
                <a:off x="4294" y="200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1090"/>
              <p:cNvSpPr>
                <a:spLocks/>
              </p:cNvSpPr>
              <p:nvPr/>
            </p:nvSpPr>
            <p:spPr bwMode="auto">
              <a:xfrm>
                <a:off x="4295" y="1998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1091"/>
              <p:cNvSpPr>
                <a:spLocks/>
              </p:cNvSpPr>
              <p:nvPr/>
            </p:nvSpPr>
            <p:spPr bwMode="auto">
              <a:xfrm>
                <a:off x="4297" y="199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1092"/>
              <p:cNvSpPr>
                <a:spLocks/>
              </p:cNvSpPr>
              <p:nvPr/>
            </p:nvSpPr>
            <p:spPr bwMode="auto">
              <a:xfrm>
                <a:off x="4298" y="199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1093"/>
              <p:cNvSpPr>
                <a:spLocks/>
              </p:cNvSpPr>
              <p:nvPr/>
            </p:nvSpPr>
            <p:spPr bwMode="auto">
              <a:xfrm>
                <a:off x="4300" y="1995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1094"/>
              <p:cNvSpPr>
                <a:spLocks/>
              </p:cNvSpPr>
              <p:nvPr/>
            </p:nvSpPr>
            <p:spPr bwMode="auto">
              <a:xfrm>
                <a:off x="4301" y="1994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1095"/>
              <p:cNvSpPr>
                <a:spLocks/>
              </p:cNvSpPr>
              <p:nvPr/>
            </p:nvSpPr>
            <p:spPr bwMode="auto">
              <a:xfrm>
                <a:off x="4303" y="1992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1096"/>
              <p:cNvSpPr>
                <a:spLocks/>
              </p:cNvSpPr>
              <p:nvPr/>
            </p:nvSpPr>
            <p:spPr bwMode="auto">
              <a:xfrm>
                <a:off x="4304" y="1989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1097"/>
              <p:cNvSpPr>
                <a:spLocks/>
              </p:cNvSpPr>
              <p:nvPr/>
            </p:nvSpPr>
            <p:spPr bwMode="auto">
              <a:xfrm>
                <a:off x="4306" y="1986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1098"/>
              <p:cNvSpPr>
                <a:spLocks/>
              </p:cNvSpPr>
              <p:nvPr/>
            </p:nvSpPr>
            <p:spPr bwMode="auto">
              <a:xfrm>
                <a:off x="4307" y="1982"/>
                <a:ext cx="2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0 w 4"/>
                  <a:gd name="T5" fmla="*/ 1 h 8"/>
                  <a:gd name="T6" fmla="*/ 1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1099"/>
              <p:cNvSpPr>
                <a:spLocks/>
              </p:cNvSpPr>
              <p:nvPr/>
            </p:nvSpPr>
            <p:spPr bwMode="auto">
              <a:xfrm>
                <a:off x="4309" y="1978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1 h 8"/>
                  <a:gd name="T4" fmla="*/ 0 w 2"/>
                  <a:gd name="T5" fmla="*/ 1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1100"/>
              <p:cNvSpPr>
                <a:spLocks/>
              </p:cNvSpPr>
              <p:nvPr/>
            </p:nvSpPr>
            <p:spPr bwMode="auto">
              <a:xfrm>
                <a:off x="4310" y="1974"/>
                <a:ext cx="2" cy="4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1 h 7"/>
                  <a:gd name="T4" fmla="*/ 0 w 4"/>
                  <a:gd name="T5" fmla="*/ 1 h 7"/>
                  <a:gd name="T6" fmla="*/ 1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7"/>
                    </a:move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1101"/>
              <p:cNvSpPr>
                <a:spLocks/>
              </p:cNvSpPr>
              <p:nvPr/>
            </p:nvSpPr>
            <p:spPr bwMode="auto">
              <a:xfrm>
                <a:off x="4312" y="1970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1 h 8"/>
                  <a:gd name="T4" fmla="*/ 0 w 2"/>
                  <a:gd name="T5" fmla="*/ 1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1102"/>
              <p:cNvSpPr>
                <a:spLocks/>
              </p:cNvSpPr>
              <p:nvPr/>
            </p:nvSpPr>
            <p:spPr bwMode="auto">
              <a:xfrm>
                <a:off x="4313" y="1967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1103"/>
              <p:cNvSpPr>
                <a:spLocks/>
              </p:cNvSpPr>
              <p:nvPr/>
            </p:nvSpPr>
            <p:spPr bwMode="auto">
              <a:xfrm>
                <a:off x="4315" y="196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1104"/>
              <p:cNvSpPr>
                <a:spLocks/>
              </p:cNvSpPr>
              <p:nvPr/>
            </p:nvSpPr>
            <p:spPr bwMode="auto">
              <a:xfrm>
                <a:off x="4315" y="1965"/>
                <a:ext cx="1" cy="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1105"/>
              <p:cNvSpPr>
                <a:spLocks/>
              </p:cNvSpPr>
              <p:nvPr/>
            </p:nvSpPr>
            <p:spPr bwMode="auto">
              <a:xfrm>
                <a:off x="4316" y="196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1106"/>
              <p:cNvSpPr>
                <a:spLocks/>
              </p:cNvSpPr>
              <p:nvPr/>
            </p:nvSpPr>
            <p:spPr bwMode="auto">
              <a:xfrm>
                <a:off x="4318" y="196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1107"/>
              <p:cNvSpPr>
                <a:spLocks/>
              </p:cNvSpPr>
              <p:nvPr/>
            </p:nvSpPr>
            <p:spPr bwMode="auto">
              <a:xfrm>
                <a:off x="4319" y="196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1108"/>
              <p:cNvSpPr>
                <a:spLocks/>
              </p:cNvSpPr>
              <p:nvPr/>
            </p:nvSpPr>
            <p:spPr bwMode="auto">
              <a:xfrm>
                <a:off x="4321" y="196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1109"/>
              <p:cNvSpPr>
                <a:spLocks/>
              </p:cNvSpPr>
              <p:nvPr/>
            </p:nvSpPr>
            <p:spPr bwMode="auto">
              <a:xfrm>
                <a:off x="4322" y="196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1110"/>
              <p:cNvSpPr>
                <a:spLocks/>
              </p:cNvSpPr>
              <p:nvPr/>
            </p:nvSpPr>
            <p:spPr bwMode="auto">
              <a:xfrm>
                <a:off x="4324" y="195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1111"/>
              <p:cNvSpPr>
                <a:spLocks/>
              </p:cNvSpPr>
              <p:nvPr/>
            </p:nvSpPr>
            <p:spPr bwMode="auto">
              <a:xfrm>
                <a:off x="4325" y="195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1112"/>
              <p:cNvSpPr>
                <a:spLocks/>
              </p:cNvSpPr>
              <p:nvPr/>
            </p:nvSpPr>
            <p:spPr bwMode="auto">
              <a:xfrm>
                <a:off x="4327" y="195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1113"/>
              <p:cNvSpPr>
                <a:spLocks/>
              </p:cNvSpPr>
              <p:nvPr/>
            </p:nvSpPr>
            <p:spPr bwMode="auto">
              <a:xfrm>
                <a:off x="4328" y="195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1114"/>
              <p:cNvSpPr>
                <a:spLocks/>
              </p:cNvSpPr>
              <p:nvPr/>
            </p:nvSpPr>
            <p:spPr bwMode="auto">
              <a:xfrm>
                <a:off x="4330" y="19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1115"/>
              <p:cNvSpPr>
                <a:spLocks/>
              </p:cNvSpPr>
              <p:nvPr/>
            </p:nvSpPr>
            <p:spPr bwMode="auto">
              <a:xfrm>
                <a:off x="4331" y="1957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1116"/>
              <p:cNvSpPr>
                <a:spLocks/>
              </p:cNvSpPr>
              <p:nvPr/>
            </p:nvSpPr>
            <p:spPr bwMode="auto">
              <a:xfrm>
                <a:off x="4333" y="1959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1117"/>
              <p:cNvSpPr>
                <a:spLocks/>
              </p:cNvSpPr>
              <p:nvPr/>
            </p:nvSpPr>
            <p:spPr bwMode="auto">
              <a:xfrm>
                <a:off x="4334" y="1961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1118"/>
              <p:cNvSpPr>
                <a:spLocks/>
              </p:cNvSpPr>
              <p:nvPr/>
            </p:nvSpPr>
            <p:spPr bwMode="auto">
              <a:xfrm>
                <a:off x="4336" y="1963"/>
                <a:ext cx="1" cy="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1119"/>
              <p:cNvSpPr>
                <a:spLocks/>
              </p:cNvSpPr>
              <p:nvPr/>
            </p:nvSpPr>
            <p:spPr bwMode="auto">
              <a:xfrm>
                <a:off x="4337" y="1966"/>
                <a:ext cx="2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120"/>
              <p:cNvSpPr>
                <a:spLocks/>
              </p:cNvSpPr>
              <p:nvPr/>
            </p:nvSpPr>
            <p:spPr bwMode="auto">
              <a:xfrm>
                <a:off x="4339" y="1968"/>
                <a:ext cx="1" cy="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1121"/>
              <p:cNvSpPr>
                <a:spLocks/>
              </p:cNvSpPr>
              <p:nvPr/>
            </p:nvSpPr>
            <p:spPr bwMode="auto">
              <a:xfrm>
                <a:off x="4340" y="1971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1122"/>
              <p:cNvSpPr>
                <a:spLocks/>
              </p:cNvSpPr>
              <p:nvPr/>
            </p:nvSpPr>
            <p:spPr bwMode="auto">
              <a:xfrm>
                <a:off x="4342" y="1973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1123"/>
              <p:cNvSpPr>
                <a:spLocks/>
              </p:cNvSpPr>
              <p:nvPr/>
            </p:nvSpPr>
            <p:spPr bwMode="auto">
              <a:xfrm>
                <a:off x="4343" y="197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1124"/>
              <p:cNvSpPr>
                <a:spLocks/>
              </p:cNvSpPr>
              <p:nvPr/>
            </p:nvSpPr>
            <p:spPr bwMode="auto">
              <a:xfrm>
                <a:off x="4345" y="1976"/>
                <a:ext cx="1" cy="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1125"/>
              <p:cNvSpPr>
                <a:spLocks/>
              </p:cNvSpPr>
              <p:nvPr/>
            </p:nvSpPr>
            <p:spPr bwMode="auto">
              <a:xfrm>
                <a:off x="4346" y="197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1126"/>
              <p:cNvSpPr>
                <a:spLocks/>
              </p:cNvSpPr>
              <p:nvPr/>
            </p:nvSpPr>
            <p:spPr bwMode="auto">
              <a:xfrm>
                <a:off x="4348" y="197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1127"/>
              <p:cNvSpPr>
                <a:spLocks/>
              </p:cNvSpPr>
              <p:nvPr/>
            </p:nvSpPr>
            <p:spPr bwMode="auto">
              <a:xfrm>
                <a:off x="4349" y="197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1128"/>
              <p:cNvSpPr>
                <a:spLocks/>
              </p:cNvSpPr>
              <p:nvPr/>
            </p:nvSpPr>
            <p:spPr bwMode="auto">
              <a:xfrm>
                <a:off x="4351" y="198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1129"/>
              <p:cNvSpPr>
                <a:spLocks/>
              </p:cNvSpPr>
              <p:nvPr/>
            </p:nvSpPr>
            <p:spPr bwMode="auto">
              <a:xfrm>
                <a:off x="4352" y="1980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1130"/>
              <p:cNvSpPr>
                <a:spLocks/>
              </p:cNvSpPr>
              <p:nvPr/>
            </p:nvSpPr>
            <p:spPr bwMode="auto">
              <a:xfrm>
                <a:off x="4354" y="198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1131"/>
              <p:cNvSpPr>
                <a:spLocks/>
              </p:cNvSpPr>
              <p:nvPr/>
            </p:nvSpPr>
            <p:spPr bwMode="auto">
              <a:xfrm>
                <a:off x="4355" y="197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1132"/>
              <p:cNvSpPr>
                <a:spLocks/>
              </p:cNvSpPr>
              <p:nvPr/>
            </p:nvSpPr>
            <p:spPr bwMode="auto">
              <a:xfrm>
                <a:off x="4356" y="197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1133"/>
              <p:cNvSpPr>
                <a:spLocks/>
              </p:cNvSpPr>
              <p:nvPr/>
            </p:nvSpPr>
            <p:spPr bwMode="auto">
              <a:xfrm>
                <a:off x="4358" y="197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1134"/>
              <p:cNvSpPr>
                <a:spLocks/>
              </p:cNvSpPr>
              <p:nvPr/>
            </p:nvSpPr>
            <p:spPr bwMode="auto">
              <a:xfrm>
                <a:off x="4359" y="198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1135"/>
              <p:cNvSpPr>
                <a:spLocks/>
              </p:cNvSpPr>
              <p:nvPr/>
            </p:nvSpPr>
            <p:spPr bwMode="auto">
              <a:xfrm>
                <a:off x="4361" y="198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1136"/>
              <p:cNvSpPr>
                <a:spLocks/>
              </p:cNvSpPr>
              <p:nvPr/>
            </p:nvSpPr>
            <p:spPr bwMode="auto">
              <a:xfrm>
                <a:off x="4362" y="19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1137"/>
              <p:cNvSpPr>
                <a:spLocks/>
              </p:cNvSpPr>
              <p:nvPr/>
            </p:nvSpPr>
            <p:spPr bwMode="auto">
              <a:xfrm>
                <a:off x="4364" y="1983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1138"/>
              <p:cNvSpPr>
                <a:spLocks/>
              </p:cNvSpPr>
              <p:nvPr/>
            </p:nvSpPr>
            <p:spPr bwMode="auto">
              <a:xfrm>
                <a:off x="4365" y="1985"/>
                <a:ext cx="1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1139"/>
              <p:cNvSpPr>
                <a:spLocks/>
              </p:cNvSpPr>
              <p:nvPr/>
            </p:nvSpPr>
            <p:spPr bwMode="auto">
              <a:xfrm>
                <a:off x="4366" y="1988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1140"/>
              <p:cNvSpPr>
                <a:spLocks/>
              </p:cNvSpPr>
              <p:nvPr/>
            </p:nvSpPr>
            <p:spPr bwMode="auto">
              <a:xfrm>
                <a:off x="4367" y="199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1141"/>
              <p:cNvSpPr>
                <a:spLocks/>
              </p:cNvSpPr>
              <p:nvPr/>
            </p:nvSpPr>
            <p:spPr bwMode="auto">
              <a:xfrm>
                <a:off x="4369" y="199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1142"/>
              <p:cNvSpPr>
                <a:spLocks/>
              </p:cNvSpPr>
              <p:nvPr/>
            </p:nvSpPr>
            <p:spPr bwMode="auto">
              <a:xfrm>
                <a:off x="4370" y="199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1143"/>
              <p:cNvSpPr>
                <a:spLocks/>
              </p:cNvSpPr>
              <p:nvPr/>
            </p:nvSpPr>
            <p:spPr bwMode="auto">
              <a:xfrm>
                <a:off x="4372" y="199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1144"/>
              <p:cNvSpPr>
                <a:spLocks/>
              </p:cNvSpPr>
              <p:nvPr/>
            </p:nvSpPr>
            <p:spPr bwMode="auto">
              <a:xfrm>
                <a:off x="4373" y="199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1145"/>
              <p:cNvSpPr>
                <a:spLocks/>
              </p:cNvSpPr>
              <p:nvPr/>
            </p:nvSpPr>
            <p:spPr bwMode="auto">
              <a:xfrm>
                <a:off x="4375" y="199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1146"/>
              <p:cNvSpPr>
                <a:spLocks/>
              </p:cNvSpPr>
              <p:nvPr/>
            </p:nvSpPr>
            <p:spPr bwMode="auto">
              <a:xfrm>
                <a:off x="4376" y="1993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1147"/>
              <p:cNvSpPr>
                <a:spLocks/>
              </p:cNvSpPr>
              <p:nvPr/>
            </p:nvSpPr>
            <p:spPr bwMode="auto">
              <a:xfrm>
                <a:off x="4378" y="199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1148"/>
              <p:cNvSpPr>
                <a:spLocks/>
              </p:cNvSpPr>
              <p:nvPr/>
            </p:nvSpPr>
            <p:spPr bwMode="auto">
              <a:xfrm>
                <a:off x="4379" y="1995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1149"/>
              <p:cNvSpPr>
                <a:spLocks/>
              </p:cNvSpPr>
              <p:nvPr/>
            </p:nvSpPr>
            <p:spPr bwMode="auto">
              <a:xfrm>
                <a:off x="4381" y="1997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150"/>
              <p:cNvSpPr>
                <a:spLocks/>
              </p:cNvSpPr>
              <p:nvPr/>
            </p:nvSpPr>
            <p:spPr bwMode="auto">
              <a:xfrm>
                <a:off x="4382" y="1999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151"/>
              <p:cNvSpPr>
                <a:spLocks/>
              </p:cNvSpPr>
              <p:nvPr/>
            </p:nvSpPr>
            <p:spPr bwMode="auto">
              <a:xfrm>
                <a:off x="4384" y="2001"/>
                <a:ext cx="1" cy="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152"/>
              <p:cNvSpPr>
                <a:spLocks/>
              </p:cNvSpPr>
              <p:nvPr/>
            </p:nvSpPr>
            <p:spPr bwMode="auto">
              <a:xfrm>
                <a:off x="4385" y="2003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153"/>
              <p:cNvSpPr>
                <a:spLocks/>
              </p:cNvSpPr>
              <p:nvPr/>
            </p:nvSpPr>
            <p:spPr bwMode="auto">
              <a:xfrm>
                <a:off x="4387" y="200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154"/>
              <p:cNvSpPr>
                <a:spLocks/>
              </p:cNvSpPr>
              <p:nvPr/>
            </p:nvSpPr>
            <p:spPr bwMode="auto">
              <a:xfrm>
                <a:off x="4388" y="200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155"/>
              <p:cNvSpPr>
                <a:spLocks/>
              </p:cNvSpPr>
              <p:nvPr/>
            </p:nvSpPr>
            <p:spPr bwMode="auto">
              <a:xfrm>
                <a:off x="4390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156"/>
              <p:cNvSpPr>
                <a:spLocks/>
              </p:cNvSpPr>
              <p:nvPr/>
            </p:nvSpPr>
            <p:spPr bwMode="auto">
              <a:xfrm>
                <a:off x="4391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157"/>
              <p:cNvSpPr>
                <a:spLocks/>
              </p:cNvSpPr>
              <p:nvPr/>
            </p:nvSpPr>
            <p:spPr bwMode="auto">
              <a:xfrm>
                <a:off x="4393" y="200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1158"/>
              <p:cNvSpPr>
                <a:spLocks/>
              </p:cNvSpPr>
              <p:nvPr/>
            </p:nvSpPr>
            <p:spPr bwMode="auto">
              <a:xfrm>
                <a:off x="4394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1159"/>
              <p:cNvSpPr>
                <a:spLocks/>
              </p:cNvSpPr>
              <p:nvPr/>
            </p:nvSpPr>
            <p:spPr bwMode="auto">
              <a:xfrm>
                <a:off x="4395" y="200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1160"/>
              <p:cNvSpPr>
                <a:spLocks/>
              </p:cNvSpPr>
              <p:nvPr/>
            </p:nvSpPr>
            <p:spPr bwMode="auto">
              <a:xfrm>
                <a:off x="4397" y="200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161"/>
              <p:cNvSpPr>
                <a:spLocks/>
              </p:cNvSpPr>
              <p:nvPr/>
            </p:nvSpPr>
            <p:spPr bwMode="auto">
              <a:xfrm>
                <a:off x="4398" y="200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1162"/>
              <p:cNvSpPr>
                <a:spLocks/>
              </p:cNvSpPr>
              <p:nvPr/>
            </p:nvSpPr>
            <p:spPr bwMode="auto">
              <a:xfrm>
                <a:off x="4400" y="200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1163"/>
              <p:cNvSpPr>
                <a:spLocks/>
              </p:cNvSpPr>
              <p:nvPr/>
            </p:nvSpPr>
            <p:spPr bwMode="auto">
              <a:xfrm>
                <a:off x="4401" y="2005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1164"/>
              <p:cNvSpPr>
                <a:spLocks/>
              </p:cNvSpPr>
              <p:nvPr/>
            </p:nvSpPr>
            <p:spPr bwMode="auto">
              <a:xfrm>
                <a:off x="4403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1165"/>
              <p:cNvSpPr>
                <a:spLocks/>
              </p:cNvSpPr>
              <p:nvPr/>
            </p:nvSpPr>
            <p:spPr bwMode="auto">
              <a:xfrm>
                <a:off x="4404" y="200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1166"/>
              <p:cNvSpPr>
                <a:spLocks/>
              </p:cNvSpPr>
              <p:nvPr/>
            </p:nvSpPr>
            <p:spPr bwMode="auto">
              <a:xfrm>
                <a:off x="4406" y="200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1167"/>
              <p:cNvSpPr>
                <a:spLocks/>
              </p:cNvSpPr>
              <p:nvPr/>
            </p:nvSpPr>
            <p:spPr bwMode="auto">
              <a:xfrm>
                <a:off x="4407" y="200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1168"/>
              <p:cNvSpPr>
                <a:spLocks/>
              </p:cNvSpPr>
              <p:nvPr/>
            </p:nvSpPr>
            <p:spPr bwMode="auto">
              <a:xfrm>
                <a:off x="4409" y="200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1169"/>
              <p:cNvSpPr>
                <a:spLocks/>
              </p:cNvSpPr>
              <p:nvPr/>
            </p:nvSpPr>
            <p:spPr bwMode="auto">
              <a:xfrm>
                <a:off x="4410" y="200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170"/>
              <p:cNvSpPr>
                <a:spLocks/>
              </p:cNvSpPr>
              <p:nvPr/>
            </p:nvSpPr>
            <p:spPr bwMode="auto">
              <a:xfrm>
                <a:off x="4412" y="200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71"/>
              <p:cNvSpPr>
                <a:spLocks/>
              </p:cNvSpPr>
              <p:nvPr/>
            </p:nvSpPr>
            <p:spPr bwMode="auto">
              <a:xfrm>
                <a:off x="4413" y="2003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172"/>
              <p:cNvSpPr>
                <a:spLocks/>
              </p:cNvSpPr>
              <p:nvPr/>
            </p:nvSpPr>
            <p:spPr bwMode="auto">
              <a:xfrm>
                <a:off x="4414" y="200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173"/>
              <p:cNvSpPr>
                <a:spLocks/>
              </p:cNvSpPr>
              <p:nvPr/>
            </p:nvSpPr>
            <p:spPr bwMode="auto">
              <a:xfrm>
                <a:off x="4415" y="200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174"/>
              <p:cNvSpPr>
                <a:spLocks/>
              </p:cNvSpPr>
              <p:nvPr/>
            </p:nvSpPr>
            <p:spPr bwMode="auto">
              <a:xfrm>
                <a:off x="4417" y="200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175"/>
              <p:cNvSpPr>
                <a:spLocks/>
              </p:cNvSpPr>
              <p:nvPr/>
            </p:nvSpPr>
            <p:spPr bwMode="auto">
              <a:xfrm>
                <a:off x="4418" y="200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176"/>
              <p:cNvSpPr>
                <a:spLocks/>
              </p:cNvSpPr>
              <p:nvPr/>
            </p:nvSpPr>
            <p:spPr bwMode="auto">
              <a:xfrm>
                <a:off x="4420" y="200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1177"/>
              <p:cNvSpPr>
                <a:spLocks/>
              </p:cNvSpPr>
              <p:nvPr/>
            </p:nvSpPr>
            <p:spPr bwMode="auto">
              <a:xfrm>
                <a:off x="4421" y="200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1178"/>
              <p:cNvSpPr>
                <a:spLocks/>
              </p:cNvSpPr>
              <p:nvPr/>
            </p:nvSpPr>
            <p:spPr bwMode="auto">
              <a:xfrm>
                <a:off x="4423" y="2001"/>
                <a:ext cx="1" cy="2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1179"/>
              <p:cNvSpPr>
                <a:spLocks/>
              </p:cNvSpPr>
              <p:nvPr/>
            </p:nvSpPr>
            <p:spPr bwMode="auto">
              <a:xfrm>
                <a:off x="4424" y="1998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1180"/>
              <p:cNvSpPr>
                <a:spLocks/>
              </p:cNvSpPr>
              <p:nvPr/>
            </p:nvSpPr>
            <p:spPr bwMode="auto">
              <a:xfrm>
                <a:off x="4426" y="1995"/>
                <a:ext cx="1" cy="3"/>
              </a:xfrm>
              <a:custGeom>
                <a:avLst/>
                <a:gdLst>
                  <a:gd name="T0" fmla="*/ 0 w 1"/>
                  <a:gd name="T1" fmla="*/ 1 h 6"/>
                  <a:gd name="T2" fmla="*/ 0 w 1"/>
                  <a:gd name="T3" fmla="*/ 1 h 6"/>
                  <a:gd name="T4" fmla="*/ 0 w 1"/>
                  <a:gd name="T5" fmla="*/ 1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"/>
                  <a:gd name="T14" fmla="*/ 1 w 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">
                    <a:moveTo>
                      <a:pt x="0" y="6"/>
                    </a:move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1181"/>
              <p:cNvSpPr>
                <a:spLocks/>
              </p:cNvSpPr>
              <p:nvPr/>
            </p:nvSpPr>
            <p:spPr bwMode="auto">
              <a:xfrm>
                <a:off x="4427" y="1990"/>
                <a:ext cx="2" cy="5"/>
              </a:xfrm>
              <a:custGeom>
                <a:avLst/>
                <a:gdLst>
                  <a:gd name="T0" fmla="*/ 0 w 4"/>
                  <a:gd name="T1" fmla="*/ 1 h 10"/>
                  <a:gd name="T2" fmla="*/ 0 w 4"/>
                  <a:gd name="T3" fmla="*/ 1 h 10"/>
                  <a:gd name="T4" fmla="*/ 0 w 4"/>
                  <a:gd name="T5" fmla="*/ 1 h 10"/>
                  <a:gd name="T6" fmla="*/ 1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1182"/>
              <p:cNvSpPr>
                <a:spLocks/>
              </p:cNvSpPr>
              <p:nvPr/>
            </p:nvSpPr>
            <p:spPr bwMode="auto">
              <a:xfrm>
                <a:off x="4429" y="1986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1 h 8"/>
                  <a:gd name="T4" fmla="*/ 0 w 2"/>
                  <a:gd name="T5" fmla="*/ 1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1183"/>
              <p:cNvSpPr>
                <a:spLocks/>
              </p:cNvSpPr>
              <p:nvPr/>
            </p:nvSpPr>
            <p:spPr bwMode="auto">
              <a:xfrm>
                <a:off x="4430" y="1979"/>
                <a:ext cx="1" cy="7"/>
              </a:xfrm>
              <a:custGeom>
                <a:avLst/>
                <a:gdLst>
                  <a:gd name="T0" fmla="*/ 0 w 2"/>
                  <a:gd name="T1" fmla="*/ 1 h 14"/>
                  <a:gd name="T2" fmla="*/ 0 w 2"/>
                  <a:gd name="T3" fmla="*/ 1 h 14"/>
                  <a:gd name="T4" fmla="*/ 0 w 2"/>
                  <a:gd name="T5" fmla="*/ 1 h 14"/>
                  <a:gd name="T6" fmla="*/ 1 w 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4"/>
                  <a:gd name="T14" fmla="*/ 2 w 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4">
                    <a:moveTo>
                      <a:pt x="0" y="14"/>
                    </a:moveTo>
                    <a:lnTo>
                      <a:pt x="0" y="1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1184"/>
              <p:cNvSpPr>
                <a:spLocks/>
              </p:cNvSpPr>
              <p:nvPr/>
            </p:nvSpPr>
            <p:spPr bwMode="auto">
              <a:xfrm>
                <a:off x="4431" y="1971"/>
                <a:ext cx="2" cy="8"/>
              </a:xfrm>
              <a:custGeom>
                <a:avLst/>
                <a:gdLst>
                  <a:gd name="T0" fmla="*/ 0 w 4"/>
                  <a:gd name="T1" fmla="*/ 1 h 15"/>
                  <a:gd name="T2" fmla="*/ 0 w 4"/>
                  <a:gd name="T3" fmla="*/ 1 h 15"/>
                  <a:gd name="T4" fmla="*/ 0 w 4"/>
                  <a:gd name="T5" fmla="*/ 1 h 15"/>
                  <a:gd name="T6" fmla="*/ 1 w 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0" y="15"/>
                    </a:moveTo>
                    <a:lnTo>
                      <a:pt x="0" y="15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1185"/>
              <p:cNvSpPr>
                <a:spLocks/>
              </p:cNvSpPr>
              <p:nvPr/>
            </p:nvSpPr>
            <p:spPr bwMode="auto">
              <a:xfrm>
                <a:off x="4433" y="1961"/>
                <a:ext cx="1" cy="10"/>
              </a:xfrm>
              <a:custGeom>
                <a:avLst/>
                <a:gdLst>
                  <a:gd name="T0" fmla="*/ 0 w 2"/>
                  <a:gd name="T1" fmla="*/ 0 h 22"/>
                  <a:gd name="T2" fmla="*/ 0 w 2"/>
                  <a:gd name="T3" fmla="*/ 0 h 22"/>
                  <a:gd name="T4" fmla="*/ 0 w 2"/>
                  <a:gd name="T5" fmla="*/ 0 h 22"/>
                  <a:gd name="T6" fmla="*/ 1 w 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2"/>
                  <a:gd name="T14" fmla="*/ 2 w 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2">
                    <a:moveTo>
                      <a:pt x="0" y="22"/>
                    </a:moveTo>
                    <a:lnTo>
                      <a:pt x="0" y="2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1186"/>
              <p:cNvSpPr>
                <a:spLocks/>
              </p:cNvSpPr>
              <p:nvPr/>
            </p:nvSpPr>
            <p:spPr bwMode="auto">
              <a:xfrm>
                <a:off x="4434" y="1947"/>
                <a:ext cx="2" cy="14"/>
              </a:xfrm>
              <a:custGeom>
                <a:avLst/>
                <a:gdLst>
                  <a:gd name="T0" fmla="*/ 0 w 4"/>
                  <a:gd name="T1" fmla="*/ 1 h 27"/>
                  <a:gd name="T2" fmla="*/ 0 w 4"/>
                  <a:gd name="T3" fmla="*/ 1 h 27"/>
                  <a:gd name="T4" fmla="*/ 0 w 4"/>
                  <a:gd name="T5" fmla="*/ 1 h 27"/>
                  <a:gd name="T6" fmla="*/ 1 w 4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7"/>
                  <a:gd name="T14" fmla="*/ 4 w 4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7">
                    <a:moveTo>
                      <a:pt x="0" y="27"/>
                    </a:moveTo>
                    <a:lnTo>
                      <a:pt x="0" y="27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1187"/>
              <p:cNvSpPr>
                <a:spLocks/>
              </p:cNvSpPr>
              <p:nvPr/>
            </p:nvSpPr>
            <p:spPr bwMode="auto">
              <a:xfrm>
                <a:off x="4436" y="1931"/>
                <a:ext cx="1" cy="16"/>
              </a:xfrm>
              <a:custGeom>
                <a:avLst/>
                <a:gdLst>
                  <a:gd name="T0" fmla="*/ 0 w 2"/>
                  <a:gd name="T1" fmla="*/ 1 h 32"/>
                  <a:gd name="T2" fmla="*/ 0 w 2"/>
                  <a:gd name="T3" fmla="*/ 1 h 32"/>
                  <a:gd name="T4" fmla="*/ 0 w 2"/>
                  <a:gd name="T5" fmla="*/ 1 h 32"/>
                  <a:gd name="T6" fmla="*/ 1 w 2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2"/>
                  <a:gd name="T14" fmla="*/ 2 w 2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2">
                    <a:moveTo>
                      <a:pt x="0" y="32"/>
                    </a:moveTo>
                    <a:lnTo>
                      <a:pt x="0" y="3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1188"/>
              <p:cNvSpPr>
                <a:spLocks/>
              </p:cNvSpPr>
              <p:nvPr/>
            </p:nvSpPr>
            <p:spPr bwMode="auto">
              <a:xfrm>
                <a:off x="4437" y="1914"/>
                <a:ext cx="2" cy="17"/>
              </a:xfrm>
              <a:custGeom>
                <a:avLst/>
                <a:gdLst>
                  <a:gd name="T0" fmla="*/ 0 w 4"/>
                  <a:gd name="T1" fmla="*/ 1 h 35"/>
                  <a:gd name="T2" fmla="*/ 0 w 4"/>
                  <a:gd name="T3" fmla="*/ 1 h 35"/>
                  <a:gd name="T4" fmla="*/ 0 w 4"/>
                  <a:gd name="T5" fmla="*/ 1 h 35"/>
                  <a:gd name="T6" fmla="*/ 1 w 4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5"/>
                  <a:gd name="T14" fmla="*/ 4 w 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5">
                    <a:moveTo>
                      <a:pt x="0" y="35"/>
                    </a:moveTo>
                    <a:lnTo>
                      <a:pt x="0" y="35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1189"/>
              <p:cNvSpPr>
                <a:spLocks/>
              </p:cNvSpPr>
              <p:nvPr/>
            </p:nvSpPr>
            <p:spPr bwMode="auto">
              <a:xfrm>
                <a:off x="4439" y="1893"/>
                <a:ext cx="1" cy="21"/>
              </a:xfrm>
              <a:custGeom>
                <a:avLst/>
                <a:gdLst>
                  <a:gd name="T0" fmla="*/ 0 w 2"/>
                  <a:gd name="T1" fmla="*/ 2 h 41"/>
                  <a:gd name="T2" fmla="*/ 0 w 2"/>
                  <a:gd name="T3" fmla="*/ 2 h 41"/>
                  <a:gd name="T4" fmla="*/ 0 w 2"/>
                  <a:gd name="T5" fmla="*/ 2 h 41"/>
                  <a:gd name="T6" fmla="*/ 1 w 2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1"/>
                  <a:gd name="T14" fmla="*/ 2 w 2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1">
                    <a:moveTo>
                      <a:pt x="0" y="41"/>
                    </a:moveTo>
                    <a:lnTo>
                      <a:pt x="0" y="4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1190"/>
              <p:cNvSpPr>
                <a:spLocks/>
              </p:cNvSpPr>
              <p:nvPr/>
            </p:nvSpPr>
            <p:spPr bwMode="auto">
              <a:xfrm>
                <a:off x="4440" y="1868"/>
                <a:ext cx="2" cy="25"/>
              </a:xfrm>
              <a:custGeom>
                <a:avLst/>
                <a:gdLst>
                  <a:gd name="T0" fmla="*/ 0 w 4"/>
                  <a:gd name="T1" fmla="*/ 1 h 51"/>
                  <a:gd name="T2" fmla="*/ 0 w 4"/>
                  <a:gd name="T3" fmla="*/ 1 h 51"/>
                  <a:gd name="T4" fmla="*/ 0 w 4"/>
                  <a:gd name="T5" fmla="*/ 1 h 51"/>
                  <a:gd name="T6" fmla="*/ 1 w 4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1"/>
                  <a:gd name="T14" fmla="*/ 4 w 4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1">
                    <a:moveTo>
                      <a:pt x="0" y="51"/>
                    </a:moveTo>
                    <a:lnTo>
                      <a:pt x="0" y="51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1191"/>
              <p:cNvSpPr>
                <a:spLocks/>
              </p:cNvSpPr>
              <p:nvPr/>
            </p:nvSpPr>
            <p:spPr bwMode="auto">
              <a:xfrm>
                <a:off x="4442" y="1837"/>
                <a:ext cx="1" cy="31"/>
              </a:xfrm>
              <a:custGeom>
                <a:avLst/>
                <a:gdLst>
                  <a:gd name="T0" fmla="*/ 0 w 2"/>
                  <a:gd name="T1" fmla="*/ 2 h 61"/>
                  <a:gd name="T2" fmla="*/ 0 w 2"/>
                  <a:gd name="T3" fmla="*/ 2 h 61"/>
                  <a:gd name="T4" fmla="*/ 0 w 2"/>
                  <a:gd name="T5" fmla="*/ 2 h 61"/>
                  <a:gd name="T6" fmla="*/ 1 w 2"/>
                  <a:gd name="T7" fmla="*/ 0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1"/>
                  <a:gd name="T14" fmla="*/ 2 w 2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1">
                    <a:moveTo>
                      <a:pt x="0" y="61"/>
                    </a:moveTo>
                    <a:lnTo>
                      <a:pt x="0" y="6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1192"/>
              <p:cNvSpPr>
                <a:spLocks/>
              </p:cNvSpPr>
              <p:nvPr/>
            </p:nvSpPr>
            <p:spPr bwMode="auto">
              <a:xfrm>
                <a:off x="4443" y="1804"/>
                <a:ext cx="2" cy="33"/>
              </a:xfrm>
              <a:custGeom>
                <a:avLst/>
                <a:gdLst>
                  <a:gd name="T0" fmla="*/ 0 w 4"/>
                  <a:gd name="T1" fmla="*/ 2 h 66"/>
                  <a:gd name="T2" fmla="*/ 0 w 4"/>
                  <a:gd name="T3" fmla="*/ 2 h 66"/>
                  <a:gd name="T4" fmla="*/ 0 w 4"/>
                  <a:gd name="T5" fmla="*/ 2 h 66"/>
                  <a:gd name="T6" fmla="*/ 1 w 4"/>
                  <a:gd name="T7" fmla="*/ 0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6"/>
                  <a:gd name="T14" fmla="*/ 4 w 4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6">
                    <a:moveTo>
                      <a:pt x="0" y="66"/>
                    </a:moveTo>
                    <a:lnTo>
                      <a:pt x="0" y="6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1193"/>
              <p:cNvSpPr>
                <a:spLocks/>
              </p:cNvSpPr>
              <p:nvPr/>
            </p:nvSpPr>
            <p:spPr bwMode="auto">
              <a:xfrm>
                <a:off x="4445" y="1770"/>
                <a:ext cx="1" cy="34"/>
              </a:xfrm>
              <a:custGeom>
                <a:avLst/>
                <a:gdLst>
                  <a:gd name="T0" fmla="*/ 0 w 2"/>
                  <a:gd name="T1" fmla="*/ 2 h 69"/>
                  <a:gd name="T2" fmla="*/ 0 w 2"/>
                  <a:gd name="T3" fmla="*/ 2 h 69"/>
                  <a:gd name="T4" fmla="*/ 0 w 2"/>
                  <a:gd name="T5" fmla="*/ 2 h 69"/>
                  <a:gd name="T6" fmla="*/ 1 w 2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9"/>
                  <a:gd name="T14" fmla="*/ 2 w 2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9">
                    <a:moveTo>
                      <a:pt x="0" y="69"/>
                    </a:moveTo>
                    <a:lnTo>
                      <a:pt x="0" y="69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1194"/>
              <p:cNvSpPr>
                <a:spLocks/>
              </p:cNvSpPr>
              <p:nvPr/>
            </p:nvSpPr>
            <p:spPr bwMode="auto">
              <a:xfrm>
                <a:off x="4446" y="1731"/>
                <a:ext cx="2" cy="39"/>
              </a:xfrm>
              <a:custGeom>
                <a:avLst/>
                <a:gdLst>
                  <a:gd name="T0" fmla="*/ 0 w 4"/>
                  <a:gd name="T1" fmla="*/ 3 h 76"/>
                  <a:gd name="T2" fmla="*/ 0 w 4"/>
                  <a:gd name="T3" fmla="*/ 3 h 76"/>
                  <a:gd name="T4" fmla="*/ 0 w 4"/>
                  <a:gd name="T5" fmla="*/ 3 h 76"/>
                  <a:gd name="T6" fmla="*/ 1 w 4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6"/>
                  <a:gd name="T14" fmla="*/ 4 w 4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6">
                    <a:moveTo>
                      <a:pt x="0" y="76"/>
                    </a:moveTo>
                    <a:lnTo>
                      <a:pt x="0" y="7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1195"/>
              <p:cNvSpPr>
                <a:spLocks/>
              </p:cNvSpPr>
              <p:nvPr/>
            </p:nvSpPr>
            <p:spPr bwMode="auto">
              <a:xfrm>
                <a:off x="4448" y="1687"/>
                <a:ext cx="1" cy="44"/>
              </a:xfrm>
              <a:custGeom>
                <a:avLst/>
                <a:gdLst>
                  <a:gd name="T0" fmla="*/ 0 w 2"/>
                  <a:gd name="T1" fmla="*/ 2 h 89"/>
                  <a:gd name="T2" fmla="*/ 0 w 2"/>
                  <a:gd name="T3" fmla="*/ 2 h 89"/>
                  <a:gd name="T4" fmla="*/ 0 w 2"/>
                  <a:gd name="T5" fmla="*/ 2 h 89"/>
                  <a:gd name="T6" fmla="*/ 1 w 2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9"/>
                  <a:gd name="T14" fmla="*/ 2 w 2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9">
                    <a:moveTo>
                      <a:pt x="0" y="89"/>
                    </a:moveTo>
                    <a:lnTo>
                      <a:pt x="0" y="89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1196"/>
              <p:cNvSpPr>
                <a:spLocks/>
              </p:cNvSpPr>
              <p:nvPr/>
            </p:nvSpPr>
            <p:spPr bwMode="auto">
              <a:xfrm>
                <a:off x="4449" y="1642"/>
                <a:ext cx="2" cy="45"/>
              </a:xfrm>
              <a:custGeom>
                <a:avLst/>
                <a:gdLst>
                  <a:gd name="T0" fmla="*/ 0 w 4"/>
                  <a:gd name="T1" fmla="*/ 3 h 90"/>
                  <a:gd name="T2" fmla="*/ 0 w 4"/>
                  <a:gd name="T3" fmla="*/ 3 h 90"/>
                  <a:gd name="T4" fmla="*/ 0 w 4"/>
                  <a:gd name="T5" fmla="*/ 3 h 90"/>
                  <a:gd name="T6" fmla="*/ 1 w 4"/>
                  <a:gd name="T7" fmla="*/ 0 h 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0"/>
                  <a:gd name="T14" fmla="*/ 4 w 4"/>
                  <a:gd name="T15" fmla="*/ 90 h 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0">
                    <a:moveTo>
                      <a:pt x="0" y="90"/>
                    </a:moveTo>
                    <a:lnTo>
                      <a:pt x="0" y="9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1197"/>
              <p:cNvSpPr>
                <a:spLocks/>
              </p:cNvSpPr>
              <p:nvPr/>
            </p:nvSpPr>
            <p:spPr bwMode="auto">
              <a:xfrm>
                <a:off x="4451" y="1593"/>
                <a:ext cx="1" cy="49"/>
              </a:xfrm>
              <a:custGeom>
                <a:avLst/>
                <a:gdLst>
                  <a:gd name="T0" fmla="*/ 0 w 1"/>
                  <a:gd name="T1" fmla="*/ 3 h 98"/>
                  <a:gd name="T2" fmla="*/ 0 w 1"/>
                  <a:gd name="T3" fmla="*/ 3 h 98"/>
                  <a:gd name="T4" fmla="*/ 0 w 1"/>
                  <a:gd name="T5" fmla="*/ 3 h 98"/>
                  <a:gd name="T6" fmla="*/ 1 w 1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98"/>
                  <a:gd name="T14" fmla="*/ 1 w 1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98">
                    <a:moveTo>
                      <a:pt x="0" y="98"/>
                    </a:moveTo>
                    <a:lnTo>
                      <a:pt x="0" y="98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1198"/>
              <p:cNvSpPr>
                <a:spLocks/>
              </p:cNvSpPr>
              <p:nvPr/>
            </p:nvSpPr>
            <p:spPr bwMode="auto">
              <a:xfrm>
                <a:off x="4452" y="1550"/>
                <a:ext cx="2" cy="43"/>
              </a:xfrm>
              <a:custGeom>
                <a:avLst/>
                <a:gdLst>
                  <a:gd name="T0" fmla="*/ 0 w 4"/>
                  <a:gd name="T1" fmla="*/ 3 h 86"/>
                  <a:gd name="T2" fmla="*/ 0 w 4"/>
                  <a:gd name="T3" fmla="*/ 3 h 86"/>
                  <a:gd name="T4" fmla="*/ 0 w 4"/>
                  <a:gd name="T5" fmla="*/ 3 h 86"/>
                  <a:gd name="T6" fmla="*/ 1 w 4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6"/>
                  <a:gd name="T14" fmla="*/ 4 w 4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6">
                    <a:moveTo>
                      <a:pt x="0" y="86"/>
                    </a:moveTo>
                    <a:lnTo>
                      <a:pt x="0" y="8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1199"/>
              <p:cNvSpPr>
                <a:spLocks/>
              </p:cNvSpPr>
              <p:nvPr/>
            </p:nvSpPr>
            <p:spPr bwMode="auto">
              <a:xfrm>
                <a:off x="4454" y="1502"/>
                <a:ext cx="1" cy="48"/>
              </a:xfrm>
              <a:custGeom>
                <a:avLst/>
                <a:gdLst>
                  <a:gd name="T0" fmla="*/ 0 w 2"/>
                  <a:gd name="T1" fmla="*/ 3 h 96"/>
                  <a:gd name="T2" fmla="*/ 0 w 2"/>
                  <a:gd name="T3" fmla="*/ 3 h 96"/>
                  <a:gd name="T4" fmla="*/ 0 w 2"/>
                  <a:gd name="T5" fmla="*/ 3 h 96"/>
                  <a:gd name="T6" fmla="*/ 1 w 2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6"/>
                  <a:gd name="T14" fmla="*/ 2 w 2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6">
                    <a:moveTo>
                      <a:pt x="0" y="96"/>
                    </a:moveTo>
                    <a:lnTo>
                      <a:pt x="0" y="9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1200"/>
              <p:cNvSpPr>
                <a:spLocks/>
              </p:cNvSpPr>
              <p:nvPr/>
            </p:nvSpPr>
            <p:spPr bwMode="auto">
              <a:xfrm>
                <a:off x="4455" y="1452"/>
                <a:ext cx="2" cy="50"/>
              </a:xfrm>
              <a:custGeom>
                <a:avLst/>
                <a:gdLst>
                  <a:gd name="T0" fmla="*/ 0 w 4"/>
                  <a:gd name="T1" fmla="*/ 3 h 100"/>
                  <a:gd name="T2" fmla="*/ 0 w 4"/>
                  <a:gd name="T3" fmla="*/ 3 h 100"/>
                  <a:gd name="T4" fmla="*/ 0 w 4"/>
                  <a:gd name="T5" fmla="*/ 3 h 100"/>
                  <a:gd name="T6" fmla="*/ 1 w 4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0"/>
                  <a:gd name="T14" fmla="*/ 4 w 4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1201"/>
              <p:cNvSpPr>
                <a:spLocks/>
              </p:cNvSpPr>
              <p:nvPr/>
            </p:nvSpPr>
            <p:spPr bwMode="auto">
              <a:xfrm>
                <a:off x="4457" y="1402"/>
                <a:ext cx="1" cy="50"/>
              </a:xfrm>
              <a:custGeom>
                <a:avLst/>
                <a:gdLst>
                  <a:gd name="T0" fmla="*/ 0 w 2"/>
                  <a:gd name="T1" fmla="*/ 3 h 100"/>
                  <a:gd name="T2" fmla="*/ 0 w 2"/>
                  <a:gd name="T3" fmla="*/ 3 h 100"/>
                  <a:gd name="T4" fmla="*/ 0 w 2"/>
                  <a:gd name="T5" fmla="*/ 3 h 100"/>
                  <a:gd name="T6" fmla="*/ 1 w 2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0"/>
                  <a:gd name="T14" fmla="*/ 2 w 2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1202"/>
              <p:cNvSpPr>
                <a:spLocks/>
              </p:cNvSpPr>
              <p:nvPr/>
            </p:nvSpPr>
            <p:spPr bwMode="auto">
              <a:xfrm>
                <a:off x="4458" y="1352"/>
                <a:ext cx="2" cy="50"/>
              </a:xfrm>
              <a:custGeom>
                <a:avLst/>
                <a:gdLst>
                  <a:gd name="T0" fmla="*/ 0 w 4"/>
                  <a:gd name="T1" fmla="*/ 3 h 100"/>
                  <a:gd name="T2" fmla="*/ 0 w 4"/>
                  <a:gd name="T3" fmla="*/ 3 h 100"/>
                  <a:gd name="T4" fmla="*/ 0 w 4"/>
                  <a:gd name="T5" fmla="*/ 3 h 100"/>
                  <a:gd name="T6" fmla="*/ 1 w 4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0"/>
                  <a:gd name="T14" fmla="*/ 4 w 4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0">
                    <a:moveTo>
                      <a:pt x="0" y="100"/>
                    </a:moveTo>
                    <a:lnTo>
                      <a:pt x="0" y="10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1203"/>
              <p:cNvSpPr>
                <a:spLocks/>
              </p:cNvSpPr>
              <p:nvPr/>
            </p:nvSpPr>
            <p:spPr bwMode="auto">
              <a:xfrm>
                <a:off x="4460" y="1303"/>
                <a:ext cx="1" cy="49"/>
              </a:xfrm>
              <a:custGeom>
                <a:avLst/>
                <a:gdLst>
                  <a:gd name="T0" fmla="*/ 0 w 2"/>
                  <a:gd name="T1" fmla="*/ 3 h 98"/>
                  <a:gd name="T2" fmla="*/ 0 w 2"/>
                  <a:gd name="T3" fmla="*/ 3 h 98"/>
                  <a:gd name="T4" fmla="*/ 0 w 2"/>
                  <a:gd name="T5" fmla="*/ 3 h 98"/>
                  <a:gd name="T6" fmla="*/ 1 w 2"/>
                  <a:gd name="T7" fmla="*/ 0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8"/>
                  <a:gd name="T14" fmla="*/ 2 w 2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8">
                    <a:moveTo>
                      <a:pt x="0" y="98"/>
                    </a:moveTo>
                    <a:lnTo>
                      <a:pt x="0" y="9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1204"/>
              <p:cNvSpPr>
                <a:spLocks/>
              </p:cNvSpPr>
              <p:nvPr/>
            </p:nvSpPr>
            <p:spPr bwMode="auto">
              <a:xfrm>
                <a:off x="4461" y="1260"/>
                <a:ext cx="2" cy="43"/>
              </a:xfrm>
              <a:custGeom>
                <a:avLst/>
                <a:gdLst>
                  <a:gd name="T0" fmla="*/ 0 w 4"/>
                  <a:gd name="T1" fmla="*/ 3 h 86"/>
                  <a:gd name="T2" fmla="*/ 0 w 4"/>
                  <a:gd name="T3" fmla="*/ 3 h 86"/>
                  <a:gd name="T4" fmla="*/ 0 w 4"/>
                  <a:gd name="T5" fmla="*/ 3 h 86"/>
                  <a:gd name="T6" fmla="*/ 1 w 4"/>
                  <a:gd name="T7" fmla="*/ 0 h 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6"/>
                  <a:gd name="T14" fmla="*/ 4 w 4"/>
                  <a:gd name="T15" fmla="*/ 86 h 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6">
                    <a:moveTo>
                      <a:pt x="0" y="86"/>
                    </a:moveTo>
                    <a:lnTo>
                      <a:pt x="0" y="8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1205"/>
              <p:cNvSpPr>
                <a:spLocks/>
              </p:cNvSpPr>
              <p:nvPr/>
            </p:nvSpPr>
            <p:spPr bwMode="auto">
              <a:xfrm>
                <a:off x="4463" y="1216"/>
                <a:ext cx="1" cy="44"/>
              </a:xfrm>
              <a:custGeom>
                <a:avLst/>
                <a:gdLst>
                  <a:gd name="T0" fmla="*/ 0 w 2"/>
                  <a:gd name="T1" fmla="*/ 3 h 88"/>
                  <a:gd name="T2" fmla="*/ 0 w 2"/>
                  <a:gd name="T3" fmla="*/ 3 h 88"/>
                  <a:gd name="T4" fmla="*/ 0 w 2"/>
                  <a:gd name="T5" fmla="*/ 3 h 88"/>
                  <a:gd name="T6" fmla="*/ 1 w 2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8"/>
                  <a:gd name="T14" fmla="*/ 2 w 2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8">
                    <a:moveTo>
                      <a:pt x="0" y="88"/>
                    </a:moveTo>
                    <a:lnTo>
                      <a:pt x="0" y="8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1206"/>
              <p:cNvSpPr>
                <a:spLocks/>
              </p:cNvSpPr>
              <p:nvPr/>
            </p:nvSpPr>
            <p:spPr bwMode="auto">
              <a:xfrm>
                <a:off x="4464" y="1179"/>
                <a:ext cx="1" cy="37"/>
              </a:xfrm>
              <a:custGeom>
                <a:avLst/>
                <a:gdLst>
                  <a:gd name="T0" fmla="*/ 0 w 4"/>
                  <a:gd name="T1" fmla="*/ 2 h 75"/>
                  <a:gd name="T2" fmla="*/ 0 w 4"/>
                  <a:gd name="T3" fmla="*/ 2 h 75"/>
                  <a:gd name="T4" fmla="*/ 0 w 4"/>
                  <a:gd name="T5" fmla="*/ 2 h 75"/>
                  <a:gd name="T6" fmla="*/ 0 w 4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5"/>
                  <a:gd name="T14" fmla="*/ 4 w 4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5">
                    <a:moveTo>
                      <a:pt x="0" y="75"/>
                    </a:moveTo>
                    <a:lnTo>
                      <a:pt x="0" y="75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1207"/>
              <p:cNvSpPr>
                <a:spLocks/>
              </p:cNvSpPr>
              <p:nvPr/>
            </p:nvSpPr>
            <p:spPr bwMode="auto">
              <a:xfrm>
                <a:off x="4465" y="1141"/>
                <a:ext cx="1" cy="38"/>
              </a:xfrm>
              <a:custGeom>
                <a:avLst/>
                <a:gdLst>
                  <a:gd name="T0" fmla="*/ 0 w 2"/>
                  <a:gd name="T1" fmla="*/ 3 h 74"/>
                  <a:gd name="T2" fmla="*/ 0 w 2"/>
                  <a:gd name="T3" fmla="*/ 3 h 74"/>
                  <a:gd name="T4" fmla="*/ 0 w 2"/>
                  <a:gd name="T5" fmla="*/ 3 h 74"/>
                  <a:gd name="T6" fmla="*/ 1 w 2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4"/>
                  <a:gd name="T14" fmla="*/ 2 w 2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4">
                    <a:moveTo>
                      <a:pt x="0" y="74"/>
                    </a:moveTo>
                    <a:lnTo>
                      <a:pt x="0" y="7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1208"/>
              <p:cNvSpPr>
                <a:spLocks/>
              </p:cNvSpPr>
              <p:nvPr/>
            </p:nvSpPr>
            <p:spPr bwMode="auto">
              <a:xfrm>
                <a:off x="4466" y="1118"/>
                <a:ext cx="2" cy="23"/>
              </a:xfrm>
              <a:custGeom>
                <a:avLst/>
                <a:gdLst>
                  <a:gd name="T0" fmla="*/ 0 w 4"/>
                  <a:gd name="T1" fmla="*/ 1 h 47"/>
                  <a:gd name="T2" fmla="*/ 0 w 4"/>
                  <a:gd name="T3" fmla="*/ 1 h 47"/>
                  <a:gd name="T4" fmla="*/ 0 w 4"/>
                  <a:gd name="T5" fmla="*/ 1 h 47"/>
                  <a:gd name="T6" fmla="*/ 1 w 4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7"/>
                  <a:gd name="T14" fmla="*/ 4 w 4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7">
                    <a:moveTo>
                      <a:pt x="0" y="47"/>
                    </a:moveTo>
                    <a:lnTo>
                      <a:pt x="0" y="47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1209"/>
              <p:cNvSpPr>
                <a:spLocks/>
              </p:cNvSpPr>
              <p:nvPr/>
            </p:nvSpPr>
            <p:spPr bwMode="auto">
              <a:xfrm>
                <a:off x="4468" y="1103"/>
                <a:ext cx="1" cy="15"/>
              </a:xfrm>
              <a:custGeom>
                <a:avLst/>
                <a:gdLst>
                  <a:gd name="T0" fmla="*/ 0 w 2"/>
                  <a:gd name="T1" fmla="*/ 1 h 30"/>
                  <a:gd name="T2" fmla="*/ 0 w 2"/>
                  <a:gd name="T3" fmla="*/ 1 h 30"/>
                  <a:gd name="T4" fmla="*/ 0 w 2"/>
                  <a:gd name="T5" fmla="*/ 1 h 30"/>
                  <a:gd name="T6" fmla="*/ 1 w 2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0"/>
                  <a:gd name="T14" fmla="*/ 2 w 2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0">
                    <a:moveTo>
                      <a:pt x="0" y="30"/>
                    </a:moveTo>
                    <a:lnTo>
                      <a:pt x="0" y="3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1210"/>
              <p:cNvSpPr>
                <a:spLocks/>
              </p:cNvSpPr>
              <p:nvPr/>
            </p:nvSpPr>
            <p:spPr bwMode="auto">
              <a:xfrm>
                <a:off x="4469" y="1095"/>
                <a:ext cx="1" cy="8"/>
              </a:xfrm>
              <a:custGeom>
                <a:avLst/>
                <a:gdLst>
                  <a:gd name="T0" fmla="*/ 0 w 2"/>
                  <a:gd name="T1" fmla="*/ 1 h 15"/>
                  <a:gd name="T2" fmla="*/ 0 w 2"/>
                  <a:gd name="T3" fmla="*/ 1 h 15"/>
                  <a:gd name="T4" fmla="*/ 0 w 2"/>
                  <a:gd name="T5" fmla="*/ 1 h 15"/>
                  <a:gd name="T6" fmla="*/ 1 w 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5"/>
                  <a:gd name="T14" fmla="*/ 2 w 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5">
                    <a:moveTo>
                      <a:pt x="0" y="15"/>
                    </a:moveTo>
                    <a:lnTo>
                      <a:pt x="0" y="15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1211"/>
              <p:cNvSpPr>
                <a:spLocks/>
              </p:cNvSpPr>
              <p:nvPr/>
            </p:nvSpPr>
            <p:spPr bwMode="auto">
              <a:xfrm>
                <a:off x="4470" y="1092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1212"/>
              <p:cNvSpPr>
                <a:spLocks/>
              </p:cNvSpPr>
              <p:nvPr/>
            </p:nvSpPr>
            <p:spPr bwMode="auto">
              <a:xfrm>
                <a:off x="4472" y="1092"/>
                <a:ext cx="1" cy="6"/>
              </a:xfrm>
              <a:custGeom>
                <a:avLst/>
                <a:gdLst>
                  <a:gd name="T0" fmla="*/ 0 w 2"/>
                  <a:gd name="T1" fmla="*/ 0 h 12"/>
                  <a:gd name="T2" fmla="*/ 0 w 2"/>
                  <a:gd name="T3" fmla="*/ 0 h 12"/>
                  <a:gd name="T4" fmla="*/ 0 w 2"/>
                  <a:gd name="T5" fmla="*/ 0 h 12"/>
                  <a:gd name="T6" fmla="*/ 1 w 2"/>
                  <a:gd name="T7" fmla="*/ 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2"/>
                  <a:gd name="T14" fmla="*/ 2 w 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2">
                    <a:moveTo>
                      <a:pt x="0" y="0"/>
                    </a:moveTo>
                    <a:lnTo>
                      <a:pt x="0" y="0"/>
                    </a:lnTo>
                    <a:lnTo>
                      <a:pt x="2" y="1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1213"/>
              <p:cNvSpPr>
                <a:spLocks/>
              </p:cNvSpPr>
              <p:nvPr/>
            </p:nvSpPr>
            <p:spPr bwMode="auto">
              <a:xfrm>
                <a:off x="4473" y="1098"/>
                <a:ext cx="2" cy="12"/>
              </a:xfrm>
              <a:custGeom>
                <a:avLst/>
                <a:gdLst>
                  <a:gd name="T0" fmla="*/ 0 w 4"/>
                  <a:gd name="T1" fmla="*/ 0 h 23"/>
                  <a:gd name="T2" fmla="*/ 0 w 4"/>
                  <a:gd name="T3" fmla="*/ 0 h 23"/>
                  <a:gd name="T4" fmla="*/ 0 w 4"/>
                  <a:gd name="T5" fmla="*/ 0 h 23"/>
                  <a:gd name="T6" fmla="*/ 1 w 4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3"/>
                  <a:gd name="T14" fmla="*/ 4 w 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3">
                    <a:moveTo>
                      <a:pt x="0" y="0"/>
                    </a:moveTo>
                    <a:lnTo>
                      <a:pt x="0" y="0"/>
                    </a:lnTo>
                    <a:lnTo>
                      <a:pt x="4" y="2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1214"/>
              <p:cNvSpPr>
                <a:spLocks/>
              </p:cNvSpPr>
              <p:nvPr/>
            </p:nvSpPr>
            <p:spPr bwMode="auto">
              <a:xfrm>
                <a:off x="4475" y="1110"/>
                <a:ext cx="1" cy="30"/>
              </a:xfrm>
              <a:custGeom>
                <a:avLst/>
                <a:gdLst>
                  <a:gd name="T0" fmla="*/ 0 w 1"/>
                  <a:gd name="T1" fmla="*/ 0 h 61"/>
                  <a:gd name="T2" fmla="*/ 0 w 1"/>
                  <a:gd name="T3" fmla="*/ 0 h 61"/>
                  <a:gd name="T4" fmla="*/ 0 w 1"/>
                  <a:gd name="T5" fmla="*/ 0 h 61"/>
                  <a:gd name="T6" fmla="*/ 1 w 1"/>
                  <a:gd name="T7" fmla="*/ 1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61"/>
                  <a:gd name="T14" fmla="*/ 1 w 1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61">
                    <a:moveTo>
                      <a:pt x="0" y="0"/>
                    </a:moveTo>
                    <a:lnTo>
                      <a:pt x="0" y="0"/>
                    </a:lnTo>
                    <a:lnTo>
                      <a:pt x="1" y="6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1215"/>
              <p:cNvSpPr>
                <a:spLocks/>
              </p:cNvSpPr>
              <p:nvPr/>
            </p:nvSpPr>
            <p:spPr bwMode="auto">
              <a:xfrm>
                <a:off x="4476" y="1140"/>
                <a:ext cx="2" cy="30"/>
              </a:xfrm>
              <a:custGeom>
                <a:avLst/>
                <a:gdLst>
                  <a:gd name="T0" fmla="*/ 0 w 4"/>
                  <a:gd name="T1" fmla="*/ 0 h 59"/>
                  <a:gd name="T2" fmla="*/ 0 w 4"/>
                  <a:gd name="T3" fmla="*/ 0 h 59"/>
                  <a:gd name="T4" fmla="*/ 0 w 4"/>
                  <a:gd name="T5" fmla="*/ 0 h 59"/>
                  <a:gd name="T6" fmla="*/ 1 w 4"/>
                  <a:gd name="T7" fmla="*/ 2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9"/>
                  <a:gd name="T14" fmla="*/ 4 w 4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9">
                    <a:moveTo>
                      <a:pt x="0" y="0"/>
                    </a:moveTo>
                    <a:lnTo>
                      <a:pt x="0" y="0"/>
                    </a:lnTo>
                    <a:lnTo>
                      <a:pt x="4" y="5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1216"/>
              <p:cNvSpPr>
                <a:spLocks/>
              </p:cNvSpPr>
              <p:nvPr/>
            </p:nvSpPr>
            <p:spPr bwMode="auto">
              <a:xfrm>
                <a:off x="4478" y="1170"/>
                <a:ext cx="1" cy="29"/>
              </a:xfrm>
              <a:custGeom>
                <a:avLst/>
                <a:gdLst>
                  <a:gd name="T0" fmla="*/ 0 w 2"/>
                  <a:gd name="T1" fmla="*/ 0 h 58"/>
                  <a:gd name="T2" fmla="*/ 0 w 2"/>
                  <a:gd name="T3" fmla="*/ 0 h 58"/>
                  <a:gd name="T4" fmla="*/ 0 w 2"/>
                  <a:gd name="T5" fmla="*/ 0 h 58"/>
                  <a:gd name="T6" fmla="*/ 1 w 2"/>
                  <a:gd name="T7" fmla="*/ 2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8"/>
                  <a:gd name="T14" fmla="*/ 2 w 2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8">
                    <a:moveTo>
                      <a:pt x="0" y="0"/>
                    </a:moveTo>
                    <a:lnTo>
                      <a:pt x="0" y="0"/>
                    </a:lnTo>
                    <a:lnTo>
                      <a:pt x="2" y="5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1217"/>
              <p:cNvSpPr>
                <a:spLocks/>
              </p:cNvSpPr>
              <p:nvPr/>
            </p:nvSpPr>
            <p:spPr bwMode="auto">
              <a:xfrm>
                <a:off x="4479" y="1199"/>
                <a:ext cx="2" cy="37"/>
              </a:xfrm>
              <a:custGeom>
                <a:avLst/>
                <a:gdLst>
                  <a:gd name="T0" fmla="*/ 0 w 4"/>
                  <a:gd name="T1" fmla="*/ 0 h 75"/>
                  <a:gd name="T2" fmla="*/ 0 w 4"/>
                  <a:gd name="T3" fmla="*/ 0 h 75"/>
                  <a:gd name="T4" fmla="*/ 0 w 4"/>
                  <a:gd name="T5" fmla="*/ 0 h 75"/>
                  <a:gd name="T6" fmla="*/ 1 w 4"/>
                  <a:gd name="T7" fmla="*/ 2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5"/>
                  <a:gd name="T14" fmla="*/ 4 w 4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5">
                    <a:moveTo>
                      <a:pt x="0" y="0"/>
                    </a:moveTo>
                    <a:lnTo>
                      <a:pt x="0" y="0"/>
                    </a:lnTo>
                    <a:lnTo>
                      <a:pt x="4" y="7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1218"/>
              <p:cNvSpPr>
                <a:spLocks/>
              </p:cNvSpPr>
              <p:nvPr/>
            </p:nvSpPr>
            <p:spPr bwMode="auto">
              <a:xfrm>
                <a:off x="4481" y="1236"/>
                <a:ext cx="1" cy="39"/>
              </a:xfrm>
              <a:custGeom>
                <a:avLst/>
                <a:gdLst>
                  <a:gd name="T0" fmla="*/ 0 w 2"/>
                  <a:gd name="T1" fmla="*/ 0 h 76"/>
                  <a:gd name="T2" fmla="*/ 0 w 2"/>
                  <a:gd name="T3" fmla="*/ 0 h 76"/>
                  <a:gd name="T4" fmla="*/ 0 w 2"/>
                  <a:gd name="T5" fmla="*/ 0 h 76"/>
                  <a:gd name="T6" fmla="*/ 1 w 2"/>
                  <a:gd name="T7" fmla="*/ 3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6"/>
                  <a:gd name="T14" fmla="*/ 2 w 2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6">
                    <a:moveTo>
                      <a:pt x="0" y="0"/>
                    </a:moveTo>
                    <a:lnTo>
                      <a:pt x="0" y="0"/>
                    </a:lnTo>
                    <a:lnTo>
                      <a:pt x="2" y="7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1219"/>
              <p:cNvSpPr>
                <a:spLocks/>
              </p:cNvSpPr>
              <p:nvPr/>
            </p:nvSpPr>
            <p:spPr bwMode="auto">
              <a:xfrm>
                <a:off x="4482" y="1275"/>
                <a:ext cx="2" cy="39"/>
              </a:xfrm>
              <a:custGeom>
                <a:avLst/>
                <a:gdLst>
                  <a:gd name="T0" fmla="*/ 0 w 4"/>
                  <a:gd name="T1" fmla="*/ 0 h 79"/>
                  <a:gd name="T2" fmla="*/ 0 w 4"/>
                  <a:gd name="T3" fmla="*/ 0 h 79"/>
                  <a:gd name="T4" fmla="*/ 0 w 4"/>
                  <a:gd name="T5" fmla="*/ 0 h 79"/>
                  <a:gd name="T6" fmla="*/ 1 w 4"/>
                  <a:gd name="T7" fmla="*/ 2 h 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9"/>
                  <a:gd name="T14" fmla="*/ 4 w 4"/>
                  <a:gd name="T15" fmla="*/ 79 h 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9">
                    <a:moveTo>
                      <a:pt x="0" y="0"/>
                    </a:moveTo>
                    <a:lnTo>
                      <a:pt x="0" y="0"/>
                    </a:lnTo>
                    <a:lnTo>
                      <a:pt x="4" y="7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1220"/>
              <p:cNvSpPr>
                <a:spLocks/>
              </p:cNvSpPr>
              <p:nvPr/>
            </p:nvSpPr>
            <p:spPr bwMode="auto">
              <a:xfrm>
                <a:off x="4484" y="1314"/>
                <a:ext cx="1" cy="42"/>
              </a:xfrm>
              <a:custGeom>
                <a:avLst/>
                <a:gdLst>
                  <a:gd name="T0" fmla="*/ 0 w 2"/>
                  <a:gd name="T1" fmla="*/ 0 h 84"/>
                  <a:gd name="T2" fmla="*/ 0 w 2"/>
                  <a:gd name="T3" fmla="*/ 0 h 84"/>
                  <a:gd name="T4" fmla="*/ 0 w 2"/>
                  <a:gd name="T5" fmla="*/ 0 h 84"/>
                  <a:gd name="T6" fmla="*/ 1 w 2"/>
                  <a:gd name="T7" fmla="*/ 3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4"/>
                  <a:gd name="T14" fmla="*/ 2 w 2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4">
                    <a:moveTo>
                      <a:pt x="0" y="0"/>
                    </a:moveTo>
                    <a:lnTo>
                      <a:pt x="0" y="0"/>
                    </a:lnTo>
                    <a:lnTo>
                      <a:pt x="2" y="8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221"/>
              <p:cNvSpPr>
                <a:spLocks/>
              </p:cNvSpPr>
              <p:nvPr/>
            </p:nvSpPr>
            <p:spPr bwMode="auto">
              <a:xfrm>
                <a:off x="4485" y="1356"/>
                <a:ext cx="2" cy="35"/>
              </a:xfrm>
              <a:custGeom>
                <a:avLst/>
                <a:gdLst>
                  <a:gd name="T0" fmla="*/ 0 w 4"/>
                  <a:gd name="T1" fmla="*/ 0 h 71"/>
                  <a:gd name="T2" fmla="*/ 0 w 4"/>
                  <a:gd name="T3" fmla="*/ 0 h 71"/>
                  <a:gd name="T4" fmla="*/ 0 w 4"/>
                  <a:gd name="T5" fmla="*/ 0 h 71"/>
                  <a:gd name="T6" fmla="*/ 1 w 4"/>
                  <a:gd name="T7" fmla="*/ 2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1"/>
                  <a:gd name="T14" fmla="*/ 4 w 4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1">
                    <a:moveTo>
                      <a:pt x="0" y="0"/>
                    </a:moveTo>
                    <a:lnTo>
                      <a:pt x="0" y="0"/>
                    </a:lnTo>
                    <a:lnTo>
                      <a:pt x="4" y="7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222"/>
              <p:cNvSpPr>
                <a:spLocks/>
              </p:cNvSpPr>
              <p:nvPr/>
            </p:nvSpPr>
            <p:spPr bwMode="auto">
              <a:xfrm>
                <a:off x="4487" y="1391"/>
                <a:ext cx="1" cy="36"/>
              </a:xfrm>
              <a:custGeom>
                <a:avLst/>
                <a:gdLst>
                  <a:gd name="T0" fmla="*/ 0 w 2"/>
                  <a:gd name="T1" fmla="*/ 0 h 70"/>
                  <a:gd name="T2" fmla="*/ 0 w 2"/>
                  <a:gd name="T3" fmla="*/ 0 h 70"/>
                  <a:gd name="T4" fmla="*/ 0 w 2"/>
                  <a:gd name="T5" fmla="*/ 0 h 70"/>
                  <a:gd name="T6" fmla="*/ 1 w 2"/>
                  <a:gd name="T7" fmla="*/ 3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0"/>
                  <a:gd name="T14" fmla="*/ 2 w 2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0">
                    <a:moveTo>
                      <a:pt x="0" y="0"/>
                    </a:moveTo>
                    <a:lnTo>
                      <a:pt x="0" y="0"/>
                    </a:lnTo>
                    <a:lnTo>
                      <a:pt x="2" y="7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223"/>
              <p:cNvSpPr>
                <a:spLocks/>
              </p:cNvSpPr>
              <p:nvPr/>
            </p:nvSpPr>
            <p:spPr bwMode="auto">
              <a:xfrm>
                <a:off x="4488" y="1427"/>
                <a:ext cx="2" cy="41"/>
              </a:xfrm>
              <a:custGeom>
                <a:avLst/>
                <a:gdLst>
                  <a:gd name="T0" fmla="*/ 0 w 4"/>
                  <a:gd name="T1" fmla="*/ 0 h 82"/>
                  <a:gd name="T2" fmla="*/ 0 w 4"/>
                  <a:gd name="T3" fmla="*/ 0 h 82"/>
                  <a:gd name="T4" fmla="*/ 0 w 4"/>
                  <a:gd name="T5" fmla="*/ 0 h 82"/>
                  <a:gd name="T6" fmla="*/ 1 w 4"/>
                  <a:gd name="T7" fmla="*/ 3 h 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2"/>
                  <a:gd name="T14" fmla="*/ 4 w 4"/>
                  <a:gd name="T15" fmla="*/ 82 h 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2">
                    <a:moveTo>
                      <a:pt x="0" y="0"/>
                    </a:moveTo>
                    <a:lnTo>
                      <a:pt x="0" y="0"/>
                    </a:lnTo>
                    <a:lnTo>
                      <a:pt x="4" y="8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224"/>
              <p:cNvSpPr>
                <a:spLocks/>
              </p:cNvSpPr>
              <p:nvPr/>
            </p:nvSpPr>
            <p:spPr bwMode="auto">
              <a:xfrm>
                <a:off x="4490" y="1468"/>
                <a:ext cx="1" cy="38"/>
              </a:xfrm>
              <a:custGeom>
                <a:avLst/>
                <a:gdLst>
                  <a:gd name="T0" fmla="*/ 0 w 2"/>
                  <a:gd name="T1" fmla="*/ 0 h 77"/>
                  <a:gd name="T2" fmla="*/ 0 w 2"/>
                  <a:gd name="T3" fmla="*/ 0 h 77"/>
                  <a:gd name="T4" fmla="*/ 0 w 2"/>
                  <a:gd name="T5" fmla="*/ 0 h 77"/>
                  <a:gd name="T6" fmla="*/ 1 w 2"/>
                  <a:gd name="T7" fmla="*/ 2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7"/>
                  <a:gd name="T14" fmla="*/ 2 w 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7">
                    <a:moveTo>
                      <a:pt x="0" y="0"/>
                    </a:moveTo>
                    <a:lnTo>
                      <a:pt x="0" y="0"/>
                    </a:lnTo>
                    <a:lnTo>
                      <a:pt x="2" y="7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225"/>
              <p:cNvSpPr>
                <a:spLocks/>
              </p:cNvSpPr>
              <p:nvPr/>
            </p:nvSpPr>
            <p:spPr bwMode="auto">
              <a:xfrm>
                <a:off x="4491" y="1506"/>
                <a:ext cx="2" cy="36"/>
              </a:xfrm>
              <a:custGeom>
                <a:avLst/>
                <a:gdLst>
                  <a:gd name="T0" fmla="*/ 0 w 4"/>
                  <a:gd name="T1" fmla="*/ 0 h 72"/>
                  <a:gd name="T2" fmla="*/ 0 w 4"/>
                  <a:gd name="T3" fmla="*/ 0 h 72"/>
                  <a:gd name="T4" fmla="*/ 0 w 4"/>
                  <a:gd name="T5" fmla="*/ 0 h 72"/>
                  <a:gd name="T6" fmla="*/ 1 w 4"/>
                  <a:gd name="T7" fmla="*/ 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2"/>
                  <a:gd name="T14" fmla="*/ 4 w 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2">
                    <a:moveTo>
                      <a:pt x="0" y="0"/>
                    </a:moveTo>
                    <a:lnTo>
                      <a:pt x="0" y="0"/>
                    </a:lnTo>
                    <a:lnTo>
                      <a:pt x="4" y="7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226"/>
              <p:cNvSpPr>
                <a:spLocks/>
              </p:cNvSpPr>
              <p:nvPr/>
            </p:nvSpPr>
            <p:spPr bwMode="auto">
              <a:xfrm>
                <a:off x="4493" y="1542"/>
                <a:ext cx="1" cy="36"/>
              </a:xfrm>
              <a:custGeom>
                <a:avLst/>
                <a:gdLst>
                  <a:gd name="T0" fmla="*/ 0 w 2"/>
                  <a:gd name="T1" fmla="*/ 0 h 73"/>
                  <a:gd name="T2" fmla="*/ 0 w 2"/>
                  <a:gd name="T3" fmla="*/ 0 h 73"/>
                  <a:gd name="T4" fmla="*/ 0 w 2"/>
                  <a:gd name="T5" fmla="*/ 0 h 73"/>
                  <a:gd name="T6" fmla="*/ 1 w 2"/>
                  <a:gd name="T7" fmla="*/ 2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3"/>
                  <a:gd name="T14" fmla="*/ 2 w 2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7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1227"/>
              <p:cNvSpPr>
                <a:spLocks/>
              </p:cNvSpPr>
              <p:nvPr/>
            </p:nvSpPr>
            <p:spPr bwMode="auto">
              <a:xfrm>
                <a:off x="4494" y="1578"/>
                <a:ext cx="2" cy="33"/>
              </a:xfrm>
              <a:custGeom>
                <a:avLst/>
                <a:gdLst>
                  <a:gd name="T0" fmla="*/ 0 w 4"/>
                  <a:gd name="T1" fmla="*/ 0 h 65"/>
                  <a:gd name="T2" fmla="*/ 0 w 4"/>
                  <a:gd name="T3" fmla="*/ 0 h 65"/>
                  <a:gd name="T4" fmla="*/ 0 w 4"/>
                  <a:gd name="T5" fmla="*/ 0 h 65"/>
                  <a:gd name="T6" fmla="*/ 1 w 4"/>
                  <a:gd name="T7" fmla="*/ 3 h 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5"/>
                  <a:gd name="T14" fmla="*/ 4 w 4"/>
                  <a:gd name="T15" fmla="*/ 65 h 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5">
                    <a:moveTo>
                      <a:pt x="0" y="0"/>
                    </a:moveTo>
                    <a:lnTo>
                      <a:pt x="0" y="0"/>
                    </a:lnTo>
                    <a:lnTo>
                      <a:pt x="4" y="6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1228"/>
              <p:cNvSpPr>
                <a:spLocks/>
              </p:cNvSpPr>
              <p:nvPr/>
            </p:nvSpPr>
            <p:spPr bwMode="auto">
              <a:xfrm>
                <a:off x="4496" y="1611"/>
                <a:ext cx="1" cy="32"/>
              </a:xfrm>
              <a:custGeom>
                <a:avLst/>
                <a:gdLst>
                  <a:gd name="T0" fmla="*/ 0 w 2"/>
                  <a:gd name="T1" fmla="*/ 0 h 64"/>
                  <a:gd name="T2" fmla="*/ 0 w 2"/>
                  <a:gd name="T3" fmla="*/ 0 h 64"/>
                  <a:gd name="T4" fmla="*/ 0 w 2"/>
                  <a:gd name="T5" fmla="*/ 0 h 64"/>
                  <a:gd name="T6" fmla="*/ 1 w 2"/>
                  <a:gd name="T7" fmla="*/ 2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4"/>
                  <a:gd name="T14" fmla="*/ 2 w 2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4">
                    <a:moveTo>
                      <a:pt x="0" y="0"/>
                    </a:moveTo>
                    <a:lnTo>
                      <a:pt x="0" y="0"/>
                    </a:lnTo>
                    <a:lnTo>
                      <a:pt x="2" y="6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1229"/>
              <p:cNvSpPr>
                <a:spLocks/>
              </p:cNvSpPr>
              <p:nvPr/>
            </p:nvSpPr>
            <p:spPr bwMode="auto">
              <a:xfrm>
                <a:off x="4497" y="1643"/>
                <a:ext cx="2" cy="34"/>
              </a:xfrm>
              <a:custGeom>
                <a:avLst/>
                <a:gdLst>
                  <a:gd name="T0" fmla="*/ 0 w 4"/>
                  <a:gd name="T1" fmla="*/ 0 h 69"/>
                  <a:gd name="T2" fmla="*/ 0 w 4"/>
                  <a:gd name="T3" fmla="*/ 0 h 69"/>
                  <a:gd name="T4" fmla="*/ 0 w 4"/>
                  <a:gd name="T5" fmla="*/ 0 h 69"/>
                  <a:gd name="T6" fmla="*/ 1 w 4"/>
                  <a:gd name="T7" fmla="*/ 2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9"/>
                  <a:gd name="T14" fmla="*/ 4 w 4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9">
                    <a:moveTo>
                      <a:pt x="0" y="0"/>
                    </a:moveTo>
                    <a:lnTo>
                      <a:pt x="0" y="0"/>
                    </a:lnTo>
                    <a:lnTo>
                      <a:pt x="4" y="6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1230"/>
              <p:cNvSpPr>
                <a:spLocks/>
              </p:cNvSpPr>
              <p:nvPr/>
            </p:nvSpPr>
            <p:spPr bwMode="auto">
              <a:xfrm>
                <a:off x="4499" y="1677"/>
                <a:ext cx="1" cy="31"/>
              </a:xfrm>
              <a:custGeom>
                <a:avLst/>
                <a:gdLst>
                  <a:gd name="T0" fmla="*/ 0 w 2"/>
                  <a:gd name="T1" fmla="*/ 0 h 61"/>
                  <a:gd name="T2" fmla="*/ 0 w 2"/>
                  <a:gd name="T3" fmla="*/ 0 h 61"/>
                  <a:gd name="T4" fmla="*/ 0 w 2"/>
                  <a:gd name="T5" fmla="*/ 0 h 61"/>
                  <a:gd name="T6" fmla="*/ 1 w 2"/>
                  <a:gd name="T7" fmla="*/ 2 h 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1"/>
                  <a:gd name="T14" fmla="*/ 2 w 2"/>
                  <a:gd name="T15" fmla="*/ 61 h 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1">
                    <a:moveTo>
                      <a:pt x="0" y="0"/>
                    </a:moveTo>
                    <a:lnTo>
                      <a:pt x="0" y="0"/>
                    </a:lnTo>
                    <a:lnTo>
                      <a:pt x="2" y="6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1231"/>
              <p:cNvSpPr>
                <a:spLocks/>
              </p:cNvSpPr>
              <p:nvPr/>
            </p:nvSpPr>
            <p:spPr bwMode="auto">
              <a:xfrm>
                <a:off x="4500" y="1708"/>
                <a:ext cx="2" cy="27"/>
              </a:xfrm>
              <a:custGeom>
                <a:avLst/>
                <a:gdLst>
                  <a:gd name="T0" fmla="*/ 0 w 3"/>
                  <a:gd name="T1" fmla="*/ 0 h 54"/>
                  <a:gd name="T2" fmla="*/ 0 w 3"/>
                  <a:gd name="T3" fmla="*/ 0 h 54"/>
                  <a:gd name="T4" fmla="*/ 0 w 3"/>
                  <a:gd name="T5" fmla="*/ 0 h 54"/>
                  <a:gd name="T6" fmla="*/ 1 w 3"/>
                  <a:gd name="T7" fmla="*/ 2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4"/>
                  <a:gd name="T14" fmla="*/ 3 w 3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4">
                    <a:moveTo>
                      <a:pt x="0" y="0"/>
                    </a:moveTo>
                    <a:lnTo>
                      <a:pt x="0" y="0"/>
                    </a:lnTo>
                    <a:lnTo>
                      <a:pt x="3" y="5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1232"/>
              <p:cNvSpPr>
                <a:spLocks/>
              </p:cNvSpPr>
              <p:nvPr/>
            </p:nvSpPr>
            <p:spPr bwMode="auto">
              <a:xfrm>
                <a:off x="4502" y="1735"/>
                <a:ext cx="1" cy="30"/>
              </a:xfrm>
              <a:custGeom>
                <a:avLst/>
                <a:gdLst>
                  <a:gd name="T0" fmla="*/ 0 w 2"/>
                  <a:gd name="T1" fmla="*/ 0 h 59"/>
                  <a:gd name="T2" fmla="*/ 0 w 2"/>
                  <a:gd name="T3" fmla="*/ 0 h 59"/>
                  <a:gd name="T4" fmla="*/ 0 w 2"/>
                  <a:gd name="T5" fmla="*/ 0 h 59"/>
                  <a:gd name="T6" fmla="*/ 1 w 2"/>
                  <a:gd name="T7" fmla="*/ 2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9"/>
                  <a:gd name="T14" fmla="*/ 2 w 2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9">
                    <a:moveTo>
                      <a:pt x="0" y="0"/>
                    </a:moveTo>
                    <a:lnTo>
                      <a:pt x="0" y="0"/>
                    </a:lnTo>
                    <a:lnTo>
                      <a:pt x="2" y="5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233"/>
              <p:cNvSpPr>
                <a:spLocks/>
              </p:cNvSpPr>
              <p:nvPr/>
            </p:nvSpPr>
            <p:spPr bwMode="auto">
              <a:xfrm>
                <a:off x="4503" y="1765"/>
                <a:ext cx="2" cy="27"/>
              </a:xfrm>
              <a:custGeom>
                <a:avLst/>
                <a:gdLst>
                  <a:gd name="T0" fmla="*/ 0 w 4"/>
                  <a:gd name="T1" fmla="*/ 0 h 55"/>
                  <a:gd name="T2" fmla="*/ 0 w 4"/>
                  <a:gd name="T3" fmla="*/ 0 h 55"/>
                  <a:gd name="T4" fmla="*/ 0 w 4"/>
                  <a:gd name="T5" fmla="*/ 0 h 55"/>
                  <a:gd name="T6" fmla="*/ 1 w 4"/>
                  <a:gd name="T7" fmla="*/ 1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5"/>
                  <a:gd name="T14" fmla="*/ 4 w 4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5">
                    <a:moveTo>
                      <a:pt x="0" y="0"/>
                    </a:moveTo>
                    <a:lnTo>
                      <a:pt x="0" y="0"/>
                    </a:lnTo>
                    <a:lnTo>
                      <a:pt x="4" y="5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1234"/>
              <p:cNvSpPr>
                <a:spLocks/>
              </p:cNvSpPr>
              <p:nvPr/>
            </p:nvSpPr>
            <p:spPr bwMode="auto">
              <a:xfrm>
                <a:off x="4505" y="1792"/>
                <a:ext cx="1" cy="27"/>
              </a:xfrm>
              <a:custGeom>
                <a:avLst/>
                <a:gdLst>
                  <a:gd name="T0" fmla="*/ 0 w 2"/>
                  <a:gd name="T1" fmla="*/ 0 h 53"/>
                  <a:gd name="T2" fmla="*/ 0 w 2"/>
                  <a:gd name="T3" fmla="*/ 0 h 53"/>
                  <a:gd name="T4" fmla="*/ 0 w 2"/>
                  <a:gd name="T5" fmla="*/ 0 h 53"/>
                  <a:gd name="T6" fmla="*/ 1 w 2"/>
                  <a:gd name="T7" fmla="*/ 2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3"/>
                  <a:gd name="T14" fmla="*/ 2 w 2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3">
                    <a:moveTo>
                      <a:pt x="0" y="0"/>
                    </a:moveTo>
                    <a:lnTo>
                      <a:pt x="0" y="0"/>
                    </a:lnTo>
                    <a:lnTo>
                      <a:pt x="2" y="5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235"/>
              <p:cNvSpPr>
                <a:spLocks/>
              </p:cNvSpPr>
              <p:nvPr/>
            </p:nvSpPr>
            <p:spPr bwMode="auto">
              <a:xfrm>
                <a:off x="4506" y="1819"/>
                <a:ext cx="1" cy="22"/>
              </a:xfrm>
              <a:custGeom>
                <a:avLst/>
                <a:gdLst>
                  <a:gd name="T0" fmla="*/ 0 w 2"/>
                  <a:gd name="T1" fmla="*/ 0 h 45"/>
                  <a:gd name="T2" fmla="*/ 0 w 2"/>
                  <a:gd name="T3" fmla="*/ 0 h 45"/>
                  <a:gd name="T4" fmla="*/ 0 w 2"/>
                  <a:gd name="T5" fmla="*/ 0 h 45"/>
                  <a:gd name="T6" fmla="*/ 1 w 2"/>
                  <a:gd name="T7" fmla="*/ 1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5"/>
                  <a:gd name="T14" fmla="*/ 2 w 2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5">
                    <a:moveTo>
                      <a:pt x="0" y="0"/>
                    </a:moveTo>
                    <a:lnTo>
                      <a:pt x="0" y="0"/>
                    </a:lnTo>
                    <a:lnTo>
                      <a:pt x="2" y="4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1236"/>
              <p:cNvSpPr>
                <a:spLocks/>
              </p:cNvSpPr>
              <p:nvPr/>
            </p:nvSpPr>
            <p:spPr bwMode="auto">
              <a:xfrm>
                <a:off x="4507" y="1841"/>
                <a:ext cx="2" cy="18"/>
              </a:xfrm>
              <a:custGeom>
                <a:avLst/>
                <a:gdLst>
                  <a:gd name="T0" fmla="*/ 0 w 4"/>
                  <a:gd name="T1" fmla="*/ 0 h 35"/>
                  <a:gd name="T2" fmla="*/ 0 w 4"/>
                  <a:gd name="T3" fmla="*/ 0 h 35"/>
                  <a:gd name="T4" fmla="*/ 0 w 4"/>
                  <a:gd name="T5" fmla="*/ 0 h 35"/>
                  <a:gd name="T6" fmla="*/ 1 w 4"/>
                  <a:gd name="T7" fmla="*/ 2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5"/>
                  <a:gd name="T14" fmla="*/ 4 w 4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5">
                    <a:moveTo>
                      <a:pt x="0" y="0"/>
                    </a:moveTo>
                    <a:lnTo>
                      <a:pt x="0" y="0"/>
                    </a:lnTo>
                    <a:lnTo>
                      <a:pt x="4" y="35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237"/>
              <p:cNvSpPr>
                <a:spLocks/>
              </p:cNvSpPr>
              <p:nvPr/>
            </p:nvSpPr>
            <p:spPr bwMode="auto">
              <a:xfrm>
                <a:off x="4509" y="1859"/>
                <a:ext cx="1" cy="15"/>
              </a:xfrm>
              <a:custGeom>
                <a:avLst/>
                <a:gdLst>
                  <a:gd name="T0" fmla="*/ 0 w 2"/>
                  <a:gd name="T1" fmla="*/ 0 h 32"/>
                  <a:gd name="T2" fmla="*/ 0 w 2"/>
                  <a:gd name="T3" fmla="*/ 0 h 32"/>
                  <a:gd name="T4" fmla="*/ 0 w 2"/>
                  <a:gd name="T5" fmla="*/ 0 h 32"/>
                  <a:gd name="T6" fmla="*/ 1 w 2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2"/>
                  <a:gd name="T14" fmla="*/ 2 w 2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2">
                    <a:moveTo>
                      <a:pt x="0" y="0"/>
                    </a:moveTo>
                    <a:lnTo>
                      <a:pt x="0" y="0"/>
                    </a:lnTo>
                    <a:lnTo>
                      <a:pt x="2" y="3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1238"/>
              <p:cNvSpPr>
                <a:spLocks/>
              </p:cNvSpPr>
              <p:nvPr/>
            </p:nvSpPr>
            <p:spPr bwMode="auto">
              <a:xfrm>
                <a:off x="4510" y="1874"/>
                <a:ext cx="2" cy="14"/>
              </a:xfrm>
              <a:custGeom>
                <a:avLst/>
                <a:gdLst>
                  <a:gd name="T0" fmla="*/ 0 w 4"/>
                  <a:gd name="T1" fmla="*/ 0 h 27"/>
                  <a:gd name="T2" fmla="*/ 0 w 4"/>
                  <a:gd name="T3" fmla="*/ 0 h 27"/>
                  <a:gd name="T4" fmla="*/ 0 w 4"/>
                  <a:gd name="T5" fmla="*/ 0 h 27"/>
                  <a:gd name="T6" fmla="*/ 1 w 4"/>
                  <a:gd name="T7" fmla="*/ 1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7"/>
                  <a:gd name="T14" fmla="*/ 4 w 4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7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1239"/>
              <p:cNvSpPr>
                <a:spLocks/>
              </p:cNvSpPr>
              <p:nvPr/>
            </p:nvSpPr>
            <p:spPr bwMode="auto">
              <a:xfrm>
                <a:off x="4512" y="1888"/>
                <a:ext cx="1" cy="11"/>
              </a:xfrm>
              <a:custGeom>
                <a:avLst/>
                <a:gdLst>
                  <a:gd name="T0" fmla="*/ 0 w 2"/>
                  <a:gd name="T1" fmla="*/ 0 h 22"/>
                  <a:gd name="T2" fmla="*/ 0 w 2"/>
                  <a:gd name="T3" fmla="*/ 0 h 22"/>
                  <a:gd name="T4" fmla="*/ 0 w 2"/>
                  <a:gd name="T5" fmla="*/ 0 h 22"/>
                  <a:gd name="T6" fmla="*/ 1 w 2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2"/>
                  <a:gd name="T14" fmla="*/ 2 w 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2">
                    <a:moveTo>
                      <a:pt x="0" y="0"/>
                    </a:moveTo>
                    <a:lnTo>
                      <a:pt x="0" y="0"/>
                    </a:lnTo>
                    <a:lnTo>
                      <a:pt x="2" y="2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1240"/>
              <p:cNvSpPr>
                <a:spLocks/>
              </p:cNvSpPr>
              <p:nvPr/>
            </p:nvSpPr>
            <p:spPr bwMode="auto">
              <a:xfrm>
                <a:off x="4513" y="1899"/>
                <a:ext cx="1" cy="9"/>
              </a:xfrm>
              <a:custGeom>
                <a:avLst/>
                <a:gdLst>
                  <a:gd name="T0" fmla="*/ 0 w 4"/>
                  <a:gd name="T1" fmla="*/ 0 h 17"/>
                  <a:gd name="T2" fmla="*/ 0 w 4"/>
                  <a:gd name="T3" fmla="*/ 0 h 17"/>
                  <a:gd name="T4" fmla="*/ 0 w 4"/>
                  <a:gd name="T5" fmla="*/ 0 h 17"/>
                  <a:gd name="T6" fmla="*/ 0 w 4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0" y="0"/>
                    </a:moveTo>
                    <a:lnTo>
                      <a:pt x="0" y="0"/>
                    </a:lnTo>
                    <a:lnTo>
                      <a:pt x="4" y="1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1241"/>
              <p:cNvSpPr>
                <a:spLocks/>
              </p:cNvSpPr>
              <p:nvPr/>
            </p:nvSpPr>
            <p:spPr bwMode="auto">
              <a:xfrm>
                <a:off x="4514" y="1908"/>
                <a:ext cx="1" cy="8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0 h 16"/>
                  <a:gd name="T4" fmla="*/ 0 w 2"/>
                  <a:gd name="T5" fmla="*/ 0 h 16"/>
                  <a:gd name="T6" fmla="*/ 1 w 2"/>
                  <a:gd name="T7" fmla="*/ 1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6"/>
                  <a:gd name="T14" fmla="*/ 2 w 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1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1242"/>
              <p:cNvSpPr>
                <a:spLocks/>
              </p:cNvSpPr>
              <p:nvPr/>
            </p:nvSpPr>
            <p:spPr bwMode="auto">
              <a:xfrm>
                <a:off x="4515" y="1916"/>
                <a:ext cx="2" cy="8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0 h 18"/>
                  <a:gd name="T4" fmla="*/ 0 w 4"/>
                  <a:gd name="T5" fmla="*/ 0 h 18"/>
                  <a:gd name="T6" fmla="*/ 1 w 4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8"/>
                  <a:gd name="T14" fmla="*/ 4 w 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Freeform 1243"/>
              <p:cNvSpPr>
                <a:spLocks/>
              </p:cNvSpPr>
              <p:nvPr/>
            </p:nvSpPr>
            <p:spPr bwMode="auto">
              <a:xfrm>
                <a:off x="4517" y="1924"/>
                <a:ext cx="1" cy="10"/>
              </a:xfrm>
              <a:custGeom>
                <a:avLst/>
                <a:gdLst>
                  <a:gd name="T0" fmla="*/ 0 w 2"/>
                  <a:gd name="T1" fmla="*/ 0 h 19"/>
                  <a:gd name="T2" fmla="*/ 0 w 2"/>
                  <a:gd name="T3" fmla="*/ 0 h 19"/>
                  <a:gd name="T4" fmla="*/ 0 w 2"/>
                  <a:gd name="T5" fmla="*/ 0 h 19"/>
                  <a:gd name="T6" fmla="*/ 1 w 2"/>
                  <a:gd name="T7" fmla="*/ 1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9"/>
                  <a:gd name="T14" fmla="*/ 2 w 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9">
                    <a:moveTo>
                      <a:pt x="0" y="0"/>
                    </a:moveTo>
                    <a:lnTo>
                      <a:pt x="0" y="0"/>
                    </a:lnTo>
                    <a:lnTo>
                      <a:pt x="2" y="19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Freeform 1244"/>
              <p:cNvSpPr>
                <a:spLocks/>
              </p:cNvSpPr>
              <p:nvPr/>
            </p:nvSpPr>
            <p:spPr bwMode="auto">
              <a:xfrm>
                <a:off x="4518" y="1934"/>
                <a:ext cx="2" cy="9"/>
              </a:xfrm>
              <a:custGeom>
                <a:avLst/>
                <a:gdLst>
                  <a:gd name="T0" fmla="*/ 0 w 4"/>
                  <a:gd name="T1" fmla="*/ 0 h 18"/>
                  <a:gd name="T2" fmla="*/ 0 w 4"/>
                  <a:gd name="T3" fmla="*/ 0 h 18"/>
                  <a:gd name="T4" fmla="*/ 0 w 4"/>
                  <a:gd name="T5" fmla="*/ 0 h 18"/>
                  <a:gd name="T6" fmla="*/ 1 w 4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8"/>
                  <a:gd name="T14" fmla="*/ 4 w 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1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Freeform 1245"/>
              <p:cNvSpPr>
                <a:spLocks/>
              </p:cNvSpPr>
              <p:nvPr/>
            </p:nvSpPr>
            <p:spPr bwMode="auto">
              <a:xfrm>
                <a:off x="4520" y="1943"/>
                <a:ext cx="1" cy="9"/>
              </a:xfrm>
              <a:custGeom>
                <a:avLst/>
                <a:gdLst>
                  <a:gd name="T0" fmla="*/ 0 w 2"/>
                  <a:gd name="T1" fmla="*/ 0 h 18"/>
                  <a:gd name="T2" fmla="*/ 0 w 2"/>
                  <a:gd name="T3" fmla="*/ 0 h 18"/>
                  <a:gd name="T4" fmla="*/ 0 w 2"/>
                  <a:gd name="T5" fmla="*/ 0 h 18"/>
                  <a:gd name="T6" fmla="*/ 1 w 2"/>
                  <a:gd name="T7" fmla="*/ 1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8"/>
                  <a:gd name="T14" fmla="*/ 2 w 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8">
                    <a:moveTo>
                      <a:pt x="0" y="0"/>
                    </a:moveTo>
                    <a:lnTo>
                      <a:pt x="0" y="0"/>
                    </a:lnTo>
                    <a:lnTo>
                      <a:pt x="2" y="1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Freeform 1246"/>
              <p:cNvSpPr>
                <a:spLocks/>
              </p:cNvSpPr>
              <p:nvPr/>
            </p:nvSpPr>
            <p:spPr bwMode="auto">
              <a:xfrm>
                <a:off x="4521" y="1952"/>
                <a:ext cx="2" cy="7"/>
              </a:xfrm>
              <a:custGeom>
                <a:avLst/>
                <a:gdLst>
                  <a:gd name="T0" fmla="*/ 0 w 4"/>
                  <a:gd name="T1" fmla="*/ 0 h 13"/>
                  <a:gd name="T2" fmla="*/ 0 w 4"/>
                  <a:gd name="T3" fmla="*/ 0 h 13"/>
                  <a:gd name="T4" fmla="*/ 0 w 4"/>
                  <a:gd name="T5" fmla="*/ 0 h 13"/>
                  <a:gd name="T6" fmla="*/ 1 w 4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0" y="0"/>
                    </a:moveTo>
                    <a:lnTo>
                      <a:pt x="0" y="0"/>
                    </a:lnTo>
                    <a:lnTo>
                      <a:pt x="4" y="1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1247"/>
              <p:cNvSpPr>
                <a:spLocks/>
              </p:cNvSpPr>
              <p:nvPr/>
            </p:nvSpPr>
            <p:spPr bwMode="auto">
              <a:xfrm>
                <a:off x="4523" y="1959"/>
                <a:ext cx="1" cy="7"/>
              </a:xfrm>
              <a:custGeom>
                <a:avLst/>
                <a:gdLst>
                  <a:gd name="T0" fmla="*/ 0 w 2"/>
                  <a:gd name="T1" fmla="*/ 0 h 14"/>
                  <a:gd name="T2" fmla="*/ 0 w 2"/>
                  <a:gd name="T3" fmla="*/ 0 h 14"/>
                  <a:gd name="T4" fmla="*/ 0 w 2"/>
                  <a:gd name="T5" fmla="*/ 0 h 14"/>
                  <a:gd name="T6" fmla="*/ 1 w 2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4"/>
                  <a:gd name="T14" fmla="*/ 2 w 2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4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Freeform 1248"/>
              <p:cNvSpPr>
                <a:spLocks/>
              </p:cNvSpPr>
              <p:nvPr/>
            </p:nvSpPr>
            <p:spPr bwMode="auto">
              <a:xfrm>
                <a:off x="4524" y="1966"/>
                <a:ext cx="2" cy="5"/>
              </a:xfrm>
              <a:custGeom>
                <a:avLst/>
                <a:gdLst>
                  <a:gd name="T0" fmla="*/ 0 w 3"/>
                  <a:gd name="T1" fmla="*/ 0 h 12"/>
                  <a:gd name="T2" fmla="*/ 0 w 3"/>
                  <a:gd name="T3" fmla="*/ 0 h 12"/>
                  <a:gd name="T4" fmla="*/ 0 w 3"/>
                  <a:gd name="T5" fmla="*/ 0 h 12"/>
                  <a:gd name="T6" fmla="*/ 1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0" y="0"/>
                    </a:moveTo>
                    <a:lnTo>
                      <a:pt x="0" y="0"/>
                    </a:lnTo>
                    <a:lnTo>
                      <a:pt x="3" y="1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Freeform 1249"/>
              <p:cNvSpPr>
                <a:spLocks/>
              </p:cNvSpPr>
              <p:nvPr/>
            </p:nvSpPr>
            <p:spPr bwMode="auto">
              <a:xfrm>
                <a:off x="4526" y="1971"/>
                <a:ext cx="1" cy="4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0 h 8"/>
                  <a:gd name="T4" fmla="*/ 0 w 2"/>
                  <a:gd name="T5" fmla="*/ 0 h 8"/>
                  <a:gd name="T6" fmla="*/ 1 w 2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Freeform 1250"/>
              <p:cNvSpPr>
                <a:spLocks/>
              </p:cNvSpPr>
              <p:nvPr/>
            </p:nvSpPr>
            <p:spPr bwMode="auto">
              <a:xfrm>
                <a:off x="4527" y="1975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0 h 7"/>
                  <a:gd name="T4" fmla="*/ 0 w 4"/>
                  <a:gd name="T5" fmla="*/ 0 h 7"/>
                  <a:gd name="T6" fmla="*/ 1 w 4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4" y="7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Freeform 1251"/>
              <p:cNvSpPr>
                <a:spLocks/>
              </p:cNvSpPr>
              <p:nvPr/>
            </p:nvSpPr>
            <p:spPr bwMode="auto">
              <a:xfrm>
                <a:off x="4529" y="1979"/>
                <a:ext cx="1" cy="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Freeform 1252"/>
              <p:cNvSpPr>
                <a:spLocks/>
              </p:cNvSpPr>
              <p:nvPr/>
            </p:nvSpPr>
            <p:spPr bwMode="auto">
              <a:xfrm>
                <a:off x="4530" y="1982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Freeform 1253"/>
              <p:cNvSpPr>
                <a:spLocks/>
              </p:cNvSpPr>
              <p:nvPr/>
            </p:nvSpPr>
            <p:spPr bwMode="auto">
              <a:xfrm>
                <a:off x="4532" y="1984"/>
                <a:ext cx="1" cy="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Freeform 1254"/>
              <p:cNvSpPr>
                <a:spLocks/>
              </p:cNvSpPr>
              <p:nvPr/>
            </p:nvSpPr>
            <p:spPr bwMode="auto">
              <a:xfrm>
                <a:off x="4533" y="198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Freeform 1255"/>
              <p:cNvSpPr>
                <a:spLocks/>
              </p:cNvSpPr>
              <p:nvPr/>
            </p:nvSpPr>
            <p:spPr bwMode="auto">
              <a:xfrm>
                <a:off x="4535" y="198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Freeform 1256"/>
              <p:cNvSpPr>
                <a:spLocks/>
              </p:cNvSpPr>
              <p:nvPr/>
            </p:nvSpPr>
            <p:spPr bwMode="auto">
              <a:xfrm>
                <a:off x="4536" y="19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1257"/>
              <p:cNvSpPr>
                <a:spLocks/>
              </p:cNvSpPr>
              <p:nvPr/>
            </p:nvSpPr>
            <p:spPr bwMode="auto">
              <a:xfrm>
                <a:off x="4538" y="19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1258"/>
              <p:cNvSpPr>
                <a:spLocks/>
              </p:cNvSpPr>
              <p:nvPr/>
            </p:nvSpPr>
            <p:spPr bwMode="auto">
              <a:xfrm>
                <a:off x="4539" y="19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1259"/>
              <p:cNvSpPr>
                <a:spLocks/>
              </p:cNvSpPr>
              <p:nvPr/>
            </p:nvSpPr>
            <p:spPr bwMode="auto">
              <a:xfrm>
                <a:off x="4541" y="198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1260"/>
              <p:cNvSpPr>
                <a:spLocks/>
              </p:cNvSpPr>
              <p:nvPr/>
            </p:nvSpPr>
            <p:spPr bwMode="auto">
              <a:xfrm>
                <a:off x="4542" y="19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1261"/>
              <p:cNvSpPr>
                <a:spLocks/>
              </p:cNvSpPr>
              <p:nvPr/>
            </p:nvSpPr>
            <p:spPr bwMode="auto">
              <a:xfrm>
                <a:off x="4544" y="19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1262"/>
              <p:cNvSpPr>
                <a:spLocks/>
              </p:cNvSpPr>
              <p:nvPr/>
            </p:nvSpPr>
            <p:spPr bwMode="auto">
              <a:xfrm>
                <a:off x="4545" y="19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Freeform 1263"/>
              <p:cNvSpPr>
                <a:spLocks/>
              </p:cNvSpPr>
              <p:nvPr/>
            </p:nvSpPr>
            <p:spPr bwMode="auto">
              <a:xfrm>
                <a:off x="4546" y="19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Freeform 1264"/>
              <p:cNvSpPr>
                <a:spLocks/>
              </p:cNvSpPr>
              <p:nvPr/>
            </p:nvSpPr>
            <p:spPr bwMode="auto">
              <a:xfrm>
                <a:off x="4548" y="19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Freeform 1265"/>
              <p:cNvSpPr>
                <a:spLocks/>
              </p:cNvSpPr>
              <p:nvPr/>
            </p:nvSpPr>
            <p:spPr bwMode="auto">
              <a:xfrm>
                <a:off x="4549" y="1986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Freeform 1266"/>
              <p:cNvSpPr>
                <a:spLocks/>
              </p:cNvSpPr>
              <p:nvPr/>
            </p:nvSpPr>
            <p:spPr bwMode="auto">
              <a:xfrm>
                <a:off x="4551" y="198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Freeform 1267"/>
              <p:cNvSpPr>
                <a:spLocks/>
              </p:cNvSpPr>
              <p:nvPr/>
            </p:nvSpPr>
            <p:spPr bwMode="auto">
              <a:xfrm>
                <a:off x="4552" y="19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Freeform 1268"/>
              <p:cNvSpPr>
                <a:spLocks/>
              </p:cNvSpPr>
              <p:nvPr/>
            </p:nvSpPr>
            <p:spPr bwMode="auto">
              <a:xfrm>
                <a:off x="4554" y="198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Freeform 1269"/>
              <p:cNvSpPr>
                <a:spLocks/>
              </p:cNvSpPr>
              <p:nvPr/>
            </p:nvSpPr>
            <p:spPr bwMode="auto">
              <a:xfrm>
                <a:off x="4555" y="199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Freeform 1270"/>
              <p:cNvSpPr>
                <a:spLocks/>
              </p:cNvSpPr>
              <p:nvPr/>
            </p:nvSpPr>
            <p:spPr bwMode="auto">
              <a:xfrm>
                <a:off x="4557" y="199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Freeform 1271"/>
              <p:cNvSpPr>
                <a:spLocks/>
              </p:cNvSpPr>
              <p:nvPr/>
            </p:nvSpPr>
            <p:spPr bwMode="auto">
              <a:xfrm>
                <a:off x="4558" y="199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Freeform 1272"/>
              <p:cNvSpPr>
                <a:spLocks/>
              </p:cNvSpPr>
              <p:nvPr/>
            </p:nvSpPr>
            <p:spPr bwMode="auto">
              <a:xfrm>
                <a:off x="4560" y="199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Freeform 1273"/>
              <p:cNvSpPr>
                <a:spLocks/>
              </p:cNvSpPr>
              <p:nvPr/>
            </p:nvSpPr>
            <p:spPr bwMode="auto">
              <a:xfrm>
                <a:off x="4561" y="199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Freeform 1274"/>
              <p:cNvSpPr>
                <a:spLocks/>
              </p:cNvSpPr>
              <p:nvPr/>
            </p:nvSpPr>
            <p:spPr bwMode="auto">
              <a:xfrm>
                <a:off x="4563" y="199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Freeform 1275"/>
              <p:cNvSpPr>
                <a:spLocks/>
              </p:cNvSpPr>
              <p:nvPr/>
            </p:nvSpPr>
            <p:spPr bwMode="auto">
              <a:xfrm>
                <a:off x="4563" y="199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Freeform 1276"/>
              <p:cNvSpPr>
                <a:spLocks/>
              </p:cNvSpPr>
              <p:nvPr/>
            </p:nvSpPr>
            <p:spPr bwMode="auto">
              <a:xfrm>
                <a:off x="4565" y="199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Freeform 1277"/>
              <p:cNvSpPr>
                <a:spLocks/>
              </p:cNvSpPr>
              <p:nvPr/>
            </p:nvSpPr>
            <p:spPr bwMode="auto">
              <a:xfrm>
                <a:off x="4566" y="199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Freeform 1278"/>
              <p:cNvSpPr>
                <a:spLocks/>
              </p:cNvSpPr>
              <p:nvPr/>
            </p:nvSpPr>
            <p:spPr bwMode="auto">
              <a:xfrm>
                <a:off x="4568" y="199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Freeform 1279"/>
              <p:cNvSpPr>
                <a:spLocks/>
              </p:cNvSpPr>
              <p:nvPr/>
            </p:nvSpPr>
            <p:spPr bwMode="auto">
              <a:xfrm>
                <a:off x="4569" y="199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Freeform 1280"/>
              <p:cNvSpPr>
                <a:spLocks/>
              </p:cNvSpPr>
              <p:nvPr/>
            </p:nvSpPr>
            <p:spPr bwMode="auto">
              <a:xfrm>
                <a:off x="4571" y="199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Freeform 1281"/>
              <p:cNvSpPr>
                <a:spLocks/>
              </p:cNvSpPr>
              <p:nvPr/>
            </p:nvSpPr>
            <p:spPr bwMode="auto">
              <a:xfrm>
                <a:off x="4572" y="199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Freeform 1282"/>
              <p:cNvSpPr>
                <a:spLocks/>
              </p:cNvSpPr>
              <p:nvPr/>
            </p:nvSpPr>
            <p:spPr bwMode="auto">
              <a:xfrm>
                <a:off x="4574" y="199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Freeform 1283"/>
              <p:cNvSpPr>
                <a:spLocks/>
              </p:cNvSpPr>
              <p:nvPr/>
            </p:nvSpPr>
            <p:spPr bwMode="auto">
              <a:xfrm>
                <a:off x="4575" y="1990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Freeform 1284"/>
              <p:cNvSpPr>
                <a:spLocks/>
              </p:cNvSpPr>
              <p:nvPr/>
            </p:nvSpPr>
            <p:spPr bwMode="auto">
              <a:xfrm>
                <a:off x="4577" y="1988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Freeform 1285"/>
              <p:cNvSpPr>
                <a:spLocks/>
              </p:cNvSpPr>
              <p:nvPr/>
            </p:nvSpPr>
            <p:spPr bwMode="auto">
              <a:xfrm>
                <a:off x="4578" y="19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Freeform 1286"/>
              <p:cNvSpPr>
                <a:spLocks/>
              </p:cNvSpPr>
              <p:nvPr/>
            </p:nvSpPr>
            <p:spPr bwMode="auto">
              <a:xfrm>
                <a:off x="4580" y="198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Freeform 1287"/>
              <p:cNvSpPr>
                <a:spLocks/>
              </p:cNvSpPr>
              <p:nvPr/>
            </p:nvSpPr>
            <p:spPr bwMode="auto">
              <a:xfrm>
                <a:off x="4581" y="198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1288"/>
              <p:cNvSpPr>
                <a:spLocks/>
              </p:cNvSpPr>
              <p:nvPr/>
            </p:nvSpPr>
            <p:spPr bwMode="auto">
              <a:xfrm>
                <a:off x="4582" y="198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1289"/>
              <p:cNvSpPr>
                <a:spLocks/>
              </p:cNvSpPr>
              <p:nvPr/>
            </p:nvSpPr>
            <p:spPr bwMode="auto">
              <a:xfrm>
                <a:off x="4584" y="199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1290"/>
              <p:cNvSpPr>
                <a:spLocks/>
              </p:cNvSpPr>
              <p:nvPr/>
            </p:nvSpPr>
            <p:spPr bwMode="auto">
              <a:xfrm>
                <a:off x="4585" y="199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1291"/>
              <p:cNvSpPr>
                <a:spLocks/>
              </p:cNvSpPr>
              <p:nvPr/>
            </p:nvSpPr>
            <p:spPr bwMode="auto">
              <a:xfrm>
                <a:off x="4587" y="1992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1292"/>
              <p:cNvSpPr>
                <a:spLocks/>
              </p:cNvSpPr>
              <p:nvPr/>
            </p:nvSpPr>
            <p:spPr bwMode="auto">
              <a:xfrm>
                <a:off x="4588" y="199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Freeform 1293"/>
              <p:cNvSpPr>
                <a:spLocks/>
              </p:cNvSpPr>
              <p:nvPr/>
            </p:nvSpPr>
            <p:spPr bwMode="auto">
              <a:xfrm>
                <a:off x="4590" y="199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Freeform 1294"/>
              <p:cNvSpPr>
                <a:spLocks/>
              </p:cNvSpPr>
              <p:nvPr/>
            </p:nvSpPr>
            <p:spPr bwMode="auto">
              <a:xfrm>
                <a:off x="4591" y="199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Freeform 1295"/>
              <p:cNvSpPr>
                <a:spLocks/>
              </p:cNvSpPr>
              <p:nvPr/>
            </p:nvSpPr>
            <p:spPr bwMode="auto">
              <a:xfrm>
                <a:off x="4593" y="199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Freeform 1296"/>
              <p:cNvSpPr>
                <a:spLocks/>
              </p:cNvSpPr>
              <p:nvPr/>
            </p:nvSpPr>
            <p:spPr bwMode="auto">
              <a:xfrm>
                <a:off x="4594" y="199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Freeform 1297"/>
              <p:cNvSpPr>
                <a:spLocks/>
              </p:cNvSpPr>
              <p:nvPr/>
            </p:nvSpPr>
            <p:spPr bwMode="auto">
              <a:xfrm>
                <a:off x="4596" y="199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Freeform 1298"/>
              <p:cNvSpPr>
                <a:spLocks/>
              </p:cNvSpPr>
              <p:nvPr/>
            </p:nvSpPr>
            <p:spPr bwMode="auto">
              <a:xfrm>
                <a:off x="4597" y="199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1299"/>
              <p:cNvSpPr>
                <a:spLocks/>
              </p:cNvSpPr>
              <p:nvPr/>
            </p:nvSpPr>
            <p:spPr bwMode="auto">
              <a:xfrm>
                <a:off x="4599" y="199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Freeform 1300"/>
              <p:cNvSpPr>
                <a:spLocks/>
              </p:cNvSpPr>
              <p:nvPr/>
            </p:nvSpPr>
            <p:spPr bwMode="auto">
              <a:xfrm>
                <a:off x="4600" y="1997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Freeform 1301"/>
              <p:cNvSpPr>
                <a:spLocks/>
              </p:cNvSpPr>
              <p:nvPr/>
            </p:nvSpPr>
            <p:spPr bwMode="auto">
              <a:xfrm>
                <a:off x="4602" y="199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Freeform 1302"/>
              <p:cNvSpPr>
                <a:spLocks/>
              </p:cNvSpPr>
              <p:nvPr/>
            </p:nvSpPr>
            <p:spPr bwMode="auto">
              <a:xfrm>
                <a:off x="4603" y="199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Freeform 1303"/>
              <p:cNvSpPr>
                <a:spLocks/>
              </p:cNvSpPr>
              <p:nvPr/>
            </p:nvSpPr>
            <p:spPr bwMode="auto">
              <a:xfrm>
                <a:off x="4605" y="200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Freeform 1304"/>
              <p:cNvSpPr>
                <a:spLocks/>
              </p:cNvSpPr>
              <p:nvPr/>
            </p:nvSpPr>
            <p:spPr bwMode="auto">
              <a:xfrm>
                <a:off x="4606" y="200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Freeform 1305"/>
              <p:cNvSpPr>
                <a:spLocks/>
              </p:cNvSpPr>
              <p:nvPr/>
            </p:nvSpPr>
            <p:spPr bwMode="auto">
              <a:xfrm>
                <a:off x="4608" y="200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Freeform 1306"/>
              <p:cNvSpPr>
                <a:spLocks/>
              </p:cNvSpPr>
              <p:nvPr/>
            </p:nvSpPr>
            <p:spPr bwMode="auto">
              <a:xfrm>
                <a:off x="4609" y="200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1307"/>
              <p:cNvSpPr>
                <a:spLocks/>
              </p:cNvSpPr>
              <p:nvPr/>
            </p:nvSpPr>
            <p:spPr bwMode="auto">
              <a:xfrm>
                <a:off x="4611" y="200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Freeform 1308"/>
              <p:cNvSpPr>
                <a:spLocks/>
              </p:cNvSpPr>
              <p:nvPr/>
            </p:nvSpPr>
            <p:spPr bwMode="auto">
              <a:xfrm>
                <a:off x="4612" y="2004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Freeform 1309"/>
              <p:cNvSpPr>
                <a:spLocks/>
              </p:cNvSpPr>
              <p:nvPr/>
            </p:nvSpPr>
            <p:spPr bwMode="auto">
              <a:xfrm>
                <a:off x="4613" y="200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Freeform 1310"/>
              <p:cNvSpPr>
                <a:spLocks/>
              </p:cNvSpPr>
              <p:nvPr/>
            </p:nvSpPr>
            <p:spPr bwMode="auto">
              <a:xfrm>
                <a:off x="4614" y="200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Freeform 1311"/>
              <p:cNvSpPr>
                <a:spLocks/>
              </p:cNvSpPr>
              <p:nvPr/>
            </p:nvSpPr>
            <p:spPr bwMode="auto">
              <a:xfrm>
                <a:off x="4616" y="200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1312"/>
              <p:cNvSpPr>
                <a:spLocks/>
              </p:cNvSpPr>
              <p:nvPr/>
            </p:nvSpPr>
            <p:spPr bwMode="auto">
              <a:xfrm>
                <a:off x="4617" y="200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1313"/>
              <p:cNvSpPr>
                <a:spLocks/>
              </p:cNvSpPr>
              <p:nvPr/>
            </p:nvSpPr>
            <p:spPr bwMode="auto">
              <a:xfrm>
                <a:off x="4619" y="200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1314"/>
              <p:cNvSpPr>
                <a:spLocks/>
              </p:cNvSpPr>
              <p:nvPr/>
            </p:nvSpPr>
            <p:spPr bwMode="auto">
              <a:xfrm>
                <a:off x="4620" y="200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Freeform 1315"/>
              <p:cNvSpPr>
                <a:spLocks/>
              </p:cNvSpPr>
              <p:nvPr/>
            </p:nvSpPr>
            <p:spPr bwMode="auto">
              <a:xfrm>
                <a:off x="4621" y="200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1316"/>
              <p:cNvSpPr>
                <a:spLocks/>
              </p:cNvSpPr>
              <p:nvPr/>
            </p:nvSpPr>
            <p:spPr bwMode="auto">
              <a:xfrm>
                <a:off x="4623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1317"/>
              <p:cNvSpPr>
                <a:spLocks/>
              </p:cNvSpPr>
              <p:nvPr/>
            </p:nvSpPr>
            <p:spPr bwMode="auto">
              <a:xfrm>
                <a:off x="4624" y="2007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1318"/>
              <p:cNvSpPr>
                <a:spLocks/>
              </p:cNvSpPr>
              <p:nvPr/>
            </p:nvSpPr>
            <p:spPr bwMode="auto">
              <a:xfrm>
                <a:off x="4626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Freeform 1319"/>
              <p:cNvSpPr>
                <a:spLocks/>
              </p:cNvSpPr>
              <p:nvPr/>
            </p:nvSpPr>
            <p:spPr bwMode="auto">
              <a:xfrm>
                <a:off x="4627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Freeform 1320"/>
              <p:cNvSpPr>
                <a:spLocks/>
              </p:cNvSpPr>
              <p:nvPr/>
            </p:nvSpPr>
            <p:spPr bwMode="auto">
              <a:xfrm>
                <a:off x="4629" y="200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1321"/>
              <p:cNvSpPr>
                <a:spLocks/>
              </p:cNvSpPr>
              <p:nvPr/>
            </p:nvSpPr>
            <p:spPr bwMode="auto">
              <a:xfrm>
                <a:off x="4630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Freeform 1322"/>
              <p:cNvSpPr>
                <a:spLocks/>
              </p:cNvSpPr>
              <p:nvPr/>
            </p:nvSpPr>
            <p:spPr bwMode="auto">
              <a:xfrm>
                <a:off x="4632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1323"/>
              <p:cNvSpPr>
                <a:spLocks/>
              </p:cNvSpPr>
              <p:nvPr/>
            </p:nvSpPr>
            <p:spPr bwMode="auto">
              <a:xfrm>
                <a:off x="4633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1324"/>
              <p:cNvSpPr>
                <a:spLocks/>
              </p:cNvSpPr>
              <p:nvPr/>
            </p:nvSpPr>
            <p:spPr bwMode="auto">
              <a:xfrm>
                <a:off x="4635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1325"/>
              <p:cNvSpPr>
                <a:spLocks/>
              </p:cNvSpPr>
              <p:nvPr/>
            </p:nvSpPr>
            <p:spPr bwMode="auto">
              <a:xfrm>
                <a:off x="4636" y="200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Freeform 1326"/>
              <p:cNvSpPr>
                <a:spLocks/>
              </p:cNvSpPr>
              <p:nvPr/>
            </p:nvSpPr>
            <p:spPr bwMode="auto">
              <a:xfrm>
                <a:off x="4638" y="200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Freeform 1327"/>
              <p:cNvSpPr>
                <a:spLocks/>
              </p:cNvSpPr>
              <p:nvPr/>
            </p:nvSpPr>
            <p:spPr bwMode="auto">
              <a:xfrm>
                <a:off x="4639" y="200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Freeform 1328"/>
              <p:cNvSpPr>
                <a:spLocks/>
              </p:cNvSpPr>
              <p:nvPr/>
            </p:nvSpPr>
            <p:spPr bwMode="auto">
              <a:xfrm>
                <a:off x="4641" y="2010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Freeform 1329"/>
              <p:cNvSpPr>
                <a:spLocks/>
              </p:cNvSpPr>
              <p:nvPr/>
            </p:nvSpPr>
            <p:spPr bwMode="auto">
              <a:xfrm>
                <a:off x="4642" y="201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Freeform 1330"/>
              <p:cNvSpPr>
                <a:spLocks/>
              </p:cNvSpPr>
              <p:nvPr/>
            </p:nvSpPr>
            <p:spPr bwMode="auto">
              <a:xfrm>
                <a:off x="4644" y="201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Freeform 1331"/>
              <p:cNvSpPr>
                <a:spLocks/>
              </p:cNvSpPr>
              <p:nvPr/>
            </p:nvSpPr>
            <p:spPr bwMode="auto">
              <a:xfrm>
                <a:off x="4645" y="201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Freeform 1332"/>
              <p:cNvSpPr>
                <a:spLocks/>
              </p:cNvSpPr>
              <p:nvPr/>
            </p:nvSpPr>
            <p:spPr bwMode="auto">
              <a:xfrm>
                <a:off x="4647" y="201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Freeform 1333"/>
              <p:cNvSpPr>
                <a:spLocks/>
              </p:cNvSpPr>
              <p:nvPr/>
            </p:nvSpPr>
            <p:spPr bwMode="auto">
              <a:xfrm>
                <a:off x="4648" y="2015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Freeform 1334"/>
              <p:cNvSpPr>
                <a:spLocks/>
              </p:cNvSpPr>
              <p:nvPr/>
            </p:nvSpPr>
            <p:spPr bwMode="auto">
              <a:xfrm>
                <a:off x="4650" y="201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1335"/>
              <p:cNvSpPr>
                <a:spLocks/>
              </p:cNvSpPr>
              <p:nvPr/>
            </p:nvSpPr>
            <p:spPr bwMode="auto">
              <a:xfrm>
                <a:off x="4651" y="201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Freeform 1336"/>
              <p:cNvSpPr>
                <a:spLocks/>
              </p:cNvSpPr>
              <p:nvPr/>
            </p:nvSpPr>
            <p:spPr bwMode="auto">
              <a:xfrm>
                <a:off x="4653" y="201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Freeform 1337"/>
              <p:cNvSpPr>
                <a:spLocks/>
              </p:cNvSpPr>
              <p:nvPr/>
            </p:nvSpPr>
            <p:spPr bwMode="auto">
              <a:xfrm>
                <a:off x="4654" y="201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1338"/>
              <p:cNvSpPr>
                <a:spLocks/>
              </p:cNvSpPr>
              <p:nvPr/>
            </p:nvSpPr>
            <p:spPr bwMode="auto">
              <a:xfrm>
                <a:off x="4656" y="201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1339"/>
              <p:cNvSpPr>
                <a:spLocks/>
              </p:cNvSpPr>
              <p:nvPr/>
            </p:nvSpPr>
            <p:spPr bwMode="auto">
              <a:xfrm>
                <a:off x="4657" y="201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1340"/>
              <p:cNvSpPr>
                <a:spLocks/>
              </p:cNvSpPr>
              <p:nvPr/>
            </p:nvSpPr>
            <p:spPr bwMode="auto">
              <a:xfrm>
                <a:off x="4659" y="201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1341"/>
              <p:cNvSpPr>
                <a:spLocks/>
              </p:cNvSpPr>
              <p:nvPr/>
            </p:nvSpPr>
            <p:spPr bwMode="auto">
              <a:xfrm>
                <a:off x="4660" y="201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Freeform 1342"/>
              <p:cNvSpPr>
                <a:spLocks/>
              </p:cNvSpPr>
              <p:nvPr/>
            </p:nvSpPr>
            <p:spPr bwMode="auto">
              <a:xfrm>
                <a:off x="4661" y="2013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Freeform 1343"/>
              <p:cNvSpPr>
                <a:spLocks/>
              </p:cNvSpPr>
              <p:nvPr/>
            </p:nvSpPr>
            <p:spPr bwMode="auto">
              <a:xfrm>
                <a:off x="4662" y="2011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Freeform 1344"/>
              <p:cNvSpPr>
                <a:spLocks/>
              </p:cNvSpPr>
              <p:nvPr/>
            </p:nvSpPr>
            <p:spPr bwMode="auto">
              <a:xfrm>
                <a:off x="4663" y="201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Freeform 1345"/>
              <p:cNvSpPr>
                <a:spLocks/>
              </p:cNvSpPr>
              <p:nvPr/>
            </p:nvSpPr>
            <p:spPr bwMode="auto">
              <a:xfrm>
                <a:off x="4665" y="200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1346"/>
              <p:cNvSpPr>
                <a:spLocks/>
              </p:cNvSpPr>
              <p:nvPr/>
            </p:nvSpPr>
            <p:spPr bwMode="auto">
              <a:xfrm>
                <a:off x="4666" y="200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Freeform 1347"/>
              <p:cNvSpPr>
                <a:spLocks/>
              </p:cNvSpPr>
              <p:nvPr/>
            </p:nvSpPr>
            <p:spPr bwMode="auto">
              <a:xfrm>
                <a:off x="4668" y="200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Freeform 1348"/>
              <p:cNvSpPr>
                <a:spLocks/>
              </p:cNvSpPr>
              <p:nvPr/>
            </p:nvSpPr>
            <p:spPr bwMode="auto">
              <a:xfrm>
                <a:off x="4669" y="200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Freeform 1349"/>
              <p:cNvSpPr>
                <a:spLocks/>
              </p:cNvSpPr>
              <p:nvPr/>
            </p:nvSpPr>
            <p:spPr bwMode="auto">
              <a:xfrm>
                <a:off x="4671" y="200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Freeform 1350"/>
              <p:cNvSpPr>
                <a:spLocks/>
              </p:cNvSpPr>
              <p:nvPr/>
            </p:nvSpPr>
            <p:spPr bwMode="auto">
              <a:xfrm>
                <a:off x="4672" y="200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Freeform 1351"/>
              <p:cNvSpPr>
                <a:spLocks/>
              </p:cNvSpPr>
              <p:nvPr/>
            </p:nvSpPr>
            <p:spPr bwMode="auto">
              <a:xfrm>
                <a:off x="4674" y="20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Freeform 1352"/>
              <p:cNvSpPr>
                <a:spLocks/>
              </p:cNvSpPr>
              <p:nvPr/>
            </p:nvSpPr>
            <p:spPr bwMode="auto">
              <a:xfrm>
                <a:off x="4675" y="200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1353"/>
              <p:cNvSpPr>
                <a:spLocks/>
              </p:cNvSpPr>
              <p:nvPr/>
            </p:nvSpPr>
            <p:spPr bwMode="auto">
              <a:xfrm>
                <a:off x="4677" y="200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1354"/>
              <p:cNvSpPr>
                <a:spLocks/>
              </p:cNvSpPr>
              <p:nvPr/>
            </p:nvSpPr>
            <p:spPr bwMode="auto">
              <a:xfrm>
                <a:off x="4678" y="200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1355"/>
              <p:cNvSpPr>
                <a:spLocks/>
              </p:cNvSpPr>
              <p:nvPr/>
            </p:nvSpPr>
            <p:spPr bwMode="auto">
              <a:xfrm>
                <a:off x="4680" y="200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1356"/>
              <p:cNvSpPr>
                <a:spLocks/>
              </p:cNvSpPr>
              <p:nvPr/>
            </p:nvSpPr>
            <p:spPr bwMode="auto">
              <a:xfrm>
                <a:off x="4681" y="200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Freeform 1357"/>
              <p:cNvSpPr>
                <a:spLocks/>
              </p:cNvSpPr>
              <p:nvPr/>
            </p:nvSpPr>
            <p:spPr bwMode="auto">
              <a:xfrm>
                <a:off x="4683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Freeform 1358"/>
              <p:cNvSpPr>
                <a:spLocks/>
              </p:cNvSpPr>
              <p:nvPr/>
            </p:nvSpPr>
            <p:spPr bwMode="auto">
              <a:xfrm>
                <a:off x="4684" y="200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Freeform 1359"/>
              <p:cNvSpPr>
                <a:spLocks/>
              </p:cNvSpPr>
              <p:nvPr/>
            </p:nvSpPr>
            <p:spPr bwMode="auto">
              <a:xfrm>
                <a:off x="4686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Freeform 1360"/>
              <p:cNvSpPr>
                <a:spLocks/>
              </p:cNvSpPr>
              <p:nvPr/>
            </p:nvSpPr>
            <p:spPr bwMode="auto">
              <a:xfrm>
                <a:off x="4687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Freeform 1361"/>
              <p:cNvSpPr>
                <a:spLocks/>
              </p:cNvSpPr>
              <p:nvPr/>
            </p:nvSpPr>
            <p:spPr bwMode="auto">
              <a:xfrm>
                <a:off x="4689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Freeform 1362"/>
              <p:cNvSpPr>
                <a:spLocks/>
              </p:cNvSpPr>
              <p:nvPr/>
            </p:nvSpPr>
            <p:spPr bwMode="auto">
              <a:xfrm>
                <a:off x="4690" y="200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Freeform 1363"/>
              <p:cNvSpPr>
                <a:spLocks/>
              </p:cNvSpPr>
              <p:nvPr/>
            </p:nvSpPr>
            <p:spPr bwMode="auto">
              <a:xfrm>
                <a:off x="4692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Freeform 1364"/>
              <p:cNvSpPr>
                <a:spLocks/>
              </p:cNvSpPr>
              <p:nvPr/>
            </p:nvSpPr>
            <p:spPr bwMode="auto">
              <a:xfrm>
                <a:off x="4693" y="200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Freeform 1365"/>
              <p:cNvSpPr>
                <a:spLocks/>
              </p:cNvSpPr>
              <p:nvPr/>
            </p:nvSpPr>
            <p:spPr bwMode="auto">
              <a:xfrm>
                <a:off x="4695" y="200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Freeform 1366"/>
              <p:cNvSpPr>
                <a:spLocks/>
              </p:cNvSpPr>
              <p:nvPr/>
            </p:nvSpPr>
            <p:spPr bwMode="auto">
              <a:xfrm>
                <a:off x="4696" y="200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Freeform 1367"/>
              <p:cNvSpPr>
                <a:spLocks/>
              </p:cNvSpPr>
              <p:nvPr/>
            </p:nvSpPr>
            <p:spPr bwMode="auto">
              <a:xfrm>
                <a:off x="4698" y="200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Freeform 1368"/>
              <p:cNvSpPr>
                <a:spLocks/>
              </p:cNvSpPr>
              <p:nvPr/>
            </p:nvSpPr>
            <p:spPr bwMode="auto">
              <a:xfrm>
                <a:off x="4699" y="200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Freeform 1369"/>
              <p:cNvSpPr>
                <a:spLocks/>
              </p:cNvSpPr>
              <p:nvPr/>
            </p:nvSpPr>
            <p:spPr bwMode="auto">
              <a:xfrm>
                <a:off x="4700" y="200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Freeform 1370"/>
              <p:cNvSpPr>
                <a:spLocks/>
              </p:cNvSpPr>
              <p:nvPr/>
            </p:nvSpPr>
            <p:spPr bwMode="auto">
              <a:xfrm>
                <a:off x="4702" y="200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Freeform 1371"/>
              <p:cNvSpPr>
                <a:spLocks/>
              </p:cNvSpPr>
              <p:nvPr/>
            </p:nvSpPr>
            <p:spPr bwMode="auto">
              <a:xfrm>
                <a:off x="4703" y="200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Freeform 1372"/>
              <p:cNvSpPr>
                <a:spLocks/>
              </p:cNvSpPr>
              <p:nvPr/>
            </p:nvSpPr>
            <p:spPr bwMode="auto">
              <a:xfrm>
                <a:off x="4705" y="200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Freeform 1373"/>
              <p:cNvSpPr>
                <a:spLocks/>
              </p:cNvSpPr>
              <p:nvPr/>
            </p:nvSpPr>
            <p:spPr bwMode="auto">
              <a:xfrm>
                <a:off x="4706" y="200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Freeform 1374"/>
              <p:cNvSpPr>
                <a:spLocks/>
              </p:cNvSpPr>
              <p:nvPr/>
            </p:nvSpPr>
            <p:spPr bwMode="auto">
              <a:xfrm>
                <a:off x="4708" y="2002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Freeform 1375"/>
              <p:cNvSpPr>
                <a:spLocks/>
              </p:cNvSpPr>
              <p:nvPr/>
            </p:nvSpPr>
            <p:spPr bwMode="auto">
              <a:xfrm>
                <a:off x="4709" y="200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Freeform 1376"/>
              <p:cNvSpPr>
                <a:spLocks/>
              </p:cNvSpPr>
              <p:nvPr/>
            </p:nvSpPr>
            <p:spPr bwMode="auto">
              <a:xfrm>
                <a:off x="4711" y="200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Freeform 1377"/>
              <p:cNvSpPr>
                <a:spLocks/>
              </p:cNvSpPr>
              <p:nvPr/>
            </p:nvSpPr>
            <p:spPr bwMode="auto">
              <a:xfrm>
                <a:off x="4712" y="1999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Freeform 1378"/>
              <p:cNvSpPr>
                <a:spLocks/>
              </p:cNvSpPr>
              <p:nvPr/>
            </p:nvSpPr>
            <p:spPr bwMode="auto">
              <a:xfrm>
                <a:off x="4713" y="199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1379"/>
              <p:cNvSpPr>
                <a:spLocks/>
              </p:cNvSpPr>
              <p:nvPr/>
            </p:nvSpPr>
            <p:spPr bwMode="auto">
              <a:xfrm>
                <a:off x="4714" y="199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Freeform 1380"/>
              <p:cNvSpPr>
                <a:spLocks/>
              </p:cNvSpPr>
              <p:nvPr/>
            </p:nvSpPr>
            <p:spPr bwMode="auto">
              <a:xfrm>
                <a:off x="4716" y="1994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1381"/>
              <p:cNvSpPr>
                <a:spLocks/>
              </p:cNvSpPr>
              <p:nvPr/>
            </p:nvSpPr>
            <p:spPr bwMode="auto">
              <a:xfrm>
                <a:off x="4717" y="1991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Freeform 1382"/>
              <p:cNvSpPr>
                <a:spLocks/>
              </p:cNvSpPr>
              <p:nvPr/>
            </p:nvSpPr>
            <p:spPr bwMode="auto">
              <a:xfrm>
                <a:off x="4719" y="1988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1383"/>
              <p:cNvSpPr>
                <a:spLocks/>
              </p:cNvSpPr>
              <p:nvPr/>
            </p:nvSpPr>
            <p:spPr bwMode="auto">
              <a:xfrm>
                <a:off x="4720" y="1983"/>
                <a:ext cx="2" cy="5"/>
              </a:xfrm>
              <a:custGeom>
                <a:avLst/>
                <a:gdLst>
                  <a:gd name="T0" fmla="*/ 0 w 4"/>
                  <a:gd name="T1" fmla="*/ 1 h 10"/>
                  <a:gd name="T2" fmla="*/ 0 w 4"/>
                  <a:gd name="T3" fmla="*/ 1 h 10"/>
                  <a:gd name="T4" fmla="*/ 0 w 4"/>
                  <a:gd name="T5" fmla="*/ 1 h 10"/>
                  <a:gd name="T6" fmla="*/ 1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Freeform 1384"/>
              <p:cNvSpPr>
                <a:spLocks/>
              </p:cNvSpPr>
              <p:nvPr/>
            </p:nvSpPr>
            <p:spPr bwMode="auto">
              <a:xfrm>
                <a:off x="4722" y="1978"/>
                <a:ext cx="1" cy="5"/>
              </a:xfrm>
              <a:custGeom>
                <a:avLst/>
                <a:gdLst>
                  <a:gd name="T0" fmla="*/ 0 w 2"/>
                  <a:gd name="T1" fmla="*/ 1 h 10"/>
                  <a:gd name="T2" fmla="*/ 0 w 2"/>
                  <a:gd name="T3" fmla="*/ 1 h 10"/>
                  <a:gd name="T4" fmla="*/ 0 w 2"/>
                  <a:gd name="T5" fmla="*/ 1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0"/>
                  <a:gd name="T14" fmla="*/ 2 w 2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0">
                    <a:moveTo>
                      <a:pt x="0" y="10"/>
                    </a:move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1385"/>
              <p:cNvSpPr>
                <a:spLocks/>
              </p:cNvSpPr>
              <p:nvPr/>
            </p:nvSpPr>
            <p:spPr bwMode="auto">
              <a:xfrm>
                <a:off x="4723" y="1973"/>
                <a:ext cx="2" cy="5"/>
              </a:xfrm>
              <a:custGeom>
                <a:avLst/>
                <a:gdLst>
                  <a:gd name="T0" fmla="*/ 0 w 3"/>
                  <a:gd name="T1" fmla="*/ 1 h 9"/>
                  <a:gd name="T2" fmla="*/ 0 w 3"/>
                  <a:gd name="T3" fmla="*/ 1 h 9"/>
                  <a:gd name="T4" fmla="*/ 0 w 3"/>
                  <a:gd name="T5" fmla="*/ 1 h 9"/>
                  <a:gd name="T6" fmla="*/ 1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Freeform 1386"/>
              <p:cNvSpPr>
                <a:spLocks/>
              </p:cNvSpPr>
              <p:nvPr/>
            </p:nvSpPr>
            <p:spPr bwMode="auto">
              <a:xfrm>
                <a:off x="4725" y="1969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1 h 8"/>
                  <a:gd name="T4" fmla="*/ 0 w 2"/>
                  <a:gd name="T5" fmla="*/ 1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1387"/>
              <p:cNvSpPr>
                <a:spLocks/>
              </p:cNvSpPr>
              <p:nvPr/>
            </p:nvSpPr>
            <p:spPr bwMode="auto">
              <a:xfrm>
                <a:off x="4726" y="1966"/>
                <a:ext cx="2" cy="3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1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1388"/>
              <p:cNvSpPr>
                <a:spLocks/>
              </p:cNvSpPr>
              <p:nvPr/>
            </p:nvSpPr>
            <p:spPr bwMode="auto">
              <a:xfrm>
                <a:off x="4728" y="1963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1389"/>
              <p:cNvSpPr>
                <a:spLocks/>
              </p:cNvSpPr>
              <p:nvPr/>
            </p:nvSpPr>
            <p:spPr bwMode="auto">
              <a:xfrm>
                <a:off x="4729" y="196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1390"/>
              <p:cNvSpPr>
                <a:spLocks/>
              </p:cNvSpPr>
              <p:nvPr/>
            </p:nvSpPr>
            <p:spPr bwMode="auto">
              <a:xfrm>
                <a:off x="4731" y="19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1391"/>
              <p:cNvSpPr>
                <a:spLocks/>
              </p:cNvSpPr>
              <p:nvPr/>
            </p:nvSpPr>
            <p:spPr bwMode="auto">
              <a:xfrm>
                <a:off x="4732" y="19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Freeform 1392"/>
              <p:cNvSpPr>
                <a:spLocks/>
              </p:cNvSpPr>
              <p:nvPr/>
            </p:nvSpPr>
            <p:spPr bwMode="auto">
              <a:xfrm>
                <a:off x="4734" y="196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1393"/>
              <p:cNvSpPr>
                <a:spLocks/>
              </p:cNvSpPr>
              <p:nvPr/>
            </p:nvSpPr>
            <p:spPr bwMode="auto">
              <a:xfrm>
                <a:off x="4735" y="196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1394"/>
              <p:cNvSpPr>
                <a:spLocks/>
              </p:cNvSpPr>
              <p:nvPr/>
            </p:nvSpPr>
            <p:spPr bwMode="auto">
              <a:xfrm>
                <a:off x="4736" y="196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1395"/>
              <p:cNvSpPr>
                <a:spLocks/>
              </p:cNvSpPr>
              <p:nvPr/>
            </p:nvSpPr>
            <p:spPr bwMode="auto">
              <a:xfrm>
                <a:off x="4738" y="195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Freeform 1396"/>
              <p:cNvSpPr>
                <a:spLocks/>
              </p:cNvSpPr>
              <p:nvPr/>
            </p:nvSpPr>
            <p:spPr bwMode="auto">
              <a:xfrm>
                <a:off x="4739" y="1957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1397"/>
              <p:cNvSpPr>
                <a:spLocks/>
              </p:cNvSpPr>
              <p:nvPr/>
            </p:nvSpPr>
            <p:spPr bwMode="auto">
              <a:xfrm>
                <a:off x="4741" y="1955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Freeform 1398"/>
              <p:cNvSpPr>
                <a:spLocks/>
              </p:cNvSpPr>
              <p:nvPr/>
            </p:nvSpPr>
            <p:spPr bwMode="auto">
              <a:xfrm>
                <a:off x="4742" y="195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Freeform 1399"/>
              <p:cNvSpPr>
                <a:spLocks/>
              </p:cNvSpPr>
              <p:nvPr/>
            </p:nvSpPr>
            <p:spPr bwMode="auto">
              <a:xfrm>
                <a:off x="4744" y="1953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1400"/>
              <p:cNvSpPr>
                <a:spLocks/>
              </p:cNvSpPr>
              <p:nvPr/>
            </p:nvSpPr>
            <p:spPr bwMode="auto">
              <a:xfrm>
                <a:off x="4745" y="19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Freeform 1401"/>
              <p:cNvSpPr>
                <a:spLocks/>
              </p:cNvSpPr>
              <p:nvPr/>
            </p:nvSpPr>
            <p:spPr bwMode="auto">
              <a:xfrm>
                <a:off x="4747" y="19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Freeform 1402"/>
              <p:cNvSpPr>
                <a:spLocks/>
              </p:cNvSpPr>
              <p:nvPr/>
            </p:nvSpPr>
            <p:spPr bwMode="auto">
              <a:xfrm>
                <a:off x="4748" y="195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Freeform 1403"/>
              <p:cNvSpPr>
                <a:spLocks/>
              </p:cNvSpPr>
              <p:nvPr/>
            </p:nvSpPr>
            <p:spPr bwMode="auto">
              <a:xfrm>
                <a:off x="4750" y="19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Freeform 1404"/>
              <p:cNvSpPr>
                <a:spLocks/>
              </p:cNvSpPr>
              <p:nvPr/>
            </p:nvSpPr>
            <p:spPr bwMode="auto">
              <a:xfrm>
                <a:off x="4751" y="19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Freeform 1405"/>
              <p:cNvSpPr>
                <a:spLocks/>
              </p:cNvSpPr>
              <p:nvPr/>
            </p:nvSpPr>
            <p:spPr bwMode="auto">
              <a:xfrm>
                <a:off x="4753" y="19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1406"/>
              <p:cNvSpPr>
                <a:spLocks/>
              </p:cNvSpPr>
              <p:nvPr/>
            </p:nvSpPr>
            <p:spPr bwMode="auto">
              <a:xfrm>
                <a:off x="4754" y="195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Freeform 1407"/>
              <p:cNvSpPr>
                <a:spLocks/>
              </p:cNvSpPr>
              <p:nvPr/>
            </p:nvSpPr>
            <p:spPr bwMode="auto">
              <a:xfrm>
                <a:off x="4756" y="19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Freeform 1408"/>
              <p:cNvSpPr>
                <a:spLocks/>
              </p:cNvSpPr>
              <p:nvPr/>
            </p:nvSpPr>
            <p:spPr bwMode="auto">
              <a:xfrm>
                <a:off x="4757" y="195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Freeform 1409"/>
              <p:cNvSpPr>
                <a:spLocks/>
              </p:cNvSpPr>
              <p:nvPr/>
            </p:nvSpPr>
            <p:spPr bwMode="auto">
              <a:xfrm>
                <a:off x="4759" y="19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Freeform 1410"/>
              <p:cNvSpPr>
                <a:spLocks/>
              </p:cNvSpPr>
              <p:nvPr/>
            </p:nvSpPr>
            <p:spPr bwMode="auto">
              <a:xfrm>
                <a:off x="4760" y="1956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1411"/>
              <p:cNvSpPr>
                <a:spLocks/>
              </p:cNvSpPr>
              <p:nvPr/>
            </p:nvSpPr>
            <p:spPr bwMode="auto">
              <a:xfrm>
                <a:off x="4761" y="1957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1412"/>
              <p:cNvSpPr>
                <a:spLocks/>
              </p:cNvSpPr>
              <p:nvPr/>
            </p:nvSpPr>
            <p:spPr bwMode="auto">
              <a:xfrm>
                <a:off x="4762" y="1959"/>
                <a:ext cx="2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1 w 4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Freeform 1413"/>
              <p:cNvSpPr>
                <a:spLocks/>
              </p:cNvSpPr>
              <p:nvPr/>
            </p:nvSpPr>
            <p:spPr bwMode="auto">
              <a:xfrm>
                <a:off x="4764" y="1962"/>
                <a:ext cx="1" cy="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Freeform 1414"/>
              <p:cNvSpPr>
                <a:spLocks/>
              </p:cNvSpPr>
              <p:nvPr/>
            </p:nvSpPr>
            <p:spPr bwMode="auto">
              <a:xfrm>
                <a:off x="4765" y="1965"/>
                <a:ext cx="2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Freeform 1415"/>
              <p:cNvSpPr>
                <a:spLocks/>
              </p:cNvSpPr>
              <p:nvPr/>
            </p:nvSpPr>
            <p:spPr bwMode="auto">
              <a:xfrm>
                <a:off x="4767" y="1967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Freeform 1416"/>
              <p:cNvSpPr>
                <a:spLocks/>
              </p:cNvSpPr>
              <p:nvPr/>
            </p:nvSpPr>
            <p:spPr bwMode="auto">
              <a:xfrm>
                <a:off x="4768" y="1969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1417"/>
              <p:cNvSpPr>
                <a:spLocks/>
              </p:cNvSpPr>
              <p:nvPr/>
            </p:nvSpPr>
            <p:spPr bwMode="auto">
              <a:xfrm>
                <a:off x="4770" y="1971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Freeform 1418"/>
              <p:cNvSpPr>
                <a:spLocks/>
              </p:cNvSpPr>
              <p:nvPr/>
            </p:nvSpPr>
            <p:spPr bwMode="auto">
              <a:xfrm>
                <a:off x="4771" y="197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Freeform 1419"/>
              <p:cNvSpPr>
                <a:spLocks/>
              </p:cNvSpPr>
              <p:nvPr/>
            </p:nvSpPr>
            <p:spPr bwMode="auto">
              <a:xfrm>
                <a:off x="4772" y="1974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Freeform 1420"/>
              <p:cNvSpPr>
                <a:spLocks/>
              </p:cNvSpPr>
              <p:nvPr/>
            </p:nvSpPr>
            <p:spPr bwMode="auto">
              <a:xfrm>
                <a:off x="4774" y="1975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1421"/>
              <p:cNvSpPr>
                <a:spLocks/>
              </p:cNvSpPr>
              <p:nvPr/>
            </p:nvSpPr>
            <p:spPr bwMode="auto">
              <a:xfrm>
                <a:off x="4775" y="1977"/>
                <a:ext cx="2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1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1422"/>
              <p:cNvSpPr>
                <a:spLocks/>
              </p:cNvSpPr>
              <p:nvPr/>
            </p:nvSpPr>
            <p:spPr bwMode="auto">
              <a:xfrm>
                <a:off x="4777" y="197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1423"/>
              <p:cNvSpPr>
                <a:spLocks/>
              </p:cNvSpPr>
              <p:nvPr/>
            </p:nvSpPr>
            <p:spPr bwMode="auto">
              <a:xfrm>
                <a:off x="4778" y="1980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1 w 4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Freeform 1424"/>
              <p:cNvSpPr>
                <a:spLocks/>
              </p:cNvSpPr>
              <p:nvPr/>
            </p:nvSpPr>
            <p:spPr bwMode="auto">
              <a:xfrm>
                <a:off x="4780" y="1984"/>
                <a:ext cx="1" cy="3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0 h 6"/>
                  <a:gd name="T6" fmla="*/ 1 w 2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1425"/>
              <p:cNvSpPr>
                <a:spLocks/>
              </p:cNvSpPr>
              <p:nvPr/>
            </p:nvSpPr>
            <p:spPr bwMode="auto">
              <a:xfrm>
                <a:off x="4781" y="1987"/>
                <a:ext cx="2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1 w 4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1426"/>
              <p:cNvSpPr>
                <a:spLocks/>
              </p:cNvSpPr>
              <p:nvPr/>
            </p:nvSpPr>
            <p:spPr bwMode="auto">
              <a:xfrm>
                <a:off x="4783" y="199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1427"/>
              <p:cNvSpPr>
                <a:spLocks/>
              </p:cNvSpPr>
              <p:nvPr/>
            </p:nvSpPr>
            <p:spPr bwMode="auto">
              <a:xfrm>
                <a:off x="4785" y="199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Freeform 1428"/>
              <p:cNvSpPr>
                <a:spLocks/>
              </p:cNvSpPr>
              <p:nvPr/>
            </p:nvSpPr>
            <p:spPr bwMode="auto">
              <a:xfrm>
                <a:off x="4786" y="199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1429"/>
              <p:cNvSpPr>
                <a:spLocks/>
              </p:cNvSpPr>
              <p:nvPr/>
            </p:nvSpPr>
            <p:spPr bwMode="auto">
              <a:xfrm>
                <a:off x="4787" y="199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1430"/>
              <p:cNvSpPr>
                <a:spLocks/>
              </p:cNvSpPr>
              <p:nvPr/>
            </p:nvSpPr>
            <p:spPr bwMode="auto">
              <a:xfrm>
                <a:off x="4789" y="199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1431"/>
              <p:cNvSpPr>
                <a:spLocks/>
              </p:cNvSpPr>
              <p:nvPr/>
            </p:nvSpPr>
            <p:spPr bwMode="auto">
              <a:xfrm>
                <a:off x="4790" y="1989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Freeform 1432"/>
              <p:cNvSpPr>
                <a:spLocks/>
              </p:cNvSpPr>
              <p:nvPr/>
            </p:nvSpPr>
            <p:spPr bwMode="auto">
              <a:xfrm>
                <a:off x="4792" y="19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1433"/>
              <p:cNvSpPr>
                <a:spLocks/>
              </p:cNvSpPr>
              <p:nvPr/>
            </p:nvSpPr>
            <p:spPr bwMode="auto">
              <a:xfrm>
                <a:off x="4793" y="198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Freeform 1434"/>
              <p:cNvSpPr>
                <a:spLocks/>
              </p:cNvSpPr>
              <p:nvPr/>
            </p:nvSpPr>
            <p:spPr bwMode="auto">
              <a:xfrm>
                <a:off x="4795" y="199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1435"/>
              <p:cNvSpPr>
                <a:spLocks/>
              </p:cNvSpPr>
              <p:nvPr/>
            </p:nvSpPr>
            <p:spPr bwMode="auto">
              <a:xfrm>
                <a:off x="4796" y="1991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Freeform 1436"/>
              <p:cNvSpPr>
                <a:spLocks/>
              </p:cNvSpPr>
              <p:nvPr/>
            </p:nvSpPr>
            <p:spPr bwMode="auto">
              <a:xfrm>
                <a:off x="4798" y="1993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1437"/>
              <p:cNvSpPr>
                <a:spLocks/>
              </p:cNvSpPr>
              <p:nvPr/>
            </p:nvSpPr>
            <p:spPr bwMode="auto">
              <a:xfrm>
                <a:off x="4799" y="1994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1438"/>
              <p:cNvSpPr>
                <a:spLocks/>
              </p:cNvSpPr>
              <p:nvPr/>
            </p:nvSpPr>
            <p:spPr bwMode="auto">
              <a:xfrm>
                <a:off x="4801" y="1996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1439"/>
              <p:cNvSpPr>
                <a:spLocks/>
              </p:cNvSpPr>
              <p:nvPr/>
            </p:nvSpPr>
            <p:spPr bwMode="auto">
              <a:xfrm>
                <a:off x="4802" y="1998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Freeform 1440"/>
              <p:cNvSpPr>
                <a:spLocks/>
              </p:cNvSpPr>
              <p:nvPr/>
            </p:nvSpPr>
            <p:spPr bwMode="auto">
              <a:xfrm>
                <a:off x="4804" y="200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Freeform 1441"/>
              <p:cNvSpPr>
                <a:spLocks/>
              </p:cNvSpPr>
              <p:nvPr/>
            </p:nvSpPr>
            <p:spPr bwMode="auto">
              <a:xfrm>
                <a:off x="4805" y="200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1442"/>
              <p:cNvSpPr>
                <a:spLocks/>
              </p:cNvSpPr>
              <p:nvPr/>
            </p:nvSpPr>
            <p:spPr bwMode="auto">
              <a:xfrm>
                <a:off x="4807" y="200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1443"/>
              <p:cNvSpPr>
                <a:spLocks/>
              </p:cNvSpPr>
              <p:nvPr/>
            </p:nvSpPr>
            <p:spPr bwMode="auto">
              <a:xfrm>
                <a:off x="4808" y="200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1444"/>
              <p:cNvSpPr>
                <a:spLocks/>
              </p:cNvSpPr>
              <p:nvPr/>
            </p:nvSpPr>
            <p:spPr bwMode="auto">
              <a:xfrm>
                <a:off x="4810" y="200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1445"/>
              <p:cNvSpPr>
                <a:spLocks/>
              </p:cNvSpPr>
              <p:nvPr/>
            </p:nvSpPr>
            <p:spPr bwMode="auto">
              <a:xfrm>
                <a:off x="4811" y="200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Freeform 1446"/>
              <p:cNvSpPr>
                <a:spLocks/>
              </p:cNvSpPr>
              <p:nvPr/>
            </p:nvSpPr>
            <p:spPr bwMode="auto">
              <a:xfrm>
                <a:off x="4811" y="1999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1447"/>
              <p:cNvSpPr>
                <a:spLocks/>
              </p:cNvSpPr>
              <p:nvPr/>
            </p:nvSpPr>
            <p:spPr bwMode="auto">
              <a:xfrm>
                <a:off x="4813" y="199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1448"/>
              <p:cNvSpPr>
                <a:spLocks/>
              </p:cNvSpPr>
              <p:nvPr/>
            </p:nvSpPr>
            <p:spPr bwMode="auto">
              <a:xfrm>
                <a:off x="4814" y="1995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1449"/>
              <p:cNvSpPr>
                <a:spLocks/>
              </p:cNvSpPr>
              <p:nvPr/>
            </p:nvSpPr>
            <p:spPr bwMode="auto">
              <a:xfrm>
                <a:off x="4816" y="1993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1450"/>
              <p:cNvSpPr>
                <a:spLocks/>
              </p:cNvSpPr>
              <p:nvPr/>
            </p:nvSpPr>
            <p:spPr bwMode="auto">
              <a:xfrm>
                <a:off x="4817" y="1990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1451"/>
              <p:cNvSpPr>
                <a:spLocks/>
              </p:cNvSpPr>
              <p:nvPr/>
            </p:nvSpPr>
            <p:spPr bwMode="auto">
              <a:xfrm>
                <a:off x="4819" y="1987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1452"/>
              <p:cNvSpPr>
                <a:spLocks/>
              </p:cNvSpPr>
              <p:nvPr/>
            </p:nvSpPr>
            <p:spPr bwMode="auto">
              <a:xfrm>
                <a:off x="4821" y="1983"/>
                <a:ext cx="1" cy="4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1 h 8"/>
                  <a:gd name="T4" fmla="*/ 0 w 2"/>
                  <a:gd name="T5" fmla="*/ 1 h 8"/>
                  <a:gd name="T6" fmla="*/ 1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1453"/>
              <p:cNvSpPr>
                <a:spLocks/>
              </p:cNvSpPr>
              <p:nvPr/>
            </p:nvSpPr>
            <p:spPr bwMode="auto">
              <a:xfrm>
                <a:off x="4822" y="1980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Freeform 1454"/>
              <p:cNvSpPr>
                <a:spLocks/>
              </p:cNvSpPr>
              <p:nvPr/>
            </p:nvSpPr>
            <p:spPr bwMode="auto">
              <a:xfrm>
                <a:off x="4823" y="1979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Freeform 1455"/>
              <p:cNvSpPr>
                <a:spLocks/>
              </p:cNvSpPr>
              <p:nvPr/>
            </p:nvSpPr>
            <p:spPr bwMode="auto">
              <a:xfrm>
                <a:off x="4825" y="1977"/>
                <a:ext cx="1" cy="2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Freeform 1456"/>
              <p:cNvSpPr>
                <a:spLocks/>
              </p:cNvSpPr>
              <p:nvPr/>
            </p:nvSpPr>
            <p:spPr bwMode="auto">
              <a:xfrm>
                <a:off x="4826" y="197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Freeform 1457"/>
              <p:cNvSpPr>
                <a:spLocks/>
              </p:cNvSpPr>
              <p:nvPr/>
            </p:nvSpPr>
            <p:spPr bwMode="auto">
              <a:xfrm>
                <a:off x="4828" y="19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Freeform 1458"/>
              <p:cNvSpPr>
                <a:spLocks/>
              </p:cNvSpPr>
              <p:nvPr/>
            </p:nvSpPr>
            <p:spPr bwMode="auto">
              <a:xfrm>
                <a:off x="4829" y="197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Freeform 1459"/>
              <p:cNvSpPr>
                <a:spLocks/>
              </p:cNvSpPr>
              <p:nvPr/>
            </p:nvSpPr>
            <p:spPr bwMode="auto">
              <a:xfrm>
                <a:off x="4831" y="1976"/>
                <a:ext cx="1" cy="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Freeform 1460"/>
              <p:cNvSpPr>
                <a:spLocks/>
              </p:cNvSpPr>
              <p:nvPr/>
            </p:nvSpPr>
            <p:spPr bwMode="auto">
              <a:xfrm>
                <a:off x="4832" y="1978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Freeform 1461"/>
              <p:cNvSpPr>
                <a:spLocks/>
              </p:cNvSpPr>
              <p:nvPr/>
            </p:nvSpPr>
            <p:spPr bwMode="auto">
              <a:xfrm>
                <a:off x="4834" y="198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Freeform 1462"/>
              <p:cNvSpPr>
                <a:spLocks/>
              </p:cNvSpPr>
              <p:nvPr/>
            </p:nvSpPr>
            <p:spPr bwMode="auto">
              <a:xfrm>
                <a:off x="4835" y="1981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Freeform 1463"/>
              <p:cNvSpPr>
                <a:spLocks/>
              </p:cNvSpPr>
              <p:nvPr/>
            </p:nvSpPr>
            <p:spPr bwMode="auto">
              <a:xfrm>
                <a:off x="4837" y="1983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Freeform 1464"/>
              <p:cNvSpPr>
                <a:spLocks/>
              </p:cNvSpPr>
              <p:nvPr/>
            </p:nvSpPr>
            <p:spPr bwMode="auto">
              <a:xfrm>
                <a:off x="4838" y="19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Freeform 1465"/>
              <p:cNvSpPr>
                <a:spLocks/>
              </p:cNvSpPr>
              <p:nvPr/>
            </p:nvSpPr>
            <p:spPr bwMode="auto">
              <a:xfrm>
                <a:off x="4840" y="19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Freeform 1466"/>
              <p:cNvSpPr>
                <a:spLocks/>
              </p:cNvSpPr>
              <p:nvPr/>
            </p:nvSpPr>
            <p:spPr bwMode="auto">
              <a:xfrm>
                <a:off x="4841" y="19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Freeform 1467"/>
              <p:cNvSpPr>
                <a:spLocks/>
              </p:cNvSpPr>
              <p:nvPr/>
            </p:nvSpPr>
            <p:spPr bwMode="auto">
              <a:xfrm>
                <a:off x="4843" y="19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Freeform 1468"/>
              <p:cNvSpPr>
                <a:spLocks/>
              </p:cNvSpPr>
              <p:nvPr/>
            </p:nvSpPr>
            <p:spPr bwMode="auto">
              <a:xfrm>
                <a:off x="4844" y="198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1469"/>
              <p:cNvSpPr>
                <a:spLocks/>
              </p:cNvSpPr>
              <p:nvPr/>
            </p:nvSpPr>
            <p:spPr bwMode="auto">
              <a:xfrm>
                <a:off x="4846" y="198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1470"/>
              <p:cNvSpPr>
                <a:spLocks/>
              </p:cNvSpPr>
              <p:nvPr/>
            </p:nvSpPr>
            <p:spPr bwMode="auto">
              <a:xfrm>
                <a:off x="4847" y="1981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Freeform 1471"/>
              <p:cNvSpPr>
                <a:spLocks/>
              </p:cNvSpPr>
              <p:nvPr/>
            </p:nvSpPr>
            <p:spPr bwMode="auto">
              <a:xfrm>
                <a:off x="4848" y="1980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1472"/>
              <p:cNvSpPr>
                <a:spLocks/>
              </p:cNvSpPr>
              <p:nvPr/>
            </p:nvSpPr>
            <p:spPr bwMode="auto">
              <a:xfrm>
                <a:off x="4850" y="197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Freeform 1473"/>
              <p:cNvSpPr>
                <a:spLocks/>
              </p:cNvSpPr>
              <p:nvPr/>
            </p:nvSpPr>
            <p:spPr bwMode="auto">
              <a:xfrm>
                <a:off x="4851" y="197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Freeform 1474"/>
              <p:cNvSpPr>
                <a:spLocks/>
              </p:cNvSpPr>
              <p:nvPr/>
            </p:nvSpPr>
            <p:spPr bwMode="auto">
              <a:xfrm>
                <a:off x="4853" y="197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Freeform 1475"/>
              <p:cNvSpPr>
                <a:spLocks/>
              </p:cNvSpPr>
              <p:nvPr/>
            </p:nvSpPr>
            <p:spPr bwMode="auto">
              <a:xfrm>
                <a:off x="4854" y="197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Freeform 1476"/>
              <p:cNvSpPr>
                <a:spLocks/>
              </p:cNvSpPr>
              <p:nvPr/>
            </p:nvSpPr>
            <p:spPr bwMode="auto">
              <a:xfrm>
                <a:off x="4856" y="197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Freeform 1477"/>
              <p:cNvSpPr>
                <a:spLocks/>
              </p:cNvSpPr>
              <p:nvPr/>
            </p:nvSpPr>
            <p:spPr bwMode="auto">
              <a:xfrm>
                <a:off x="4857" y="198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Freeform 1478"/>
              <p:cNvSpPr>
                <a:spLocks/>
              </p:cNvSpPr>
              <p:nvPr/>
            </p:nvSpPr>
            <p:spPr bwMode="auto">
              <a:xfrm>
                <a:off x="4859" y="19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Freeform 1479"/>
              <p:cNvSpPr>
                <a:spLocks/>
              </p:cNvSpPr>
              <p:nvPr/>
            </p:nvSpPr>
            <p:spPr bwMode="auto">
              <a:xfrm>
                <a:off x="4860" y="1981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Freeform 1480"/>
              <p:cNvSpPr>
                <a:spLocks/>
              </p:cNvSpPr>
              <p:nvPr/>
            </p:nvSpPr>
            <p:spPr bwMode="auto">
              <a:xfrm>
                <a:off x="4861" y="19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Freeform 1481"/>
              <p:cNvSpPr>
                <a:spLocks/>
              </p:cNvSpPr>
              <p:nvPr/>
            </p:nvSpPr>
            <p:spPr bwMode="auto">
              <a:xfrm>
                <a:off x="4862" y="198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Freeform 1482"/>
              <p:cNvSpPr>
                <a:spLocks/>
              </p:cNvSpPr>
              <p:nvPr/>
            </p:nvSpPr>
            <p:spPr bwMode="auto">
              <a:xfrm>
                <a:off x="4864" y="198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Freeform 1483"/>
              <p:cNvSpPr>
                <a:spLocks/>
              </p:cNvSpPr>
              <p:nvPr/>
            </p:nvSpPr>
            <p:spPr bwMode="auto">
              <a:xfrm>
                <a:off x="4865" y="1978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Freeform 1484"/>
              <p:cNvSpPr>
                <a:spLocks/>
              </p:cNvSpPr>
              <p:nvPr/>
            </p:nvSpPr>
            <p:spPr bwMode="auto">
              <a:xfrm>
                <a:off x="4867" y="1977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Freeform 1485"/>
              <p:cNvSpPr>
                <a:spLocks/>
              </p:cNvSpPr>
              <p:nvPr/>
            </p:nvSpPr>
            <p:spPr bwMode="auto">
              <a:xfrm>
                <a:off x="4868" y="1977"/>
                <a:ext cx="2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1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Freeform 1486"/>
              <p:cNvSpPr>
                <a:spLocks/>
              </p:cNvSpPr>
              <p:nvPr/>
            </p:nvSpPr>
            <p:spPr bwMode="auto">
              <a:xfrm>
                <a:off x="4870" y="197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Freeform 1487"/>
              <p:cNvSpPr>
                <a:spLocks/>
              </p:cNvSpPr>
              <p:nvPr/>
            </p:nvSpPr>
            <p:spPr bwMode="auto">
              <a:xfrm>
                <a:off x="4871" y="1980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Freeform 1488"/>
              <p:cNvSpPr>
                <a:spLocks/>
              </p:cNvSpPr>
              <p:nvPr/>
            </p:nvSpPr>
            <p:spPr bwMode="auto">
              <a:xfrm>
                <a:off x="4873" y="1981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Freeform 1489"/>
              <p:cNvSpPr>
                <a:spLocks/>
              </p:cNvSpPr>
              <p:nvPr/>
            </p:nvSpPr>
            <p:spPr bwMode="auto">
              <a:xfrm>
                <a:off x="4874" y="198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Freeform 1490"/>
              <p:cNvSpPr>
                <a:spLocks/>
              </p:cNvSpPr>
              <p:nvPr/>
            </p:nvSpPr>
            <p:spPr bwMode="auto">
              <a:xfrm>
                <a:off x="4876" y="1984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Freeform 1491"/>
              <p:cNvSpPr>
                <a:spLocks/>
              </p:cNvSpPr>
              <p:nvPr/>
            </p:nvSpPr>
            <p:spPr bwMode="auto">
              <a:xfrm>
                <a:off x="4877" y="19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Freeform 1492"/>
              <p:cNvSpPr>
                <a:spLocks/>
              </p:cNvSpPr>
              <p:nvPr/>
            </p:nvSpPr>
            <p:spPr bwMode="auto">
              <a:xfrm>
                <a:off x="4879" y="19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Freeform 1493"/>
              <p:cNvSpPr>
                <a:spLocks/>
              </p:cNvSpPr>
              <p:nvPr/>
            </p:nvSpPr>
            <p:spPr bwMode="auto">
              <a:xfrm>
                <a:off x="4880" y="19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1494"/>
              <p:cNvSpPr>
                <a:spLocks/>
              </p:cNvSpPr>
              <p:nvPr/>
            </p:nvSpPr>
            <p:spPr bwMode="auto">
              <a:xfrm>
                <a:off x="4882" y="19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1495"/>
              <p:cNvSpPr>
                <a:spLocks/>
              </p:cNvSpPr>
              <p:nvPr/>
            </p:nvSpPr>
            <p:spPr bwMode="auto">
              <a:xfrm>
                <a:off x="4883" y="19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1496"/>
              <p:cNvSpPr>
                <a:spLocks/>
              </p:cNvSpPr>
              <p:nvPr/>
            </p:nvSpPr>
            <p:spPr bwMode="auto">
              <a:xfrm>
                <a:off x="4885" y="19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1497"/>
              <p:cNvSpPr>
                <a:spLocks/>
              </p:cNvSpPr>
              <p:nvPr/>
            </p:nvSpPr>
            <p:spPr bwMode="auto">
              <a:xfrm>
                <a:off x="4886" y="198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1498"/>
              <p:cNvSpPr>
                <a:spLocks/>
              </p:cNvSpPr>
              <p:nvPr/>
            </p:nvSpPr>
            <p:spPr bwMode="auto">
              <a:xfrm>
                <a:off x="4888" y="19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1499"/>
              <p:cNvSpPr>
                <a:spLocks/>
              </p:cNvSpPr>
              <p:nvPr/>
            </p:nvSpPr>
            <p:spPr bwMode="auto">
              <a:xfrm>
                <a:off x="4889" y="19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1500"/>
              <p:cNvSpPr>
                <a:spLocks/>
              </p:cNvSpPr>
              <p:nvPr/>
            </p:nvSpPr>
            <p:spPr bwMode="auto">
              <a:xfrm>
                <a:off x="4890" y="19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Freeform 1501"/>
              <p:cNvSpPr>
                <a:spLocks/>
              </p:cNvSpPr>
              <p:nvPr/>
            </p:nvSpPr>
            <p:spPr bwMode="auto">
              <a:xfrm>
                <a:off x="4892" y="19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Freeform 1502"/>
              <p:cNvSpPr>
                <a:spLocks/>
              </p:cNvSpPr>
              <p:nvPr/>
            </p:nvSpPr>
            <p:spPr bwMode="auto">
              <a:xfrm>
                <a:off x="4893" y="19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1503"/>
              <p:cNvSpPr>
                <a:spLocks/>
              </p:cNvSpPr>
              <p:nvPr/>
            </p:nvSpPr>
            <p:spPr bwMode="auto">
              <a:xfrm>
                <a:off x="4895" y="19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Freeform 1504"/>
              <p:cNvSpPr>
                <a:spLocks/>
              </p:cNvSpPr>
              <p:nvPr/>
            </p:nvSpPr>
            <p:spPr bwMode="auto">
              <a:xfrm>
                <a:off x="4896" y="1984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1505"/>
              <p:cNvSpPr>
                <a:spLocks/>
              </p:cNvSpPr>
              <p:nvPr/>
            </p:nvSpPr>
            <p:spPr bwMode="auto">
              <a:xfrm>
                <a:off x="4898" y="198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1506"/>
              <p:cNvSpPr>
                <a:spLocks/>
              </p:cNvSpPr>
              <p:nvPr/>
            </p:nvSpPr>
            <p:spPr bwMode="auto">
              <a:xfrm>
                <a:off x="4899" y="19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1507"/>
              <p:cNvSpPr>
                <a:spLocks/>
              </p:cNvSpPr>
              <p:nvPr/>
            </p:nvSpPr>
            <p:spPr bwMode="auto">
              <a:xfrm>
                <a:off x="4901" y="19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Freeform 1508"/>
              <p:cNvSpPr>
                <a:spLocks/>
              </p:cNvSpPr>
              <p:nvPr/>
            </p:nvSpPr>
            <p:spPr bwMode="auto">
              <a:xfrm>
                <a:off x="4902" y="19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1509"/>
              <p:cNvSpPr>
                <a:spLocks/>
              </p:cNvSpPr>
              <p:nvPr/>
            </p:nvSpPr>
            <p:spPr bwMode="auto">
              <a:xfrm>
                <a:off x="4904" y="19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1510"/>
              <p:cNvSpPr>
                <a:spLocks/>
              </p:cNvSpPr>
              <p:nvPr/>
            </p:nvSpPr>
            <p:spPr bwMode="auto">
              <a:xfrm>
                <a:off x="4905" y="19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1511"/>
              <p:cNvSpPr>
                <a:spLocks/>
              </p:cNvSpPr>
              <p:nvPr/>
            </p:nvSpPr>
            <p:spPr bwMode="auto">
              <a:xfrm>
                <a:off x="4907" y="1984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1512"/>
              <p:cNvSpPr>
                <a:spLocks/>
              </p:cNvSpPr>
              <p:nvPr/>
            </p:nvSpPr>
            <p:spPr bwMode="auto">
              <a:xfrm>
                <a:off x="4908" y="198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Freeform 1513"/>
              <p:cNvSpPr>
                <a:spLocks/>
              </p:cNvSpPr>
              <p:nvPr/>
            </p:nvSpPr>
            <p:spPr bwMode="auto">
              <a:xfrm>
                <a:off x="4910" y="1980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Freeform 1514"/>
              <p:cNvSpPr>
                <a:spLocks/>
              </p:cNvSpPr>
              <p:nvPr/>
            </p:nvSpPr>
            <p:spPr bwMode="auto">
              <a:xfrm>
                <a:off x="4910" y="197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Freeform 1515"/>
              <p:cNvSpPr>
                <a:spLocks/>
              </p:cNvSpPr>
              <p:nvPr/>
            </p:nvSpPr>
            <p:spPr bwMode="auto">
              <a:xfrm>
                <a:off x="4912" y="1977"/>
                <a:ext cx="1" cy="2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Freeform 1516"/>
              <p:cNvSpPr>
                <a:spLocks/>
              </p:cNvSpPr>
              <p:nvPr/>
            </p:nvSpPr>
            <p:spPr bwMode="auto">
              <a:xfrm>
                <a:off x="4913" y="197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Freeform 1517"/>
              <p:cNvSpPr>
                <a:spLocks/>
              </p:cNvSpPr>
              <p:nvPr/>
            </p:nvSpPr>
            <p:spPr bwMode="auto">
              <a:xfrm>
                <a:off x="4915" y="1974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Freeform 1518"/>
              <p:cNvSpPr>
                <a:spLocks/>
              </p:cNvSpPr>
              <p:nvPr/>
            </p:nvSpPr>
            <p:spPr bwMode="auto">
              <a:xfrm>
                <a:off x="4916" y="197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Freeform 1519"/>
              <p:cNvSpPr>
                <a:spLocks/>
              </p:cNvSpPr>
              <p:nvPr/>
            </p:nvSpPr>
            <p:spPr bwMode="auto">
              <a:xfrm>
                <a:off x="4918" y="197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Freeform 1520"/>
              <p:cNvSpPr>
                <a:spLocks/>
              </p:cNvSpPr>
              <p:nvPr/>
            </p:nvSpPr>
            <p:spPr bwMode="auto">
              <a:xfrm>
                <a:off x="4919" y="197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Freeform 1521"/>
              <p:cNvSpPr>
                <a:spLocks/>
              </p:cNvSpPr>
              <p:nvPr/>
            </p:nvSpPr>
            <p:spPr bwMode="auto">
              <a:xfrm>
                <a:off x="4921" y="19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Freeform 1522"/>
              <p:cNvSpPr>
                <a:spLocks/>
              </p:cNvSpPr>
              <p:nvPr/>
            </p:nvSpPr>
            <p:spPr bwMode="auto">
              <a:xfrm>
                <a:off x="4922" y="197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Freeform 1523"/>
              <p:cNvSpPr>
                <a:spLocks/>
              </p:cNvSpPr>
              <p:nvPr/>
            </p:nvSpPr>
            <p:spPr bwMode="auto">
              <a:xfrm>
                <a:off x="4924" y="197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Freeform 1524"/>
              <p:cNvSpPr>
                <a:spLocks/>
              </p:cNvSpPr>
              <p:nvPr/>
            </p:nvSpPr>
            <p:spPr bwMode="auto">
              <a:xfrm>
                <a:off x="4925" y="197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Freeform 1525"/>
              <p:cNvSpPr>
                <a:spLocks/>
              </p:cNvSpPr>
              <p:nvPr/>
            </p:nvSpPr>
            <p:spPr bwMode="auto">
              <a:xfrm>
                <a:off x="4927" y="1970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Freeform 1526"/>
              <p:cNvSpPr>
                <a:spLocks/>
              </p:cNvSpPr>
              <p:nvPr/>
            </p:nvSpPr>
            <p:spPr bwMode="auto">
              <a:xfrm>
                <a:off x="4928" y="1968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Freeform 1527"/>
              <p:cNvSpPr>
                <a:spLocks/>
              </p:cNvSpPr>
              <p:nvPr/>
            </p:nvSpPr>
            <p:spPr bwMode="auto">
              <a:xfrm>
                <a:off x="4929" y="1966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Freeform 1528"/>
              <p:cNvSpPr>
                <a:spLocks/>
              </p:cNvSpPr>
              <p:nvPr/>
            </p:nvSpPr>
            <p:spPr bwMode="auto">
              <a:xfrm>
                <a:off x="4931" y="196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Freeform 1529"/>
              <p:cNvSpPr>
                <a:spLocks/>
              </p:cNvSpPr>
              <p:nvPr/>
            </p:nvSpPr>
            <p:spPr bwMode="auto">
              <a:xfrm>
                <a:off x="4932" y="1964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Freeform 1530"/>
              <p:cNvSpPr>
                <a:spLocks/>
              </p:cNvSpPr>
              <p:nvPr/>
            </p:nvSpPr>
            <p:spPr bwMode="auto">
              <a:xfrm>
                <a:off x="4934" y="1962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Freeform 1531"/>
              <p:cNvSpPr>
                <a:spLocks/>
              </p:cNvSpPr>
              <p:nvPr/>
            </p:nvSpPr>
            <p:spPr bwMode="auto">
              <a:xfrm>
                <a:off x="4935" y="1959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Freeform 1532"/>
              <p:cNvSpPr>
                <a:spLocks/>
              </p:cNvSpPr>
              <p:nvPr/>
            </p:nvSpPr>
            <p:spPr bwMode="auto">
              <a:xfrm>
                <a:off x="4937" y="195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Freeform 1533"/>
              <p:cNvSpPr>
                <a:spLocks/>
              </p:cNvSpPr>
              <p:nvPr/>
            </p:nvSpPr>
            <p:spPr bwMode="auto">
              <a:xfrm>
                <a:off x="4938" y="195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Freeform 1534"/>
              <p:cNvSpPr>
                <a:spLocks/>
              </p:cNvSpPr>
              <p:nvPr/>
            </p:nvSpPr>
            <p:spPr bwMode="auto">
              <a:xfrm>
                <a:off x="4940" y="195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Freeform 1535"/>
              <p:cNvSpPr>
                <a:spLocks/>
              </p:cNvSpPr>
              <p:nvPr/>
            </p:nvSpPr>
            <p:spPr bwMode="auto">
              <a:xfrm>
                <a:off x="4941" y="195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Freeform 1536"/>
              <p:cNvSpPr>
                <a:spLocks/>
              </p:cNvSpPr>
              <p:nvPr/>
            </p:nvSpPr>
            <p:spPr bwMode="auto">
              <a:xfrm>
                <a:off x="4943" y="1953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Freeform 1537"/>
              <p:cNvSpPr>
                <a:spLocks/>
              </p:cNvSpPr>
              <p:nvPr/>
            </p:nvSpPr>
            <p:spPr bwMode="auto">
              <a:xfrm>
                <a:off x="4944" y="195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Freeform 1538"/>
              <p:cNvSpPr>
                <a:spLocks/>
              </p:cNvSpPr>
              <p:nvPr/>
            </p:nvSpPr>
            <p:spPr bwMode="auto">
              <a:xfrm>
                <a:off x="4946" y="195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Freeform 1539"/>
              <p:cNvSpPr>
                <a:spLocks/>
              </p:cNvSpPr>
              <p:nvPr/>
            </p:nvSpPr>
            <p:spPr bwMode="auto">
              <a:xfrm>
                <a:off x="4947" y="1950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Freeform 1540"/>
              <p:cNvSpPr>
                <a:spLocks/>
              </p:cNvSpPr>
              <p:nvPr/>
            </p:nvSpPr>
            <p:spPr bwMode="auto">
              <a:xfrm>
                <a:off x="4949" y="194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Freeform 1541"/>
              <p:cNvSpPr>
                <a:spLocks/>
              </p:cNvSpPr>
              <p:nvPr/>
            </p:nvSpPr>
            <p:spPr bwMode="auto">
              <a:xfrm>
                <a:off x="4950" y="1947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Freeform 1542"/>
              <p:cNvSpPr>
                <a:spLocks/>
              </p:cNvSpPr>
              <p:nvPr/>
            </p:nvSpPr>
            <p:spPr bwMode="auto">
              <a:xfrm>
                <a:off x="4952" y="1945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Freeform 1543"/>
              <p:cNvSpPr>
                <a:spLocks/>
              </p:cNvSpPr>
              <p:nvPr/>
            </p:nvSpPr>
            <p:spPr bwMode="auto">
              <a:xfrm>
                <a:off x="4953" y="1943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Freeform 1544"/>
              <p:cNvSpPr>
                <a:spLocks/>
              </p:cNvSpPr>
              <p:nvPr/>
            </p:nvSpPr>
            <p:spPr bwMode="auto">
              <a:xfrm>
                <a:off x="4955" y="194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Freeform 1545"/>
              <p:cNvSpPr>
                <a:spLocks/>
              </p:cNvSpPr>
              <p:nvPr/>
            </p:nvSpPr>
            <p:spPr bwMode="auto">
              <a:xfrm>
                <a:off x="4956" y="194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Freeform 1546"/>
              <p:cNvSpPr>
                <a:spLocks/>
              </p:cNvSpPr>
              <p:nvPr/>
            </p:nvSpPr>
            <p:spPr bwMode="auto">
              <a:xfrm>
                <a:off x="4958" y="194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Freeform 1547"/>
              <p:cNvSpPr>
                <a:spLocks/>
              </p:cNvSpPr>
              <p:nvPr/>
            </p:nvSpPr>
            <p:spPr bwMode="auto">
              <a:xfrm>
                <a:off x="4959" y="1944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Freeform 1548"/>
              <p:cNvSpPr>
                <a:spLocks/>
              </p:cNvSpPr>
              <p:nvPr/>
            </p:nvSpPr>
            <p:spPr bwMode="auto">
              <a:xfrm>
                <a:off x="4960" y="1945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Freeform 1549"/>
              <p:cNvSpPr>
                <a:spLocks/>
              </p:cNvSpPr>
              <p:nvPr/>
            </p:nvSpPr>
            <p:spPr bwMode="auto">
              <a:xfrm>
                <a:off x="4961" y="194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Freeform 1550"/>
              <p:cNvSpPr>
                <a:spLocks/>
              </p:cNvSpPr>
              <p:nvPr/>
            </p:nvSpPr>
            <p:spPr bwMode="auto">
              <a:xfrm>
                <a:off x="4963" y="1948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Freeform 1551"/>
              <p:cNvSpPr>
                <a:spLocks/>
              </p:cNvSpPr>
              <p:nvPr/>
            </p:nvSpPr>
            <p:spPr bwMode="auto">
              <a:xfrm>
                <a:off x="4964" y="195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Freeform 1552"/>
              <p:cNvSpPr>
                <a:spLocks/>
              </p:cNvSpPr>
              <p:nvPr/>
            </p:nvSpPr>
            <p:spPr bwMode="auto">
              <a:xfrm>
                <a:off x="4965" y="195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Freeform 1553"/>
              <p:cNvSpPr>
                <a:spLocks/>
              </p:cNvSpPr>
              <p:nvPr/>
            </p:nvSpPr>
            <p:spPr bwMode="auto">
              <a:xfrm>
                <a:off x="4967" y="195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Freeform 1554"/>
              <p:cNvSpPr>
                <a:spLocks/>
              </p:cNvSpPr>
              <p:nvPr/>
            </p:nvSpPr>
            <p:spPr bwMode="auto">
              <a:xfrm>
                <a:off x="4968" y="195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Freeform 1555"/>
              <p:cNvSpPr>
                <a:spLocks/>
              </p:cNvSpPr>
              <p:nvPr/>
            </p:nvSpPr>
            <p:spPr bwMode="auto">
              <a:xfrm>
                <a:off x="4970" y="195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Freeform 1556"/>
              <p:cNvSpPr>
                <a:spLocks/>
              </p:cNvSpPr>
              <p:nvPr/>
            </p:nvSpPr>
            <p:spPr bwMode="auto">
              <a:xfrm>
                <a:off x="4971" y="1951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Freeform 1557"/>
              <p:cNvSpPr>
                <a:spLocks/>
              </p:cNvSpPr>
              <p:nvPr/>
            </p:nvSpPr>
            <p:spPr bwMode="auto">
              <a:xfrm>
                <a:off x="4973" y="195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Freeform 1558"/>
              <p:cNvSpPr>
                <a:spLocks/>
              </p:cNvSpPr>
              <p:nvPr/>
            </p:nvSpPr>
            <p:spPr bwMode="auto">
              <a:xfrm>
                <a:off x="4974" y="195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Freeform 1559"/>
              <p:cNvSpPr>
                <a:spLocks/>
              </p:cNvSpPr>
              <p:nvPr/>
            </p:nvSpPr>
            <p:spPr bwMode="auto">
              <a:xfrm>
                <a:off x="4976" y="19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Freeform 1560"/>
              <p:cNvSpPr>
                <a:spLocks/>
              </p:cNvSpPr>
              <p:nvPr/>
            </p:nvSpPr>
            <p:spPr bwMode="auto">
              <a:xfrm>
                <a:off x="4977" y="1954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Freeform 1561"/>
              <p:cNvSpPr>
                <a:spLocks/>
              </p:cNvSpPr>
              <p:nvPr/>
            </p:nvSpPr>
            <p:spPr bwMode="auto">
              <a:xfrm>
                <a:off x="4979" y="1956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Freeform 1562"/>
              <p:cNvSpPr>
                <a:spLocks/>
              </p:cNvSpPr>
              <p:nvPr/>
            </p:nvSpPr>
            <p:spPr bwMode="auto">
              <a:xfrm>
                <a:off x="4980" y="195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Freeform 1563"/>
              <p:cNvSpPr>
                <a:spLocks/>
              </p:cNvSpPr>
              <p:nvPr/>
            </p:nvSpPr>
            <p:spPr bwMode="auto">
              <a:xfrm>
                <a:off x="4982" y="195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Freeform 1564"/>
              <p:cNvSpPr>
                <a:spLocks/>
              </p:cNvSpPr>
              <p:nvPr/>
            </p:nvSpPr>
            <p:spPr bwMode="auto">
              <a:xfrm>
                <a:off x="4983" y="195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Freeform 1565"/>
              <p:cNvSpPr>
                <a:spLocks/>
              </p:cNvSpPr>
              <p:nvPr/>
            </p:nvSpPr>
            <p:spPr bwMode="auto">
              <a:xfrm>
                <a:off x="4985" y="196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Freeform 1566"/>
              <p:cNvSpPr>
                <a:spLocks/>
              </p:cNvSpPr>
              <p:nvPr/>
            </p:nvSpPr>
            <p:spPr bwMode="auto">
              <a:xfrm>
                <a:off x="4986" y="195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Freeform 1567"/>
              <p:cNvSpPr>
                <a:spLocks/>
              </p:cNvSpPr>
              <p:nvPr/>
            </p:nvSpPr>
            <p:spPr bwMode="auto">
              <a:xfrm>
                <a:off x="4988" y="195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Freeform 1568"/>
              <p:cNvSpPr>
                <a:spLocks/>
              </p:cNvSpPr>
              <p:nvPr/>
            </p:nvSpPr>
            <p:spPr bwMode="auto">
              <a:xfrm>
                <a:off x="4989" y="195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Freeform 1569"/>
              <p:cNvSpPr>
                <a:spLocks/>
              </p:cNvSpPr>
              <p:nvPr/>
            </p:nvSpPr>
            <p:spPr bwMode="auto">
              <a:xfrm>
                <a:off x="4991" y="19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Freeform 1570"/>
              <p:cNvSpPr>
                <a:spLocks/>
              </p:cNvSpPr>
              <p:nvPr/>
            </p:nvSpPr>
            <p:spPr bwMode="auto">
              <a:xfrm>
                <a:off x="4992" y="195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Freeform 1571"/>
              <p:cNvSpPr>
                <a:spLocks/>
              </p:cNvSpPr>
              <p:nvPr/>
            </p:nvSpPr>
            <p:spPr bwMode="auto">
              <a:xfrm>
                <a:off x="4994" y="195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Freeform 1572"/>
              <p:cNvSpPr>
                <a:spLocks/>
              </p:cNvSpPr>
              <p:nvPr/>
            </p:nvSpPr>
            <p:spPr bwMode="auto">
              <a:xfrm>
                <a:off x="4995" y="195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Freeform 1573"/>
              <p:cNvSpPr>
                <a:spLocks/>
              </p:cNvSpPr>
              <p:nvPr/>
            </p:nvSpPr>
            <p:spPr bwMode="auto">
              <a:xfrm>
                <a:off x="4997" y="195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Freeform 1574"/>
              <p:cNvSpPr>
                <a:spLocks/>
              </p:cNvSpPr>
              <p:nvPr/>
            </p:nvSpPr>
            <p:spPr bwMode="auto">
              <a:xfrm>
                <a:off x="4998" y="195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Freeform 1575"/>
              <p:cNvSpPr>
                <a:spLocks/>
              </p:cNvSpPr>
              <p:nvPr/>
            </p:nvSpPr>
            <p:spPr bwMode="auto">
              <a:xfrm>
                <a:off x="5000" y="195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Freeform 1576"/>
              <p:cNvSpPr>
                <a:spLocks/>
              </p:cNvSpPr>
              <p:nvPr/>
            </p:nvSpPr>
            <p:spPr bwMode="auto">
              <a:xfrm>
                <a:off x="5001" y="195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Freeform 1577"/>
              <p:cNvSpPr>
                <a:spLocks/>
              </p:cNvSpPr>
              <p:nvPr/>
            </p:nvSpPr>
            <p:spPr bwMode="auto">
              <a:xfrm>
                <a:off x="5003" y="195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Freeform 1578"/>
              <p:cNvSpPr>
                <a:spLocks/>
              </p:cNvSpPr>
              <p:nvPr/>
            </p:nvSpPr>
            <p:spPr bwMode="auto">
              <a:xfrm>
                <a:off x="5004" y="19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Freeform 1579"/>
              <p:cNvSpPr>
                <a:spLocks/>
              </p:cNvSpPr>
              <p:nvPr/>
            </p:nvSpPr>
            <p:spPr bwMode="auto">
              <a:xfrm>
                <a:off x="5005" y="195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Freeform 1580"/>
              <p:cNvSpPr>
                <a:spLocks/>
              </p:cNvSpPr>
              <p:nvPr/>
            </p:nvSpPr>
            <p:spPr bwMode="auto">
              <a:xfrm>
                <a:off x="5007" y="1957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Freeform 1581"/>
              <p:cNvSpPr>
                <a:spLocks/>
              </p:cNvSpPr>
              <p:nvPr/>
            </p:nvSpPr>
            <p:spPr bwMode="auto">
              <a:xfrm>
                <a:off x="5008" y="1959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Freeform 1582"/>
              <p:cNvSpPr>
                <a:spLocks/>
              </p:cNvSpPr>
              <p:nvPr/>
            </p:nvSpPr>
            <p:spPr bwMode="auto">
              <a:xfrm>
                <a:off x="5009" y="195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Freeform 1583"/>
              <p:cNvSpPr>
                <a:spLocks/>
              </p:cNvSpPr>
              <p:nvPr/>
            </p:nvSpPr>
            <p:spPr bwMode="auto">
              <a:xfrm>
                <a:off x="5010" y="196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Line 1584"/>
              <p:cNvSpPr>
                <a:spLocks noChangeShapeType="1"/>
              </p:cNvSpPr>
              <p:nvPr/>
            </p:nvSpPr>
            <p:spPr bwMode="auto">
              <a:xfrm>
                <a:off x="5012" y="1960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Rectangle 1585"/>
              <p:cNvSpPr>
                <a:spLocks noChangeArrowheads="1"/>
              </p:cNvSpPr>
              <p:nvPr/>
            </p:nvSpPr>
            <p:spPr bwMode="auto">
              <a:xfrm>
                <a:off x="4397" y="1014"/>
                <a:ext cx="14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FFFF00"/>
                    </a:solidFill>
                  </a:rPr>
                  <a:t>8.26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1591" name="Freeform 1586"/>
              <p:cNvSpPr>
                <a:spLocks/>
              </p:cNvSpPr>
              <p:nvPr/>
            </p:nvSpPr>
            <p:spPr bwMode="auto">
              <a:xfrm>
                <a:off x="890" y="3289"/>
                <a:ext cx="2166" cy="1"/>
              </a:xfrm>
              <a:custGeom>
                <a:avLst/>
                <a:gdLst>
                  <a:gd name="T0" fmla="*/ 0 w 4333"/>
                  <a:gd name="T1" fmla="*/ 1 h 2"/>
                  <a:gd name="T2" fmla="*/ 0 w 4333"/>
                  <a:gd name="T3" fmla="*/ 1 h 2"/>
                  <a:gd name="T4" fmla="*/ 0 w 4333"/>
                  <a:gd name="T5" fmla="*/ 1 h 2"/>
                  <a:gd name="T6" fmla="*/ 135 w 433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33"/>
                  <a:gd name="T13" fmla="*/ 0 h 2"/>
                  <a:gd name="T14" fmla="*/ 4333 w 433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33" h="2">
                    <a:moveTo>
                      <a:pt x="0" y="2"/>
                    </a:moveTo>
                    <a:lnTo>
                      <a:pt x="0" y="2"/>
                    </a:lnTo>
                    <a:lnTo>
                      <a:pt x="433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Freeform 1587"/>
              <p:cNvSpPr>
                <a:spLocks/>
              </p:cNvSpPr>
              <p:nvPr/>
            </p:nvSpPr>
            <p:spPr bwMode="auto">
              <a:xfrm>
                <a:off x="3056" y="328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Freeform 1588"/>
              <p:cNvSpPr>
                <a:spLocks/>
              </p:cNvSpPr>
              <p:nvPr/>
            </p:nvSpPr>
            <p:spPr bwMode="auto">
              <a:xfrm>
                <a:off x="3057" y="32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Freeform 1589"/>
              <p:cNvSpPr>
                <a:spLocks/>
              </p:cNvSpPr>
              <p:nvPr/>
            </p:nvSpPr>
            <p:spPr bwMode="auto">
              <a:xfrm>
                <a:off x="3059" y="32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Freeform 1590"/>
              <p:cNvSpPr>
                <a:spLocks/>
              </p:cNvSpPr>
              <p:nvPr/>
            </p:nvSpPr>
            <p:spPr bwMode="auto">
              <a:xfrm>
                <a:off x="3060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Freeform 1591"/>
              <p:cNvSpPr>
                <a:spLocks/>
              </p:cNvSpPr>
              <p:nvPr/>
            </p:nvSpPr>
            <p:spPr bwMode="auto">
              <a:xfrm>
                <a:off x="3062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Freeform 1592"/>
              <p:cNvSpPr>
                <a:spLocks/>
              </p:cNvSpPr>
              <p:nvPr/>
            </p:nvSpPr>
            <p:spPr bwMode="auto">
              <a:xfrm>
                <a:off x="3063" y="328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Freeform 1593"/>
              <p:cNvSpPr>
                <a:spLocks/>
              </p:cNvSpPr>
              <p:nvPr/>
            </p:nvSpPr>
            <p:spPr bwMode="auto">
              <a:xfrm>
                <a:off x="3065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Freeform 1594"/>
              <p:cNvSpPr>
                <a:spLocks/>
              </p:cNvSpPr>
              <p:nvPr/>
            </p:nvSpPr>
            <p:spPr bwMode="auto">
              <a:xfrm>
                <a:off x="3066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Freeform 1595"/>
              <p:cNvSpPr>
                <a:spLocks/>
              </p:cNvSpPr>
              <p:nvPr/>
            </p:nvSpPr>
            <p:spPr bwMode="auto">
              <a:xfrm>
                <a:off x="3067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Freeform 1596"/>
              <p:cNvSpPr>
                <a:spLocks/>
              </p:cNvSpPr>
              <p:nvPr/>
            </p:nvSpPr>
            <p:spPr bwMode="auto">
              <a:xfrm>
                <a:off x="3069" y="328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Freeform 1597"/>
              <p:cNvSpPr>
                <a:spLocks/>
              </p:cNvSpPr>
              <p:nvPr/>
            </p:nvSpPr>
            <p:spPr bwMode="auto">
              <a:xfrm>
                <a:off x="3070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Freeform 1598"/>
              <p:cNvSpPr>
                <a:spLocks/>
              </p:cNvSpPr>
              <p:nvPr/>
            </p:nvSpPr>
            <p:spPr bwMode="auto">
              <a:xfrm>
                <a:off x="3072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Freeform 1599"/>
              <p:cNvSpPr>
                <a:spLocks/>
              </p:cNvSpPr>
              <p:nvPr/>
            </p:nvSpPr>
            <p:spPr bwMode="auto">
              <a:xfrm>
                <a:off x="3073" y="32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Freeform 1600"/>
              <p:cNvSpPr>
                <a:spLocks/>
              </p:cNvSpPr>
              <p:nvPr/>
            </p:nvSpPr>
            <p:spPr bwMode="auto">
              <a:xfrm>
                <a:off x="3075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Freeform 1601"/>
              <p:cNvSpPr>
                <a:spLocks/>
              </p:cNvSpPr>
              <p:nvPr/>
            </p:nvSpPr>
            <p:spPr bwMode="auto">
              <a:xfrm>
                <a:off x="3075" y="328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Freeform 1602"/>
              <p:cNvSpPr>
                <a:spLocks/>
              </p:cNvSpPr>
              <p:nvPr/>
            </p:nvSpPr>
            <p:spPr bwMode="auto">
              <a:xfrm>
                <a:off x="3077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Freeform 1603"/>
              <p:cNvSpPr>
                <a:spLocks/>
              </p:cNvSpPr>
              <p:nvPr/>
            </p:nvSpPr>
            <p:spPr bwMode="auto">
              <a:xfrm>
                <a:off x="3078" y="328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Freeform 1604"/>
              <p:cNvSpPr>
                <a:spLocks/>
              </p:cNvSpPr>
              <p:nvPr/>
            </p:nvSpPr>
            <p:spPr bwMode="auto">
              <a:xfrm>
                <a:off x="3080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Freeform 1605"/>
              <p:cNvSpPr>
                <a:spLocks/>
              </p:cNvSpPr>
              <p:nvPr/>
            </p:nvSpPr>
            <p:spPr bwMode="auto">
              <a:xfrm>
                <a:off x="3081" y="32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Freeform 1606"/>
              <p:cNvSpPr>
                <a:spLocks/>
              </p:cNvSpPr>
              <p:nvPr/>
            </p:nvSpPr>
            <p:spPr bwMode="auto">
              <a:xfrm>
                <a:off x="3083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Freeform 1607"/>
              <p:cNvSpPr>
                <a:spLocks/>
              </p:cNvSpPr>
              <p:nvPr/>
            </p:nvSpPr>
            <p:spPr bwMode="auto">
              <a:xfrm>
                <a:off x="3084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Freeform 1608"/>
              <p:cNvSpPr>
                <a:spLocks/>
              </p:cNvSpPr>
              <p:nvPr/>
            </p:nvSpPr>
            <p:spPr bwMode="auto">
              <a:xfrm>
                <a:off x="3086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Freeform 1609"/>
              <p:cNvSpPr>
                <a:spLocks/>
              </p:cNvSpPr>
              <p:nvPr/>
            </p:nvSpPr>
            <p:spPr bwMode="auto">
              <a:xfrm>
                <a:off x="3087" y="328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Freeform 1610"/>
              <p:cNvSpPr>
                <a:spLocks/>
              </p:cNvSpPr>
              <p:nvPr/>
            </p:nvSpPr>
            <p:spPr bwMode="auto">
              <a:xfrm>
                <a:off x="3089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Freeform 1611"/>
              <p:cNvSpPr>
                <a:spLocks/>
              </p:cNvSpPr>
              <p:nvPr/>
            </p:nvSpPr>
            <p:spPr bwMode="auto">
              <a:xfrm>
                <a:off x="3090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Freeform 1612"/>
              <p:cNvSpPr>
                <a:spLocks/>
              </p:cNvSpPr>
              <p:nvPr/>
            </p:nvSpPr>
            <p:spPr bwMode="auto">
              <a:xfrm>
                <a:off x="3092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Freeform 1613"/>
              <p:cNvSpPr>
                <a:spLocks/>
              </p:cNvSpPr>
              <p:nvPr/>
            </p:nvSpPr>
            <p:spPr bwMode="auto">
              <a:xfrm>
                <a:off x="3093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Freeform 1614"/>
              <p:cNvSpPr>
                <a:spLocks/>
              </p:cNvSpPr>
              <p:nvPr/>
            </p:nvSpPr>
            <p:spPr bwMode="auto">
              <a:xfrm>
                <a:off x="3095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Freeform 1615"/>
              <p:cNvSpPr>
                <a:spLocks/>
              </p:cNvSpPr>
              <p:nvPr/>
            </p:nvSpPr>
            <p:spPr bwMode="auto">
              <a:xfrm>
                <a:off x="3096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Freeform 1616"/>
              <p:cNvSpPr>
                <a:spLocks/>
              </p:cNvSpPr>
              <p:nvPr/>
            </p:nvSpPr>
            <p:spPr bwMode="auto">
              <a:xfrm>
                <a:off x="3098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Freeform 1617"/>
              <p:cNvSpPr>
                <a:spLocks/>
              </p:cNvSpPr>
              <p:nvPr/>
            </p:nvSpPr>
            <p:spPr bwMode="auto">
              <a:xfrm>
                <a:off x="3099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Freeform 1618"/>
              <p:cNvSpPr>
                <a:spLocks/>
              </p:cNvSpPr>
              <p:nvPr/>
            </p:nvSpPr>
            <p:spPr bwMode="auto">
              <a:xfrm>
                <a:off x="3101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Freeform 1619"/>
              <p:cNvSpPr>
                <a:spLocks/>
              </p:cNvSpPr>
              <p:nvPr/>
            </p:nvSpPr>
            <p:spPr bwMode="auto">
              <a:xfrm>
                <a:off x="3102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Freeform 1620"/>
              <p:cNvSpPr>
                <a:spLocks/>
              </p:cNvSpPr>
              <p:nvPr/>
            </p:nvSpPr>
            <p:spPr bwMode="auto">
              <a:xfrm>
                <a:off x="3103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Freeform 1621"/>
              <p:cNvSpPr>
                <a:spLocks/>
              </p:cNvSpPr>
              <p:nvPr/>
            </p:nvSpPr>
            <p:spPr bwMode="auto">
              <a:xfrm>
                <a:off x="3105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Freeform 1622"/>
              <p:cNvSpPr>
                <a:spLocks/>
              </p:cNvSpPr>
              <p:nvPr/>
            </p:nvSpPr>
            <p:spPr bwMode="auto">
              <a:xfrm>
                <a:off x="3106" y="328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Freeform 1623"/>
              <p:cNvSpPr>
                <a:spLocks/>
              </p:cNvSpPr>
              <p:nvPr/>
            </p:nvSpPr>
            <p:spPr bwMode="auto">
              <a:xfrm>
                <a:off x="3108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Freeform 1624"/>
              <p:cNvSpPr>
                <a:spLocks/>
              </p:cNvSpPr>
              <p:nvPr/>
            </p:nvSpPr>
            <p:spPr bwMode="auto">
              <a:xfrm>
                <a:off x="3109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Freeform 1625"/>
              <p:cNvSpPr>
                <a:spLocks/>
              </p:cNvSpPr>
              <p:nvPr/>
            </p:nvSpPr>
            <p:spPr bwMode="auto">
              <a:xfrm>
                <a:off x="3111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Freeform 1626"/>
              <p:cNvSpPr>
                <a:spLocks/>
              </p:cNvSpPr>
              <p:nvPr/>
            </p:nvSpPr>
            <p:spPr bwMode="auto">
              <a:xfrm>
                <a:off x="3112" y="328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Freeform 1627"/>
              <p:cNvSpPr>
                <a:spLocks/>
              </p:cNvSpPr>
              <p:nvPr/>
            </p:nvSpPr>
            <p:spPr bwMode="auto">
              <a:xfrm>
                <a:off x="3114" y="328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Freeform 1628"/>
              <p:cNvSpPr>
                <a:spLocks/>
              </p:cNvSpPr>
              <p:nvPr/>
            </p:nvSpPr>
            <p:spPr bwMode="auto">
              <a:xfrm>
                <a:off x="3115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Freeform 1629"/>
              <p:cNvSpPr>
                <a:spLocks/>
              </p:cNvSpPr>
              <p:nvPr/>
            </p:nvSpPr>
            <p:spPr bwMode="auto">
              <a:xfrm>
                <a:off x="3117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Freeform 1630"/>
              <p:cNvSpPr>
                <a:spLocks/>
              </p:cNvSpPr>
              <p:nvPr/>
            </p:nvSpPr>
            <p:spPr bwMode="auto">
              <a:xfrm>
                <a:off x="3118" y="328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Freeform 1631"/>
              <p:cNvSpPr>
                <a:spLocks/>
              </p:cNvSpPr>
              <p:nvPr/>
            </p:nvSpPr>
            <p:spPr bwMode="auto">
              <a:xfrm>
                <a:off x="3120" y="328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Freeform 1632"/>
              <p:cNvSpPr>
                <a:spLocks/>
              </p:cNvSpPr>
              <p:nvPr/>
            </p:nvSpPr>
            <p:spPr bwMode="auto">
              <a:xfrm>
                <a:off x="3121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Freeform 1633"/>
              <p:cNvSpPr>
                <a:spLocks/>
              </p:cNvSpPr>
              <p:nvPr/>
            </p:nvSpPr>
            <p:spPr bwMode="auto">
              <a:xfrm>
                <a:off x="3123" y="328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Freeform 1634"/>
              <p:cNvSpPr>
                <a:spLocks/>
              </p:cNvSpPr>
              <p:nvPr/>
            </p:nvSpPr>
            <p:spPr bwMode="auto">
              <a:xfrm>
                <a:off x="3124" y="3289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Freeform 1635"/>
              <p:cNvSpPr>
                <a:spLocks/>
              </p:cNvSpPr>
              <p:nvPr/>
            </p:nvSpPr>
            <p:spPr bwMode="auto">
              <a:xfrm>
                <a:off x="3125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Freeform 1636"/>
              <p:cNvSpPr>
                <a:spLocks/>
              </p:cNvSpPr>
              <p:nvPr/>
            </p:nvSpPr>
            <p:spPr bwMode="auto">
              <a:xfrm>
                <a:off x="3126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Freeform 1637"/>
              <p:cNvSpPr>
                <a:spLocks/>
              </p:cNvSpPr>
              <p:nvPr/>
            </p:nvSpPr>
            <p:spPr bwMode="auto">
              <a:xfrm>
                <a:off x="3128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Freeform 1638"/>
              <p:cNvSpPr>
                <a:spLocks/>
              </p:cNvSpPr>
              <p:nvPr/>
            </p:nvSpPr>
            <p:spPr bwMode="auto">
              <a:xfrm>
                <a:off x="3129" y="328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Freeform 1639"/>
              <p:cNvSpPr>
                <a:spLocks/>
              </p:cNvSpPr>
              <p:nvPr/>
            </p:nvSpPr>
            <p:spPr bwMode="auto">
              <a:xfrm>
                <a:off x="3131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Freeform 1640"/>
              <p:cNvSpPr>
                <a:spLocks/>
              </p:cNvSpPr>
              <p:nvPr/>
            </p:nvSpPr>
            <p:spPr bwMode="auto">
              <a:xfrm>
                <a:off x="3132" y="32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Freeform 1641"/>
              <p:cNvSpPr>
                <a:spLocks/>
              </p:cNvSpPr>
              <p:nvPr/>
            </p:nvSpPr>
            <p:spPr bwMode="auto">
              <a:xfrm>
                <a:off x="3134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Freeform 1642"/>
              <p:cNvSpPr>
                <a:spLocks/>
              </p:cNvSpPr>
              <p:nvPr/>
            </p:nvSpPr>
            <p:spPr bwMode="auto">
              <a:xfrm>
                <a:off x="3135" y="3289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Freeform 1643"/>
              <p:cNvSpPr>
                <a:spLocks/>
              </p:cNvSpPr>
              <p:nvPr/>
            </p:nvSpPr>
            <p:spPr bwMode="auto">
              <a:xfrm>
                <a:off x="3137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Freeform 1644"/>
              <p:cNvSpPr>
                <a:spLocks/>
              </p:cNvSpPr>
              <p:nvPr/>
            </p:nvSpPr>
            <p:spPr bwMode="auto">
              <a:xfrm>
                <a:off x="3138" y="328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Freeform 1645"/>
              <p:cNvSpPr>
                <a:spLocks/>
              </p:cNvSpPr>
              <p:nvPr/>
            </p:nvSpPr>
            <p:spPr bwMode="auto">
              <a:xfrm>
                <a:off x="3140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Freeform 1646"/>
              <p:cNvSpPr>
                <a:spLocks/>
              </p:cNvSpPr>
              <p:nvPr/>
            </p:nvSpPr>
            <p:spPr bwMode="auto">
              <a:xfrm>
                <a:off x="3141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Freeform 1647"/>
              <p:cNvSpPr>
                <a:spLocks/>
              </p:cNvSpPr>
              <p:nvPr/>
            </p:nvSpPr>
            <p:spPr bwMode="auto">
              <a:xfrm>
                <a:off x="3142" y="32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Freeform 1648"/>
              <p:cNvSpPr>
                <a:spLocks/>
              </p:cNvSpPr>
              <p:nvPr/>
            </p:nvSpPr>
            <p:spPr bwMode="auto">
              <a:xfrm>
                <a:off x="3144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Freeform 1649"/>
              <p:cNvSpPr>
                <a:spLocks/>
              </p:cNvSpPr>
              <p:nvPr/>
            </p:nvSpPr>
            <p:spPr bwMode="auto">
              <a:xfrm>
                <a:off x="3145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Freeform 1650"/>
              <p:cNvSpPr>
                <a:spLocks/>
              </p:cNvSpPr>
              <p:nvPr/>
            </p:nvSpPr>
            <p:spPr bwMode="auto">
              <a:xfrm>
                <a:off x="3147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Freeform 1651"/>
              <p:cNvSpPr>
                <a:spLocks/>
              </p:cNvSpPr>
              <p:nvPr/>
            </p:nvSpPr>
            <p:spPr bwMode="auto">
              <a:xfrm>
                <a:off x="3148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Freeform 1652"/>
              <p:cNvSpPr>
                <a:spLocks/>
              </p:cNvSpPr>
              <p:nvPr/>
            </p:nvSpPr>
            <p:spPr bwMode="auto">
              <a:xfrm>
                <a:off x="3150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Freeform 1653"/>
              <p:cNvSpPr>
                <a:spLocks/>
              </p:cNvSpPr>
              <p:nvPr/>
            </p:nvSpPr>
            <p:spPr bwMode="auto">
              <a:xfrm>
                <a:off x="3151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Freeform 1654"/>
              <p:cNvSpPr>
                <a:spLocks/>
              </p:cNvSpPr>
              <p:nvPr/>
            </p:nvSpPr>
            <p:spPr bwMode="auto">
              <a:xfrm>
                <a:off x="3153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Freeform 1655"/>
              <p:cNvSpPr>
                <a:spLocks/>
              </p:cNvSpPr>
              <p:nvPr/>
            </p:nvSpPr>
            <p:spPr bwMode="auto">
              <a:xfrm>
                <a:off x="3154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Freeform 1656"/>
              <p:cNvSpPr>
                <a:spLocks/>
              </p:cNvSpPr>
              <p:nvPr/>
            </p:nvSpPr>
            <p:spPr bwMode="auto">
              <a:xfrm>
                <a:off x="3156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Freeform 1657"/>
              <p:cNvSpPr>
                <a:spLocks/>
              </p:cNvSpPr>
              <p:nvPr/>
            </p:nvSpPr>
            <p:spPr bwMode="auto">
              <a:xfrm>
                <a:off x="3157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Freeform 1658"/>
              <p:cNvSpPr>
                <a:spLocks/>
              </p:cNvSpPr>
              <p:nvPr/>
            </p:nvSpPr>
            <p:spPr bwMode="auto">
              <a:xfrm>
                <a:off x="3159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Freeform 1659"/>
              <p:cNvSpPr>
                <a:spLocks/>
              </p:cNvSpPr>
              <p:nvPr/>
            </p:nvSpPr>
            <p:spPr bwMode="auto">
              <a:xfrm>
                <a:off x="3160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Freeform 1660"/>
              <p:cNvSpPr>
                <a:spLocks/>
              </p:cNvSpPr>
              <p:nvPr/>
            </p:nvSpPr>
            <p:spPr bwMode="auto">
              <a:xfrm>
                <a:off x="3162" y="32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Freeform 1661"/>
              <p:cNvSpPr>
                <a:spLocks/>
              </p:cNvSpPr>
              <p:nvPr/>
            </p:nvSpPr>
            <p:spPr bwMode="auto">
              <a:xfrm>
                <a:off x="3163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Freeform 1662"/>
              <p:cNvSpPr>
                <a:spLocks/>
              </p:cNvSpPr>
              <p:nvPr/>
            </p:nvSpPr>
            <p:spPr bwMode="auto">
              <a:xfrm>
                <a:off x="3165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Freeform 1663"/>
              <p:cNvSpPr>
                <a:spLocks/>
              </p:cNvSpPr>
              <p:nvPr/>
            </p:nvSpPr>
            <p:spPr bwMode="auto">
              <a:xfrm>
                <a:off x="3166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Freeform 1664"/>
              <p:cNvSpPr>
                <a:spLocks/>
              </p:cNvSpPr>
              <p:nvPr/>
            </p:nvSpPr>
            <p:spPr bwMode="auto">
              <a:xfrm>
                <a:off x="3168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Freeform 1665"/>
              <p:cNvSpPr>
                <a:spLocks/>
              </p:cNvSpPr>
              <p:nvPr/>
            </p:nvSpPr>
            <p:spPr bwMode="auto">
              <a:xfrm>
                <a:off x="3169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Freeform 1666"/>
              <p:cNvSpPr>
                <a:spLocks/>
              </p:cNvSpPr>
              <p:nvPr/>
            </p:nvSpPr>
            <p:spPr bwMode="auto">
              <a:xfrm>
                <a:off x="3171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Freeform 1667"/>
              <p:cNvSpPr>
                <a:spLocks/>
              </p:cNvSpPr>
              <p:nvPr/>
            </p:nvSpPr>
            <p:spPr bwMode="auto">
              <a:xfrm>
                <a:off x="3172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Freeform 1668"/>
              <p:cNvSpPr>
                <a:spLocks/>
              </p:cNvSpPr>
              <p:nvPr/>
            </p:nvSpPr>
            <p:spPr bwMode="auto">
              <a:xfrm>
                <a:off x="3174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Freeform 1669"/>
              <p:cNvSpPr>
                <a:spLocks/>
              </p:cNvSpPr>
              <p:nvPr/>
            </p:nvSpPr>
            <p:spPr bwMode="auto">
              <a:xfrm>
                <a:off x="3174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Freeform 1670"/>
              <p:cNvSpPr>
                <a:spLocks/>
              </p:cNvSpPr>
              <p:nvPr/>
            </p:nvSpPr>
            <p:spPr bwMode="auto">
              <a:xfrm>
                <a:off x="3176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Freeform 1671"/>
              <p:cNvSpPr>
                <a:spLocks/>
              </p:cNvSpPr>
              <p:nvPr/>
            </p:nvSpPr>
            <p:spPr bwMode="auto">
              <a:xfrm>
                <a:off x="3177" y="32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Freeform 1672"/>
              <p:cNvSpPr>
                <a:spLocks/>
              </p:cNvSpPr>
              <p:nvPr/>
            </p:nvSpPr>
            <p:spPr bwMode="auto">
              <a:xfrm>
                <a:off x="3178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Freeform 1673"/>
              <p:cNvSpPr>
                <a:spLocks/>
              </p:cNvSpPr>
              <p:nvPr/>
            </p:nvSpPr>
            <p:spPr bwMode="auto">
              <a:xfrm>
                <a:off x="3180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Freeform 1674"/>
              <p:cNvSpPr>
                <a:spLocks/>
              </p:cNvSpPr>
              <p:nvPr/>
            </p:nvSpPr>
            <p:spPr bwMode="auto">
              <a:xfrm>
                <a:off x="3181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Freeform 1675"/>
              <p:cNvSpPr>
                <a:spLocks/>
              </p:cNvSpPr>
              <p:nvPr/>
            </p:nvSpPr>
            <p:spPr bwMode="auto">
              <a:xfrm>
                <a:off x="3183" y="328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Freeform 1676"/>
              <p:cNvSpPr>
                <a:spLocks/>
              </p:cNvSpPr>
              <p:nvPr/>
            </p:nvSpPr>
            <p:spPr bwMode="auto">
              <a:xfrm>
                <a:off x="3184" y="328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Freeform 1677"/>
              <p:cNvSpPr>
                <a:spLocks/>
              </p:cNvSpPr>
              <p:nvPr/>
            </p:nvSpPr>
            <p:spPr bwMode="auto">
              <a:xfrm>
                <a:off x="3186" y="3288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Freeform 1678"/>
              <p:cNvSpPr>
                <a:spLocks/>
              </p:cNvSpPr>
              <p:nvPr/>
            </p:nvSpPr>
            <p:spPr bwMode="auto">
              <a:xfrm>
                <a:off x="3187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Freeform 1679"/>
              <p:cNvSpPr>
                <a:spLocks/>
              </p:cNvSpPr>
              <p:nvPr/>
            </p:nvSpPr>
            <p:spPr bwMode="auto">
              <a:xfrm>
                <a:off x="3189" y="328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Freeform 1680"/>
              <p:cNvSpPr>
                <a:spLocks/>
              </p:cNvSpPr>
              <p:nvPr/>
            </p:nvSpPr>
            <p:spPr bwMode="auto">
              <a:xfrm>
                <a:off x="3190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Freeform 1681"/>
              <p:cNvSpPr>
                <a:spLocks/>
              </p:cNvSpPr>
              <p:nvPr/>
            </p:nvSpPr>
            <p:spPr bwMode="auto">
              <a:xfrm>
                <a:off x="3192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Freeform 1682"/>
              <p:cNvSpPr>
                <a:spLocks/>
              </p:cNvSpPr>
              <p:nvPr/>
            </p:nvSpPr>
            <p:spPr bwMode="auto">
              <a:xfrm>
                <a:off x="3193" y="328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Freeform 1683"/>
              <p:cNvSpPr>
                <a:spLocks/>
              </p:cNvSpPr>
              <p:nvPr/>
            </p:nvSpPr>
            <p:spPr bwMode="auto">
              <a:xfrm>
                <a:off x="3195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Freeform 1684"/>
              <p:cNvSpPr>
                <a:spLocks/>
              </p:cNvSpPr>
              <p:nvPr/>
            </p:nvSpPr>
            <p:spPr bwMode="auto">
              <a:xfrm>
                <a:off x="3196" y="328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Freeform 1685"/>
              <p:cNvSpPr>
                <a:spLocks/>
              </p:cNvSpPr>
              <p:nvPr/>
            </p:nvSpPr>
            <p:spPr bwMode="auto">
              <a:xfrm>
                <a:off x="3198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Freeform 1686"/>
              <p:cNvSpPr>
                <a:spLocks/>
              </p:cNvSpPr>
              <p:nvPr/>
            </p:nvSpPr>
            <p:spPr bwMode="auto">
              <a:xfrm>
                <a:off x="3199" y="32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Freeform 1687"/>
              <p:cNvSpPr>
                <a:spLocks/>
              </p:cNvSpPr>
              <p:nvPr/>
            </p:nvSpPr>
            <p:spPr bwMode="auto">
              <a:xfrm>
                <a:off x="3201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Freeform 1688"/>
              <p:cNvSpPr>
                <a:spLocks/>
              </p:cNvSpPr>
              <p:nvPr/>
            </p:nvSpPr>
            <p:spPr bwMode="auto">
              <a:xfrm>
                <a:off x="3202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Freeform 1689"/>
              <p:cNvSpPr>
                <a:spLocks/>
              </p:cNvSpPr>
              <p:nvPr/>
            </p:nvSpPr>
            <p:spPr bwMode="auto">
              <a:xfrm>
                <a:off x="3204" y="328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Freeform 1690"/>
              <p:cNvSpPr>
                <a:spLocks/>
              </p:cNvSpPr>
              <p:nvPr/>
            </p:nvSpPr>
            <p:spPr bwMode="auto">
              <a:xfrm>
                <a:off x="3205" y="328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Freeform 1691"/>
              <p:cNvSpPr>
                <a:spLocks/>
              </p:cNvSpPr>
              <p:nvPr/>
            </p:nvSpPr>
            <p:spPr bwMode="auto">
              <a:xfrm>
                <a:off x="3207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Freeform 1692"/>
              <p:cNvSpPr>
                <a:spLocks/>
              </p:cNvSpPr>
              <p:nvPr/>
            </p:nvSpPr>
            <p:spPr bwMode="auto">
              <a:xfrm>
                <a:off x="3208" y="32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Freeform 1693"/>
              <p:cNvSpPr>
                <a:spLocks/>
              </p:cNvSpPr>
              <p:nvPr/>
            </p:nvSpPr>
            <p:spPr bwMode="auto">
              <a:xfrm>
                <a:off x="3210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Freeform 1694"/>
              <p:cNvSpPr>
                <a:spLocks/>
              </p:cNvSpPr>
              <p:nvPr/>
            </p:nvSpPr>
            <p:spPr bwMode="auto">
              <a:xfrm>
                <a:off x="3211" y="3289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Freeform 1695"/>
              <p:cNvSpPr>
                <a:spLocks/>
              </p:cNvSpPr>
              <p:nvPr/>
            </p:nvSpPr>
            <p:spPr bwMode="auto">
              <a:xfrm>
                <a:off x="3213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Freeform 1696"/>
              <p:cNvSpPr>
                <a:spLocks/>
              </p:cNvSpPr>
              <p:nvPr/>
            </p:nvSpPr>
            <p:spPr bwMode="auto">
              <a:xfrm>
                <a:off x="3214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Freeform 1697"/>
              <p:cNvSpPr>
                <a:spLocks/>
              </p:cNvSpPr>
              <p:nvPr/>
            </p:nvSpPr>
            <p:spPr bwMode="auto">
              <a:xfrm>
                <a:off x="3216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Freeform 1698"/>
              <p:cNvSpPr>
                <a:spLocks/>
              </p:cNvSpPr>
              <p:nvPr/>
            </p:nvSpPr>
            <p:spPr bwMode="auto">
              <a:xfrm>
                <a:off x="3217" y="328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Freeform 1699"/>
              <p:cNvSpPr>
                <a:spLocks/>
              </p:cNvSpPr>
              <p:nvPr/>
            </p:nvSpPr>
            <p:spPr bwMode="auto">
              <a:xfrm>
                <a:off x="3218" y="328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Freeform 1700"/>
              <p:cNvSpPr>
                <a:spLocks/>
              </p:cNvSpPr>
              <p:nvPr/>
            </p:nvSpPr>
            <p:spPr bwMode="auto">
              <a:xfrm>
                <a:off x="3220" y="328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Freeform 1701"/>
              <p:cNvSpPr>
                <a:spLocks/>
              </p:cNvSpPr>
              <p:nvPr/>
            </p:nvSpPr>
            <p:spPr bwMode="auto">
              <a:xfrm>
                <a:off x="3221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Freeform 1702"/>
              <p:cNvSpPr>
                <a:spLocks/>
              </p:cNvSpPr>
              <p:nvPr/>
            </p:nvSpPr>
            <p:spPr bwMode="auto">
              <a:xfrm>
                <a:off x="3223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Freeform 1703"/>
              <p:cNvSpPr>
                <a:spLocks/>
              </p:cNvSpPr>
              <p:nvPr/>
            </p:nvSpPr>
            <p:spPr bwMode="auto">
              <a:xfrm>
                <a:off x="3224" y="3285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Freeform 1704"/>
              <p:cNvSpPr>
                <a:spLocks/>
              </p:cNvSpPr>
              <p:nvPr/>
            </p:nvSpPr>
            <p:spPr bwMode="auto">
              <a:xfrm>
                <a:off x="3225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Freeform 1705"/>
              <p:cNvSpPr>
                <a:spLocks/>
              </p:cNvSpPr>
              <p:nvPr/>
            </p:nvSpPr>
            <p:spPr bwMode="auto">
              <a:xfrm>
                <a:off x="3226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Freeform 1706"/>
              <p:cNvSpPr>
                <a:spLocks/>
              </p:cNvSpPr>
              <p:nvPr/>
            </p:nvSpPr>
            <p:spPr bwMode="auto">
              <a:xfrm>
                <a:off x="3228" y="328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Freeform 1707"/>
              <p:cNvSpPr>
                <a:spLocks/>
              </p:cNvSpPr>
              <p:nvPr/>
            </p:nvSpPr>
            <p:spPr bwMode="auto">
              <a:xfrm>
                <a:off x="3229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Freeform 1708"/>
              <p:cNvSpPr>
                <a:spLocks/>
              </p:cNvSpPr>
              <p:nvPr/>
            </p:nvSpPr>
            <p:spPr bwMode="auto">
              <a:xfrm>
                <a:off x="3231" y="328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Freeform 1709"/>
              <p:cNvSpPr>
                <a:spLocks/>
              </p:cNvSpPr>
              <p:nvPr/>
            </p:nvSpPr>
            <p:spPr bwMode="auto">
              <a:xfrm>
                <a:off x="3232" y="32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Freeform 1710"/>
              <p:cNvSpPr>
                <a:spLocks/>
              </p:cNvSpPr>
              <p:nvPr/>
            </p:nvSpPr>
            <p:spPr bwMode="auto">
              <a:xfrm>
                <a:off x="3234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Freeform 1711"/>
              <p:cNvSpPr>
                <a:spLocks/>
              </p:cNvSpPr>
              <p:nvPr/>
            </p:nvSpPr>
            <p:spPr bwMode="auto">
              <a:xfrm>
                <a:off x="3235" y="3287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Freeform 1712"/>
              <p:cNvSpPr>
                <a:spLocks/>
              </p:cNvSpPr>
              <p:nvPr/>
            </p:nvSpPr>
            <p:spPr bwMode="auto">
              <a:xfrm>
                <a:off x="3237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Freeform 1713"/>
              <p:cNvSpPr>
                <a:spLocks/>
              </p:cNvSpPr>
              <p:nvPr/>
            </p:nvSpPr>
            <p:spPr bwMode="auto">
              <a:xfrm>
                <a:off x="3238" y="32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Freeform 1714"/>
              <p:cNvSpPr>
                <a:spLocks/>
              </p:cNvSpPr>
              <p:nvPr/>
            </p:nvSpPr>
            <p:spPr bwMode="auto">
              <a:xfrm>
                <a:off x="3240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Freeform 1715"/>
              <p:cNvSpPr>
                <a:spLocks/>
              </p:cNvSpPr>
              <p:nvPr/>
            </p:nvSpPr>
            <p:spPr bwMode="auto">
              <a:xfrm>
                <a:off x="3241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Freeform 1716"/>
              <p:cNvSpPr>
                <a:spLocks/>
              </p:cNvSpPr>
              <p:nvPr/>
            </p:nvSpPr>
            <p:spPr bwMode="auto">
              <a:xfrm>
                <a:off x="3243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Freeform 1717"/>
              <p:cNvSpPr>
                <a:spLocks/>
              </p:cNvSpPr>
              <p:nvPr/>
            </p:nvSpPr>
            <p:spPr bwMode="auto">
              <a:xfrm>
                <a:off x="3244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Freeform 1718"/>
              <p:cNvSpPr>
                <a:spLocks/>
              </p:cNvSpPr>
              <p:nvPr/>
            </p:nvSpPr>
            <p:spPr bwMode="auto">
              <a:xfrm>
                <a:off x="3246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Freeform 1719"/>
              <p:cNvSpPr>
                <a:spLocks/>
              </p:cNvSpPr>
              <p:nvPr/>
            </p:nvSpPr>
            <p:spPr bwMode="auto">
              <a:xfrm>
                <a:off x="3247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Freeform 1720"/>
              <p:cNvSpPr>
                <a:spLocks/>
              </p:cNvSpPr>
              <p:nvPr/>
            </p:nvSpPr>
            <p:spPr bwMode="auto">
              <a:xfrm>
                <a:off x="3249" y="328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Freeform 1721"/>
              <p:cNvSpPr>
                <a:spLocks/>
              </p:cNvSpPr>
              <p:nvPr/>
            </p:nvSpPr>
            <p:spPr bwMode="auto">
              <a:xfrm>
                <a:off x="3250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Freeform 1722"/>
              <p:cNvSpPr>
                <a:spLocks/>
              </p:cNvSpPr>
              <p:nvPr/>
            </p:nvSpPr>
            <p:spPr bwMode="auto">
              <a:xfrm>
                <a:off x="3252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Freeform 1723"/>
              <p:cNvSpPr>
                <a:spLocks/>
              </p:cNvSpPr>
              <p:nvPr/>
            </p:nvSpPr>
            <p:spPr bwMode="auto">
              <a:xfrm>
                <a:off x="3253" y="328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Freeform 1724"/>
              <p:cNvSpPr>
                <a:spLocks/>
              </p:cNvSpPr>
              <p:nvPr/>
            </p:nvSpPr>
            <p:spPr bwMode="auto">
              <a:xfrm>
                <a:off x="3254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Freeform 1725"/>
              <p:cNvSpPr>
                <a:spLocks/>
              </p:cNvSpPr>
              <p:nvPr/>
            </p:nvSpPr>
            <p:spPr bwMode="auto">
              <a:xfrm>
                <a:off x="3256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Freeform 1726"/>
              <p:cNvSpPr>
                <a:spLocks/>
              </p:cNvSpPr>
              <p:nvPr/>
            </p:nvSpPr>
            <p:spPr bwMode="auto">
              <a:xfrm>
                <a:off x="3257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Freeform 1727"/>
              <p:cNvSpPr>
                <a:spLocks/>
              </p:cNvSpPr>
              <p:nvPr/>
            </p:nvSpPr>
            <p:spPr bwMode="auto">
              <a:xfrm>
                <a:off x="3259" y="328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Freeform 1728"/>
              <p:cNvSpPr>
                <a:spLocks/>
              </p:cNvSpPr>
              <p:nvPr/>
            </p:nvSpPr>
            <p:spPr bwMode="auto">
              <a:xfrm>
                <a:off x="3260" y="328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Freeform 1729"/>
              <p:cNvSpPr>
                <a:spLocks/>
              </p:cNvSpPr>
              <p:nvPr/>
            </p:nvSpPr>
            <p:spPr bwMode="auto">
              <a:xfrm>
                <a:off x="3262" y="328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Freeform 1730"/>
              <p:cNvSpPr>
                <a:spLocks/>
              </p:cNvSpPr>
              <p:nvPr/>
            </p:nvSpPr>
            <p:spPr bwMode="auto">
              <a:xfrm>
                <a:off x="3263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Freeform 1731"/>
              <p:cNvSpPr>
                <a:spLocks/>
              </p:cNvSpPr>
              <p:nvPr/>
            </p:nvSpPr>
            <p:spPr bwMode="auto">
              <a:xfrm>
                <a:off x="3265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Freeform 1732"/>
              <p:cNvSpPr>
                <a:spLocks/>
              </p:cNvSpPr>
              <p:nvPr/>
            </p:nvSpPr>
            <p:spPr bwMode="auto">
              <a:xfrm>
                <a:off x="3266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Freeform 1733"/>
              <p:cNvSpPr>
                <a:spLocks/>
              </p:cNvSpPr>
              <p:nvPr/>
            </p:nvSpPr>
            <p:spPr bwMode="auto">
              <a:xfrm>
                <a:off x="3268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Freeform 1734"/>
              <p:cNvSpPr>
                <a:spLocks/>
              </p:cNvSpPr>
              <p:nvPr/>
            </p:nvSpPr>
            <p:spPr bwMode="auto">
              <a:xfrm>
                <a:off x="3269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Freeform 1735"/>
              <p:cNvSpPr>
                <a:spLocks/>
              </p:cNvSpPr>
              <p:nvPr/>
            </p:nvSpPr>
            <p:spPr bwMode="auto">
              <a:xfrm>
                <a:off x="3271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Freeform 1736"/>
              <p:cNvSpPr>
                <a:spLocks/>
              </p:cNvSpPr>
              <p:nvPr/>
            </p:nvSpPr>
            <p:spPr bwMode="auto">
              <a:xfrm>
                <a:off x="3272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Freeform 1737"/>
              <p:cNvSpPr>
                <a:spLocks/>
              </p:cNvSpPr>
              <p:nvPr/>
            </p:nvSpPr>
            <p:spPr bwMode="auto">
              <a:xfrm>
                <a:off x="3274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Freeform 1738"/>
              <p:cNvSpPr>
                <a:spLocks/>
              </p:cNvSpPr>
              <p:nvPr/>
            </p:nvSpPr>
            <p:spPr bwMode="auto">
              <a:xfrm>
                <a:off x="3274" y="328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Freeform 1739"/>
              <p:cNvSpPr>
                <a:spLocks/>
              </p:cNvSpPr>
              <p:nvPr/>
            </p:nvSpPr>
            <p:spPr bwMode="auto">
              <a:xfrm>
                <a:off x="3276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Freeform 1740"/>
              <p:cNvSpPr>
                <a:spLocks/>
              </p:cNvSpPr>
              <p:nvPr/>
            </p:nvSpPr>
            <p:spPr bwMode="auto">
              <a:xfrm>
                <a:off x="3277" y="328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Freeform 1741"/>
              <p:cNvSpPr>
                <a:spLocks/>
              </p:cNvSpPr>
              <p:nvPr/>
            </p:nvSpPr>
            <p:spPr bwMode="auto">
              <a:xfrm>
                <a:off x="3279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Freeform 1742"/>
              <p:cNvSpPr>
                <a:spLocks/>
              </p:cNvSpPr>
              <p:nvPr/>
            </p:nvSpPr>
            <p:spPr bwMode="auto">
              <a:xfrm>
                <a:off x="3280" y="328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Freeform 1743"/>
              <p:cNvSpPr>
                <a:spLocks/>
              </p:cNvSpPr>
              <p:nvPr/>
            </p:nvSpPr>
            <p:spPr bwMode="auto">
              <a:xfrm>
                <a:off x="3282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Freeform 1744"/>
              <p:cNvSpPr>
                <a:spLocks/>
              </p:cNvSpPr>
              <p:nvPr/>
            </p:nvSpPr>
            <p:spPr bwMode="auto">
              <a:xfrm>
                <a:off x="3283" y="328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Freeform 1745"/>
              <p:cNvSpPr>
                <a:spLocks/>
              </p:cNvSpPr>
              <p:nvPr/>
            </p:nvSpPr>
            <p:spPr bwMode="auto">
              <a:xfrm>
                <a:off x="3285" y="328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Freeform 1746"/>
              <p:cNvSpPr>
                <a:spLocks/>
              </p:cNvSpPr>
              <p:nvPr/>
            </p:nvSpPr>
            <p:spPr bwMode="auto">
              <a:xfrm>
                <a:off x="3286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Freeform 1747"/>
              <p:cNvSpPr>
                <a:spLocks/>
              </p:cNvSpPr>
              <p:nvPr/>
            </p:nvSpPr>
            <p:spPr bwMode="auto">
              <a:xfrm>
                <a:off x="3288" y="32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Freeform 1748"/>
              <p:cNvSpPr>
                <a:spLocks/>
              </p:cNvSpPr>
              <p:nvPr/>
            </p:nvSpPr>
            <p:spPr bwMode="auto">
              <a:xfrm>
                <a:off x="3289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Freeform 1749"/>
              <p:cNvSpPr>
                <a:spLocks/>
              </p:cNvSpPr>
              <p:nvPr/>
            </p:nvSpPr>
            <p:spPr bwMode="auto">
              <a:xfrm>
                <a:off x="3291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Freeform 1750"/>
              <p:cNvSpPr>
                <a:spLocks/>
              </p:cNvSpPr>
              <p:nvPr/>
            </p:nvSpPr>
            <p:spPr bwMode="auto">
              <a:xfrm>
                <a:off x="3292" y="328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Freeform 1751"/>
              <p:cNvSpPr>
                <a:spLocks/>
              </p:cNvSpPr>
              <p:nvPr/>
            </p:nvSpPr>
            <p:spPr bwMode="auto">
              <a:xfrm>
                <a:off x="3293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Freeform 1752"/>
              <p:cNvSpPr>
                <a:spLocks/>
              </p:cNvSpPr>
              <p:nvPr/>
            </p:nvSpPr>
            <p:spPr bwMode="auto">
              <a:xfrm>
                <a:off x="3295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Freeform 1753"/>
              <p:cNvSpPr>
                <a:spLocks/>
              </p:cNvSpPr>
              <p:nvPr/>
            </p:nvSpPr>
            <p:spPr bwMode="auto">
              <a:xfrm>
                <a:off x="3296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Freeform 1754"/>
              <p:cNvSpPr>
                <a:spLocks/>
              </p:cNvSpPr>
              <p:nvPr/>
            </p:nvSpPr>
            <p:spPr bwMode="auto">
              <a:xfrm>
                <a:off x="3298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Freeform 1755"/>
              <p:cNvSpPr>
                <a:spLocks/>
              </p:cNvSpPr>
              <p:nvPr/>
            </p:nvSpPr>
            <p:spPr bwMode="auto">
              <a:xfrm>
                <a:off x="3299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Freeform 1756"/>
              <p:cNvSpPr>
                <a:spLocks/>
              </p:cNvSpPr>
              <p:nvPr/>
            </p:nvSpPr>
            <p:spPr bwMode="auto">
              <a:xfrm>
                <a:off x="3301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Freeform 1757"/>
              <p:cNvSpPr>
                <a:spLocks/>
              </p:cNvSpPr>
              <p:nvPr/>
            </p:nvSpPr>
            <p:spPr bwMode="auto">
              <a:xfrm>
                <a:off x="3302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Freeform 1758"/>
              <p:cNvSpPr>
                <a:spLocks/>
              </p:cNvSpPr>
              <p:nvPr/>
            </p:nvSpPr>
            <p:spPr bwMode="auto">
              <a:xfrm>
                <a:off x="3304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Freeform 1759"/>
              <p:cNvSpPr>
                <a:spLocks/>
              </p:cNvSpPr>
              <p:nvPr/>
            </p:nvSpPr>
            <p:spPr bwMode="auto">
              <a:xfrm>
                <a:off x="3305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Freeform 1760"/>
              <p:cNvSpPr>
                <a:spLocks/>
              </p:cNvSpPr>
              <p:nvPr/>
            </p:nvSpPr>
            <p:spPr bwMode="auto">
              <a:xfrm>
                <a:off x="3307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Freeform 1761"/>
              <p:cNvSpPr>
                <a:spLocks/>
              </p:cNvSpPr>
              <p:nvPr/>
            </p:nvSpPr>
            <p:spPr bwMode="auto">
              <a:xfrm>
                <a:off x="3308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Freeform 1762"/>
              <p:cNvSpPr>
                <a:spLocks/>
              </p:cNvSpPr>
              <p:nvPr/>
            </p:nvSpPr>
            <p:spPr bwMode="auto">
              <a:xfrm>
                <a:off x="3310" y="328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Freeform 1763"/>
              <p:cNvSpPr>
                <a:spLocks/>
              </p:cNvSpPr>
              <p:nvPr/>
            </p:nvSpPr>
            <p:spPr bwMode="auto">
              <a:xfrm>
                <a:off x="3311" y="328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Freeform 1764"/>
              <p:cNvSpPr>
                <a:spLocks/>
              </p:cNvSpPr>
              <p:nvPr/>
            </p:nvSpPr>
            <p:spPr bwMode="auto">
              <a:xfrm>
                <a:off x="3313" y="328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Freeform 1765"/>
              <p:cNvSpPr>
                <a:spLocks/>
              </p:cNvSpPr>
              <p:nvPr/>
            </p:nvSpPr>
            <p:spPr bwMode="auto">
              <a:xfrm>
                <a:off x="3314" y="32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Freeform 1766"/>
              <p:cNvSpPr>
                <a:spLocks/>
              </p:cNvSpPr>
              <p:nvPr/>
            </p:nvSpPr>
            <p:spPr bwMode="auto">
              <a:xfrm>
                <a:off x="3316" y="328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Freeform 1767"/>
              <p:cNvSpPr>
                <a:spLocks/>
              </p:cNvSpPr>
              <p:nvPr/>
            </p:nvSpPr>
            <p:spPr bwMode="auto">
              <a:xfrm>
                <a:off x="3317" y="32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Freeform 1768"/>
              <p:cNvSpPr>
                <a:spLocks/>
              </p:cNvSpPr>
              <p:nvPr/>
            </p:nvSpPr>
            <p:spPr bwMode="auto">
              <a:xfrm>
                <a:off x="3319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Freeform 1769"/>
              <p:cNvSpPr>
                <a:spLocks/>
              </p:cNvSpPr>
              <p:nvPr/>
            </p:nvSpPr>
            <p:spPr bwMode="auto">
              <a:xfrm>
                <a:off x="3320" y="328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Freeform 1770"/>
              <p:cNvSpPr>
                <a:spLocks/>
              </p:cNvSpPr>
              <p:nvPr/>
            </p:nvSpPr>
            <p:spPr bwMode="auto">
              <a:xfrm>
                <a:off x="3322" y="328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Freeform 1771"/>
              <p:cNvSpPr>
                <a:spLocks/>
              </p:cNvSpPr>
              <p:nvPr/>
            </p:nvSpPr>
            <p:spPr bwMode="auto">
              <a:xfrm>
                <a:off x="3323" y="3289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Freeform 1772"/>
              <p:cNvSpPr>
                <a:spLocks/>
              </p:cNvSpPr>
              <p:nvPr/>
            </p:nvSpPr>
            <p:spPr bwMode="auto">
              <a:xfrm>
                <a:off x="3324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Freeform 1773"/>
              <p:cNvSpPr>
                <a:spLocks/>
              </p:cNvSpPr>
              <p:nvPr/>
            </p:nvSpPr>
            <p:spPr bwMode="auto">
              <a:xfrm>
                <a:off x="3325" y="328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Freeform 1774"/>
              <p:cNvSpPr>
                <a:spLocks/>
              </p:cNvSpPr>
              <p:nvPr/>
            </p:nvSpPr>
            <p:spPr bwMode="auto">
              <a:xfrm>
                <a:off x="3327" y="328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Freeform 1775"/>
              <p:cNvSpPr>
                <a:spLocks/>
              </p:cNvSpPr>
              <p:nvPr/>
            </p:nvSpPr>
            <p:spPr bwMode="auto">
              <a:xfrm>
                <a:off x="3328" y="32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Freeform 1776"/>
              <p:cNvSpPr>
                <a:spLocks/>
              </p:cNvSpPr>
              <p:nvPr/>
            </p:nvSpPr>
            <p:spPr bwMode="auto">
              <a:xfrm>
                <a:off x="3329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Freeform 1777"/>
              <p:cNvSpPr>
                <a:spLocks/>
              </p:cNvSpPr>
              <p:nvPr/>
            </p:nvSpPr>
            <p:spPr bwMode="auto">
              <a:xfrm>
                <a:off x="3331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Freeform 1778"/>
              <p:cNvSpPr>
                <a:spLocks/>
              </p:cNvSpPr>
              <p:nvPr/>
            </p:nvSpPr>
            <p:spPr bwMode="auto">
              <a:xfrm>
                <a:off x="3332" y="328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Freeform 1779"/>
              <p:cNvSpPr>
                <a:spLocks/>
              </p:cNvSpPr>
              <p:nvPr/>
            </p:nvSpPr>
            <p:spPr bwMode="auto">
              <a:xfrm>
                <a:off x="3334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Freeform 1780"/>
              <p:cNvSpPr>
                <a:spLocks/>
              </p:cNvSpPr>
              <p:nvPr/>
            </p:nvSpPr>
            <p:spPr bwMode="auto">
              <a:xfrm>
                <a:off x="3335" y="3282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Freeform 1781"/>
              <p:cNvSpPr>
                <a:spLocks/>
              </p:cNvSpPr>
              <p:nvPr/>
            </p:nvSpPr>
            <p:spPr bwMode="auto">
              <a:xfrm>
                <a:off x="3337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Freeform 1782"/>
              <p:cNvSpPr>
                <a:spLocks/>
              </p:cNvSpPr>
              <p:nvPr/>
            </p:nvSpPr>
            <p:spPr bwMode="auto">
              <a:xfrm>
                <a:off x="3338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Freeform 1783"/>
              <p:cNvSpPr>
                <a:spLocks/>
              </p:cNvSpPr>
              <p:nvPr/>
            </p:nvSpPr>
            <p:spPr bwMode="auto">
              <a:xfrm>
                <a:off x="3340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Freeform 1784"/>
              <p:cNvSpPr>
                <a:spLocks/>
              </p:cNvSpPr>
              <p:nvPr/>
            </p:nvSpPr>
            <p:spPr bwMode="auto">
              <a:xfrm>
                <a:off x="3341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Freeform 1785"/>
              <p:cNvSpPr>
                <a:spLocks/>
              </p:cNvSpPr>
              <p:nvPr/>
            </p:nvSpPr>
            <p:spPr bwMode="auto">
              <a:xfrm>
                <a:off x="3343" y="328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Freeform 1786"/>
              <p:cNvSpPr>
                <a:spLocks/>
              </p:cNvSpPr>
              <p:nvPr/>
            </p:nvSpPr>
            <p:spPr bwMode="auto">
              <a:xfrm>
                <a:off x="3344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Freeform 1787"/>
              <p:cNvSpPr>
                <a:spLocks/>
              </p:cNvSpPr>
              <p:nvPr/>
            </p:nvSpPr>
            <p:spPr bwMode="auto">
              <a:xfrm>
                <a:off x="3346" y="328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Freeform 1788"/>
              <p:cNvSpPr>
                <a:spLocks/>
              </p:cNvSpPr>
              <p:nvPr/>
            </p:nvSpPr>
            <p:spPr bwMode="auto">
              <a:xfrm>
                <a:off x="3347" y="3284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Freeform 1789"/>
              <p:cNvSpPr>
                <a:spLocks/>
              </p:cNvSpPr>
              <p:nvPr/>
            </p:nvSpPr>
            <p:spPr bwMode="auto">
              <a:xfrm>
                <a:off x="3349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Freeform 1790"/>
              <p:cNvSpPr>
                <a:spLocks/>
              </p:cNvSpPr>
              <p:nvPr/>
            </p:nvSpPr>
            <p:spPr bwMode="auto">
              <a:xfrm>
                <a:off x="3350" y="32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Freeform 1791"/>
              <p:cNvSpPr>
                <a:spLocks/>
              </p:cNvSpPr>
              <p:nvPr/>
            </p:nvSpPr>
            <p:spPr bwMode="auto">
              <a:xfrm>
                <a:off x="3352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Freeform 1792"/>
              <p:cNvSpPr>
                <a:spLocks/>
              </p:cNvSpPr>
              <p:nvPr/>
            </p:nvSpPr>
            <p:spPr bwMode="auto">
              <a:xfrm>
                <a:off x="3353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Freeform 1793"/>
              <p:cNvSpPr>
                <a:spLocks/>
              </p:cNvSpPr>
              <p:nvPr/>
            </p:nvSpPr>
            <p:spPr bwMode="auto">
              <a:xfrm>
                <a:off x="3355" y="328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Freeform 1794"/>
              <p:cNvSpPr>
                <a:spLocks/>
              </p:cNvSpPr>
              <p:nvPr/>
            </p:nvSpPr>
            <p:spPr bwMode="auto">
              <a:xfrm>
                <a:off x="3356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Freeform 1795"/>
              <p:cNvSpPr>
                <a:spLocks/>
              </p:cNvSpPr>
              <p:nvPr/>
            </p:nvSpPr>
            <p:spPr bwMode="auto">
              <a:xfrm>
                <a:off x="3358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Freeform 1796"/>
              <p:cNvSpPr>
                <a:spLocks/>
              </p:cNvSpPr>
              <p:nvPr/>
            </p:nvSpPr>
            <p:spPr bwMode="auto">
              <a:xfrm>
                <a:off x="3359" y="3285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Freeform 1797"/>
              <p:cNvSpPr>
                <a:spLocks/>
              </p:cNvSpPr>
              <p:nvPr/>
            </p:nvSpPr>
            <p:spPr bwMode="auto">
              <a:xfrm>
                <a:off x="3361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Freeform 1798"/>
              <p:cNvSpPr>
                <a:spLocks/>
              </p:cNvSpPr>
              <p:nvPr/>
            </p:nvSpPr>
            <p:spPr bwMode="auto">
              <a:xfrm>
                <a:off x="3362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Freeform 1799"/>
              <p:cNvSpPr>
                <a:spLocks/>
              </p:cNvSpPr>
              <p:nvPr/>
            </p:nvSpPr>
            <p:spPr bwMode="auto">
              <a:xfrm>
                <a:off x="3364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Freeform 1800"/>
              <p:cNvSpPr>
                <a:spLocks/>
              </p:cNvSpPr>
              <p:nvPr/>
            </p:nvSpPr>
            <p:spPr bwMode="auto">
              <a:xfrm>
                <a:off x="3365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Freeform 1801"/>
              <p:cNvSpPr>
                <a:spLocks/>
              </p:cNvSpPr>
              <p:nvPr/>
            </p:nvSpPr>
            <p:spPr bwMode="auto">
              <a:xfrm>
                <a:off x="3367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Freeform 1802"/>
              <p:cNvSpPr>
                <a:spLocks/>
              </p:cNvSpPr>
              <p:nvPr/>
            </p:nvSpPr>
            <p:spPr bwMode="auto">
              <a:xfrm>
                <a:off x="3368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Freeform 1803"/>
              <p:cNvSpPr>
                <a:spLocks/>
              </p:cNvSpPr>
              <p:nvPr/>
            </p:nvSpPr>
            <p:spPr bwMode="auto">
              <a:xfrm>
                <a:off x="3369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Freeform 1804"/>
              <p:cNvSpPr>
                <a:spLocks/>
              </p:cNvSpPr>
              <p:nvPr/>
            </p:nvSpPr>
            <p:spPr bwMode="auto">
              <a:xfrm>
                <a:off x="3371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Freeform 1805"/>
              <p:cNvSpPr>
                <a:spLocks/>
              </p:cNvSpPr>
              <p:nvPr/>
            </p:nvSpPr>
            <p:spPr bwMode="auto">
              <a:xfrm>
                <a:off x="3372" y="3283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Freeform 1806"/>
              <p:cNvSpPr>
                <a:spLocks/>
              </p:cNvSpPr>
              <p:nvPr/>
            </p:nvSpPr>
            <p:spPr bwMode="auto">
              <a:xfrm>
                <a:off x="3373" y="328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Freeform 1807"/>
              <p:cNvSpPr>
                <a:spLocks/>
              </p:cNvSpPr>
              <p:nvPr/>
            </p:nvSpPr>
            <p:spPr bwMode="auto">
              <a:xfrm>
                <a:off x="3374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Freeform 1808"/>
              <p:cNvSpPr>
                <a:spLocks/>
              </p:cNvSpPr>
              <p:nvPr/>
            </p:nvSpPr>
            <p:spPr bwMode="auto">
              <a:xfrm>
                <a:off x="3376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Freeform 1809"/>
              <p:cNvSpPr>
                <a:spLocks/>
              </p:cNvSpPr>
              <p:nvPr/>
            </p:nvSpPr>
            <p:spPr bwMode="auto">
              <a:xfrm>
                <a:off x="3377" y="328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Freeform 1810"/>
              <p:cNvSpPr>
                <a:spLocks/>
              </p:cNvSpPr>
              <p:nvPr/>
            </p:nvSpPr>
            <p:spPr bwMode="auto">
              <a:xfrm>
                <a:off x="3379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Freeform 1811"/>
              <p:cNvSpPr>
                <a:spLocks/>
              </p:cNvSpPr>
              <p:nvPr/>
            </p:nvSpPr>
            <p:spPr bwMode="auto">
              <a:xfrm>
                <a:off x="3380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Freeform 1812"/>
              <p:cNvSpPr>
                <a:spLocks/>
              </p:cNvSpPr>
              <p:nvPr/>
            </p:nvSpPr>
            <p:spPr bwMode="auto">
              <a:xfrm>
                <a:off x="3382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Freeform 1813"/>
              <p:cNvSpPr>
                <a:spLocks/>
              </p:cNvSpPr>
              <p:nvPr/>
            </p:nvSpPr>
            <p:spPr bwMode="auto">
              <a:xfrm>
                <a:off x="3383" y="328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Freeform 1814"/>
              <p:cNvSpPr>
                <a:spLocks/>
              </p:cNvSpPr>
              <p:nvPr/>
            </p:nvSpPr>
            <p:spPr bwMode="auto">
              <a:xfrm>
                <a:off x="3385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Freeform 1815"/>
              <p:cNvSpPr>
                <a:spLocks/>
              </p:cNvSpPr>
              <p:nvPr/>
            </p:nvSpPr>
            <p:spPr bwMode="auto">
              <a:xfrm>
                <a:off x="3386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Freeform 1816"/>
              <p:cNvSpPr>
                <a:spLocks/>
              </p:cNvSpPr>
              <p:nvPr/>
            </p:nvSpPr>
            <p:spPr bwMode="auto">
              <a:xfrm>
                <a:off x="3388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Freeform 1817"/>
              <p:cNvSpPr>
                <a:spLocks/>
              </p:cNvSpPr>
              <p:nvPr/>
            </p:nvSpPr>
            <p:spPr bwMode="auto">
              <a:xfrm>
                <a:off x="3389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Freeform 1818"/>
              <p:cNvSpPr>
                <a:spLocks/>
              </p:cNvSpPr>
              <p:nvPr/>
            </p:nvSpPr>
            <p:spPr bwMode="auto">
              <a:xfrm>
                <a:off x="3391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Freeform 1819"/>
              <p:cNvSpPr>
                <a:spLocks/>
              </p:cNvSpPr>
              <p:nvPr/>
            </p:nvSpPr>
            <p:spPr bwMode="auto">
              <a:xfrm>
                <a:off x="3392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Freeform 1820"/>
              <p:cNvSpPr>
                <a:spLocks/>
              </p:cNvSpPr>
              <p:nvPr/>
            </p:nvSpPr>
            <p:spPr bwMode="auto">
              <a:xfrm>
                <a:off x="3394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Freeform 1821"/>
              <p:cNvSpPr>
                <a:spLocks/>
              </p:cNvSpPr>
              <p:nvPr/>
            </p:nvSpPr>
            <p:spPr bwMode="auto">
              <a:xfrm>
                <a:off x="3395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Freeform 1822"/>
              <p:cNvSpPr>
                <a:spLocks/>
              </p:cNvSpPr>
              <p:nvPr/>
            </p:nvSpPr>
            <p:spPr bwMode="auto">
              <a:xfrm>
                <a:off x="3397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Freeform 1823"/>
              <p:cNvSpPr>
                <a:spLocks/>
              </p:cNvSpPr>
              <p:nvPr/>
            </p:nvSpPr>
            <p:spPr bwMode="auto">
              <a:xfrm>
                <a:off x="3398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Freeform 1824"/>
              <p:cNvSpPr>
                <a:spLocks/>
              </p:cNvSpPr>
              <p:nvPr/>
            </p:nvSpPr>
            <p:spPr bwMode="auto">
              <a:xfrm>
                <a:off x="3400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Freeform 1825"/>
              <p:cNvSpPr>
                <a:spLocks/>
              </p:cNvSpPr>
              <p:nvPr/>
            </p:nvSpPr>
            <p:spPr bwMode="auto">
              <a:xfrm>
                <a:off x="3401" y="328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Freeform 1826"/>
              <p:cNvSpPr>
                <a:spLocks/>
              </p:cNvSpPr>
              <p:nvPr/>
            </p:nvSpPr>
            <p:spPr bwMode="auto">
              <a:xfrm>
                <a:off x="3403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Freeform 1827"/>
              <p:cNvSpPr>
                <a:spLocks/>
              </p:cNvSpPr>
              <p:nvPr/>
            </p:nvSpPr>
            <p:spPr bwMode="auto">
              <a:xfrm>
                <a:off x="3404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Freeform 1828"/>
              <p:cNvSpPr>
                <a:spLocks/>
              </p:cNvSpPr>
              <p:nvPr/>
            </p:nvSpPr>
            <p:spPr bwMode="auto">
              <a:xfrm>
                <a:off x="3405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Freeform 1829"/>
              <p:cNvSpPr>
                <a:spLocks/>
              </p:cNvSpPr>
              <p:nvPr/>
            </p:nvSpPr>
            <p:spPr bwMode="auto">
              <a:xfrm>
                <a:off x="3407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Freeform 1830"/>
              <p:cNvSpPr>
                <a:spLocks/>
              </p:cNvSpPr>
              <p:nvPr/>
            </p:nvSpPr>
            <p:spPr bwMode="auto">
              <a:xfrm>
                <a:off x="3408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Freeform 1831"/>
              <p:cNvSpPr>
                <a:spLocks/>
              </p:cNvSpPr>
              <p:nvPr/>
            </p:nvSpPr>
            <p:spPr bwMode="auto">
              <a:xfrm>
                <a:off x="3410" y="328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Freeform 1832"/>
              <p:cNvSpPr>
                <a:spLocks/>
              </p:cNvSpPr>
              <p:nvPr/>
            </p:nvSpPr>
            <p:spPr bwMode="auto">
              <a:xfrm>
                <a:off x="3411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Freeform 1833"/>
              <p:cNvSpPr>
                <a:spLocks/>
              </p:cNvSpPr>
              <p:nvPr/>
            </p:nvSpPr>
            <p:spPr bwMode="auto">
              <a:xfrm>
                <a:off x="3413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Freeform 1834"/>
              <p:cNvSpPr>
                <a:spLocks/>
              </p:cNvSpPr>
              <p:nvPr/>
            </p:nvSpPr>
            <p:spPr bwMode="auto">
              <a:xfrm>
                <a:off x="3414" y="328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Freeform 1835"/>
              <p:cNvSpPr>
                <a:spLocks/>
              </p:cNvSpPr>
              <p:nvPr/>
            </p:nvSpPr>
            <p:spPr bwMode="auto">
              <a:xfrm>
                <a:off x="3416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Freeform 1836"/>
              <p:cNvSpPr>
                <a:spLocks/>
              </p:cNvSpPr>
              <p:nvPr/>
            </p:nvSpPr>
            <p:spPr bwMode="auto">
              <a:xfrm>
                <a:off x="3417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Freeform 1837"/>
              <p:cNvSpPr>
                <a:spLocks/>
              </p:cNvSpPr>
              <p:nvPr/>
            </p:nvSpPr>
            <p:spPr bwMode="auto">
              <a:xfrm>
                <a:off x="3419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Freeform 1838"/>
              <p:cNvSpPr>
                <a:spLocks/>
              </p:cNvSpPr>
              <p:nvPr/>
            </p:nvSpPr>
            <p:spPr bwMode="auto">
              <a:xfrm>
                <a:off x="3420" y="328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Freeform 1839"/>
              <p:cNvSpPr>
                <a:spLocks/>
              </p:cNvSpPr>
              <p:nvPr/>
            </p:nvSpPr>
            <p:spPr bwMode="auto">
              <a:xfrm>
                <a:off x="3422" y="328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Freeform 1840"/>
              <p:cNvSpPr>
                <a:spLocks/>
              </p:cNvSpPr>
              <p:nvPr/>
            </p:nvSpPr>
            <p:spPr bwMode="auto">
              <a:xfrm>
                <a:off x="3422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Freeform 1841"/>
              <p:cNvSpPr>
                <a:spLocks/>
              </p:cNvSpPr>
              <p:nvPr/>
            </p:nvSpPr>
            <p:spPr bwMode="auto">
              <a:xfrm>
                <a:off x="3424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Freeform 1842"/>
              <p:cNvSpPr>
                <a:spLocks/>
              </p:cNvSpPr>
              <p:nvPr/>
            </p:nvSpPr>
            <p:spPr bwMode="auto">
              <a:xfrm>
                <a:off x="3425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Freeform 1843"/>
              <p:cNvSpPr>
                <a:spLocks/>
              </p:cNvSpPr>
              <p:nvPr/>
            </p:nvSpPr>
            <p:spPr bwMode="auto">
              <a:xfrm>
                <a:off x="3427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Freeform 1844"/>
              <p:cNvSpPr>
                <a:spLocks/>
              </p:cNvSpPr>
              <p:nvPr/>
            </p:nvSpPr>
            <p:spPr bwMode="auto">
              <a:xfrm>
                <a:off x="3428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Freeform 1845"/>
              <p:cNvSpPr>
                <a:spLocks/>
              </p:cNvSpPr>
              <p:nvPr/>
            </p:nvSpPr>
            <p:spPr bwMode="auto">
              <a:xfrm>
                <a:off x="3430" y="328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Freeform 1846"/>
              <p:cNvSpPr>
                <a:spLocks/>
              </p:cNvSpPr>
              <p:nvPr/>
            </p:nvSpPr>
            <p:spPr bwMode="auto">
              <a:xfrm>
                <a:off x="3431" y="328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Freeform 1847"/>
              <p:cNvSpPr>
                <a:spLocks/>
              </p:cNvSpPr>
              <p:nvPr/>
            </p:nvSpPr>
            <p:spPr bwMode="auto">
              <a:xfrm>
                <a:off x="3433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Freeform 1848"/>
              <p:cNvSpPr>
                <a:spLocks/>
              </p:cNvSpPr>
              <p:nvPr/>
            </p:nvSpPr>
            <p:spPr bwMode="auto">
              <a:xfrm>
                <a:off x="3434" y="3285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Freeform 1849"/>
              <p:cNvSpPr>
                <a:spLocks/>
              </p:cNvSpPr>
              <p:nvPr/>
            </p:nvSpPr>
            <p:spPr bwMode="auto">
              <a:xfrm>
                <a:off x="3436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Freeform 1850"/>
              <p:cNvSpPr>
                <a:spLocks/>
              </p:cNvSpPr>
              <p:nvPr/>
            </p:nvSpPr>
            <p:spPr bwMode="auto">
              <a:xfrm>
                <a:off x="3437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Freeform 1851"/>
              <p:cNvSpPr>
                <a:spLocks/>
              </p:cNvSpPr>
              <p:nvPr/>
            </p:nvSpPr>
            <p:spPr bwMode="auto">
              <a:xfrm>
                <a:off x="3439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" name="Freeform 1852"/>
              <p:cNvSpPr>
                <a:spLocks/>
              </p:cNvSpPr>
              <p:nvPr/>
            </p:nvSpPr>
            <p:spPr bwMode="auto">
              <a:xfrm>
                <a:off x="3440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" name="Freeform 1853"/>
              <p:cNvSpPr>
                <a:spLocks/>
              </p:cNvSpPr>
              <p:nvPr/>
            </p:nvSpPr>
            <p:spPr bwMode="auto">
              <a:xfrm>
                <a:off x="3442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" name="Freeform 1854"/>
              <p:cNvSpPr>
                <a:spLocks/>
              </p:cNvSpPr>
              <p:nvPr/>
            </p:nvSpPr>
            <p:spPr bwMode="auto">
              <a:xfrm>
                <a:off x="3443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" name="Freeform 1855"/>
              <p:cNvSpPr>
                <a:spLocks/>
              </p:cNvSpPr>
              <p:nvPr/>
            </p:nvSpPr>
            <p:spPr bwMode="auto">
              <a:xfrm>
                <a:off x="3444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" name="Freeform 1856"/>
              <p:cNvSpPr>
                <a:spLocks/>
              </p:cNvSpPr>
              <p:nvPr/>
            </p:nvSpPr>
            <p:spPr bwMode="auto">
              <a:xfrm>
                <a:off x="3446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" name="Freeform 1857"/>
              <p:cNvSpPr>
                <a:spLocks/>
              </p:cNvSpPr>
              <p:nvPr/>
            </p:nvSpPr>
            <p:spPr bwMode="auto">
              <a:xfrm>
                <a:off x="3447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" name="Freeform 1858"/>
              <p:cNvSpPr>
                <a:spLocks/>
              </p:cNvSpPr>
              <p:nvPr/>
            </p:nvSpPr>
            <p:spPr bwMode="auto">
              <a:xfrm>
                <a:off x="3449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" name="Freeform 1859"/>
              <p:cNvSpPr>
                <a:spLocks/>
              </p:cNvSpPr>
              <p:nvPr/>
            </p:nvSpPr>
            <p:spPr bwMode="auto">
              <a:xfrm>
                <a:off x="3450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" name="Freeform 1860"/>
              <p:cNvSpPr>
                <a:spLocks/>
              </p:cNvSpPr>
              <p:nvPr/>
            </p:nvSpPr>
            <p:spPr bwMode="auto">
              <a:xfrm>
                <a:off x="3452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" name="Freeform 1861"/>
              <p:cNvSpPr>
                <a:spLocks/>
              </p:cNvSpPr>
              <p:nvPr/>
            </p:nvSpPr>
            <p:spPr bwMode="auto">
              <a:xfrm>
                <a:off x="3453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" name="Freeform 1862"/>
              <p:cNvSpPr>
                <a:spLocks/>
              </p:cNvSpPr>
              <p:nvPr/>
            </p:nvSpPr>
            <p:spPr bwMode="auto">
              <a:xfrm>
                <a:off x="3455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" name="Freeform 1863"/>
              <p:cNvSpPr>
                <a:spLocks/>
              </p:cNvSpPr>
              <p:nvPr/>
            </p:nvSpPr>
            <p:spPr bwMode="auto">
              <a:xfrm>
                <a:off x="3456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" name="Freeform 1864"/>
              <p:cNvSpPr>
                <a:spLocks/>
              </p:cNvSpPr>
              <p:nvPr/>
            </p:nvSpPr>
            <p:spPr bwMode="auto">
              <a:xfrm>
                <a:off x="3458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" name="Freeform 1865"/>
              <p:cNvSpPr>
                <a:spLocks/>
              </p:cNvSpPr>
              <p:nvPr/>
            </p:nvSpPr>
            <p:spPr bwMode="auto">
              <a:xfrm>
                <a:off x="3459" y="328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" name="Freeform 1866"/>
              <p:cNvSpPr>
                <a:spLocks/>
              </p:cNvSpPr>
              <p:nvPr/>
            </p:nvSpPr>
            <p:spPr bwMode="auto">
              <a:xfrm>
                <a:off x="3461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Freeform 1867"/>
              <p:cNvSpPr>
                <a:spLocks/>
              </p:cNvSpPr>
              <p:nvPr/>
            </p:nvSpPr>
            <p:spPr bwMode="auto">
              <a:xfrm>
                <a:off x="3462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Freeform 1868"/>
              <p:cNvSpPr>
                <a:spLocks/>
              </p:cNvSpPr>
              <p:nvPr/>
            </p:nvSpPr>
            <p:spPr bwMode="auto">
              <a:xfrm>
                <a:off x="3464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Freeform 1869"/>
              <p:cNvSpPr>
                <a:spLocks/>
              </p:cNvSpPr>
              <p:nvPr/>
            </p:nvSpPr>
            <p:spPr bwMode="auto">
              <a:xfrm>
                <a:off x="3465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Freeform 1870"/>
              <p:cNvSpPr>
                <a:spLocks/>
              </p:cNvSpPr>
              <p:nvPr/>
            </p:nvSpPr>
            <p:spPr bwMode="auto">
              <a:xfrm>
                <a:off x="3467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Freeform 1871"/>
              <p:cNvSpPr>
                <a:spLocks/>
              </p:cNvSpPr>
              <p:nvPr/>
            </p:nvSpPr>
            <p:spPr bwMode="auto">
              <a:xfrm>
                <a:off x="3468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Freeform 1872"/>
              <p:cNvSpPr>
                <a:spLocks/>
              </p:cNvSpPr>
              <p:nvPr/>
            </p:nvSpPr>
            <p:spPr bwMode="auto">
              <a:xfrm>
                <a:off x="3470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Freeform 1873"/>
              <p:cNvSpPr>
                <a:spLocks/>
              </p:cNvSpPr>
              <p:nvPr/>
            </p:nvSpPr>
            <p:spPr bwMode="auto">
              <a:xfrm>
                <a:off x="3471" y="3285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Freeform 1874"/>
              <p:cNvSpPr>
                <a:spLocks/>
              </p:cNvSpPr>
              <p:nvPr/>
            </p:nvSpPr>
            <p:spPr bwMode="auto">
              <a:xfrm>
                <a:off x="3472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Freeform 1875"/>
              <p:cNvSpPr>
                <a:spLocks/>
              </p:cNvSpPr>
              <p:nvPr/>
            </p:nvSpPr>
            <p:spPr bwMode="auto">
              <a:xfrm>
                <a:off x="3473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Freeform 1876"/>
              <p:cNvSpPr>
                <a:spLocks/>
              </p:cNvSpPr>
              <p:nvPr/>
            </p:nvSpPr>
            <p:spPr bwMode="auto">
              <a:xfrm>
                <a:off x="3475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Freeform 1877"/>
              <p:cNvSpPr>
                <a:spLocks/>
              </p:cNvSpPr>
              <p:nvPr/>
            </p:nvSpPr>
            <p:spPr bwMode="auto">
              <a:xfrm>
                <a:off x="3476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Freeform 1878"/>
              <p:cNvSpPr>
                <a:spLocks/>
              </p:cNvSpPr>
              <p:nvPr/>
            </p:nvSpPr>
            <p:spPr bwMode="auto">
              <a:xfrm>
                <a:off x="3478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Freeform 1879"/>
              <p:cNvSpPr>
                <a:spLocks/>
              </p:cNvSpPr>
              <p:nvPr/>
            </p:nvSpPr>
            <p:spPr bwMode="auto">
              <a:xfrm>
                <a:off x="3479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Freeform 1880"/>
              <p:cNvSpPr>
                <a:spLocks/>
              </p:cNvSpPr>
              <p:nvPr/>
            </p:nvSpPr>
            <p:spPr bwMode="auto">
              <a:xfrm>
                <a:off x="3480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Freeform 1881"/>
              <p:cNvSpPr>
                <a:spLocks/>
              </p:cNvSpPr>
              <p:nvPr/>
            </p:nvSpPr>
            <p:spPr bwMode="auto">
              <a:xfrm>
                <a:off x="3482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Freeform 1882"/>
              <p:cNvSpPr>
                <a:spLocks/>
              </p:cNvSpPr>
              <p:nvPr/>
            </p:nvSpPr>
            <p:spPr bwMode="auto">
              <a:xfrm>
                <a:off x="3483" y="328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Freeform 1883"/>
              <p:cNvSpPr>
                <a:spLocks/>
              </p:cNvSpPr>
              <p:nvPr/>
            </p:nvSpPr>
            <p:spPr bwMode="auto">
              <a:xfrm>
                <a:off x="3485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Freeform 1884"/>
              <p:cNvSpPr>
                <a:spLocks/>
              </p:cNvSpPr>
              <p:nvPr/>
            </p:nvSpPr>
            <p:spPr bwMode="auto">
              <a:xfrm>
                <a:off x="3486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Freeform 1885"/>
              <p:cNvSpPr>
                <a:spLocks/>
              </p:cNvSpPr>
              <p:nvPr/>
            </p:nvSpPr>
            <p:spPr bwMode="auto">
              <a:xfrm>
                <a:off x="3488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Freeform 1886"/>
              <p:cNvSpPr>
                <a:spLocks/>
              </p:cNvSpPr>
              <p:nvPr/>
            </p:nvSpPr>
            <p:spPr bwMode="auto">
              <a:xfrm>
                <a:off x="3489" y="328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Freeform 1887"/>
              <p:cNvSpPr>
                <a:spLocks/>
              </p:cNvSpPr>
              <p:nvPr/>
            </p:nvSpPr>
            <p:spPr bwMode="auto">
              <a:xfrm>
                <a:off x="3491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Freeform 1888"/>
              <p:cNvSpPr>
                <a:spLocks/>
              </p:cNvSpPr>
              <p:nvPr/>
            </p:nvSpPr>
            <p:spPr bwMode="auto">
              <a:xfrm>
                <a:off x="3492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Freeform 1889"/>
              <p:cNvSpPr>
                <a:spLocks/>
              </p:cNvSpPr>
              <p:nvPr/>
            </p:nvSpPr>
            <p:spPr bwMode="auto">
              <a:xfrm>
                <a:off x="3494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Freeform 1890"/>
              <p:cNvSpPr>
                <a:spLocks/>
              </p:cNvSpPr>
              <p:nvPr/>
            </p:nvSpPr>
            <p:spPr bwMode="auto">
              <a:xfrm>
                <a:off x="3495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Freeform 1891"/>
              <p:cNvSpPr>
                <a:spLocks/>
              </p:cNvSpPr>
              <p:nvPr/>
            </p:nvSpPr>
            <p:spPr bwMode="auto">
              <a:xfrm>
                <a:off x="3497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Freeform 1892"/>
              <p:cNvSpPr>
                <a:spLocks/>
              </p:cNvSpPr>
              <p:nvPr/>
            </p:nvSpPr>
            <p:spPr bwMode="auto">
              <a:xfrm>
                <a:off x="3498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Freeform 1893"/>
              <p:cNvSpPr>
                <a:spLocks/>
              </p:cNvSpPr>
              <p:nvPr/>
            </p:nvSpPr>
            <p:spPr bwMode="auto">
              <a:xfrm>
                <a:off x="3500" y="328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" name="Freeform 1894"/>
              <p:cNvSpPr>
                <a:spLocks/>
              </p:cNvSpPr>
              <p:nvPr/>
            </p:nvSpPr>
            <p:spPr bwMode="auto">
              <a:xfrm>
                <a:off x="3501" y="328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Freeform 1895"/>
              <p:cNvSpPr>
                <a:spLocks/>
              </p:cNvSpPr>
              <p:nvPr/>
            </p:nvSpPr>
            <p:spPr bwMode="auto">
              <a:xfrm>
                <a:off x="3503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Freeform 1896"/>
              <p:cNvSpPr>
                <a:spLocks/>
              </p:cNvSpPr>
              <p:nvPr/>
            </p:nvSpPr>
            <p:spPr bwMode="auto">
              <a:xfrm>
                <a:off x="3504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Freeform 1897"/>
              <p:cNvSpPr>
                <a:spLocks/>
              </p:cNvSpPr>
              <p:nvPr/>
            </p:nvSpPr>
            <p:spPr bwMode="auto">
              <a:xfrm>
                <a:off x="3506" y="328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Freeform 1898"/>
              <p:cNvSpPr>
                <a:spLocks/>
              </p:cNvSpPr>
              <p:nvPr/>
            </p:nvSpPr>
            <p:spPr bwMode="auto">
              <a:xfrm>
                <a:off x="3507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Freeform 1899"/>
              <p:cNvSpPr>
                <a:spLocks/>
              </p:cNvSpPr>
              <p:nvPr/>
            </p:nvSpPr>
            <p:spPr bwMode="auto">
              <a:xfrm>
                <a:off x="3509" y="3285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Freeform 1900"/>
              <p:cNvSpPr>
                <a:spLocks/>
              </p:cNvSpPr>
              <p:nvPr/>
            </p:nvSpPr>
            <p:spPr bwMode="auto">
              <a:xfrm>
                <a:off x="3510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Freeform 1901"/>
              <p:cNvSpPr>
                <a:spLocks/>
              </p:cNvSpPr>
              <p:nvPr/>
            </p:nvSpPr>
            <p:spPr bwMode="auto">
              <a:xfrm>
                <a:off x="3512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Freeform 1902"/>
              <p:cNvSpPr>
                <a:spLocks/>
              </p:cNvSpPr>
              <p:nvPr/>
            </p:nvSpPr>
            <p:spPr bwMode="auto">
              <a:xfrm>
                <a:off x="3513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Freeform 1903"/>
              <p:cNvSpPr>
                <a:spLocks/>
              </p:cNvSpPr>
              <p:nvPr/>
            </p:nvSpPr>
            <p:spPr bwMode="auto">
              <a:xfrm>
                <a:off x="3515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Freeform 1904"/>
              <p:cNvSpPr>
                <a:spLocks/>
              </p:cNvSpPr>
              <p:nvPr/>
            </p:nvSpPr>
            <p:spPr bwMode="auto">
              <a:xfrm>
                <a:off x="3516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Freeform 1905"/>
              <p:cNvSpPr>
                <a:spLocks/>
              </p:cNvSpPr>
              <p:nvPr/>
            </p:nvSpPr>
            <p:spPr bwMode="auto">
              <a:xfrm>
                <a:off x="3518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Freeform 1906"/>
              <p:cNvSpPr>
                <a:spLocks/>
              </p:cNvSpPr>
              <p:nvPr/>
            </p:nvSpPr>
            <p:spPr bwMode="auto">
              <a:xfrm>
                <a:off x="3519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Freeform 1907"/>
              <p:cNvSpPr>
                <a:spLocks/>
              </p:cNvSpPr>
              <p:nvPr/>
            </p:nvSpPr>
            <p:spPr bwMode="auto">
              <a:xfrm>
                <a:off x="3520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Freeform 1908"/>
              <p:cNvSpPr>
                <a:spLocks/>
              </p:cNvSpPr>
              <p:nvPr/>
            </p:nvSpPr>
            <p:spPr bwMode="auto">
              <a:xfrm>
                <a:off x="3522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Freeform 1909"/>
              <p:cNvSpPr>
                <a:spLocks/>
              </p:cNvSpPr>
              <p:nvPr/>
            </p:nvSpPr>
            <p:spPr bwMode="auto">
              <a:xfrm>
                <a:off x="3522" y="328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Freeform 1910"/>
              <p:cNvSpPr>
                <a:spLocks/>
              </p:cNvSpPr>
              <p:nvPr/>
            </p:nvSpPr>
            <p:spPr bwMode="auto">
              <a:xfrm>
                <a:off x="3524" y="328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" name="Freeform 1911"/>
              <p:cNvSpPr>
                <a:spLocks/>
              </p:cNvSpPr>
              <p:nvPr/>
            </p:nvSpPr>
            <p:spPr bwMode="auto">
              <a:xfrm>
                <a:off x="3525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" name="Freeform 1912"/>
              <p:cNvSpPr>
                <a:spLocks/>
              </p:cNvSpPr>
              <p:nvPr/>
            </p:nvSpPr>
            <p:spPr bwMode="auto">
              <a:xfrm>
                <a:off x="3527" y="328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" name="Freeform 1913"/>
              <p:cNvSpPr>
                <a:spLocks/>
              </p:cNvSpPr>
              <p:nvPr/>
            </p:nvSpPr>
            <p:spPr bwMode="auto">
              <a:xfrm>
                <a:off x="3528" y="328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Freeform 1914"/>
              <p:cNvSpPr>
                <a:spLocks/>
              </p:cNvSpPr>
              <p:nvPr/>
            </p:nvSpPr>
            <p:spPr bwMode="auto">
              <a:xfrm>
                <a:off x="3530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Freeform 1915"/>
              <p:cNvSpPr>
                <a:spLocks/>
              </p:cNvSpPr>
              <p:nvPr/>
            </p:nvSpPr>
            <p:spPr bwMode="auto">
              <a:xfrm>
                <a:off x="3531" y="328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Freeform 1916"/>
              <p:cNvSpPr>
                <a:spLocks/>
              </p:cNvSpPr>
              <p:nvPr/>
            </p:nvSpPr>
            <p:spPr bwMode="auto">
              <a:xfrm>
                <a:off x="3533" y="3283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Freeform 1917"/>
              <p:cNvSpPr>
                <a:spLocks/>
              </p:cNvSpPr>
              <p:nvPr/>
            </p:nvSpPr>
            <p:spPr bwMode="auto">
              <a:xfrm>
                <a:off x="3534" y="328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Freeform 1918"/>
              <p:cNvSpPr>
                <a:spLocks/>
              </p:cNvSpPr>
              <p:nvPr/>
            </p:nvSpPr>
            <p:spPr bwMode="auto">
              <a:xfrm>
                <a:off x="3536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Freeform 1919"/>
              <p:cNvSpPr>
                <a:spLocks/>
              </p:cNvSpPr>
              <p:nvPr/>
            </p:nvSpPr>
            <p:spPr bwMode="auto">
              <a:xfrm>
                <a:off x="3537" y="328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Freeform 1920"/>
              <p:cNvSpPr>
                <a:spLocks/>
              </p:cNvSpPr>
              <p:nvPr/>
            </p:nvSpPr>
            <p:spPr bwMode="auto">
              <a:xfrm>
                <a:off x="3539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Freeform 1921"/>
              <p:cNvSpPr>
                <a:spLocks/>
              </p:cNvSpPr>
              <p:nvPr/>
            </p:nvSpPr>
            <p:spPr bwMode="auto">
              <a:xfrm>
                <a:off x="3540" y="328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Freeform 1922"/>
              <p:cNvSpPr>
                <a:spLocks/>
              </p:cNvSpPr>
              <p:nvPr/>
            </p:nvSpPr>
            <p:spPr bwMode="auto">
              <a:xfrm>
                <a:off x="3542" y="328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Freeform 1923"/>
              <p:cNvSpPr>
                <a:spLocks/>
              </p:cNvSpPr>
              <p:nvPr/>
            </p:nvSpPr>
            <p:spPr bwMode="auto">
              <a:xfrm>
                <a:off x="3543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Freeform 1924"/>
              <p:cNvSpPr>
                <a:spLocks/>
              </p:cNvSpPr>
              <p:nvPr/>
            </p:nvSpPr>
            <p:spPr bwMode="auto">
              <a:xfrm>
                <a:off x="3545" y="328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Freeform 1925"/>
              <p:cNvSpPr>
                <a:spLocks/>
              </p:cNvSpPr>
              <p:nvPr/>
            </p:nvSpPr>
            <p:spPr bwMode="auto">
              <a:xfrm>
                <a:off x="3546" y="328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Freeform 1926"/>
              <p:cNvSpPr>
                <a:spLocks/>
              </p:cNvSpPr>
              <p:nvPr/>
            </p:nvSpPr>
            <p:spPr bwMode="auto">
              <a:xfrm>
                <a:off x="3548" y="328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Freeform 1927"/>
              <p:cNvSpPr>
                <a:spLocks/>
              </p:cNvSpPr>
              <p:nvPr/>
            </p:nvSpPr>
            <p:spPr bwMode="auto">
              <a:xfrm>
                <a:off x="3549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Freeform 1928"/>
              <p:cNvSpPr>
                <a:spLocks/>
              </p:cNvSpPr>
              <p:nvPr/>
            </p:nvSpPr>
            <p:spPr bwMode="auto">
              <a:xfrm>
                <a:off x="3551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Freeform 1929"/>
              <p:cNvSpPr>
                <a:spLocks/>
              </p:cNvSpPr>
              <p:nvPr/>
            </p:nvSpPr>
            <p:spPr bwMode="auto">
              <a:xfrm>
                <a:off x="3552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Freeform 1930"/>
              <p:cNvSpPr>
                <a:spLocks/>
              </p:cNvSpPr>
              <p:nvPr/>
            </p:nvSpPr>
            <p:spPr bwMode="auto">
              <a:xfrm>
                <a:off x="3554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Freeform 1931"/>
              <p:cNvSpPr>
                <a:spLocks/>
              </p:cNvSpPr>
              <p:nvPr/>
            </p:nvSpPr>
            <p:spPr bwMode="auto">
              <a:xfrm>
                <a:off x="3555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Freeform 1932"/>
              <p:cNvSpPr>
                <a:spLocks/>
              </p:cNvSpPr>
              <p:nvPr/>
            </p:nvSpPr>
            <p:spPr bwMode="auto">
              <a:xfrm>
                <a:off x="3556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Freeform 1933"/>
              <p:cNvSpPr>
                <a:spLocks/>
              </p:cNvSpPr>
              <p:nvPr/>
            </p:nvSpPr>
            <p:spPr bwMode="auto">
              <a:xfrm>
                <a:off x="3558" y="3286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Freeform 1934"/>
              <p:cNvSpPr>
                <a:spLocks/>
              </p:cNvSpPr>
              <p:nvPr/>
            </p:nvSpPr>
            <p:spPr bwMode="auto">
              <a:xfrm>
                <a:off x="3559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Freeform 1935"/>
              <p:cNvSpPr>
                <a:spLocks/>
              </p:cNvSpPr>
              <p:nvPr/>
            </p:nvSpPr>
            <p:spPr bwMode="auto">
              <a:xfrm>
                <a:off x="3561" y="328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Freeform 1936"/>
              <p:cNvSpPr>
                <a:spLocks/>
              </p:cNvSpPr>
              <p:nvPr/>
            </p:nvSpPr>
            <p:spPr bwMode="auto">
              <a:xfrm>
                <a:off x="3562" y="32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Freeform 1937"/>
              <p:cNvSpPr>
                <a:spLocks/>
              </p:cNvSpPr>
              <p:nvPr/>
            </p:nvSpPr>
            <p:spPr bwMode="auto">
              <a:xfrm>
                <a:off x="3564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Freeform 1938"/>
              <p:cNvSpPr>
                <a:spLocks/>
              </p:cNvSpPr>
              <p:nvPr/>
            </p:nvSpPr>
            <p:spPr bwMode="auto">
              <a:xfrm>
                <a:off x="3565" y="328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Freeform 1939"/>
              <p:cNvSpPr>
                <a:spLocks/>
              </p:cNvSpPr>
              <p:nvPr/>
            </p:nvSpPr>
            <p:spPr bwMode="auto">
              <a:xfrm>
                <a:off x="3567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Freeform 1940"/>
              <p:cNvSpPr>
                <a:spLocks/>
              </p:cNvSpPr>
              <p:nvPr/>
            </p:nvSpPr>
            <p:spPr bwMode="auto">
              <a:xfrm>
                <a:off x="3568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Freeform 1941"/>
              <p:cNvSpPr>
                <a:spLocks/>
              </p:cNvSpPr>
              <p:nvPr/>
            </p:nvSpPr>
            <p:spPr bwMode="auto">
              <a:xfrm>
                <a:off x="3570" y="329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Freeform 1942"/>
              <p:cNvSpPr>
                <a:spLocks/>
              </p:cNvSpPr>
              <p:nvPr/>
            </p:nvSpPr>
            <p:spPr bwMode="auto">
              <a:xfrm>
                <a:off x="3571" y="3291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Freeform 1943"/>
              <p:cNvSpPr>
                <a:spLocks/>
              </p:cNvSpPr>
              <p:nvPr/>
            </p:nvSpPr>
            <p:spPr bwMode="auto">
              <a:xfrm>
                <a:off x="3572" y="329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Freeform 1944"/>
              <p:cNvSpPr>
                <a:spLocks/>
              </p:cNvSpPr>
              <p:nvPr/>
            </p:nvSpPr>
            <p:spPr bwMode="auto">
              <a:xfrm>
                <a:off x="3573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Freeform 1945"/>
              <p:cNvSpPr>
                <a:spLocks/>
              </p:cNvSpPr>
              <p:nvPr/>
            </p:nvSpPr>
            <p:spPr bwMode="auto">
              <a:xfrm>
                <a:off x="3575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Freeform 1946"/>
              <p:cNvSpPr>
                <a:spLocks/>
              </p:cNvSpPr>
              <p:nvPr/>
            </p:nvSpPr>
            <p:spPr bwMode="auto">
              <a:xfrm>
                <a:off x="3576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Freeform 1947"/>
              <p:cNvSpPr>
                <a:spLocks/>
              </p:cNvSpPr>
              <p:nvPr/>
            </p:nvSpPr>
            <p:spPr bwMode="auto">
              <a:xfrm>
                <a:off x="3578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Freeform 1948"/>
              <p:cNvSpPr>
                <a:spLocks/>
              </p:cNvSpPr>
              <p:nvPr/>
            </p:nvSpPr>
            <p:spPr bwMode="auto">
              <a:xfrm>
                <a:off x="3579" y="328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Freeform 1949"/>
              <p:cNvSpPr>
                <a:spLocks/>
              </p:cNvSpPr>
              <p:nvPr/>
            </p:nvSpPr>
            <p:spPr bwMode="auto">
              <a:xfrm>
                <a:off x="3581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Freeform 1950"/>
              <p:cNvSpPr>
                <a:spLocks/>
              </p:cNvSpPr>
              <p:nvPr/>
            </p:nvSpPr>
            <p:spPr bwMode="auto">
              <a:xfrm>
                <a:off x="3582" y="3289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Freeform 1951"/>
              <p:cNvSpPr>
                <a:spLocks/>
              </p:cNvSpPr>
              <p:nvPr/>
            </p:nvSpPr>
            <p:spPr bwMode="auto">
              <a:xfrm>
                <a:off x="3584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Freeform 1952"/>
              <p:cNvSpPr>
                <a:spLocks/>
              </p:cNvSpPr>
              <p:nvPr/>
            </p:nvSpPr>
            <p:spPr bwMode="auto">
              <a:xfrm>
                <a:off x="3585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Freeform 1953"/>
              <p:cNvSpPr>
                <a:spLocks/>
              </p:cNvSpPr>
              <p:nvPr/>
            </p:nvSpPr>
            <p:spPr bwMode="auto">
              <a:xfrm>
                <a:off x="3587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Freeform 1954"/>
              <p:cNvSpPr>
                <a:spLocks/>
              </p:cNvSpPr>
              <p:nvPr/>
            </p:nvSpPr>
            <p:spPr bwMode="auto">
              <a:xfrm>
                <a:off x="3588" y="328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Freeform 1955"/>
              <p:cNvSpPr>
                <a:spLocks/>
              </p:cNvSpPr>
              <p:nvPr/>
            </p:nvSpPr>
            <p:spPr bwMode="auto">
              <a:xfrm>
                <a:off x="3590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Freeform 1956"/>
              <p:cNvSpPr>
                <a:spLocks/>
              </p:cNvSpPr>
              <p:nvPr/>
            </p:nvSpPr>
            <p:spPr bwMode="auto">
              <a:xfrm>
                <a:off x="3591" y="328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Freeform 1957"/>
              <p:cNvSpPr>
                <a:spLocks/>
              </p:cNvSpPr>
              <p:nvPr/>
            </p:nvSpPr>
            <p:spPr bwMode="auto">
              <a:xfrm>
                <a:off x="3593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Freeform 1958"/>
              <p:cNvSpPr>
                <a:spLocks/>
              </p:cNvSpPr>
              <p:nvPr/>
            </p:nvSpPr>
            <p:spPr bwMode="auto">
              <a:xfrm>
                <a:off x="3594" y="328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" name="Freeform 1959"/>
              <p:cNvSpPr>
                <a:spLocks/>
              </p:cNvSpPr>
              <p:nvPr/>
            </p:nvSpPr>
            <p:spPr bwMode="auto">
              <a:xfrm>
                <a:off x="3595" y="328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" name="Freeform 1960"/>
              <p:cNvSpPr>
                <a:spLocks/>
              </p:cNvSpPr>
              <p:nvPr/>
            </p:nvSpPr>
            <p:spPr bwMode="auto">
              <a:xfrm>
                <a:off x="3597" y="328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" name="Freeform 1961"/>
              <p:cNvSpPr>
                <a:spLocks/>
              </p:cNvSpPr>
              <p:nvPr/>
            </p:nvSpPr>
            <p:spPr bwMode="auto">
              <a:xfrm>
                <a:off x="3598" y="328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" name="Freeform 1962"/>
              <p:cNvSpPr>
                <a:spLocks/>
              </p:cNvSpPr>
              <p:nvPr/>
            </p:nvSpPr>
            <p:spPr bwMode="auto">
              <a:xfrm>
                <a:off x="3600" y="328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" name="Freeform 1963"/>
              <p:cNvSpPr>
                <a:spLocks/>
              </p:cNvSpPr>
              <p:nvPr/>
            </p:nvSpPr>
            <p:spPr bwMode="auto">
              <a:xfrm>
                <a:off x="3601" y="329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Freeform 1964"/>
              <p:cNvSpPr>
                <a:spLocks/>
              </p:cNvSpPr>
              <p:nvPr/>
            </p:nvSpPr>
            <p:spPr bwMode="auto">
              <a:xfrm>
                <a:off x="3603" y="32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Freeform 1965"/>
              <p:cNvSpPr>
                <a:spLocks/>
              </p:cNvSpPr>
              <p:nvPr/>
            </p:nvSpPr>
            <p:spPr bwMode="auto">
              <a:xfrm>
                <a:off x="3604" y="328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Freeform 1966"/>
              <p:cNvSpPr>
                <a:spLocks/>
              </p:cNvSpPr>
              <p:nvPr/>
            </p:nvSpPr>
            <p:spPr bwMode="auto">
              <a:xfrm>
                <a:off x="3606" y="328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Freeform 1967"/>
              <p:cNvSpPr>
                <a:spLocks/>
              </p:cNvSpPr>
              <p:nvPr/>
            </p:nvSpPr>
            <p:spPr bwMode="auto">
              <a:xfrm>
                <a:off x="3607" y="3287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Freeform 1968"/>
              <p:cNvSpPr>
                <a:spLocks/>
              </p:cNvSpPr>
              <p:nvPr/>
            </p:nvSpPr>
            <p:spPr bwMode="auto">
              <a:xfrm>
                <a:off x="3609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Freeform 1969"/>
              <p:cNvSpPr>
                <a:spLocks/>
              </p:cNvSpPr>
              <p:nvPr/>
            </p:nvSpPr>
            <p:spPr bwMode="auto">
              <a:xfrm>
                <a:off x="3610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Freeform 1970"/>
              <p:cNvSpPr>
                <a:spLocks/>
              </p:cNvSpPr>
              <p:nvPr/>
            </p:nvSpPr>
            <p:spPr bwMode="auto">
              <a:xfrm>
                <a:off x="3612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Freeform 1971"/>
              <p:cNvSpPr>
                <a:spLocks/>
              </p:cNvSpPr>
              <p:nvPr/>
            </p:nvSpPr>
            <p:spPr bwMode="auto">
              <a:xfrm>
                <a:off x="3613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" name="Freeform 1972"/>
              <p:cNvSpPr>
                <a:spLocks/>
              </p:cNvSpPr>
              <p:nvPr/>
            </p:nvSpPr>
            <p:spPr bwMode="auto">
              <a:xfrm>
                <a:off x="3615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" name="Freeform 1973"/>
              <p:cNvSpPr>
                <a:spLocks/>
              </p:cNvSpPr>
              <p:nvPr/>
            </p:nvSpPr>
            <p:spPr bwMode="auto">
              <a:xfrm>
                <a:off x="3616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" name="Freeform 1974"/>
              <p:cNvSpPr>
                <a:spLocks/>
              </p:cNvSpPr>
              <p:nvPr/>
            </p:nvSpPr>
            <p:spPr bwMode="auto">
              <a:xfrm>
                <a:off x="3618" y="328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" name="Freeform 1975"/>
              <p:cNvSpPr>
                <a:spLocks/>
              </p:cNvSpPr>
              <p:nvPr/>
            </p:nvSpPr>
            <p:spPr bwMode="auto">
              <a:xfrm>
                <a:off x="3619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" name="Freeform 1976"/>
              <p:cNvSpPr>
                <a:spLocks/>
              </p:cNvSpPr>
              <p:nvPr/>
            </p:nvSpPr>
            <p:spPr bwMode="auto">
              <a:xfrm>
                <a:off x="3621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" name="Freeform 1977"/>
              <p:cNvSpPr>
                <a:spLocks/>
              </p:cNvSpPr>
              <p:nvPr/>
            </p:nvSpPr>
            <p:spPr bwMode="auto">
              <a:xfrm>
                <a:off x="3621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" name="Freeform 1978"/>
              <p:cNvSpPr>
                <a:spLocks/>
              </p:cNvSpPr>
              <p:nvPr/>
            </p:nvSpPr>
            <p:spPr bwMode="auto">
              <a:xfrm>
                <a:off x="3623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" name="Freeform 1979"/>
              <p:cNvSpPr>
                <a:spLocks/>
              </p:cNvSpPr>
              <p:nvPr/>
            </p:nvSpPr>
            <p:spPr bwMode="auto">
              <a:xfrm>
                <a:off x="3624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" name="Freeform 1980"/>
              <p:cNvSpPr>
                <a:spLocks/>
              </p:cNvSpPr>
              <p:nvPr/>
            </p:nvSpPr>
            <p:spPr bwMode="auto">
              <a:xfrm>
                <a:off x="3626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" name="Freeform 1981"/>
              <p:cNvSpPr>
                <a:spLocks/>
              </p:cNvSpPr>
              <p:nvPr/>
            </p:nvSpPr>
            <p:spPr bwMode="auto">
              <a:xfrm>
                <a:off x="3627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" name="Freeform 1982"/>
              <p:cNvSpPr>
                <a:spLocks/>
              </p:cNvSpPr>
              <p:nvPr/>
            </p:nvSpPr>
            <p:spPr bwMode="auto">
              <a:xfrm>
                <a:off x="3629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" name="Freeform 1983"/>
              <p:cNvSpPr>
                <a:spLocks/>
              </p:cNvSpPr>
              <p:nvPr/>
            </p:nvSpPr>
            <p:spPr bwMode="auto">
              <a:xfrm>
                <a:off x="3630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Freeform 1984"/>
              <p:cNvSpPr>
                <a:spLocks/>
              </p:cNvSpPr>
              <p:nvPr/>
            </p:nvSpPr>
            <p:spPr bwMode="auto">
              <a:xfrm>
                <a:off x="3631" y="328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Freeform 1985"/>
              <p:cNvSpPr>
                <a:spLocks/>
              </p:cNvSpPr>
              <p:nvPr/>
            </p:nvSpPr>
            <p:spPr bwMode="auto">
              <a:xfrm>
                <a:off x="3633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Freeform 1986"/>
              <p:cNvSpPr>
                <a:spLocks/>
              </p:cNvSpPr>
              <p:nvPr/>
            </p:nvSpPr>
            <p:spPr bwMode="auto">
              <a:xfrm>
                <a:off x="3634" y="328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Freeform 1987"/>
              <p:cNvSpPr>
                <a:spLocks/>
              </p:cNvSpPr>
              <p:nvPr/>
            </p:nvSpPr>
            <p:spPr bwMode="auto">
              <a:xfrm>
                <a:off x="3636" y="328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Freeform 1988"/>
              <p:cNvSpPr>
                <a:spLocks/>
              </p:cNvSpPr>
              <p:nvPr/>
            </p:nvSpPr>
            <p:spPr bwMode="auto">
              <a:xfrm>
                <a:off x="3637" y="328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Freeform 1989"/>
              <p:cNvSpPr>
                <a:spLocks/>
              </p:cNvSpPr>
              <p:nvPr/>
            </p:nvSpPr>
            <p:spPr bwMode="auto">
              <a:xfrm>
                <a:off x="3639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Freeform 1990"/>
              <p:cNvSpPr>
                <a:spLocks/>
              </p:cNvSpPr>
              <p:nvPr/>
            </p:nvSpPr>
            <p:spPr bwMode="auto">
              <a:xfrm>
                <a:off x="3640" y="328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Freeform 1991"/>
              <p:cNvSpPr>
                <a:spLocks/>
              </p:cNvSpPr>
              <p:nvPr/>
            </p:nvSpPr>
            <p:spPr bwMode="auto">
              <a:xfrm>
                <a:off x="3642" y="328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Freeform 1992"/>
              <p:cNvSpPr>
                <a:spLocks/>
              </p:cNvSpPr>
              <p:nvPr/>
            </p:nvSpPr>
            <p:spPr bwMode="auto">
              <a:xfrm>
                <a:off x="3643" y="328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Freeform 1993"/>
              <p:cNvSpPr>
                <a:spLocks/>
              </p:cNvSpPr>
              <p:nvPr/>
            </p:nvSpPr>
            <p:spPr bwMode="auto">
              <a:xfrm>
                <a:off x="3645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Freeform 1994"/>
              <p:cNvSpPr>
                <a:spLocks/>
              </p:cNvSpPr>
              <p:nvPr/>
            </p:nvSpPr>
            <p:spPr bwMode="auto">
              <a:xfrm>
                <a:off x="3646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Freeform 1995"/>
              <p:cNvSpPr>
                <a:spLocks/>
              </p:cNvSpPr>
              <p:nvPr/>
            </p:nvSpPr>
            <p:spPr bwMode="auto">
              <a:xfrm>
                <a:off x="3648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Freeform 1996"/>
              <p:cNvSpPr>
                <a:spLocks/>
              </p:cNvSpPr>
              <p:nvPr/>
            </p:nvSpPr>
            <p:spPr bwMode="auto">
              <a:xfrm>
                <a:off x="3649" y="328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Freeform 1997"/>
              <p:cNvSpPr>
                <a:spLocks/>
              </p:cNvSpPr>
              <p:nvPr/>
            </p:nvSpPr>
            <p:spPr bwMode="auto">
              <a:xfrm>
                <a:off x="3651" y="328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Freeform 1998"/>
              <p:cNvSpPr>
                <a:spLocks/>
              </p:cNvSpPr>
              <p:nvPr/>
            </p:nvSpPr>
            <p:spPr bwMode="auto">
              <a:xfrm>
                <a:off x="3652" y="328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Freeform 1999"/>
              <p:cNvSpPr>
                <a:spLocks/>
              </p:cNvSpPr>
              <p:nvPr/>
            </p:nvSpPr>
            <p:spPr bwMode="auto">
              <a:xfrm>
                <a:off x="3654" y="328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Freeform 2000"/>
              <p:cNvSpPr>
                <a:spLocks/>
              </p:cNvSpPr>
              <p:nvPr/>
            </p:nvSpPr>
            <p:spPr bwMode="auto">
              <a:xfrm>
                <a:off x="3655" y="328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Freeform 2001"/>
              <p:cNvSpPr>
                <a:spLocks/>
              </p:cNvSpPr>
              <p:nvPr/>
            </p:nvSpPr>
            <p:spPr bwMode="auto">
              <a:xfrm>
                <a:off x="3657" y="328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Freeform 2002"/>
              <p:cNvSpPr>
                <a:spLocks/>
              </p:cNvSpPr>
              <p:nvPr/>
            </p:nvSpPr>
            <p:spPr bwMode="auto">
              <a:xfrm>
                <a:off x="3658" y="3284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Freeform 2003"/>
              <p:cNvSpPr>
                <a:spLocks/>
              </p:cNvSpPr>
              <p:nvPr/>
            </p:nvSpPr>
            <p:spPr bwMode="auto">
              <a:xfrm>
                <a:off x="3660" y="328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Freeform 2004"/>
              <p:cNvSpPr>
                <a:spLocks/>
              </p:cNvSpPr>
              <p:nvPr/>
            </p:nvSpPr>
            <p:spPr bwMode="auto">
              <a:xfrm>
                <a:off x="3661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Freeform 2005"/>
              <p:cNvSpPr>
                <a:spLocks/>
              </p:cNvSpPr>
              <p:nvPr/>
            </p:nvSpPr>
            <p:spPr bwMode="auto">
              <a:xfrm>
                <a:off x="3663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Freeform 2006"/>
              <p:cNvSpPr>
                <a:spLocks/>
              </p:cNvSpPr>
              <p:nvPr/>
            </p:nvSpPr>
            <p:spPr bwMode="auto">
              <a:xfrm>
                <a:off x="3664" y="3280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Freeform 2007"/>
              <p:cNvSpPr>
                <a:spLocks/>
              </p:cNvSpPr>
              <p:nvPr/>
            </p:nvSpPr>
            <p:spPr bwMode="auto">
              <a:xfrm>
                <a:off x="3666" y="327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Freeform 2008"/>
              <p:cNvSpPr>
                <a:spLocks/>
              </p:cNvSpPr>
              <p:nvPr/>
            </p:nvSpPr>
            <p:spPr bwMode="auto">
              <a:xfrm>
                <a:off x="3667" y="327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Freeform 2009"/>
              <p:cNvSpPr>
                <a:spLocks/>
              </p:cNvSpPr>
              <p:nvPr/>
            </p:nvSpPr>
            <p:spPr bwMode="auto">
              <a:xfrm>
                <a:off x="3669" y="327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Freeform 2010"/>
              <p:cNvSpPr>
                <a:spLocks/>
              </p:cNvSpPr>
              <p:nvPr/>
            </p:nvSpPr>
            <p:spPr bwMode="auto">
              <a:xfrm>
                <a:off x="3670" y="327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Freeform 2011"/>
              <p:cNvSpPr>
                <a:spLocks/>
              </p:cNvSpPr>
              <p:nvPr/>
            </p:nvSpPr>
            <p:spPr bwMode="auto">
              <a:xfrm>
                <a:off x="3670" y="327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Freeform 2012"/>
              <p:cNvSpPr>
                <a:spLocks/>
              </p:cNvSpPr>
              <p:nvPr/>
            </p:nvSpPr>
            <p:spPr bwMode="auto">
              <a:xfrm>
                <a:off x="3672" y="327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Freeform 2013"/>
              <p:cNvSpPr>
                <a:spLocks/>
              </p:cNvSpPr>
              <p:nvPr/>
            </p:nvSpPr>
            <p:spPr bwMode="auto">
              <a:xfrm>
                <a:off x="3673" y="327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" name="Freeform 2014"/>
              <p:cNvSpPr>
                <a:spLocks/>
              </p:cNvSpPr>
              <p:nvPr/>
            </p:nvSpPr>
            <p:spPr bwMode="auto">
              <a:xfrm>
                <a:off x="3675" y="327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" name="Freeform 2015"/>
              <p:cNvSpPr>
                <a:spLocks/>
              </p:cNvSpPr>
              <p:nvPr/>
            </p:nvSpPr>
            <p:spPr bwMode="auto">
              <a:xfrm>
                <a:off x="3676" y="327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" name="Freeform 2016"/>
              <p:cNvSpPr>
                <a:spLocks/>
              </p:cNvSpPr>
              <p:nvPr/>
            </p:nvSpPr>
            <p:spPr bwMode="auto">
              <a:xfrm>
                <a:off x="3678" y="328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" name="Freeform 2017"/>
              <p:cNvSpPr>
                <a:spLocks/>
              </p:cNvSpPr>
              <p:nvPr/>
            </p:nvSpPr>
            <p:spPr bwMode="auto">
              <a:xfrm>
                <a:off x="3679" y="3281"/>
                <a:ext cx="2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" name="Freeform 2018"/>
              <p:cNvSpPr>
                <a:spLocks/>
              </p:cNvSpPr>
              <p:nvPr/>
            </p:nvSpPr>
            <p:spPr bwMode="auto">
              <a:xfrm>
                <a:off x="3681" y="328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" name="Freeform 2019"/>
              <p:cNvSpPr>
                <a:spLocks/>
              </p:cNvSpPr>
              <p:nvPr/>
            </p:nvSpPr>
            <p:spPr bwMode="auto">
              <a:xfrm>
                <a:off x="3682" y="328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" name="Freeform 2020"/>
              <p:cNvSpPr>
                <a:spLocks/>
              </p:cNvSpPr>
              <p:nvPr/>
            </p:nvSpPr>
            <p:spPr bwMode="auto">
              <a:xfrm>
                <a:off x="3684" y="328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" name="Freeform 2021"/>
              <p:cNvSpPr>
                <a:spLocks/>
              </p:cNvSpPr>
              <p:nvPr/>
            </p:nvSpPr>
            <p:spPr bwMode="auto">
              <a:xfrm>
                <a:off x="3685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Freeform 2022"/>
              <p:cNvSpPr>
                <a:spLocks/>
              </p:cNvSpPr>
              <p:nvPr/>
            </p:nvSpPr>
            <p:spPr bwMode="auto">
              <a:xfrm>
                <a:off x="3687" y="328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Freeform 2023"/>
              <p:cNvSpPr>
                <a:spLocks/>
              </p:cNvSpPr>
              <p:nvPr/>
            </p:nvSpPr>
            <p:spPr bwMode="auto">
              <a:xfrm>
                <a:off x="3688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Freeform 2024"/>
              <p:cNvSpPr>
                <a:spLocks/>
              </p:cNvSpPr>
              <p:nvPr/>
            </p:nvSpPr>
            <p:spPr bwMode="auto">
              <a:xfrm>
                <a:off x="3690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Freeform 2025"/>
              <p:cNvSpPr>
                <a:spLocks/>
              </p:cNvSpPr>
              <p:nvPr/>
            </p:nvSpPr>
            <p:spPr bwMode="auto">
              <a:xfrm>
                <a:off x="3691" y="328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Freeform 2026"/>
              <p:cNvSpPr>
                <a:spLocks/>
              </p:cNvSpPr>
              <p:nvPr/>
            </p:nvSpPr>
            <p:spPr bwMode="auto">
              <a:xfrm>
                <a:off x="3693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Freeform 2027"/>
              <p:cNvSpPr>
                <a:spLocks/>
              </p:cNvSpPr>
              <p:nvPr/>
            </p:nvSpPr>
            <p:spPr bwMode="auto">
              <a:xfrm>
                <a:off x="3694" y="328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Freeform 2028"/>
              <p:cNvSpPr>
                <a:spLocks/>
              </p:cNvSpPr>
              <p:nvPr/>
            </p:nvSpPr>
            <p:spPr bwMode="auto">
              <a:xfrm>
                <a:off x="3696" y="328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Freeform 2029"/>
              <p:cNvSpPr>
                <a:spLocks/>
              </p:cNvSpPr>
              <p:nvPr/>
            </p:nvSpPr>
            <p:spPr bwMode="auto">
              <a:xfrm>
                <a:off x="3697" y="328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Freeform 2030"/>
              <p:cNvSpPr>
                <a:spLocks/>
              </p:cNvSpPr>
              <p:nvPr/>
            </p:nvSpPr>
            <p:spPr bwMode="auto">
              <a:xfrm>
                <a:off x="3699" y="328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Freeform 2031"/>
              <p:cNvSpPr>
                <a:spLocks/>
              </p:cNvSpPr>
              <p:nvPr/>
            </p:nvSpPr>
            <p:spPr bwMode="auto">
              <a:xfrm>
                <a:off x="3700" y="328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" name="Freeform 2032"/>
              <p:cNvSpPr>
                <a:spLocks/>
              </p:cNvSpPr>
              <p:nvPr/>
            </p:nvSpPr>
            <p:spPr bwMode="auto">
              <a:xfrm>
                <a:off x="3702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" name="Freeform 2033"/>
              <p:cNvSpPr>
                <a:spLocks/>
              </p:cNvSpPr>
              <p:nvPr/>
            </p:nvSpPr>
            <p:spPr bwMode="auto">
              <a:xfrm>
                <a:off x="3703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" name="Freeform 2034"/>
              <p:cNvSpPr>
                <a:spLocks/>
              </p:cNvSpPr>
              <p:nvPr/>
            </p:nvSpPr>
            <p:spPr bwMode="auto">
              <a:xfrm>
                <a:off x="3705" y="328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" name="Freeform 2035"/>
              <p:cNvSpPr>
                <a:spLocks/>
              </p:cNvSpPr>
              <p:nvPr/>
            </p:nvSpPr>
            <p:spPr bwMode="auto">
              <a:xfrm>
                <a:off x="3706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" name="Freeform 2036"/>
              <p:cNvSpPr>
                <a:spLocks/>
              </p:cNvSpPr>
              <p:nvPr/>
            </p:nvSpPr>
            <p:spPr bwMode="auto">
              <a:xfrm>
                <a:off x="3707" y="328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Freeform 2037"/>
              <p:cNvSpPr>
                <a:spLocks/>
              </p:cNvSpPr>
              <p:nvPr/>
            </p:nvSpPr>
            <p:spPr bwMode="auto">
              <a:xfrm>
                <a:off x="3709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Freeform 2038"/>
              <p:cNvSpPr>
                <a:spLocks/>
              </p:cNvSpPr>
              <p:nvPr/>
            </p:nvSpPr>
            <p:spPr bwMode="auto">
              <a:xfrm>
                <a:off x="3710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Freeform 2039"/>
              <p:cNvSpPr>
                <a:spLocks/>
              </p:cNvSpPr>
              <p:nvPr/>
            </p:nvSpPr>
            <p:spPr bwMode="auto">
              <a:xfrm>
                <a:off x="3712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Freeform 2040"/>
              <p:cNvSpPr>
                <a:spLocks/>
              </p:cNvSpPr>
              <p:nvPr/>
            </p:nvSpPr>
            <p:spPr bwMode="auto">
              <a:xfrm>
                <a:off x="3713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Freeform 2041"/>
              <p:cNvSpPr>
                <a:spLocks/>
              </p:cNvSpPr>
              <p:nvPr/>
            </p:nvSpPr>
            <p:spPr bwMode="auto">
              <a:xfrm>
                <a:off x="3715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Freeform 2042"/>
              <p:cNvSpPr>
                <a:spLocks/>
              </p:cNvSpPr>
              <p:nvPr/>
            </p:nvSpPr>
            <p:spPr bwMode="auto">
              <a:xfrm>
                <a:off x="3716" y="328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" name="Freeform 2043"/>
              <p:cNvSpPr>
                <a:spLocks/>
              </p:cNvSpPr>
              <p:nvPr/>
            </p:nvSpPr>
            <p:spPr bwMode="auto">
              <a:xfrm>
                <a:off x="3718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" name="Freeform 2044"/>
              <p:cNvSpPr>
                <a:spLocks/>
              </p:cNvSpPr>
              <p:nvPr/>
            </p:nvSpPr>
            <p:spPr bwMode="auto">
              <a:xfrm>
                <a:off x="3719" y="3281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" name="Freeform 2045"/>
              <p:cNvSpPr>
                <a:spLocks/>
              </p:cNvSpPr>
              <p:nvPr/>
            </p:nvSpPr>
            <p:spPr bwMode="auto">
              <a:xfrm>
                <a:off x="3720" y="328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" name="Freeform 2046"/>
              <p:cNvSpPr>
                <a:spLocks/>
              </p:cNvSpPr>
              <p:nvPr/>
            </p:nvSpPr>
            <p:spPr bwMode="auto">
              <a:xfrm>
                <a:off x="3721" y="327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Freeform 2047"/>
              <p:cNvSpPr>
                <a:spLocks/>
              </p:cNvSpPr>
              <p:nvPr/>
            </p:nvSpPr>
            <p:spPr bwMode="auto">
              <a:xfrm>
                <a:off x="3723" y="327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" name="Freeform 2048"/>
              <p:cNvSpPr>
                <a:spLocks/>
              </p:cNvSpPr>
              <p:nvPr/>
            </p:nvSpPr>
            <p:spPr bwMode="auto">
              <a:xfrm>
                <a:off x="3724" y="327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Freeform 2049"/>
              <p:cNvSpPr>
                <a:spLocks/>
              </p:cNvSpPr>
              <p:nvPr/>
            </p:nvSpPr>
            <p:spPr bwMode="auto">
              <a:xfrm>
                <a:off x="3726" y="327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2050"/>
              <p:cNvSpPr>
                <a:spLocks/>
              </p:cNvSpPr>
              <p:nvPr/>
            </p:nvSpPr>
            <p:spPr bwMode="auto">
              <a:xfrm>
                <a:off x="3727" y="327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2051"/>
              <p:cNvSpPr>
                <a:spLocks/>
              </p:cNvSpPr>
              <p:nvPr/>
            </p:nvSpPr>
            <p:spPr bwMode="auto">
              <a:xfrm>
                <a:off x="3729" y="327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2052"/>
              <p:cNvSpPr>
                <a:spLocks/>
              </p:cNvSpPr>
              <p:nvPr/>
            </p:nvSpPr>
            <p:spPr bwMode="auto">
              <a:xfrm>
                <a:off x="3730" y="327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2053"/>
              <p:cNvSpPr>
                <a:spLocks/>
              </p:cNvSpPr>
              <p:nvPr/>
            </p:nvSpPr>
            <p:spPr bwMode="auto">
              <a:xfrm>
                <a:off x="3732" y="32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2054"/>
              <p:cNvSpPr>
                <a:spLocks/>
              </p:cNvSpPr>
              <p:nvPr/>
            </p:nvSpPr>
            <p:spPr bwMode="auto">
              <a:xfrm>
                <a:off x="3733" y="327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2055"/>
              <p:cNvSpPr>
                <a:spLocks/>
              </p:cNvSpPr>
              <p:nvPr/>
            </p:nvSpPr>
            <p:spPr bwMode="auto">
              <a:xfrm>
                <a:off x="3735" y="327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2056"/>
              <p:cNvSpPr>
                <a:spLocks/>
              </p:cNvSpPr>
              <p:nvPr/>
            </p:nvSpPr>
            <p:spPr bwMode="auto">
              <a:xfrm>
                <a:off x="3736" y="3279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2057"/>
              <p:cNvSpPr>
                <a:spLocks/>
              </p:cNvSpPr>
              <p:nvPr/>
            </p:nvSpPr>
            <p:spPr bwMode="auto">
              <a:xfrm>
                <a:off x="3738" y="328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2058"/>
              <p:cNvSpPr>
                <a:spLocks/>
              </p:cNvSpPr>
              <p:nvPr/>
            </p:nvSpPr>
            <p:spPr bwMode="auto">
              <a:xfrm>
                <a:off x="3739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2059"/>
              <p:cNvSpPr>
                <a:spLocks/>
              </p:cNvSpPr>
              <p:nvPr/>
            </p:nvSpPr>
            <p:spPr bwMode="auto">
              <a:xfrm>
                <a:off x="3741" y="328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2060"/>
              <p:cNvSpPr>
                <a:spLocks/>
              </p:cNvSpPr>
              <p:nvPr/>
            </p:nvSpPr>
            <p:spPr bwMode="auto">
              <a:xfrm>
                <a:off x="3742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2061"/>
              <p:cNvSpPr>
                <a:spLocks/>
              </p:cNvSpPr>
              <p:nvPr/>
            </p:nvSpPr>
            <p:spPr bwMode="auto">
              <a:xfrm>
                <a:off x="3744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2062"/>
              <p:cNvSpPr>
                <a:spLocks/>
              </p:cNvSpPr>
              <p:nvPr/>
            </p:nvSpPr>
            <p:spPr bwMode="auto">
              <a:xfrm>
                <a:off x="3745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63"/>
              <p:cNvSpPr>
                <a:spLocks/>
              </p:cNvSpPr>
              <p:nvPr/>
            </p:nvSpPr>
            <p:spPr bwMode="auto">
              <a:xfrm>
                <a:off x="3746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064"/>
              <p:cNvSpPr>
                <a:spLocks/>
              </p:cNvSpPr>
              <p:nvPr/>
            </p:nvSpPr>
            <p:spPr bwMode="auto">
              <a:xfrm>
                <a:off x="3748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2065"/>
              <p:cNvSpPr>
                <a:spLocks/>
              </p:cNvSpPr>
              <p:nvPr/>
            </p:nvSpPr>
            <p:spPr bwMode="auto">
              <a:xfrm>
                <a:off x="3749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066"/>
              <p:cNvSpPr>
                <a:spLocks/>
              </p:cNvSpPr>
              <p:nvPr/>
            </p:nvSpPr>
            <p:spPr bwMode="auto">
              <a:xfrm>
                <a:off x="3751" y="328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067"/>
              <p:cNvSpPr>
                <a:spLocks/>
              </p:cNvSpPr>
              <p:nvPr/>
            </p:nvSpPr>
            <p:spPr bwMode="auto">
              <a:xfrm>
                <a:off x="3753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068"/>
              <p:cNvSpPr>
                <a:spLocks/>
              </p:cNvSpPr>
              <p:nvPr/>
            </p:nvSpPr>
            <p:spPr bwMode="auto">
              <a:xfrm>
                <a:off x="3754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069"/>
              <p:cNvSpPr>
                <a:spLocks/>
              </p:cNvSpPr>
              <p:nvPr/>
            </p:nvSpPr>
            <p:spPr bwMode="auto">
              <a:xfrm>
                <a:off x="3755" y="328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070"/>
              <p:cNvSpPr>
                <a:spLocks/>
              </p:cNvSpPr>
              <p:nvPr/>
            </p:nvSpPr>
            <p:spPr bwMode="auto">
              <a:xfrm>
                <a:off x="3757" y="3281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071"/>
              <p:cNvSpPr>
                <a:spLocks/>
              </p:cNvSpPr>
              <p:nvPr/>
            </p:nvSpPr>
            <p:spPr bwMode="auto">
              <a:xfrm>
                <a:off x="3758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072"/>
              <p:cNvSpPr>
                <a:spLocks/>
              </p:cNvSpPr>
              <p:nvPr/>
            </p:nvSpPr>
            <p:spPr bwMode="auto">
              <a:xfrm>
                <a:off x="3760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073"/>
              <p:cNvSpPr>
                <a:spLocks/>
              </p:cNvSpPr>
              <p:nvPr/>
            </p:nvSpPr>
            <p:spPr bwMode="auto">
              <a:xfrm>
                <a:off x="3761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2074"/>
              <p:cNvSpPr>
                <a:spLocks/>
              </p:cNvSpPr>
              <p:nvPr/>
            </p:nvSpPr>
            <p:spPr bwMode="auto">
              <a:xfrm>
                <a:off x="3763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2075"/>
              <p:cNvSpPr>
                <a:spLocks/>
              </p:cNvSpPr>
              <p:nvPr/>
            </p:nvSpPr>
            <p:spPr bwMode="auto">
              <a:xfrm>
                <a:off x="3764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076"/>
              <p:cNvSpPr>
                <a:spLocks/>
              </p:cNvSpPr>
              <p:nvPr/>
            </p:nvSpPr>
            <p:spPr bwMode="auto">
              <a:xfrm>
                <a:off x="3766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2077"/>
              <p:cNvSpPr>
                <a:spLocks/>
              </p:cNvSpPr>
              <p:nvPr/>
            </p:nvSpPr>
            <p:spPr bwMode="auto">
              <a:xfrm>
                <a:off x="3767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2078"/>
              <p:cNvSpPr>
                <a:spLocks/>
              </p:cNvSpPr>
              <p:nvPr/>
            </p:nvSpPr>
            <p:spPr bwMode="auto">
              <a:xfrm>
                <a:off x="3769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2079"/>
              <p:cNvSpPr>
                <a:spLocks/>
              </p:cNvSpPr>
              <p:nvPr/>
            </p:nvSpPr>
            <p:spPr bwMode="auto">
              <a:xfrm>
                <a:off x="3769" y="328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2080"/>
              <p:cNvSpPr>
                <a:spLocks/>
              </p:cNvSpPr>
              <p:nvPr/>
            </p:nvSpPr>
            <p:spPr bwMode="auto">
              <a:xfrm>
                <a:off x="3771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2081"/>
              <p:cNvSpPr>
                <a:spLocks/>
              </p:cNvSpPr>
              <p:nvPr/>
            </p:nvSpPr>
            <p:spPr bwMode="auto">
              <a:xfrm>
                <a:off x="3772" y="328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082"/>
              <p:cNvSpPr>
                <a:spLocks/>
              </p:cNvSpPr>
              <p:nvPr/>
            </p:nvSpPr>
            <p:spPr bwMode="auto">
              <a:xfrm>
                <a:off x="3774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083"/>
              <p:cNvSpPr>
                <a:spLocks/>
              </p:cNvSpPr>
              <p:nvPr/>
            </p:nvSpPr>
            <p:spPr bwMode="auto">
              <a:xfrm>
                <a:off x="3775" y="328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2084"/>
              <p:cNvSpPr>
                <a:spLocks/>
              </p:cNvSpPr>
              <p:nvPr/>
            </p:nvSpPr>
            <p:spPr bwMode="auto">
              <a:xfrm>
                <a:off x="3777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2085"/>
              <p:cNvSpPr>
                <a:spLocks/>
              </p:cNvSpPr>
              <p:nvPr/>
            </p:nvSpPr>
            <p:spPr bwMode="auto">
              <a:xfrm>
                <a:off x="3778" y="328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2086"/>
              <p:cNvSpPr>
                <a:spLocks/>
              </p:cNvSpPr>
              <p:nvPr/>
            </p:nvSpPr>
            <p:spPr bwMode="auto">
              <a:xfrm>
                <a:off x="3780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2087"/>
              <p:cNvSpPr>
                <a:spLocks/>
              </p:cNvSpPr>
              <p:nvPr/>
            </p:nvSpPr>
            <p:spPr bwMode="auto">
              <a:xfrm>
                <a:off x="3781" y="328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2088"/>
              <p:cNvSpPr>
                <a:spLocks/>
              </p:cNvSpPr>
              <p:nvPr/>
            </p:nvSpPr>
            <p:spPr bwMode="auto">
              <a:xfrm>
                <a:off x="3782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2089"/>
              <p:cNvSpPr>
                <a:spLocks/>
              </p:cNvSpPr>
              <p:nvPr/>
            </p:nvSpPr>
            <p:spPr bwMode="auto">
              <a:xfrm>
                <a:off x="3784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2090"/>
              <p:cNvSpPr>
                <a:spLocks/>
              </p:cNvSpPr>
              <p:nvPr/>
            </p:nvSpPr>
            <p:spPr bwMode="auto">
              <a:xfrm>
                <a:off x="3785" y="328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2091"/>
              <p:cNvSpPr>
                <a:spLocks/>
              </p:cNvSpPr>
              <p:nvPr/>
            </p:nvSpPr>
            <p:spPr bwMode="auto">
              <a:xfrm>
                <a:off x="3787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2092"/>
              <p:cNvSpPr>
                <a:spLocks/>
              </p:cNvSpPr>
              <p:nvPr/>
            </p:nvSpPr>
            <p:spPr bwMode="auto">
              <a:xfrm>
                <a:off x="3788" y="328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2093"/>
              <p:cNvSpPr>
                <a:spLocks/>
              </p:cNvSpPr>
              <p:nvPr/>
            </p:nvSpPr>
            <p:spPr bwMode="auto">
              <a:xfrm>
                <a:off x="3790" y="328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2094"/>
              <p:cNvSpPr>
                <a:spLocks/>
              </p:cNvSpPr>
              <p:nvPr/>
            </p:nvSpPr>
            <p:spPr bwMode="auto">
              <a:xfrm>
                <a:off x="3791" y="328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2095"/>
              <p:cNvSpPr>
                <a:spLocks/>
              </p:cNvSpPr>
              <p:nvPr/>
            </p:nvSpPr>
            <p:spPr bwMode="auto">
              <a:xfrm>
                <a:off x="3793" y="328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2096"/>
              <p:cNvSpPr>
                <a:spLocks/>
              </p:cNvSpPr>
              <p:nvPr/>
            </p:nvSpPr>
            <p:spPr bwMode="auto">
              <a:xfrm>
                <a:off x="3794" y="328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2097"/>
              <p:cNvSpPr>
                <a:spLocks/>
              </p:cNvSpPr>
              <p:nvPr/>
            </p:nvSpPr>
            <p:spPr bwMode="auto">
              <a:xfrm>
                <a:off x="3796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2098"/>
              <p:cNvSpPr>
                <a:spLocks/>
              </p:cNvSpPr>
              <p:nvPr/>
            </p:nvSpPr>
            <p:spPr bwMode="auto">
              <a:xfrm>
                <a:off x="3797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2099"/>
              <p:cNvSpPr>
                <a:spLocks/>
              </p:cNvSpPr>
              <p:nvPr/>
            </p:nvSpPr>
            <p:spPr bwMode="auto">
              <a:xfrm>
                <a:off x="3799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2100"/>
              <p:cNvSpPr>
                <a:spLocks/>
              </p:cNvSpPr>
              <p:nvPr/>
            </p:nvSpPr>
            <p:spPr bwMode="auto">
              <a:xfrm>
                <a:off x="3800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2101"/>
              <p:cNvSpPr>
                <a:spLocks/>
              </p:cNvSpPr>
              <p:nvPr/>
            </p:nvSpPr>
            <p:spPr bwMode="auto">
              <a:xfrm>
                <a:off x="3802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2102"/>
              <p:cNvSpPr>
                <a:spLocks/>
              </p:cNvSpPr>
              <p:nvPr/>
            </p:nvSpPr>
            <p:spPr bwMode="auto">
              <a:xfrm>
                <a:off x="3803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2103"/>
              <p:cNvSpPr>
                <a:spLocks/>
              </p:cNvSpPr>
              <p:nvPr/>
            </p:nvSpPr>
            <p:spPr bwMode="auto">
              <a:xfrm>
                <a:off x="3805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2104"/>
              <p:cNvSpPr>
                <a:spLocks/>
              </p:cNvSpPr>
              <p:nvPr/>
            </p:nvSpPr>
            <p:spPr bwMode="auto">
              <a:xfrm>
                <a:off x="3806" y="3282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2105"/>
              <p:cNvSpPr>
                <a:spLocks/>
              </p:cNvSpPr>
              <p:nvPr/>
            </p:nvSpPr>
            <p:spPr bwMode="auto">
              <a:xfrm>
                <a:off x="3808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2106"/>
              <p:cNvSpPr>
                <a:spLocks/>
              </p:cNvSpPr>
              <p:nvPr/>
            </p:nvSpPr>
            <p:spPr bwMode="auto">
              <a:xfrm>
                <a:off x="3809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2107"/>
              <p:cNvSpPr>
                <a:spLocks/>
              </p:cNvSpPr>
              <p:nvPr/>
            </p:nvSpPr>
            <p:spPr bwMode="auto">
              <a:xfrm>
                <a:off x="3811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2108"/>
              <p:cNvSpPr>
                <a:spLocks/>
              </p:cNvSpPr>
              <p:nvPr/>
            </p:nvSpPr>
            <p:spPr bwMode="auto">
              <a:xfrm>
                <a:off x="3812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2109"/>
              <p:cNvSpPr>
                <a:spLocks/>
              </p:cNvSpPr>
              <p:nvPr/>
            </p:nvSpPr>
            <p:spPr bwMode="auto">
              <a:xfrm>
                <a:off x="3814" y="328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2110"/>
              <p:cNvSpPr>
                <a:spLocks/>
              </p:cNvSpPr>
              <p:nvPr/>
            </p:nvSpPr>
            <p:spPr bwMode="auto">
              <a:xfrm>
                <a:off x="3815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2111"/>
              <p:cNvSpPr>
                <a:spLocks/>
              </p:cNvSpPr>
              <p:nvPr/>
            </p:nvSpPr>
            <p:spPr bwMode="auto">
              <a:xfrm>
                <a:off x="3817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2112"/>
              <p:cNvSpPr>
                <a:spLocks/>
              </p:cNvSpPr>
              <p:nvPr/>
            </p:nvSpPr>
            <p:spPr bwMode="auto">
              <a:xfrm>
                <a:off x="3818" y="3283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2113"/>
              <p:cNvSpPr>
                <a:spLocks/>
              </p:cNvSpPr>
              <p:nvPr/>
            </p:nvSpPr>
            <p:spPr bwMode="auto">
              <a:xfrm>
                <a:off x="3819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2114"/>
              <p:cNvSpPr>
                <a:spLocks/>
              </p:cNvSpPr>
              <p:nvPr/>
            </p:nvSpPr>
            <p:spPr bwMode="auto">
              <a:xfrm>
                <a:off x="3820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2115"/>
              <p:cNvSpPr>
                <a:spLocks/>
              </p:cNvSpPr>
              <p:nvPr/>
            </p:nvSpPr>
            <p:spPr bwMode="auto">
              <a:xfrm>
                <a:off x="3821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2116"/>
              <p:cNvSpPr>
                <a:spLocks/>
              </p:cNvSpPr>
              <p:nvPr/>
            </p:nvSpPr>
            <p:spPr bwMode="auto">
              <a:xfrm>
                <a:off x="3823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2117"/>
              <p:cNvSpPr>
                <a:spLocks/>
              </p:cNvSpPr>
              <p:nvPr/>
            </p:nvSpPr>
            <p:spPr bwMode="auto">
              <a:xfrm>
                <a:off x="3825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2118"/>
              <p:cNvSpPr>
                <a:spLocks/>
              </p:cNvSpPr>
              <p:nvPr/>
            </p:nvSpPr>
            <p:spPr bwMode="auto">
              <a:xfrm>
                <a:off x="3826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2119"/>
              <p:cNvSpPr>
                <a:spLocks/>
              </p:cNvSpPr>
              <p:nvPr/>
            </p:nvSpPr>
            <p:spPr bwMode="auto">
              <a:xfrm>
                <a:off x="3827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2120"/>
              <p:cNvSpPr>
                <a:spLocks/>
              </p:cNvSpPr>
              <p:nvPr/>
            </p:nvSpPr>
            <p:spPr bwMode="auto">
              <a:xfrm>
                <a:off x="3829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2121"/>
              <p:cNvSpPr>
                <a:spLocks/>
              </p:cNvSpPr>
              <p:nvPr/>
            </p:nvSpPr>
            <p:spPr bwMode="auto">
              <a:xfrm>
                <a:off x="3830" y="3282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2122"/>
              <p:cNvSpPr>
                <a:spLocks/>
              </p:cNvSpPr>
              <p:nvPr/>
            </p:nvSpPr>
            <p:spPr bwMode="auto">
              <a:xfrm>
                <a:off x="3832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2123"/>
              <p:cNvSpPr>
                <a:spLocks/>
              </p:cNvSpPr>
              <p:nvPr/>
            </p:nvSpPr>
            <p:spPr bwMode="auto">
              <a:xfrm>
                <a:off x="3833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2124"/>
              <p:cNvSpPr>
                <a:spLocks/>
              </p:cNvSpPr>
              <p:nvPr/>
            </p:nvSpPr>
            <p:spPr bwMode="auto">
              <a:xfrm>
                <a:off x="3835" y="328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2125"/>
              <p:cNvSpPr>
                <a:spLocks/>
              </p:cNvSpPr>
              <p:nvPr/>
            </p:nvSpPr>
            <p:spPr bwMode="auto">
              <a:xfrm>
                <a:off x="3836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2126"/>
              <p:cNvSpPr>
                <a:spLocks/>
              </p:cNvSpPr>
              <p:nvPr/>
            </p:nvSpPr>
            <p:spPr bwMode="auto">
              <a:xfrm>
                <a:off x="3838" y="328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2127"/>
              <p:cNvSpPr>
                <a:spLocks/>
              </p:cNvSpPr>
              <p:nvPr/>
            </p:nvSpPr>
            <p:spPr bwMode="auto">
              <a:xfrm>
                <a:off x="3840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2128"/>
              <p:cNvSpPr>
                <a:spLocks/>
              </p:cNvSpPr>
              <p:nvPr/>
            </p:nvSpPr>
            <p:spPr bwMode="auto">
              <a:xfrm>
                <a:off x="3841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2129"/>
              <p:cNvSpPr>
                <a:spLocks/>
              </p:cNvSpPr>
              <p:nvPr/>
            </p:nvSpPr>
            <p:spPr bwMode="auto">
              <a:xfrm>
                <a:off x="3842" y="328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2130"/>
              <p:cNvSpPr>
                <a:spLocks/>
              </p:cNvSpPr>
              <p:nvPr/>
            </p:nvSpPr>
            <p:spPr bwMode="auto">
              <a:xfrm>
                <a:off x="3844" y="328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2131"/>
              <p:cNvSpPr>
                <a:spLocks/>
              </p:cNvSpPr>
              <p:nvPr/>
            </p:nvSpPr>
            <p:spPr bwMode="auto">
              <a:xfrm>
                <a:off x="3845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2132"/>
              <p:cNvSpPr>
                <a:spLocks/>
              </p:cNvSpPr>
              <p:nvPr/>
            </p:nvSpPr>
            <p:spPr bwMode="auto">
              <a:xfrm>
                <a:off x="3847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2133"/>
              <p:cNvSpPr>
                <a:spLocks/>
              </p:cNvSpPr>
              <p:nvPr/>
            </p:nvSpPr>
            <p:spPr bwMode="auto">
              <a:xfrm>
                <a:off x="3848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2134"/>
              <p:cNvSpPr>
                <a:spLocks/>
              </p:cNvSpPr>
              <p:nvPr/>
            </p:nvSpPr>
            <p:spPr bwMode="auto">
              <a:xfrm>
                <a:off x="3850" y="328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2135"/>
              <p:cNvSpPr>
                <a:spLocks/>
              </p:cNvSpPr>
              <p:nvPr/>
            </p:nvSpPr>
            <p:spPr bwMode="auto">
              <a:xfrm>
                <a:off x="3851" y="328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2136"/>
              <p:cNvSpPr>
                <a:spLocks/>
              </p:cNvSpPr>
              <p:nvPr/>
            </p:nvSpPr>
            <p:spPr bwMode="auto">
              <a:xfrm>
                <a:off x="3853" y="328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2137"/>
              <p:cNvSpPr>
                <a:spLocks/>
              </p:cNvSpPr>
              <p:nvPr/>
            </p:nvSpPr>
            <p:spPr bwMode="auto">
              <a:xfrm>
                <a:off x="3854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2138"/>
              <p:cNvSpPr>
                <a:spLocks/>
              </p:cNvSpPr>
              <p:nvPr/>
            </p:nvSpPr>
            <p:spPr bwMode="auto">
              <a:xfrm>
                <a:off x="3856" y="3282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2139"/>
              <p:cNvSpPr>
                <a:spLocks/>
              </p:cNvSpPr>
              <p:nvPr/>
            </p:nvSpPr>
            <p:spPr bwMode="auto">
              <a:xfrm>
                <a:off x="3857" y="328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2140"/>
              <p:cNvSpPr>
                <a:spLocks/>
              </p:cNvSpPr>
              <p:nvPr/>
            </p:nvSpPr>
            <p:spPr bwMode="auto">
              <a:xfrm>
                <a:off x="3858" y="328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2141"/>
              <p:cNvSpPr>
                <a:spLocks/>
              </p:cNvSpPr>
              <p:nvPr/>
            </p:nvSpPr>
            <p:spPr bwMode="auto">
              <a:xfrm>
                <a:off x="3860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2142"/>
              <p:cNvSpPr>
                <a:spLocks/>
              </p:cNvSpPr>
              <p:nvPr/>
            </p:nvSpPr>
            <p:spPr bwMode="auto">
              <a:xfrm>
                <a:off x="3862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2143"/>
              <p:cNvSpPr>
                <a:spLocks/>
              </p:cNvSpPr>
              <p:nvPr/>
            </p:nvSpPr>
            <p:spPr bwMode="auto">
              <a:xfrm>
                <a:off x="3863" y="328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2144"/>
              <p:cNvSpPr>
                <a:spLocks/>
              </p:cNvSpPr>
              <p:nvPr/>
            </p:nvSpPr>
            <p:spPr bwMode="auto">
              <a:xfrm>
                <a:off x="3864" y="328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2145"/>
              <p:cNvSpPr>
                <a:spLocks/>
              </p:cNvSpPr>
              <p:nvPr/>
            </p:nvSpPr>
            <p:spPr bwMode="auto">
              <a:xfrm>
                <a:off x="3866" y="328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2146"/>
              <p:cNvSpPr>
                <a:spLocks/>
              </p:cNvSpPr>
              <p:nvPr/>
            </p:nvSpPr>
            <p:spPr bwMode="auto">
              <a:xfrm>
                <a:off x="3867" y="328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2147"/>
              <p:cNvSpPr>
                <a:spLocks/>
              </p:cNvSpPr>
              <p:nvPr/>
            </p:nvSpPr>
            <p:spPr bwMode="auto">
              <a:xfrm>
                <a:off x="3869" y="328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2148"/>
              <p:cNvSpPr>
                <a:spLocks/>
              </p:cNvSpPr>
              <p:nvPr/>
            </p:nvSpPr>
            <p:spPr bwMode="auto">
              <a:xfrm>
                <a:off x="3869" y="328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2149"/>
              <p:cNvSpPr>
                <a:spLocks/>
              </p:cNvSpPr>
              <p:nvPr/>
            </p:nvSpPr>
            <p:spPr bwMode="auto">
              <a:xfrm>
                <a:off x="3871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2150"/>
              <p:cNvSpPr>
                <a:spLocks/>
              </p:cNvSpPr>
              <p:nvPr/>
            </p:nvSpPr>
            <p:spPr bwMode="auto">
              <a:xfrm>
                <a:off x="3872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2151"/>
              <p:cNvSpPr>
                <a:spLocks/>
              </p:cNvSpPr>
              <p:nvPr/>
            </p:nvSpPr>
            <p:spPr bwMode="auto">
              <a:xfrm>
                <a:off x="3874" y="328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2152"/>
              <p:cNvSpPr>
                <a:spLocks/>
              </p:cNvSpPr>
              <p:nvPr/>
            </p:nvSpPr>
            <p:spPr bwMode="auto">
              <a:xfrm>
                <a:off x="3875" y="328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2153"/>
              <p:cNvSpPr>
                <a:spLocks/>
              </p:cNvSpPr>
              <p:nvPr/>
            </p:nvSpPr>
            <p:spPr bwMode="auto">
              <a:xfrm>
                <a:off x="3877" y="328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2154"/>
              <p:cNvSpPr>
                <a:spLocks/>
              </p:cNvSpPr>
              <p:nvPr/>
            </p:nvSpPr>
            <p:spPr bwMode="auto">
              <a:xfrm>
                <a:off x="3878" y="328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2155"/>
              <p:cNvSpPr>
                <a:spLocks/>
              </p:cNvSpPr>
              <p:nvPr/>
            </p:nvSpPr>
            <p:spPr bwMode="auto">
              <a:xfrm>
                <a:off x="3880" y="3279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2156"/>
              <p:cNvSpPr>
                <a:spLocks/>
              </p:cNvSpPr>
              <p:nvPr/>
            </p:nvSpPr>
            <p:spPr bwMode="auto">
              <a:xfrm>
                <a:off x="3881" y="3277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2157"/>
              <p:cNvSpPr>
                <a:spLocks/>
              </p:cNvSpPr>
              <p:nvPr/>
            </p:nvSpPr>
            <p:spPr bwMode="auto">
              <a:xfrm>
                <a:off x="3883" y="3275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2158"/>
              <p:cNvSpPr>
                <a:spLocks/>
              </p:cNvSpPr>
              <p:nvPr/>
            </p:nvSpPr>
            <p:spPr bwMode="auto">
              <a:xfrm>
                <a:off x="3884" y="327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2159"/>
              <p:cNvSpPr>
                <a:spLocks/>
              </p:cNvSpPr>
              <p:nvPr/>
            </p:nvSpPr>
            <p:spPr bwMode="auto">
              <a:xfrm>
                <a:off x="3886" y="327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2160"/>
              <p:cNvSpPr>
                <a:spLocks/>
              </p:cNvSpPr>
              <p:nvPr/>
            </p:nvSpPr>
            <p:spPr bwMode="auto">
              <a:xfrm>
                <a:off x="3887" y="327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2161"/>
              <p:cNvSpPr>
                <a:spLocks/>
              </p:cNvSpPr>
              <p:nvPr/>
            </p:nvSpPr>
            <p:spPr bwMode="auto">
              <a:xfrm>
                <a:off x="3889" y="327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2162"/>
              <p:cNvSpPr>
                <a:spLocks/>
              </p:cNvSpPr>
              <p:nvPr/>
            </p:nvSpPr>
            <p:spPr bwMode="auto">
              <a:xfrm>
                <a:off x="3890" y="327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2163"/>
              <p:cNvSpPr>
                <a:spLocks/>
              </p:cNvSpPr>
              <p:nvPr/>
            </p:nvSpPr>
            <p:spPr bwMode="auto">
              <a:xfrm>
                <a:off x="3892" y="327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2164"/>
              <p:cNvSpPr>
                <a:spLocks/>
              </p:cNvSpPr>
              <p:nvPr/>
            </p:nvSpPr>
            <p:spPr bwMode="auto">
              <a:xfrm>
                <a:off x="3893" y="3273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2165"/>
              <p:cNvSpPr>
                <a:spLocks/>
              </p:cNvSpPr>
              <p:nvPr/>
            </p:nvSpPr>
            <p:spPr bwMode="auto">
              <a:xfrm>
                <a:off x="3895" y="327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2166"/>
              <p:cNvSpPr>
                <a:spLocks/>
              </p:cNvSpPr>
              <p:nvPr/>
            </p:nvSpPr>
            <p:spPr bwMode="auto">
              <a:xfrm>
                <a:off x="3896" y="327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2167"/>
              <p:cNvSpPr>
                <a:spLocks/>
              </p:cNvSpPr>
              <p:nvPr/>
            </p:nvSpPr>
            <p:spPr bwMode="auto">
              <a:xfrm>
                <a:off x="3898" y="327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2168"/>
              <p:cNvSpPr>
                <a:spLocks/>
              </p:cNvSpPr>
              <p:nvPr/>
            </p:nvSpPr>
            <p:spPr bwMode="auto">
              <a:xfrm>
                <a:off x="3899" y="327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2169"/>
              <p:cNvSpPr>
                <a:spLocks/>
              </p:cNvSpPr>
              <p:nvPr/>
            </p:nvSpPr>
            <p:spPr bwMode="auto">
              <a:xfrm>
                <a:off x="3900" y="327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2170"/>
              <p:cNvSpPr>
                <a:spLocks/>
              </p:cNvSpPr>
              <p:nvPr/>
            </p:nvSpPr>
            <p:spPr bwMode="auto">
              <a:xfrm>
                <a:off x="3902" y="327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2171"/>
              <p:cNvSpPr>
                <a:spLocks/>
              </p:cNvSpPr>
              <p:nvPr/>
            </p:nvSpPr>
            <p:spPr bwMode="auto">
              <a:xfrm>
                <a:off x="3903" y="327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2172"/>
              <p:cNvSpPr>
                <a:spLocks/>
              </p:cNvSpPr>
              <p:nvPr/>
            </p:nvSpPr>
            <p:spPr bwMode="auto">
              <a:xfrm>
                <a:off x="3905" y="327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2173"/>
              <p:cNvSpPr>
                <a:spLocks/>
              </p:cNvSpPr>
              <p:nvPr/>
            </p:nvSpPr>
            <p:spPr bwMode="auto">
              <a:xfrm>
                <a:off x="3906" y="3277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2174"/>
              <p:cNvSpPr>
                <a:spLocks/>
              </p:cNvSpPr>
              <p:nvPr/>
            </p:nvSpPr>
            <p:spPr bwMode="auto">
              <a:xfrm>
                <a:off x="3908" y="327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2175"/>
              <p:cNvSpPr>
                <a:spLocks/>
              </p:cNvSpPr>
              <p:nvPr/>
            </p:nvSpPr>
            <p:spPr bwMode="auto">
              <a:xfrm>
                <a:off x="3909" y="327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2176"/>
              <p:cNvSpPr>
                <a:spLocks/>
              </p:cNvSpPr>
              <p:nvPr/>
            </p:nvSpPr>
            <p:spPr bwMode="auto">
              <a:xfrm>
                <a:off x="3911" y="327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2177"/>
              <p:cNvSpPr>
                <a:spLocks/>
              </p:cNvSpPr>
              <p:nvPr/>
            </p:nvSpPr>
            <p:spPr bwMode="auto">
              <a:xfrm>
                <a:off x="3912" y="327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2178"/>
              <p:cNvSpPr>
                <a:spLocks/>
              </p:cNvSpPr>
              <p:nvPr/>
            </p:nvSpPr>
            <p:spPr bwMode="auto">
              <a:xfrm>
                <a:off x="3914" y="327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2179"/>
              <p:cNvSpPr>
                <a:spLocks/>
              </p:cNvSpPr>
              <p:nvPr/>
            </p:nvSpPr>
            <p:spPr bwMode="auto">
              <a:xfrm>
                <a:off x="3915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2180"/>
              <p:cNvSpPr>
                <a:spLocks/>
              </p:cNvSpPr>
              <p:nvPr/>
            </p:nvSpPr>
            <p:spPr bwMode="auto">
              <a:xfrm>
                <a:off x="3917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2181"/>
              <p:cNvSpPr>
                <a:spLocks/>
              </p:cNvSpPr>
              <p:nvPr/>
            </p:nvSpPr>
            <p:spPr bwMode="auto">
              <a:xfrm>
                <a:off x="3918" y="3273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2182"/>
              <p:cNvSpPr>
                <a:spLocks/>
              </p:cNvSpPr>
              <p:nvPr/>
            </p:nvSpPr>
            <p:spPr bwMode="auto">
              <a:xfrm>
                <a:off x="3919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2183"/>
              <p:cNvSpPr>
                <a:spLocks/>
              </p:cNvSpPr>
              <p:nvPr/>
            </p:nvSpPr>
            <p:spPr bwMode="auto">
              <a:xfrm>
                <a:off x="3920" y="327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2184"/>
              <p:cNvSpPr>
                <a:spLocks/>
              </p:cNvSpPr>
              <p:nvPr/>
            </p:nvSpPr>
            <p:spPr bwMode="auto">
              <a:xfrm>
                <a:off x="3922" y="327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2185"/>
              <p:cNvSpPr>
                <a:spLocks/>
              </p:cNvSpPr>
              <p:nvPr/>
            </p:nvSpPr>
            <p:spPr bwMode="auto">
              <a:xfrm>
                <a:off x="3923" y="327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2186"/>
              <p:cNvSpPr>
                <a:spLocks/>
              </p:cNvSpPr>
              <p:nvPr/>
            </p:nvSpPr>
            <p:spPr bwMode="auto">
              <a:xfrm>
                <a:off x="3925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2187"/>
              <p:cNvSpPr>
                <a:spLocks/>
              </p:cNvSpPr>
              <p:nvPr/>
            </p:nvSpPr>
            <p:spPr bwMode="auto">
              <a:xfrm>
                <a:off x="3926" y="327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2188"/>
              <p:cNvSpPr>
                <a:spLocks/>
              </p:cNvSpPr>
              <p:nvPr/>
            </p:nvSpPr>
            <p:spPr bwMode="auto">
              <a:xfrm>
                <a:off x="3928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2189"/>
              <p:cNvSpPr>
                <a:spLocks/>
              </p:cNvSpPr>
              <p:nvPr/>
            </p:nvSpPr>
            <p:spPr bwMode="auto">
              <a:xfrm>
                <a:off x="3929" y="327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2190"/>
              <p:cNvSpPr>
                <a:spLocks/>
              </p:cNvSpPr>
              <p:nvPr/>
            </p:nvSpPr>
            <p:spPr bwMode="auto">
              <a:xfrm>
                <a:off x="3931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2191"/>
              <p:cNvSpPr>
                <a:spLocks/>
              </p:cNvSpPr>
              <p:nvPr/>
            </p:nvSpPr>
            <p:spPr bwMode="auto">
              <a:xfrm>
                <a:off x="3932" y="327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2192"/>
              <p:cNvSpPr>
                <a:spLocks/>
              </p:cNvSpPr>
              <p:nvPr/>
            </p:nvSpPr>
            <p:spPr bwMode="auto">
              <a:xfrm>
                <a:off x="3934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2193"/>
              <p:cNvSpPr>
                <a:spLocks/>
              </p:cNvSpPr>
              <p:nvPr/>
            </p:nvSpPr>
            <p:spPr bwMode="auto">
              <a:xfrm>
                <a:off x="3935" y="327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2194"/>
              <p:cNvSpPr>
                <a:spLocks/>
              </p:cNvSpPr>
              <p:nvPr/>
            </p:nvSpPr>
            <p:spPr bwMode="auto">
              <a:xfrm>
                <a:off x="3937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2195"/>
              <p:cNvSpPr>
                <a:spLocks/>
              </p:cNvSpPr>
              <p:nvPr/>
            </p:nvSpPr>
            <p:spPr bwMode="auto">
              <a:xfrm>
                <a:off x="3938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2196"/>
              <p:cNvSpPr>
                <a:spLocks/>
              </p:cNvSpPr>
              <p:nvPr/>
            </p:nvSpPr>
            <p:spPr bwMode="auto">
              <a:xfrm>
                <a:off x="3939" y="327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2197"/>
              <p:cNvSpPr>
                <a:spLocks/>
              </p:cNvSpPr>
              <p:nvPr/>
            </p:nvSpPr>
            <p:spPr bwMode="auto">
              <a:xfrm>
                <a:off x="3941" y="327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2198"/>
              <p:cNvSpPr>
                <a:spLocks/>
              </p:cNvSpPr>
              <p:nvPr/>
            </p:nvSpPr>
            <p:spPr bwMode="auto">
              <a:xfrm>
                <a:off x="3942" y="327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2199"/>
              <p:cNvSpPr>
                <a:spLocks/>
              </p:cNvSpPr>
              <p:nvPr/>
            </p:nvSpPr>
            <p:spPr bwMode="auto">
              <a:xfrm>
                <a:off x="3944" y="327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2200"/>
              <p:cNvSpPr>
                <a:spLocks/>
              </p:cNvSpPr>
              <p:nvPr/>
            </p:nvSpPr>
            <p:spPr bwMode="auto">
              <a:xfrm>
                <a:off x="3945" y="327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2201"/>
              <p:cNvSpPr>
                <a:spLocks/>
              </p:cNvSpPr>
              <p:nvPr/>
            </p:nvSpPr>
            <p:spPr bwMode="auto">
              <a:xfrm>
                <a:off x="3947" y="327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2202"/>
              <p:cNvSpPr>
                <a:spLocks/>
              </p:cNvSpPr>
              <p:nvPr/>
            </p:nvSpPr>
            <p:spPr bwMode="auto">
              <a:xfrm>
                <a:off x="3948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2203"/>
              <p:cNvSpPr>
                <a:spLocks/>
              </p:cNvSpPr>
              <p:nvPr/>
            </p:nvSpPr>
            <p:spPr bwMode="auto">
              <a:xfrm>
                <a:off x="3950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2204"/>
              <p:cNvSpPr>
                <a:spLocks/>
              </p:cNvSpPr>
              <p:nvPr/>
            </p:nvSpPr>
            <p:spPr bwMode="auto">
              <a:xfrm>
                <a:off x="3951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2205"/>
              <p:cNvSpPr>
                <a:spLocks/>
              </p:cNvSpPr>
              <p:nvPr/>
            </p:nvSpPr>
            <p:spPr bwMode="auto">
              <a:xfrm>
                <a:off x="3953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2206"/>
              <p:cNvSpPr>
                <a:spLocks/>
              </p:cNvSpPr>
              <p:nvPr/>
            </p:nvSpPr>
            <p:spPr bwMode="auto">
              <a:xfrm>
                <a:off x="3954" y="327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2207"/>
              <p:cNvSpPr>
                <a:spLocks/>
              </p:cNvSpPr>
              <p:nvPr/>
            </p:nvSpPr>
            <p:spPr bwMode="auto">
              <a:xfrm>
                <a:off x="3956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2208"/>
              <p:cNvSpPr>
                <a:spLocks/>
              </p:cNvSpPr>
              <p:nvPr/>
            </p:nvSpPr>
            <p:spPr bwMode="auto">
              <a:xfrm>
                <a:off x="3957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2209"/>
              <p:cNvSpPr>
                <a:spLocks/>
              </p:cNvSpPr>
              <p:nvPr/>
            </p:nvSpPr>
            <p:spPr bwMode="auto">
              <a:xfrm>
                <a:off x="3959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2210"/>
              <p:cNvSpPr>
                <a:spLocks/>
              </p:cNvSpPr>
              <p:nvPr/>
            </p:nvSpPr>
            <p:spPr bwMode="auto">
              <a:xfrm>
                <a:off x="3960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2211"/>
              <p:cNvSpPr>
                <a:spLocks/>
              </p:cNvSpPr>
              <p:nvPr/>
            </p:nvSpPr>
            <p:spPr bwMode="auto">
              <a:xfrm>
                <a:off x="3962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2212"/>
              <p:cNvSpPr>
                <a:spLocks/>
              </p:cNvSpPr>
              <p:nvPr/>
            </p:nvSpPr>
            <p:spPr bwMode="auto">
              <a:xfrm>
                <a:off x="3963" y="327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2213"/>
              <p:cNvSpPr>
                <a:spLocks/>
              </p:cNvSpPr>
              <p:nvPr/>
            </p:nvSpPr>
            <p:spPr bwMode="auto">
              <a:xfrm>
                <a:off x="3965" y="327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2214"/>
              <p:cNvSpPr>
                <a:spLocks/>
              </p:cNvSpPr>
              <p:nvPr/>
            </p:nvSpPr>
            <p:spPr bwMode="auto">
              <a:xfrm>
                <a:off x="3966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2215"/>
              <p:cNvSpPr>
                <a:spLocks/>
              </p:cNvSpPr>
              <p:nvPr/>
            </p:nvSpPr>
            <p:spPr bwMode="auto">
              <a:xfrm>
                <a:off x="3968" y="327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2216"/>
              <p:cNvSpPr>
                <a:spLocks/>
              </p:cNvSpPr>
              <p:nvPr/>
            </p:nvSpPr>
            <p:spPr bwMode="auto">
              <a:xfrm>
                <a:off x="3968" y="327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2217"/>
              <p:cNvSpPr>
                <a:spLocks/>
              </p:cNvSpPr>
              <p:nvPr/>
            </p:nvSpPr>
            <p:spPr bwMode="auto">
              <a:xfrm>
                <a:off x="3970" y="3270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2218"/>
              <p:cNvSpPr>
                <a:spLocks/>
              </p:cNvSpPr>
              <p:nvPr/>
            </p:nvSpPr>
            <p:spPr bwMode="auto">
              <a:xfrm>
                <a:off x="3971" y="326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2219"/>
              <p:cNvSpPr>
                <a:spLocks/>
              </p:cNvSpPr>
              <p:nvPr/>
            </p:nvSpPr>
            <p:spPr bwMode="auto">
              <a:xfrm>
                <a:off x="3973" y="326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2220"/>
              <p:cNvSpPr>
                <a:spLocks/>
              </p:cNvSpPr>
              <p:nvPr/>
            </p:nvSpPr>
            <p:spPr bwMode="auto">
              <a:xfrm>
                <a:off x="3974" y="3267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2221"/>
              <p:cNvSpPr>
                <a:spLocks/>
              </p:cNvSpPr>
              <p:nvPr/>
            </p:nvSpPr>
            <p:spPr bwMode="auto">
              <a:xfrm>
                <a:off x="3976" y="326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2222"/>
              <p:cNvSpPr>
                <a:spLocks/>
              </p:cNvSpPr>
              <p:nvPr/>
            </p:nvSpPr>
            <p:spPr bwMode="auto">
              <a:xfrm>
                <a:off x="3977" y="326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2223"/>
              <p:cNvSpPr>
                <a:spLocks/>
              </p:cNvSpPr>
              <p:nvPr/>
            </p:nvSpPr>
            <p:spPr bwMode="auto">
              <a:xfrm>
                <a:off x="3978" y="326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2224"/>
              <p:cNvSpPr>
                <a:spLocks/>
              </p:cNvSpPr>
              <p:nvPr/>
            </p:nvSpPr>
            <p:spPr bwMode="auto">
              <a:xfrm>
                <a:off x="3980" y="326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2225"/>
              <p:cNvSpPr>
                <a:spLocks/>
              </p:cNvSpPr>
              <p:nvPr/>
            </p:nvSpPr>
            <p:spPr bwMode="auto">
              <a:xfrm>
                <a:off x="3981" y="326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2226"/>
              <p:cNvSpPr>
                <a:spLocks/>
              </p:cNvSpPr>
              <p:nvPr/>
            </p:nvSpPr>
            <p:spPr bwMode="auto">
              <a:xfrm>
                <a:off x="3983" y="326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2227"/>
              <p:cNvSpPr>
                <a:spLocks/>
              </p:cNvSpPr>
              <p:nvPr/>
            </p:nvSpPr>
            <p:spPr bwMode="auto">
              <a:xfrm>
                <a:off x="3984" y="326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2228"/>
              <p:cNvSpPr>
                <a:spLocks/>
              </p:cNvSpPr>
              <p:nvPr/>
            </p:nvSpPr>
            <p:spPr bwMode="auto">
              <a:xfrm>
                <a:off x="3986" y="326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2229"/>
              <p:cNvSpPr>
                <a:spLocks/>
              </p:cNvSpPr>
              <p:nvPr/>
            </p:nvSpPr>
            <p:spPr bwMode="auto">
              <a:xfrm>
                <a:off x="3987" y="327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2230"/>
              <p:cNvSpPr>
                <a:spLocks/>
              </p:cNvSpPr>
              <p:nvPr/>
            </p:nvSpPr>
            <p:spPr bwMode="auto">
              <a:xfrm>
                <a:off x="3989" y="327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2231"/>
              <p:cNvSpPr>
                <a:spLocks/>
              </p:cNvSpPr>
              <p:nvPr/>
            </p:nvSpPr>
            <p:spPr bwMode="auto">
              <a:xfrm>
                <a:off x="3990" y="327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2232"/>
              <p:cNvSpPr>
                <a:spLocks/>
              </p:cNvSpPr>
              <p:nvPr/>
            </p:nvSpPr>
            <p:spPr bwMode="auto">
              <a:xfrm>
                <a:off x="3992" y="327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2233"/>
              <p:cNvSpPr>
                <a:spLocks/>
              </p:cNvSpPr>
              <p:nvPr/>
            </p:nvSpPr>
            <p:spPr bwMode="auto">
              <a:xfrm>
                <a:off x="3993" y="327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2234"/>
              <p:cNvSpPr>
                <a:spLocks/>
              </p:cNvSpPr>
              <p:nvPr/>
            </p:nvSpPr>
            <p:spPr bwMode="auto">
              <a:xfrm>
                <a:off x="3995" y="327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2235"/>
              <p:cNvSpPr>
                <a:spLocks/>
              </p:cNvSpPr>
              <p:nvPr/>
            </p:nvSpPr>
            <p:spPr bwMode="auto">
              <a:xfrm>
                <a:off x="3996" y="327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2236"/>
              <p:cNvSpPr>
                <a:spLocks/>
              </p:cNvSpPr>
              <p:nvPr/>
            </p:nvSpPr>
            <p:spPr bwMode="auto">
              <a:xfrm>
                <a:off x="3998" y="327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2237"/>
              <p:cNvSpPr>
                <a:spLocks/>
              </p:cNvSpPr>
              <p:nvPr/>
            </p:nvSpPr>
            <p:spPr bwMode="auto">
              <a:xfrm>
                <a:off x="3999" y="3270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2238"/>
              <p:cNvSpPr>
                <a:spLocks/>
              </p:cNvSpPr>
              <p:nvPr/>
            </p:nvSpPr>
            <p:spPr bwMode="auto">
              <a:xfrm>
                <a:off x="4001" y="326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2239"/>
              <p:cNvSpPr>
                <a:spLocks/>
              </p:cNvSpPr>
              <p:nvPr/>
            </p:nvSpPr>
            <p:spPr bwMode="auto">
              <a:xfrm>
                <a:off x="4002" y="326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2240"/>
              <p:cNvSpPr>
                <a:spLocks/>
              </p:cNvSpPr>
              <p:nvPr/>
            </p:nvSpPr>
            <p:spPr bwMode="auto">
              <a:xfrm>
                <a:off x="4004" y="326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2241"/>
              <p:cNvSpPr>
                <a:spLocks/>
              </p:cNvSpPr>
              <p:nvPr/>
            </p:nvSpPr>
            <p:spPr bwMode="auto">
              <a:xfrm>
                <a:off x="4005" y="3269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2242"/>
              <p:cNvSpPr>
                <a:spLocks/>
              </p:cNvSpPr>
              <p:nvPr/>
            </p:nvSpPr>
            <p:spPr bwMode="auto">
              <a:xfrm>
                <a:off x="4007" y="326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2243"/>
              <p:cNvSpPr>
                <a:spLocks/>
              </p:cNvSpPr>
              <p:nvPr/>
            </p:nvSpPr>
            <p:spPr bwMode="auto">
              <a:xfrm>
                <a:off x="4008" y="326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2244"/>
              <p:cNvSpPr>
                <a:spLocks/>
              </p:cNvSpPr>
              <p:nvPr/>
            </p:nvSpPr>
            <p:spPr bwMode="auto">
              <a:xfrm>
                <a:off x="4010" y="326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2245"/>
              <p:cNvSpPr>
                <a:spLocks/>
              </p:cNvSpPr>
              <p:nvPr/>
            </p:nvSpPr>
            <p:spPr bwMode="auto">
              <a:xfrm>
                <a:off x="4011" y="326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2246"/>
              <p:cNvSpPr>
                <a:spLocks/>
              </p:cNvSpPr>
              <p:nvPr/>
            </p:nvSpPr>
            <p:spPr bwMode="auto">
              <a:xfrm>
                <a:off x="4013" y="326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2247"/>
              <p:cNvSpPr>
                <a:spLocks/>
              </p:cNvSpPr>
              <p:nvPr/>
            </p:nvSpPr>
            <p:spPr bwMode="auto">
              <a:xfrm>
                <a:off x="4014" y="326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2248"/>
              <p:cNvSpPr>
                <a:spLocks/>
              </p:cNvSpPr>
              <p:nvPr/>
            </p:nvSpPr>
            <p:spPr bwMode="auto">
              <a:xfrm>
                <a:off x="4015" y="326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2249"/>
              <p:cNvSpPr>
                <a:spLocks/>
              </p:cNvSpPr>
              <p:nvPr/>
            </p:nvSpPr>
            <p:spPr bwMode="auto">
              <a:xfrm>
                <a:off x="4017" y="326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Freeform 2250"/>
              <p:cNvSpPr>
                <a:spLocks/>
              </p:cNvSpPr>
              <p:nvPr/>
            </p:nvSpPr>
            <p:spPr bwMode="auto">
              <a:xfrm>
                <a:off x="4017" y="326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2251"/>
              <p:cNvSpPr>
                <a:spLocks/>
              </p:cNvSpPr>
              <p:nvPr/>
            </p:nvSpPr>
            <p:spPr bwMode="auto">
              <a:xfrm>
                <a:off x="4019" y="3265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Freeform 2252"/>
              <p:cNvSpPr>
                <a:spLocks/>
              </p:cNvSpPr>
              <p:nvPr/>
            </p:nvSpPr>
            <p:spPr bwMode="auto">
              <a:xfrm>
                <a:off x="4020" y="326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Freeform 2253"/>
              <p:cNvSpPr>
                <a:spLocks/>
              </p:cNvSpPr>
              <p:nvPr/>
            </p:nvSpPr>
            <p:spPr bwMode="auto">
              <a:xfrm>
                <a:off x="4022" y="326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Freeform 2254"/>
              <p:cNvSpPr>
                <a:spLocks/>
              </p:cNvSpPr>
              <p:nvPr/>
            </p:nvSpPr>
            <p:spPr bwMode="auto">
              <a:xfrm>
                <a:off x="4023" y="326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2255"/>
              <p:cNvSpPr>
                <a:spLocks/>
              </p:cNvSpPr>
              <p:nvPr/>
            </p:nvSpPr>
            <p:spPr bwMode="auto">
              <a:xfrm>
                <a:off x="4025" y="326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2256"/>
              <p:cNvSpPr>
                <a:spLocks/>
              </p:cNvSpPr>
              <p:nvPr/>
            </p:nvSpPr>
            <p:spPr bwMode="auto">
              <a:xfrm>
                <a:off x="4026" y="326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Freeform 2257"/>
              <p:cNvSpPr>
                <a:spLocks/>
              </p:cNvSpPr>
              <p:nvPr/>
            </p:nvSpPr>
            <p:spPr bwMode="auto">
              <a:xfrm>
                <a:off x="4028" y="326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2258"/>
              <p:cNvSpPr>
                <a:spLocks/>
              </p:cNvSpPr>
              <p:nvPr/>
            </p:nvSpPr>
            <p:spPr bwMode="auto">
              <a:xfrm>
                <a:off x="4029" y="3261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2259"/>
              <p:cNvSpPr>
                <a:spLocks/>
              </p:cNvSpPr>
              <p:nvPr/>
            </p:nvSpPr>
            <p:spPr bwMode="auto">
              <a:xfrm>
                <a:off x="4031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Freeform 2260"/>
              <p:cNvSpPr>
                <a:spLocks/>
              </p:cNvSpPr>
              <p:nvPr/>
            </p:nvSpPr>
            <p:spPr bwMode="auto">
              <a:xfrm>
                <a:off x="4032" y="326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2261"/>
              <p:cNvSpPr>
                <a:spLocks/>
              </p:cNvSpPr>
              <p:nvPr/>
            </p:nvSpPr>
            <p:spPr bwMode="auto">
              <a:xfrm>
                <a:off x="4034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2262"/>
              <p:cNvSpPr>
                <a:spLocks/>
              </p:cNvSpPr>
              <p:nvPr/>
            </p:nvSpPr>
            <p:spPr bwMode="auto">
              <a:xfrm>
                <a:off x="4035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2263"/>
              <p:cNvSpPr>
                <a:spLocks/>
              </p:cNvSpPr>
              <p:nvPr/>
            </p:nvSpPr>
            <p:spPr bwMode="auto">
              <a:xfrm>
                <a:off x="4037" y="326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Freeform 2264"/>
              <p:cNvSpPr>
                <a:spLocks/>
              </p:cNvSpPr>
              <p:nvPr/>
            </p:nvSpPr>
            <p:spPr bwMode="auto">
              <a:xfrm>
                <a:off x="4038" y="32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Freeform 2265"/>
              <p:cNvSpPr>
                <a:spLocks/>
              </p:cNvSpPr>
              <p:nvPr/>
            </p:nvSpPr>
            <p:spPr bwMode="auto">
              <a:xfrm>
                <a:off x="4040" y="326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2266"/>
              <p:cNvSpPr>
                <a:spLocks/>
              </p:cNvSpPr>
              <p:nvPr/>
            </p:nvSpPr>
            <p:spPr bwMode="auto">
              <a:xfrm>
                <a:off x="4041" y="326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2267"/>
              <p:cNvSpPr>
                <a:spLocks/>
              </p:cNvSpPr>
              <p:nvPr/>
            </p:nvSpPr>
            <p:spPr bwMode="auto">
              <a:xfrm>
                <a:off x="4043" y="326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2268"/>
              <p:cNvSpPr>
                <a:spLocks/>
              </p:cNvSpPr>
              <p:nvPr/>
            </p:nvSpPr>
            <p:spPr bwMode="auto">
              <a:xfrm>
                <a:off x="4044" y="326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2269"/>
              <p:cNvSpPr>
                <a:spLocks/>
              </p:cNvSpPr>
              <p:nvPr/>
            </p:nvSpPr>
            <p:spPr bwMode="auto">
              <a:xfrm>
                <a:off x="4046" y="326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2270"/>
              <p:cNvSpPr>
                <a:spLocks/>
              </p:cNvSpPr>
              <p:nvPr/>
            </p:nvSpPr>
            <p:spPr bwMode="auto">
              <a:xfrm>
                <a:off x="4047" y="326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Freeform 2271"/>
              <p:cNvSpPr>
                <a:spLocks/>
              </p:cNvSpPr>
              <p:nvPr/>
            </p:nvSpPr>
            <p:spPr bwMode="auto">
              <a:xfrm>
                <a:off x="4049" y="326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2272"/>
              <p:cNvSpPr>
                <a:spLocks/>
              </p:cNvSpPr>
              <p:nvPr/>
            </p:nvSpPr>
            <p:spPr bwMode="auto">
              <a:xfrm>
                <a:off x="4050" y="326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2273"/>
              <p:cNvSpPr>
                <a:spLocks/>
              </p:cNvSpPr>
              <p:nvPr/>
            </p:nvSpPr>
            <p:spPr bwMode="auto">
              <a:xfrm>
                <a:off x="4052" y="3263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2274"/>
              <p:cNvSpPr>
                <a:spLocks/>
              </p:cNvSpPr>
              <p:nvPr/>
            </p:nvSpPr>
            <p:spPr bwMode="auto">
              <a:xfrm>
                <a:off x="4053" y="326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Freeform 2275"/>
              <p:cNvSpPr>
                <a:spLocks/>
              </p:cNvSpPr>
              <p:nvPr/>
            </p:nvSpPr>
            <p:spPr bwMode="auto">
              <a:xfrm>
                <a:off x="4054" y="326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Freeform 2276"/>
              <p:cNvSpPr>
                <a:spLocks/>
              </p:cNvSpPr>
              <p:nvPr/>
            </p:nvSpPr>
            <p:spPr bwMode="auto">
              <a:xfrm>
                <a:off x="4056" y="326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2277"/>
              <p:cNvSpPr>
                <a:spLocks/>
              </p:cNvSpPr>
              <p:nvPr/>
            </p:nvSpPr>
            <p:spPr bwMode="auto">
              <a:xfrm>
                <a:off x="4057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Freeform 2278"/>
              <p:cNvSpPr>
                <a:spLocks/>
              </p:cNvSpPr>
              <p:nvPr/>
            </p:nvSpPr>
            <p:spPr bwMode="auto">
              <a:xfrm>
                <a:off x="4059" y="326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Freeform 2279"/>
              <p:cNvSpPr>
                <a:spLocks/>
              </p:cNvSpPr>
              <p:nvPr/>
            </p:nvSpPr>
            <p:spPr bwMode="auto">
              <a:xfrm>
                <a:off x="4060" y="326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2280"/>
              <p:cNvSpPr>
                <a:spLocks/>
              </p:cNvSpPr>
              <p:nvPr/>
            </p:nvSpPr>
            <p:spPr bwMode="auto">
              <a:xfrm>
                <a:off x="4062" y="326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2281"/>
              <p:cNvSpPr>
                <a:spLocks/>
              </p:cNvSpPr>
              <p:nvPr/>
            </p:nvSpPr>
            <p:spPr bwMode="auto">
              <a:xfrm>
                <a:off x="4063" y="326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Freeform 2282"/>
              <p:cNvSpPr>
                <a:spLocks/>
              </p:cNvSpPr>
              <p:nvPr/>
            </p:nvSpPr>
            <p:spPr bwMode="auto">
              <a:xfrm>
                <a:off x="4065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Freeform 2283"/>
              <p:cNvSpPr>
                <a:spLocks/>
              </p:cNvSpPr>
              <p:nvPr/>
            </p:nvSpPr>
            <p:spPr bwMode="auto">
              <a:xfrm>
                <a:off x="4066" y="3264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Freeform 2284"/>
              <p:cNvSpPr>
                <a:spLocks/>
              </p:cNvSpPr>
              <p:nvPr/>
            </p:nvSpPr>
            <p:spPr bwMode="auto">
              <a:xfrm>
                <a:off x="4067" y="326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Freeform 2285"/>
              <p:cNvSpPr>
                <a:spLocks/>
              </p:cNvSpPr>
              <p:nvPr/>
            </p:nvSpPr>
            <p:spPr bwMode="auto">
              <a:xfrm>
                <a:off x="4068" y="326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Freeform 2286"/>
              <p:cNvSpPr>
                <a:spLocks/>
              </p:cNvSpPr>
              <p:nvPr/>
            </p:nvSpPr>
            <p:spPr bwMode="auto">
              <a:xfrm>
                <a:off x="4070" y="326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2287"/>
              <p:cNvSpPr>
                <a:spLocks/>
              </p:cNvSpPr>
              <p:nvPr/>
            </p:nvSpPr>
            <p:spPr bwMode="auto">
              <a:xfrm>
                <a:off x="4071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2288"/>
              <p:cNvSpPr>
                <a:spLocks/>
              </p:cNvSpPr>
              <p:nvPr/>
            </p:nvSpPr>
            <p:spPr bwMode="auto">
              <a:xfrm>
                <a:off x="4073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Freeform 2289"/>
              <p:cNvSpPr>
                <a:spLocks/>
              </p:cNvSpPr>
              <p:nvPr/>
            </p:nvSpPr>
            <p:spPr bwMode="auto">
              <a:xfrm>
                <a:off x="4074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2290"/>
              <p:cNvSpPr>
                <a:spLocks/>
              </p:cNvSpPr>
              <p:nvPr/>
            </p:nvSpPr>
            <p:spPr bwMode="auto">
              <a:xfrm>
                <a:off x="4076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2291"/>
              <p:cNvSpPr>
                <a:spLocks/>
              </p:cNvSpPr>
              <p:nvPr/>
            </p:nvSpPr>
            <p:spPr bwMode="auto">
              <a:xfrm>
                <a:off x="4077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Freeform 2292"/>
              <p:cNvSpPr>
                <a:spLocks/>
              </p:cNvSpPr>
              <p:nvPr/>
            </p:nvSpPr>
            <p:spPr bwMode="auto">
              <a:xfrm>
                <a:off x="4079" y="326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2293"/>
              <p:cNvSpPr>
                <a:spLocks/>
              </p:cNvSpPr>
              <p:nvPr/>
            </p:nvSpPr>
            <p:spPr bwMode="auto">
              <a:xfrm>
                <a:off x="4080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2294"/>
              <p:cNvSpPr>
                <a:spLocks/>
              </p:cNvSpPr>
              <p:nvPr/>
            </p:nvSpPr>
            <p:spPr bwMode="auto">
              <a:xfrm>
                <a:off x="4082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Freeform 2295"/>
              <p:cNvSpPr>
                <a:spLocks/>
              </p:cNvSpPr>
              <p:nvPr/>
            </p:nvSpPr>
            <p:spPr bwMode="auto">
              <a:xfrm>
                <a:off x="4083" y="326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Freeform 2296"/>
              <p:cNvSpPr>
                <a:spLocks/>
              </p:cNvSpPr>
              <p:nvPr/>
            </p:nvSpPr>
            <p:spPr bwMode="auto">
              <a:xfrm>
                <a:off x="4085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Freeform 2297"/>
              <p:cNvSpPr>
                <a:spLocks/>
              </p:cNvSpPr>
              <p:nvPr/>
            </p:nvSpPr>
            <p:spPr bwMode="auto">
              <a:xfrm>
                <a:off x="4086" y="32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2298"/>
              <p:cNvSpPr>
                <a:spLocks/>
              </p:cNvSpPr>
              <p:nvPr/>
            </p:nvSpPr>
            <p:spPr bwMode="auto">
              <a:xfrm>
                <a:off x="4088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Freeform 2299"/>
              <p:cNvSpPr>
                <a:spLocks/>
              </p:cNvSpPr>
              <p:nvPr/>
            </p:nvSpPr>
            <p:spPr bwMode="auto">
              <a:xfrm>
                <a:off x="4089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2300"/>
              <p:cNvSpPr>
                <a:spLocks/>
              </p:cNvSpPr>
              <p:nvPr/>
            </p:nvSpPr>
            <p:spPr bwMode="auto">
              <a:xfrm>
                <a:off x="4090" y="326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2301"/>
              <p:cNvSpPr>
                <a:spLocks/>
              </p:cNvSpPr>
              <p:nvPr/>
            </p:nvSpPr>
            <p:spPr bwMode="auto">
              <a:xfrm>
                <a:off x="4092" y="326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Freeform 2302"/>
              <p:cNvSpPr>
                <a:spLocks/>
              </p:cNvSpPr>
              <p:nvPr/>
            </p:nvSpPr>
            <p:spPr bwMode="auto">
              <a:xfrm>
                <a:off x="4093" y="326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Freeform 2303"/>
              <p:cNvSpPr>
                <a:spLocks/>
              </p:cNvSpPr>
              <p:nvPr/>
            </p:nvSpPr>
            <p:spPr bwMode="auto">
              <a:xfrm>
                <a:off x="4095" y="326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Freeform 2304"/>
              <p:cNvSpPr>
                <a:spLocks/>
              </p:cNvSpPr>
              <p:nvPr/>
            </p:nvSpPr>
            <p:spPr bwMode="auto">
              <a:xfrm>
                <a:off x="4096" y="326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Freeform 2305"/>
              <p:cNvSpPr>
                <a:spLocks/>
              </p:cNvSpPr>
              <p:nvPr/>
            </p:nvSpPr>
            <p:spPr bwMode="auto">
              <a:xfrm>
                <a:off x="4098" y="326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2306"/>
              <p:cNvSpPr>
                <a:spLocks/>
              </p:cNvSpPr>
              <p:nvPr/>
            </p:nvSpPr>
            <p:spPr bwMode="auto">
              <a:xfrm>
                <a:off x="4099" y="326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2307"/>
              <p:cNvSpPr>
                <a:spLocks/>
              </p:cNvSpPr>
              <p:nvPr/>
            </p:nvSpPr>
            <p:spPr bwMode="auto">
              <a:xfrm>
                <a:off x="4101" y="326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2308"/>
              <p:cNvSpPr>
                <a:spLocks/>
              </p:cNvSpPr>
              <p:nvPr/>
            </p:nvSpPr>
            <p:spPr bwMode="auto">
              <a:xfrm>
                <a:off x="4102" y="3261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Freeform 2309"/>
              <p:cNvSpPr>
                <a:spLocks/>
              </p:cNvSpPr>
              <p:nvPr/>
            </p:nvSpPr>
            <p:spPr bwMode="auto">
              <a:xfrm>
                <a:off x="4104" y="3260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2310"/>
              <p:cNvSpPr>
                <a:spLocks/>
              </p:cNvSpPr>
              <p:nvPr/>
            </p:nvSpPr>
            <p:spPr bwMode="auto">
              <a:xfrm>
                <a:off x="4105" y="325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2311"/>
              <p:cNvSpPr>
                <a:spLocks/>
              </p:cNvSpPr>
              <p:nvPr/>
            </p:nvSpPr>
            <p:spPr bwMode="auto">
              <a:xfrm>
                <a:off x="4107" y="325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2312"/>
              <p:cNvSpPr>
                <a:spLocks/>
              </p:cNvSpPr>
              <p:nvPr/>
            </p:nvSpPr>
            <p:spPr bwMode="auto">
              <a:xfrm>
                <a:off x="4108" y="325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Freeform 2313"/>
              <p:cNvSpPr>
                <a:spLocks/>
              </p:cNvSpPr>
              <p:nvPr/>
            </p:nvSpPr>
            <p:spPr bwMode="auto">
              <a:xfrm>
                <a:off x="4110" y="325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2314"/>
              <p:cNvSpPr>
                <a:spLocks/>
              </p:cNvSpPr>
              <p:nvPr/>
            </p:nvSpPr>
            <p:spPr bwMode="auto">
              <a:xfrm>
                <a:off x="4111" y="326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2315"/>
              <p:cNvSpPr>
                <a:spLocks/>
              </p:cNvSpPr>
              <p:nvPr/>
            </p:nvSpPr>
            <p:spPr bwMode="auto">
              <a:xfrm>
                <a:off x="4113" y="326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2316"/>
              <p:cNvSpPr>
                <a:spLocks/>
              </p:cNvSpPr>
              <p:nvPr/>
            </p:nvSpPr>
            <p:spPr bwMode="auto">
              <a:xfrm>
                <a:off x="4114" y="326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2317"/>
              <p:cNvSpPr>
                <a:spLocks/>
              </p:cNvSpPr>
              <p:nvPr/>
            </p:nvSpPr>
            <p:spPr bwMode="auto">
              <a:xfrm>
                <a:off x="4116" y="326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2318"/>
              <p:cNvSpPr>
                <a:spLocks/>
              </p:cNvSpPr>
              <p:nvPr/>
            </p:nvSpPr>
            <p:spPr bwMode="auto">
              <a:xfrm>
                <a:off x="4117" y="3263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2319"/>
              <p:cNvSpPr>
                <a:spLocks/>
              </p:cNvSpPr>
              <p:nvPr/>
            </p:nvSpPr>
            <p:spPr bwMode="auto">
              <a:xfrm>
                <a:off x="4118" y="326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2320"/>
              <p:cNvSpPr>
                <a:spLocks/>
              </p:cNvSpPr>
              <p:nvPr/>
            </p:nvSpPr>
            <p:spPr bwMode="auto">
              <a:xfrm>
                <a:off x="4119" y="3265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2321"/>
              <p:cNvSpPr>
                <a:spLocks/>
              </p:cNvSpPr>
              <p:nvPr/>
            </p:nvSpPr>
            <p:spPr bwMode="auto">
              <a:xfrm>
                <a:off x="4121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2322"/>
              <p:cNvSpPr>
                <a:spLocks/>
              </p:cNvSpPr>
              <p:nvPr/>
            </p:nvSpPr>
            <p:spPr bwMode="auto">
              <a:xfrm>
                <a:off x="4122" y="326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2323"/>
              <p:cNvSpPr>
                <a:spLocks/>
              </p:cNvSpPr>
              <p:nvPr/>
            </p:nvSpPr>
            <p:spPr bwMode="auto">
              <a:xfrm>
                <a:off x="4124" y="326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2324"/>
              <p:cNvSpPr>
                <a:spLocks/>
              </p:cNvSpPr>
              <p:nvPr/>
            </p:nvSpPr>
            <p:spPr bwMode="auto">
              <a:xfrm>
                <a:off x="4125" y="326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2325"/>
              <p:cNvSpPr>
                <a:spLocks/>
              </p:cNvSpPr>
              <p:nvPr/>
            </p:nvSpPr>
            <p:spPr bwMode="auto">
              <a:xfrm>
                <a:off x="4127" y="326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2326"/>
              <p:cNvSpPr>
                <a:spLocks/>
              </p:cNvSpPr>
              <p:nvPr/>
            </p:nvSpPr>
            <p:spPr bwMode="auto">
              <a:xfrm>
                <a:off x="4128" y="3267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2327"/>
              <p:cNvSpPr>
                <a:spLocks/>
              </p:cNvSpPr>
              <p:nvPr/>
            </p:nvSpPr>
            <p:spPr bwMode="auto">
              <a:xfrm>
                <a:off x="4129" y="3265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2328"/>
              <p:cNvSpPr>
                <a:spLocks/>
              </p:cNvSpPr>
              <p:nvPr/>
            </p:nvSpPr>
            <p:spPr bwMode="auto">
              <a:xfrm>
                <a:off x="4131" y="326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2329"/>
              <p:cNvSpPr>
                <a:spLocks/>
              </p:cNvSpPr>
              <p:nvPr/>
            </p:nvSpPr>
            <p:spPr bwMode="auto">
              <a:xfrm>
                <a:off x="4132" y="326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2330"/>
              <p:cNvSpPr>
                <a:spLocks/>
              </p:cNvSpPr>
              <p:nvPr/>
            </p:nvSpPr>
            <p:spPr bwMode="auto">
              <a:xfrm>
                <a:off x="4134" y="326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2331"/>
              <p:cNvSpPr>
                <a:spLocks/>
              </p:cNvSpPr>
              <p:nvPr/>
            </p:nvSpPr>
            <p:spPr bwMode="auto">
              <a:xfrm>
                <a:off x="4135" y="326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2332"/>
              <p:cNvSpPr>
                <a:spLocks/>
              </p:cNvSpPr>
              <p:nvPr/>
            </p:nvSpPr>
            <p:spPr bwMode="auto">
              <a:xfrm>
                <a:off x="4137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2333"/>
              <p:cNvSpPr>
                <a:spLocks/>
              </p:cNvSpPr>
              <p:nvPr/>
            </p:nvSpPr>
            <p:spPr bwMode="auto">
              <a:xfrm>
                <a:off x="4138" y="326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2334"/>
              <p:cNvSpPr>
                <a:spLocks/>
              </p:cNvSpPr>
              <p:nvPr/>
            </p:nvSpPr>
            <p:spPr bwMode="auto">
              <a:xfrm>
                <a:off x="4140" y="326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2335"/>
              <p:cNvSpPr>
                <a:spLocks/>
              </p:cNvSpPr>
              <p:nvPr/>
            </p:nvSpPr>
            <p:spPr bwMode="auto">
              <a:xfrm>
                <a:off x="4141" y="326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2336"/>
              <p:cNvSpPr>
                <a:spLocks/>
              </p:cNvSpPr>
              <p:nvPr/>
            </p:nvSpPr>
            <p:spPr bwMode="auto">
              <a:xfrm>
                <a:off x="4143" y="326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2337"/>
              <p:cNvSpPr>
                <a:spLocks/>
              </p:cNvSpPr>
              <p:nvPr/>
            </p:nvSpPr>
            <p:spPr bwMode="auto">
              <a:xfrm>
                <a:off x="4144" y="326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2338"/>
              <p:cNvSpPr>
                <a:spLocks/>
              </p:cNvSpPr>
              <p:nvPr/>
            </p:nvSpPr>
            <p:spPr bwMode="auto">
              <a:xfrm>
                <a:off x="4146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2339"/>
              <p:cNvSpPr>
                <a:spLocks/>
              </p:cNvSpPr>
              <p:nvPr/>
            </p:nvSpPr>
            <p:spPr bwMode="auto">
              <a:xfrm>
                <a:off x="4147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2340"/>
              <p:cNvSpPr>
                <a:spLocks/>
              </p:cNvSpPr>
              <p:nvPr/>
            </p:nvSpPr>
            <p:spPr bwMode="auto">
              <a:xfrm>
                <a:off x="4149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2341"/>
              <p:cNvSpPr>
                <a:spLocks/>
              </p:cNvSpPr>
              <p:nvPr/>
            </p:nvSpPr>
            <p:spPr bwMode="auto">
              <a:xfrm>
                <a:off x="4150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2342"/>
              <p:cNvSpPr>
                <a:spLocks/>
              </p:cNvSpPr>
              <p:nvPr/>
            </p:nvSpPr>
            <p:spPr bwMode="auto">
              <a:xfrm>
                <a:off x="4152" y="326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2343"/>
              <p:cNvSpPr>
                <a:spLocks/>
              </p:cNvSpPr>
              <p:nvPr/>
            </p:nvSpPr>
            <p:spPr bwMode="auto">
              <a:xfrm>
                <a:off x="4153" y="3266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2344"/>
              <p:cNvSpPr>
                <a:spLocks/>
              </p:cNvSpPr>
              <p:nvPr/>
            </p:nvSpPr>
            <p:spPr bwMode="auto">
              <a:xfrm>
                <a:off x="4155" y="326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2345"/>
              <p:cNvSpPr>
                <a:spLocks/>
              </p:cNvSpPr>
              <p:nvPr/>
            </p:nvSpPr>
            <p:spPr bwMode="auto">
              <a:xfrm>
                <a:off x="4156" y="326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2346"/>
              <p:cNvSpPr>
                <a:spLocks/>
              </p:cNvSpPr>
              <p:nvPr/>
            </p:nvSpPr>
            <p:spPr bwMode="auto">
              <a:xfrm>
                <a:off x="4158" y="326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2347"/>
              <p:cNvSpPr>
                <a:spLocks/>
              </p:cNvSpPr>
              <p:nvPr/>
            </p:nvSpPr>
            <p:spPr bwMode="auto">
              <a:xfrm>
                <a:off x="4159" y="326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Freeform 2348"/>
              <p:cNvSpPr>
                <a:spLocks/>
              </p:cNvSpPr>
              <p:nvPr/>
            </p:nvSpPr>
            <p:spPr bwMode="auto">
              <a:xfrm>
                <a:off x="4161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2349"/>
              <p:cNvSpPr>
                <a:spLocks/>
              </p:cNvSpPr>
              <p:nvPr/>
            </p:nvSpPr>
            <p:spPr bwMode="auto">
              <a:xfrm>
                <a:off x="4162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Freeform 2350"/>
              <p:cNvSpPr>
                <a:spLocks/>
              </p:cNvSpPr>
              <p:nvPr/>
            </p:nvSpPr>
            <p:spPr bwMode="auto">
              <a:xfrm>
                <a:off x="4164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2351"/>
              <p:cNvSpPr>
                <a:spLocks/>
              </p:cNvSpPr>
              <p:nvPr/>
            </p:nvSpPr>
            <p:spPr bwMode="auto">
              <a:xfrm>
                <a:off x="4165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Freeform 2352"/>
              <p:cNvSpPr>
                <a:spLocks/>
              </p:cNvSpPr>
              <p:nvPr/>
            </p:nvSpPr>
            <p:spPr bwMode="auto">
              <a:xfrm>
                <a:off x="4166" y="3263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Freeform 2353"/>
              <p:cNvSpPr>
                <a:spLocks/>
              </p:cNvSpPr>
              <p:nvPr/>
            </p:nvSpPr>
            <p:spPr bwMode="auto">
              <a:xfrm>
                <a:off x="4167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Freeform 2354"/>
              <p:cNvSpPr>
                <a:spLocks/>
              </p:cNvSpPr>
              <p:nvPr/>
            </p:nvSpPr>
            <p:spPr bwMode="auto">
              <a:xfrm>
                <a:off x="4168" y="326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Freeform 2355"/>
              <p:cNvSpPr>
                <a:spLocks/>
              </p:cNvSpPr>
              <p:nvPr/>
            </p:nvSpPr>
            <p:spPr bwMode="auto">
              <a:xfrm>
                <a:off x="4170" y="326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2356"/>
              <p:cNvSpPr>
                <a:spLocks/>
              </p:cNvSpPr>
              <p:nvPr/>
            </p:nvSpPr>
            <p:spPr bwMode="auto">
              <a:xfrm>
                <a:off x="4171" y="326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Freeform 2357"/>
              <p:cNvSpPr>
                <a:spLocks/>
              </p:cNvSpPr>
              <p:nvPr/>
            </p:nvSpPr>
            <p:spPr bwMode="auto">
              <a:xfrm>
                <a:off x="4173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Freeform 2358"/>
              <p:cNvSpPr>
                <a:spLocks/>
              </p:cNvSpPr>
              <p:nvPr/>
            </p:nvSpPr>
            <p:spPr bwMode="auto">
              <a:xfrm>
                <a:off x="4174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Freeform 2359"/>
              <p:cNvSpPr>
                <a:spLocks/>
              </p:cNvSpPr>
              <p:nvPr/>
            </p:nvSpPr>
            <p:spPr bwMode="auto">
              <a:xfrm>
                <a:off x="4176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2360"/>
              <p:cNvSpPr>
                <a:spLocks/>
              </p:cNvSpPr>
              <p:nvPr/>
            </p:nvSpPr>
            <p:spPr bwMode="auto">
              <a:xfrm>
                <a:off x="4177" y="3263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Freeform 2361"/>
              <p:cNvSpPr>
                <a:spLocks/>
              </p:cNvSpPr>
              <p:nvPr/>
            </p:nvSpPr>
            <p:spPr bwMode="auto">
              <a:xfrm>
                <a:off x="4179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Freeform 2362"/>
              <p:cNvSpPr>
                <a:spLocks/>
              </p:cNvSpPr>
              <p:nvPr/>
            </p:nvSpPr>
            <p:spPr bwMode="auto">
              <a:xfrm>
                <a:off x="4180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2363"/>
              <p:cNvSpPr>
                <a:spLocks/>
              </p:cNvSpPr>
              <p:nvPr/>
            </p:nvSpPr>
            <p:spPr bwMode="auto">
              <a:xfrm>
                <a:off x="4182" y="326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2364"/>
              <p:cNvSpPr>
                <a:spLocks/>
              </p:cNvSpPr>
              <p:nvPr/>
            </p:nvSpPr>
            <p:spPr bwMode="auto">
              <a:xfrm>
                <a:off x="4183" y="326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Freeform 2365"/>
              <p:cNvSpPr>
                <a:spLocks/>
              </p:cNvSpPr>
              <p:nvPr/>
            </p:nvSpPr>
            <p:spPr bwMode="auto">
              <a:xfrm>
                <a:off x="4185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Freeform 2366"/>
              <p:cNvSpPr>
                <a:spLocks/>
              </p:cNvSpPr>
              <p:nvPr/>
            </p:nvSpPr>
            <p:spPr bwMode="auto">
              <a:xfrm>
                <a:off x="4186" y="326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2367"/>
              <p:cNvSpPr>
                <a:spLocks/>
              </p:cNvSpPr>
              <p:nvPr/>
            </p:nvSpPr>
            <p:spPr bwMode="auto">
              <a:xfrm>
                <a:off x="4188" y="326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Freeform 2368"/>
              <p:cNvSpPr>
                <a:spLocks/>
              </p:cNvSpPr>
              <p:nvPr/>
            </p:nvSpPr>
            <p:spPr bwMode="auto">
              <a:xfrm>
                <a:off x="4189" y="326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Freeform 2369"/>
              <p:cNvSpPr>
                <a:spLocks/>
              </p:cNvSpPr>
              <p:nvPr/>
            </p:nvSpPr>
            <p:spPr bwMode="auto">
              <a:xfrm>
                <a:off x="4191" y="326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Freeform 2370"/>
              <p:cNvSpPr>
                <a:spLocks/>
              </p:cNvSpPr>
              <p:nvPr/>
            </p:nvSpPr>
            <p:spPr bwMode="auto">
              <a:xfrm>
                <a:off x="4192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2371"/>
              <p:cNvSpPr>
                <a:spLocks/>
              </p:cNvSpPr>
              <p:nvPr/>
            </p:nvSpPr>
            <p:spPr bwMode="auto">
              <a:xfrm>
                <a:off x="4194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2372"/>
              <p:cNvSpPr>
                <a:spLocks/>
              </p:cNvSpPr>
              <p:nvPr/>
            </p:nvSpPr>
            <p:spPr bwMode="auto">
              <a:xfrm>
                <a:off x="4195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2373"/>
              <p:cNvSpPr>
                <a:spLocks/>
              </p:cNvSpPr>
              <p:nvPr/>
            </p:nvSpPr>
            <p:spPr bwMode="auto">
              <a:xfrm>
                <a:off x="4197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2374"/>
              <p:cNvSpPr>
                <a:spLocks/>
              </p:cNvSpPr>
              <p:nvPr/>
            </p:nvSpPr>
            <p:spPr bwMode="auto">
              <a:xfrm>
                <a:off x="4198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2375"/>
              <p:cNvSpPr>
                <a:spLocks/>
              </p:cNvSpPr>
              <p:nvPr/>
            </p:nvSpPr>
            <p:spPr bwMode="auto">
              <a:xfrm>
                <a:off x="4200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2376"/>
              <p:cNvSpPr>
                <a:spLocks/>
              </p:cNvSpPr>
              <p:nvPr/>
            </p:nvSpPr>
            <p:spPr bwMode="auto">
              <a:xfrm>
                <a:off x="4201" y="326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2377"/>
              <p:cNvSpPr>
                <a:spLocks/>
              </p:cNvSpPr>
              <p:nvPr/>
            </p:nvSpPr>
            <p:spPr bwMode="auto">
              <a:xfrm>
                <a:off x="4203" y="32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2378"/>
              <p:cNvSpPr>
                <a:spLocks/>
              </p:cNvSpPr>
              <p:nvPr/>
            </p:nvSpPr>
            <p:spPr bwMode="auto">
              <a:xfrm>
                <a:off x="4204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2379"/>
              <p:cNvSpPr>
                <a:spLocks/>
              </p:cNvSpPr>
              <p:nvPr/>
            </p:nvSpPr>
            <p:spPr bwMode="auto">
              <a:xfrm>
                <a:off x="4205" y="326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2380"/>
              <p:cNvSpPr>
                <a:spLocks/>
              </p:cNvSpPr>
              <p:nvPr/>
            </p:nvSpPr>
            <p:spPr bwMode="auto">
              <a:xfrm>
                <a:off x="4207" y="326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2381"/>
              <p:cNvSpPr>
                <a:spLocks/>
              </p:cNvSpPr>
              <p:nvPr/>
            </p:nvSpPr>
            <p:spPr bwMode="auto">
              <a:xfrm>
                <a:off x="4208" y="326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2382"/>
              <p:cNvSpPr>
                <a:spLocks/>
              </p:cNvSpPr>
              <p:nvPr/>
            </p:nvSpPr>
            <p:spPr bwMode="auto">
              <a:xfrm>
                <a:off x="4210" y="326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2383"/>
              <p:cNvSpPr>
                <a:spLocks/>
              </p:cNvSpPr>
              <p:nvPr/>
            </p:nvSpPr>
            <p:spPr bwMode="auto">
              <a:xfrm>
                <a:off x="4211" y="326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2384"/>
              <p:cNvSpPr>
                <a:spLocks/>
              </p:cNvSpPr>
              <p:nvPr/>
            </p:nvSpPr>
            <p:spPr bwMode="auto">
              <a:xfrm>
                <a:off x="4213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2385"/>
              <p:cNvSpPr>
                <a:spLocks/>
              </p:cNvSpPr>
              <p:nvPr/>
            </p:nvSpPr>
            <p:spPr bwMode="auto">
              <a:xfrm>
                <a:off x="4214" y="326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2386"/>
              <p:cNvSpPr>
                <a:spLocks/>
              </p:cNvSpPr>
              <p:nvPr/>
            </p:nvSpPr>
            <p:spPr bwMode="auto">
              <a:xfrm>
                <a:off x="4216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2387"/>
              <p:cNvSpPr>
                <a:spLocks/>
              </p:cNvSpPr>
              <p:nvPr/>
            </p:nvSpPr>
            <p:spPr bwMode="auto">
              <a:xfrm>
                <a:off x="4216" y="326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2388"/>
              <p:cNvSpPr>
                <a:spLocks/>
              </p:cNvSpPr>
              <p:nvPr/>
            </p:nvSpPr>
            <p:spPr bwMode="auto">
              <a:xfrm>
                <a:off x="4218" y="326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2389"/>
              <p:cNvSpPr>
                <a:spLocks/>
              </p:cNvSpPr>
              <p:nvPr/>
            </p:nvSpPr>
            <p:spPr bwMode="auto">
              <a:xfrm>
                <a:off x="4219" y="326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2390"/>
              <p:cNvSpPr>
                <a:spLocks/>
              </p:cNvSpPr>
              <p:nvPr/>
            </p:nvSpPr>
            <p:spPr bwMode="auto">
              <a:xfrm>
                <a:off x="4221" y="326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2391"/>
              <p:cNvSpPr>
                <a:spLocks/>
              </p:cNvSpPr>
              <p:nvPr/>
            </p:nvSpPr>
            <p:spPr bwMode="auto">
              <a:xfrm>
                <a:off x="4222" y="326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2392"/>
              <p:cNvSpPr>
                <a:spLocks/>
              </p:cNvSpPr>
              <p:nvPr/>
            </p:nvSpPr>
            <p:spPr bwMode="auto">
              <a:xfrm>
                <a:off x="4224" y="326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2393"/>
              <p:cNvSpPr>
                <a:spLocks/>
              </p:cNvSpPr>
              <p:nvPr/>
            </p:nvSpPr>
            <p:spPr bwMode="auto">
              <a:xfrm>
                <a:off x="4225" y="326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2394"/>
              <p:cNvSpPr>
                <a:spLocks/>
              </p:cNvSpPr>
              <p:nvPr/>
            </p:nvSpPr>
            <p:spPr bwMode="auto">
              <a:xfrm>
                <a:off x="4227" y="32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2395"/>
              <p:cNvSpPr>
                <a:spLocks/>
              </p:cNvSpPr>
              <p:nvPr/>
            </p:nvSpPr>
            <p:spPr bwMode="auto">
              <a:xfrm>
                <a:off x="4228" y="326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2396"/>
              <p:cNvSpPr>
                <a:spLocks/>
              </p:cNvSpPr>
              <p:nvPr/>
            </p:nvSpPr>
            <p:spPr bwMode="auto">
              <a:xfrm>
                <a:off x="4230" y="326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2397"/>
              <p:cNvSpPr>
                <a:spLocks/>
              </p:cNvSpPr>
              <p:nvPr/>
            </p:nvSpPr>
            <p:spPr bwMode="auto">
              <a:xfrm>
                <a:off x="4231" y="326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2398"/>
              <p:cNvSpPr>
                <a:spLocks/>
              </p:cNvSpPr>
              <p:nvPr/>
            </p:nvSpPr>
            <p:spPr bwMode="auto">
              <a:xfrm>
                <a:off x="4233" y="326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2399"/>
              <p:cNvSpPr>
                <a:spLocks/>
              </p:cNvSpPr>
              <p:nvPr/>
            </p:nvSpPr>
            <p:spPr bwMode="auto">
              <a:xfrm>
                <a:off x="4234" y="326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2400"/>
              <p:cNvSpPr>
                <a:spLocks/>
              </p:cNvSpPr>
              <p:nvPr/>
            </p:nvSpPr>
            <p:spPr bwMode="auto">
              <a:xfrm>
                <a:off x="4236" y="326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2401"/>
              <p:cNvSpPr>
                <a:spLocks/>
              </p:cNvSpPr>
              <p:nvPr/>
            </p:nvSpPr>
            <p:spPr bwMode="auto">
              <a:xfrm>
                <a:off x="4237" y="326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2402"/>
              <p:cNvSpPr>
                <a:spLocks/>
              </p:cNvSpPr>
              <p:nvPr/>
            </p:nvSpPr>
            <p:spPr bwMode="auto">
              <a:xfrm>
                <a:off x="4239" y="326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2403"/>
              <p:cNvSpPr>
                <a:spLocks/>
              </p:cNvSpPr>
              <p:nvPr/>
            </p:nvSpPr>
            <p:spPr bwMode="auto">
              <a:xfrm>
                <a:off x="4240" y="326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2404"/>
              <p:cNvSpPr>
                <a:spLocks/>
              </p:cNvSpPr>
              <p:nvPr/>
            </p:nvSpPr>
            <p:spPr bwMode="auto">
              <a:xfrm>
                <a:off x="4241" y="326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2405"/>
              <p:cNvSpPr>
                <a:spLocks/>
              </p:cNvSpPr>
              <p:nvPr/>
            </p:nvSpPr>
            <p:spPr bwMode="auto">
              <a:xfrm>
                <a:off x="4243" y="326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2406"/>
              <p:cNvSpPr>
                <a:spLocks/>
              </p:cNvSpPr>
              <p:nvPr/>
            </p:nvSpPr>
            <p:spPr bwMode="auto">
              <a:xfrm>
                <a:off x="4244" y="3260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2407"/>
              <p:cNvSpPr>
                <a:spLocks/>
              </p:cNvSpPr>
              <p:nvPr/>
            </p:nvSpPr>
            <p:spPr bwMode="auto">
              <a:xfrm>
                <a:off x="4246" y="326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2408"/>
              <p:cNvSpPr>
                <a:spLocks/>
              </p:cNvSpPr>
              <p:nvPr/>
            </p:nvSpPr>
            <p:spPr bwMode="auto">
              <a:xfrm>
                <a:off x="4247" y="326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2409"/>
              <p:cNvSpPr>
                <a:spLocks/>
              </p:cNvSpPr>
              <p:nvPr/>
            </p:nvSpPr>
            <p:spPr bwMode="auto">
              <a:xfrm>
                <a:off x="4249" y="325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2410"/>
              <p:cNvSpPr>
                <a:spLocks/>
              </p:cNvSpPr>
              <p:nvPr/>
            </p:nvSpPr>
            <p:spPr bwMode="auto">
              <a:xfrm>
                <a:off x="4250" y="325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2411"/>
              <p:cNvSpPr>
                <a:spLocks/>
              </p:cNvSpPr>
              <p:nvPr/>
            </p:nvSpPr>
            <p:spPr bwMode="auto">
              <a:xfrm>
                <a:off x="4252" y="325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2412"/>
              <p:cNvSpPr>
                <a:spLocks/>
              </p:cNvSpPr>
              <p:nvPr/>
            </p:nvSpPr>
            <p:spPr bwMode="auto">
              <a:xfrm>
                <a:off x="4253" y="3257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2413"/>
              <p:cNvSpPr>
                <a:spLocks/>
              </p:cNvSpPr>
              <p:nvPr/>
            </p:nvSpPr>
            <p:spPr bwMode="auto">
              <a:xfrm>
                <a:off x="4255" y="32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2414"/>
              <p:cNvSpPr>
                <a:spLocks/>
              </p:cNvSpPr>
              <p:nvPr/>
            </p:nvSpPr>
            <p:spPr bwMode="auto">
              <a:xfrm>
                <a:off x="4256" y="325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2415"/>
              <p:cNvSpPr>
                <a:spLocks/>
              </p:cNvSpPr>
              <p:nvPr/>
            </p:nvSpPr>
            <p:spPr bwMode="auto">
              <a:xfrm>
                <a:off x="4258" y="3254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2416"/>
              <p:cNvSpPr>
                <a:spLocks/>
              </p:cNvSpPr>
              <p:nvPr/>
            </p:nvSpPr>
            <p:spPr bwMode="auto">
              <a:xfrm>
                <a:off x="4259" y="325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2417"/>
              <p:cNvSpPr>
                <a:spLocks/>
              </p:cNvSpPr>
              <p:nvPr/>
            </p:nvSpPr>
            <p:spPr bwMode="auto">
              <a:xfrm>
                <a:off x="4261" y="325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2418"/>
              <p:cNvSpPr>
                <a:spLocks/>
              </p:cNvSpPr>
              <p:nvPr/>
            </p:nvSpPr>
            <p:spPr bwMode="auto">
              <a:xfrm>
                <a:off x="4262" y="325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2419"/>
              <p:cNvSpPr>
                <a:spLocks/>
              </p:cNvSpPr>
              <p:nvPr/>
            </p:nvSpPr>
            <p:spPr bwMode="auto">
              <a:xfrm>
                <a:off x="4264" y="3250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2420"/>
              <p:cNvSpPr>
                <a:spLocks/>
              </p:cNvSpPr>
              <p:nvPr/>
            </p:nvSpPr>
            <p:spPr bwMode="auto">
              <a:xfrm>
                <a:off x="4265" y="3249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2421"/>
              <p:cNvSpPr>
                <a:spLocks/>
              </p:cNvSpPr>
              <p:nvPr/>
            </p:nvSpPr>
            <p:spPr bwMode="auto">
              <a:xfrm>
                <a:off x="4266" y="324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2422"/>
              <p:cNvSpPr>
                <a:spLocks/>
              </p:cNvSpPr>
              <p:nvPr/>
            </p:nvSpPr>
            <p:spPr bwMode="auto">
              <a:xfrm>
                <a:off x="4267" y="3245"/>
                <a:ext cx="2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2423"/>
              <p:cNvSpPr>
                <a:spLocks/>
              </p:cNvSpPr>
              <p:nvPr/>
            </p:nvSpPr>
            <p:spPr bwMode="auto">
              <a:xfrm>
                <a:off x="4269" y="324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2424"/>
              <p:cNvSpPr>
                <a:spLocks/>
              </p:cNvSpPr>
              <p:nvPr/>
            </p:nvSpPr>
            <p:spPr bwMode="auto">
              <a:xfrm>
                <a:off x="4270" y="324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2425"/>
              <p:cNvSpPr>
                <a:spLocks/>
              </p:cNvSpPr>
              <p:nvPr/>
            </p:nvSpPr>
            <p:spPr bwMode="auto">
              <a:xfrm>
                <a:off x="4272" y="324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2426"/>
              <p:cNvSpPr>
                <a:spLocks/>
              </p:cNvSpPr>
              <p:nvPr/>
            </p:nvSpPr>
            <p:spPr bwMode="auto">
              <a:xfrm>
                <a:off x="4273" y="324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2427"/>
              <p:cNvSpPr>
                <a:spLocks/>
              </p:cNvSpPr>
              <p:nvPr/>
            </p:nvSpPr>
            <p:spPr bwMode="auto">
              <a:xfrm>
                <a:off x="4275" y="324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2428"/>
              <p:cNvSpPr>
                <a:spLocks/>
              </p:cNvSpPr>
              <p:nvPr/>
            </p:nvSpPr>
            <p:spPr bwMode="auto">
              <a:xfrm>
                <a:off x="4276" y="32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2429"/>
              <p:cNvSpPr>
                <a:spLocks/>
              </p:cNvSpPr>
              <p:nvPr/>
            </p:nvSpPr>
            <p:spPr bwMode="auto">
              <a:xfrm>
                <a:off x="4278" y="324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2430"/>
              <p:cNvSpPr>
                <a:spLocks/>
              </p:cNvSpPr>
              <p:nvPr/>
            </p:nvSpPr>
            <p:spPr bwMode="auto">
              <a:xfrm>
                <a:off x="4279" y="324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2431"/>
              <p:cNvSpPr>
                <a:spLocks/>
              </p:cNvSpPr>
              <p:nvPr/>
            </p:nvSpPr>
            <p:spPr bwMode="auto">
              <a:xfrm>
                <a:off x="4280" y="324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2432"/>
              <p:cNvSpPr>
                <a:spLocks/>
              </p:cNvSpPr>
              <p:nvPr/>
            </p:nvSpPr>
            <p:spPr bwMode="auto">
              <a:xfrm>
                <a:off x="4282" y="324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2433"/>
              <p:cNvSpPr>
                <a:spLocks/>
              </p:cNvSpPr>
              <p:nvPr/>
            </p:nvSpPr>
            <p:spPr bwMode="auto">
              <a:xfrm>
                <a:off x="4283" y="324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2434"/>
              <p:cNvSpPr>
                <a:spLocks/>
              </p:cNvSpPr>
              <p:nvPr/>
            </p:nvSpPr>
            <p:spPr bwMode="auto">
              <a:xfrm>
                <a:off x="4285" y="324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2435"/>
              <p:cNvSpPr>
                <a:spLocks/>
              </p:cNvSpPr>
              <p:nvPr/>
            </p:nvSpPr>
            <p:spPr bwMode="auto">
              <a:xfrm>
                <a:off x="4286" y="324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2436"/>
              <p:cNvSpPr>
                <a:spLocks/>
              </p:cNvSpPr>
              <p:nvPr/>
            </p:nvSpPr>
            <p:spPr bwMode="auto">
              <a:xfrm>
                <a:off x="4288" y="324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2437"/>
              <p:cNvSpPr>
                <a:spLocks/>
              </p:cNvSpPr>
              <p:nvPr/>
            </p:nvSpPr>
            <p:spPr bwMode="auto">
              <a:xfrm>
                <a:off x="4289" y="324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2438"/>
              <p:cNvSpPr>
                <a:spLocks/>
              </p:cNvSpPr>
              <p:nvPr/>
            </p:nvSpPr>
            <p:spPr bwMode="auto">
              <a:xfrm>
                <a:off x="4291" y="325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2439"/>
              <p:cNvSpPr>
                <a:spLocks/>
              </p:cNvSpPr>
              <p:nvPr/>
            </p:nvSpPr>
            <p:spPr bwMode="auto">
              <a:xfrm>
                <a:off x="4292" y="325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2440"/>
              <p:cNvSpPr>
                <a:spLocks/>
              </p:cNvSpPr>
              <p:nvPr/>
            </p:nvSpPr>
            <p:spPr bwMode="auto">
              <a:xfrm>
                <a:off x="4294" y="325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2441"/>
              <p:cNvSpPr>
                <a:spLocks/>
              </p:cNvSpPr>
              <p:nvPr/>
            </p:nvSpPr>
            <p:spPr bwMode="auto">
              <a:xfrm>
                <a:off x="4295" y="325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2442"/>
              <p:cNvSpPr>
                <a:spLocks/>
              </p:cNvSpPr>
              <p:nvPr/>
            </p:nvSpPr>
            <p:spPr bwMode="auto">
              <a:xfrm>
                <a:off x="4297" y="3248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2443"/>
              <p:cNvSpPr>
                <a:spLocks/>
              </p:cNvSpPr>
              <p:nvPr/>
            </p:nvSpPr>
            <p:spPr bwMode="auto">
              <a:xfrm>
                <a:off x="4298" y="3246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2444"/>
              <p:cNvSpPr>
                <a:spLocks/>
              </p:cNvSpPr>
              <p:nvPr/>
            </p:nvSpPr>
            <p:spPr bwMode="auto">
              <a:xfrm>
                <a:off x="4300" y="324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2445"/>
              <p:cNvSpPr>
                <a:spLocks/>
              </p:cNvSpPr>
              <p:nvPr/>
            </p:nvSpPr>
            <p:spPr bwMode="auto">
              <a:xfrm>
                <a:off x="4301" y="3243"/>
                <a:ext cx="2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1 h 4"/>
                  <a:gd name="T6" fmla="*/ 1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2446"/>
              <p:cNvSpPr>
                <a:spLocks/>
              </p:cNvSpPr>
              <p:nvPr/>
            </p:nvSpPr>
            <p:spPr bwMode="auto">
              <a:xfrm>
                <a:off x="4303" y="324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2447"/>
              <p:cNvSpPr>
                <a:spLocks/>
              </p:cNvSpPr>
              <p:nvPr/>
            </p:nvSpPr>
            <p:spPr bwMode="auto">
              <a:xfrm>
                <a:off x="4304" y="324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2448"/>
              <p:cNvSpPr>
                <a:spLocks/>
              </p:cNvSpPr>
              <p:nvPr/>
            </p:nvSpPr>
            <p:spPr bwMode="auto">
              <a:xfrm>
                <a:off x="4306" y="324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2449"/>
              <p:cNvSpPr>
                <a:spLocks/>
              </p:cNvSpPr>
              <p:nvPr/>
            </p:nvSpPr>
            <p:spPr bwMode="auto">
              <a:xfrm>
                <a:off x="4307" y="324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2450"/>
              <p:cNvSpPr>
                <a:spLocks/>
              </p:cNvSpPr>
              <p:nvPr/>
            </p:nvSpPr>
            <p:spPr bwMode="auto">
              <a:xfrm>
                <a:off x="4309" y="324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2451"/>
              <p:cNvSpPr>
                <a:spLocks/>
              </p:cNvSpPr>
              <p:nvPr/>
            </p:nvSpPr>
            <p:spPr bwMode="auto">
              <a:xfrm>
                <a:off x="4310" y="324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2452"/>
              <p:cNvSpPr>
                <a:spLocks/>
              </p:cNvSpPr>
              <p:nvPr/>
            </p:nvSpPr>
            <p:spPr bwMode="auto">
              <a:xfrm>
                <a:off x="4312" y="3245"/>
                <a:ext cx="1" cy="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2453"/>
              <p:cNvSpPr>
                <a:spLocks/>
              </p:cNvSpPr>
              <p:nvPr/>
            </p:nvSpPr>
            <p:spPr bwMode="auto">
              <a:xfrm>
                <a:off x="4313" y="3247"/>
                <a:ext cx="2" cy="3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1 w 4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2454"/>
              <p:cNvSpPr>
                <a:spLocks/>
              </p:cNvSpPr>
              <p:nvPr/>
            </p:nvSpPr>
            <p:spPr bwMode="auto">
              <a:xfrm>
                <a:off x="4315" y="325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2455"/>
              <p:cNvSpPr>
                <a:spLocks/>
              </p:cNvSpPr>
              <p:nvPr/>
            </p:nvSpPr>
            <p:spPr bwMode="auto">
              <a:xfrm>
                <a:off x="4315" y="325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2456"/>
              <p:cNvSpPr>
                <a:spLocks/>
              </p:cNvSpPr>
              <p:nvPr/>
            </p:nvSpPr>
            <p:spPr bwMode="auto">
              <a:xfrm>
                <a:off x="4316" y="325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2457"/>
              <p:cNvSpPr>
                <a:spLocks/>
              </p:cNvSpPr>
              <p:nvPr/>
            </p:nvSpPr>
            <p:spPr bwMode="auto">
              <a:xfrm>
                <a:off x="4318" y="3253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2458"/>
              <p:cNvSpPr>
                <a:spLocks/>
              </p:cNvSpPr>
              <p:nvPr/>
            </p:nvSpPr>
            <p:spPr bwMode="auto">
              <a:xfrm>
                <a:off x="4319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2459"/>
              <p:cNvSpPr>
                <a:spLocks/>
              </p:cNvSpPr>
              <p:nvPr/>
            </p:nvSpPr>
            <p:spPr bwMode="auto">
              <a:xfrm>
                <a:off x="4321" y="325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2460"/>
              <p:cNvSpPr>
                <a:spLocks/>
              </p:cNvSpPr>
              <p:nvPr/>
            </p:nvSpPr>
            <p:spPr bwMode="auto">
              <a:xfrm>
                <a:off x="4322" y="325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2461"/>
              <p:cNvSpPr>
                <a:spLocks/>
              </p:cNvSpPr>
              <p:nvPr/>
            </p:nvSpPr>
            <p:spPr bwMode="auto">
              <a:xfrm>
                <a:off x="4324" y="32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2462"/>
              <p:cNvSpPr>
                <a:spLocks/>
              </p:cNvSpPr>
              <p:nvPr/>
            </p:nvSpPr>
            <p:spPr bwMode="auto">
              <a:xfrm>
                <a:off x="4325" y="325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2463"/>
              <p:cNvSpPr>
                <a:spLocks/>
              </p:cNvSpPr>
              <p:nvPr/>
            </p:nvSpPr>
            <p:spPr bwMode="auto">
              <a:xfrm>
                <a:off x="4327" y="32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2464"/>
              <p:cNvSpPr>
                <a:spLocks/>
              </p:cNvSpPr>
              <p:nvPr/>
            </p:nvSpPr>
            <p:spPr bwMode="auto">
              <a:xfrm>
                <a:off x="4328" y="325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2465"/>
              <p:cNvSpPr>
                <a:spLocks/>
              </p:cNvSpPr>
              <p:nvPr/>
            </p:nvSpPr>
            <p:spPr bwMode="auto">
              <a:xfrm>
                <a:off x="4330" y="32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2466"/>
              <p:cNvSpPr>
                <a:spLocks/>
              </p:cNvSpPr>
              <p:nvPr/>
            </p:nvSpPr>
            <p:spPr bwMode="auto">
              <a:xfrm>
                <a:off x="4331" y="325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2467"/>
              <p:cNvSpPr>
                <a:spLocks/>
              </p:cNvSpPr>
              <p:nvPr/>
            </p:nvSpPr>
            <p:spPr bwMode="auto">
              <a:xfrm>
                <a:off x="4333" y="32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2468"/>
              <p:cNvSpPr>
                <a:spLocks/>
              </p:cNvSpPr>
              <p:nvPr/>
            </p:nvSpPr>
            <p:spPr bwMode="auto">
              <a:xfrm>
                <a:off x="4334" y="325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2469"/>
              <p:cNvSpPr>
                <a:spLocks/>
              </p:cNvSpPr>
              <p:nvPr/>
            </p:nvSpPr>
            <p:spPr bwMode="auto">
              <a:xfrm>
                <a:off x="4336" y="325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2470"/>
              <p:cNvSpPr>
                <a:spLocks/>
              </p:cNvSpPr>
              <p:nvPr/>
            </p:nvSpPr>
            <p:spPr bwMode="auto">
              <a:xfrm>
                <a:off x="4337" y="325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2471"/>
              <p:cNvSpPr>
                <a:spLocks/>
              </p:cNvSpPr>
              <p:nvPr/>
            </p:nvSpPr>
            <p:spPr bwMode="auto">
              <a:xfrm>
                <a:off x="4339" y="325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2472"/>
              <p:cNvSpPr>
                <a:spLocks/>
              </p:cNvSpPr>
              <p:nvPr/>
            </p:nvSpPr>
            <p:spPr bwMode="auto">
              <a:xfrm>
                <a:off x="4340" y="325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2473"/>
              <p:cNvSpPr>
                <a:spLocks/>
              </p:cNvSpPr>
              <p:nvPr/>
            </p:nvSpPr>
            <p:spPr bwMode="auto">
              <a:xfrm>
                <a:off x="4342" y="325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2474"/>
              <p:cNvSpPr>
                <a:spLocks/>
              </p:cNvSpPr>
              <p:nvPr/>
            </p:nvSpPr>
            <p:spPr bwMode="auto">
              <a:xfrm>
                <a:off x="4343" y="325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2475"/>
              <p:cNvSpPr>
                <a:spLocks/>
              </p:cNvSpPr>
              <p:nvPr/>
            </p:nvSpPr>
            <p:spPr bwMode="auto">
              <a:xfrm>
                <a:off x="4345" y="325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2476"/>
              <p:cNvSpPr>
                <a:spLocks/>
              </p:cNvSpPr>
              <p:nvPr/>
            </p:nvSpPr>
            <p:spPr bwMode="auto">
              <a:xfrm>
                <a:off x="4346" y="325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2477"/>
              <p:cNvSpPr>
                <a:spLocks/>
              </p:cNvSpPr>
              <p:nvPr/>
            </p:nvSpPr>
            <p:spPr bwMode="auto">
              <a:xfrm>
                <a:off x="4348" y="325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2478"/>
              <p:cNvSpPr>
                <a:spLocks/>
              </p:cNvSpPr>
              <p:nvPr/>
            </p:nvSpPr>
            <p:spPr bwMode="auto">
              <a:xfrm>
                <a:off x="4349" y="325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2479"/>
              <p:cNvSpPr>
                <a:spLocks/>
              </p:cNvSpPr>
              <p:nvPr/>
            </p:nvSpPr>
            <p:spPr bwMode="auto">
              <a:xfrm>
                <a:off x="4351" y="325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2480"/>
              <p:cNvSpPr>
                <a:spLocks/>
              </p:cNvSpPr>
              <p:nvPr/>
            </p:nvSpPr>
            <p:spPr bwMode="auto">
              <a:xfrm>
                <a:off x="4352" y="3258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2481"/>
              <p:cNvSpPr>
                <a:spLocks/>
              </p:cNvSpPr>
              <p:nvPr/>
            </p:nvSpPr>
            <p:spPr bwMode="auto">
              <a:xfrm>
                <a:off x="4354" y="325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2482"/>
              <p:cNvSpPr>
                <a:spLocks/>
              </p:cNvSpPr>
              <p:nvPr/>
            </p:nvSpPr>
            <p:spPr bwMode="auto">
              <a:xfrm>
                <a:off x="4355" y="32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2483"/>
              <p:cNvSpPr>
                <a:spLocks/>
              </p:cNvSpPr>
              <p:nvPr/>
            </p:nvSpPr>
            <p:spPr bwMode="auto">
              <a:xfrm>
                <a:off x="4356" y="325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2484"/>
              <p:cNvSpPr>
                <a:spLocks/>
              </p:cNvSpPr>
              <p:nvPr/>
            </p:nvSpPr>
            <p:spPr bwMode="auto">
              <a:xfrm>
                <a:off x="4358" y="32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2485"/>
              <p:cNvSpPr>
                <a:spLocks/>
              </p:cNvSpPr>
              <p:nvPr/>
            </p:nvSpPr>
            <p:spPr bwMode="auto">
              <a:xfrm>
                <a:off x="4359" y="325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2486"/>
              <p:cNvSpPr>
                <a:spLocks/>
              </p:cNvSpPr>
              <p:nvPr/>
            </p:nvSpPr>
            <p:spPr bwMode="auto">
              <a:xfrm>
                <a:off x="4361" y="325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2487"/>
              <p:cNvSpPr>
                <a:spLocks/>
              </p:cNvSpPr>
              <p:nvPr/>
            </p:nvSpPr>
            <p:spPr bwMode="auto">
              <a:xfrm>
                <a:off x="4362" y="325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2488"/>
              <p:cNvSpPr>
                <a:spLocks/>
              </p:cNvSpPr>
              <p:nvPr/>
            </p:nvSpPr>
            <p:spPr bwMode="auto">
              <a:xfrm>
                <a:off x="4364" y="325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2489"/>
              <p:cNvSpPr>
                <a:spLocks/>
              </p:cNvSpPr>
              <p:nvPr/>
            </p:nvSpPr>
            <p:spPr bwMode="auto">
              <a:xfrm>
                <a:off x="4365" y="3260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2490"/>
              <p:cNvSpPr>
                <a:spLocks/>
              </p:cNvSpPr>
              <p:nvPr/>
            </p:nvSpPr>
            <p:spPr bwMode="auto">
              <a:xfrm>
                <a:off x="4366" y="326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2491"/>
              <p:cNvSpPr>
                <a:spLocks/>
              </p:cNvSpPr>
              <p:nvPr/>
            </p:nvSpPr>
            <p:spPr bwMode="auto">
              <a:xfrm>
                <a:off x="4367" y="326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2492"/>
              <p:cNvSpPr>
                <a:spLocks/>
              </p:cNvSpPr>
              <p:nvPr/>
            </p:nvSpPr>
            <p:spPr bwMode="auto">
              <a:xfrm>
                <a:off x="4369" y="326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2493"/>
              <p:cNvSpPr>
                <a:spLocks/>
              </p:cNvSpPr>
              <p:nvPr/>
            </p:nvSpPr>
            <p:spPr bwMode="auto">
              <a:xfrm>
                <a:off x="4370" y="32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2494"/>
              <p:cNvSpPr>
                <a:spLocks/>
              </p:cNvSpPr>
              <p:nvPr/>
            </p:nvSpPr>
            <p:spPr bwMode="auto">
              <a:xfrm>
                <a:off x="4372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2495"/>
              <p:cNvSpPr>
                <a:spLocks/>
              </p:cNvSpPr>
              <p:nvPr/>
            </p:nvSpPr>
            <p:spPr bwMode="auto">
              <a:xfrm>
                <a:off x="4373" y="326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2496"/>
              <p:cNvSpPr>
                <a:spLocks/>
              </p:cNvSpPr>
              <p:nvPr/>
            </p:nvSpPr>
            <p:spPr bwMode="auto">
              <a:xfrm>
                <a:off x="4375" y="326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2497"/>
              <p:cNvSpPr>
                <a:spLocks/>
              </p:cNvSpPr>
              <p:nvPr/>
            </p:nvSpPr>
            <p:spPr bwMode="auto">
              <a:xfrm>
                <a:off x="4376" y="3259"/>
                <a:ext cx="2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1 h 4"/>
                  <a:gd name="T6" fmla="*/ 1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2498"/>
              <p:cNvSpPr>
                <a:spLocks/>
              </p:cNvSpPr>
              <p:nvPr/>
            </p:nvSpPr>
            <p:spPr bwMode="auto">
              <a:xfrm>
                <a:off x="4378" y="325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2499"/>
              <p:cNvSpPr>
                <a:spLocks/>
              </p:cNvSpPr>
              <p:nvPr/>
            </p:nvSpPr>
            <p:spPr bwMode="auto">
              <a:xfrm>
                <a:off x="4379" y="3254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2500"/>
              <p:cNvSpPr>
                <a:spLocks/>
              </p:cNvSpPr>
              <p:nvPr/>
            </p:nvSpPr>
            <p:spPr bwMode="auto">
              <a:xfrm>
                <a:off x="4381" y="3252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2501"/>
              <p:cNvSpPr>
                <a:spLocks/>
              </p:cNvSpPr>
              <p:nvPr/>
            </p:nvSpPr>
            <p:spPr bwMode="auto">
              <a:xfrm>
                <a:off x="4382" y="3250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2502"/>
              <p:cNvSpPr>
                <a:spLocks/>
              </p:cNvSpPr>
              <p:nvPr/>
            </p:nvSpPr>
            <p:spPr bwMode="auto">
              <a:xfrm>
                <a:off x="4384" y="324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2503"/>
              <p:cNvSpPr>
                <a:spLocks/>
              </p:cNvSpPr>
              <p:nvPr/>
            </p:nvSpPr>
            <p:spPr bwMode="auto">
              <a:xfrm>
                <a:off x="4385" y="3247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2504"/>
              <p:cNvSpPr>
                <a:spLocks/>
              </p:cNvSpPr>
              <p:nvPr/>
            </p:nvSpPr>
            <p:spPr bwMode="auto">
              <a:xfrm>
                <a:off x="4387" y="324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2505"/>
              <p:cNvSpPr>
                <a:spLocks/>
              </p:cNvSpPr>
              <p:nvPr/>
            </p:nvSpPr>
            <p:spPr bwMode="auto">
              <a:xfrm>
                <a:off x="4388" y="324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2506"/>
              <p:cNvSpPr>
                <a:spLocks/>
              </p:cNvSpPr>
              <p:nvPr/>
            </p:nvSpPr>
            <p:spPr bwMode="auto">
              <a:xfrm>
                <a:off x="4390" y="324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2507"/>
              <p:cNvSpPr>
                <a:spLocks/>
              </p:cNvSpPr>
              <p:nvPr/>
            </p:nvSpPr>
            <p:spPr bwMode="auto">
              <a:xfrm>
                <a:off x="4391" y="324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2508"/>
              <p:cNvSpPr>
                <a:spLocks/>
              </p:cNvSpPr>
              <p:nvPr/>
            </p:nvSpPr>
            <p:spPr bwMode="auto">
              <a:xfrm>
                <a:off x="4392" y="324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2509"/>
              <p:cNvSpPr>
                <a:spLocks/>
              </p:cNvSpPr>
              <p:nvPr/>
            </p:nvSpPr>
            <p:spPr bwMode="auto">
              <a:xfrm>
                <a:off x="4394" y="325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2510"/>
              <p:cNvSpPr>
                <a:spLocks/>
              </p:cNvSpPr>
              <p:nvPr/>
            </p:nvSpPr>
            <p:spPr bwMode="auto">
              <a:xfrm>
                <a:off x="4395" y="325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2511"/>
              <p:cNvSpPr>
                <a:spLocks/>
              </p:cNvSpPr>
              <p:nvPr/>
            </p:nvSpPr>
            <p:spPr bwMode="auto">
              <a:xfrm>
                <a:off x="4397" y="325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2512"/>
              <p:cNvSpPr>
                <a:spLocks/>
              </p:cNvSpPr>
              <p:nvPr/>
            </p:nvSpPr>
            <p:spPr bwMode="auto">
              <a:xfrm>
                <a:off x="4398" y="325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2513"/>
              <p:cNvSpPr>
                <a:spLocks/>
              </p:cNvSpPr>
              <p:nvPr/>
            </p:nvSpPr>
            <p:spPr bwMode="auto">
              <a:xfrm>
                <a:off x="4400" y="325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2514"/>
              <p:cNvSpPr>
                <a:spLocks/>
              </p:cNvSpPr>
              <p:nvPr/>
            </p:nvSpPr>
            <p:spPr bwMode="auto">
              <a:xfrm>
                <a:off x="4401" y="3249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2515"/>
              <p:cNvSpPr>
                <a:spLocks/>
              </p:cNvSpPr>
              <p:nvPr/>
            </p:nvSpPr>
            <p:spPr bwMode="auto">
              <a:xfrm>
                <a:off x="4403" y="324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2516"/>
              <p:cNvSpPr>
                <a:spLocks/>
              </p:cNvSpPr>
              <p:nvPr/>
            </p:nvSpPr>
            <p:spPr bwMode="auto">
              <a:xfrm>
                <a:off x="4404" y="3245"/>
                <a:ext cx="2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2517"/>
              <p:cNvSpPr>
                <a:spLocks/>
              </p:cNvSpPr>
              <p:nvPr/>
            </p:nvSpPr>
            <p:spPr bwMode="auto">
              <a:xfrm>
                <a:off x="4406" y="324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2518"/>
              <p:cNvSpPr>
                <a:spLocks/>
              </p:cNvSpPr>
              <p:nvPr/>
            </p:nvSpPr>
            <p:spPr bwMode="auto">
              <a:xfrm>
                <a:off x="4407" y="324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2519"/>
              <p:cNvSpPr>
                <a:spLocks/>
              </p:cNvSpPr>
              <p:nvPr/>
            </p:nvSpPr>
            <p:spPr bwMode="auto">
              <a:xfrm>
                <a:off x="4409" y="324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2520"/>
              <p:cNvSpPr>
                <a:spLocks/>
              </p:cNvSpPr>
              <p:nvPr/>
            </p:nvSpPr>
            <p:spPr bwMode="auto">
              <a:xfrm>
                <a:off x="4410" y="324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2521"/>
              <p:cNvSpPr>
                <a:spLocks/>
              </p:cNvSpPr>
              <p:nvPr/>
            </p:nvSpPr>
            <p:spPr bwMode="auto">
              <a:xfrm>
                <a:off x="4412" y="324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2522"/>
              <p:cNvSpPr>
                <a:spLocks/>
              </p:cNvSpPr>
              <p:nvPr/>
            </p:nvSpPr>
            <p:spPr bwMode="auto">
              <a:xfrm>
                <a:off x="4413" y="3242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2523"/>
              <p:cNvSpPr>
                <a:spLocks/>
              </p:cNvSpPr>
              <p:nvPr/>
            </p:nvSpPr>
            <p:spPr bwMode="auto">
              <a:xfrm>
                <a:off x="4414" y="3243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2524"/>
              <p:cNvSpPr>
                <a:spLocks/>
              </p:cNvSpPr>
              <p:nvPr/>
            </p:nvSpPr>
            <p:spPr bwMode="auto">
              <a:xfrm>
                <a:off x="4415" y="324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2525"/>
              <p:cNvSpPr>
                <a:spLocks/>
              </p:cNvSpPr>
              <p:nvPr/>
            </p:nvSpPr>
            <p:spPr bwMode="auto">
              <a:xfrm>
                <a:off x="4417" y="3246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2526"/>
              <p:cNvSpPr>
                <a:spLocks/>
              </p:cNvSpPr>
              <p:nvPr/>
            </p:nvSpPr>
            <p:spPr bwMode="auto">
              <a:xfrm>
                <a:off x="4418" y="324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2527"/>
              <p:cNvSpPr>
                <a:spLocks/>
              </p:cNvSpPr>
              <p:nvPr/>
            </p:nvSpPr>
            <p:spPr bwMode="auto">
              <a:xfrm>
                <a:off x="4420" y="324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2528"/>
              <p:cNvSpPr>
                <a:spLocks/>
              </p:cNvSpPr>
              <p:nvPr/>
            </p:nvSpPr>
            <p:spPr bwMode="auto">
              <a:xfrm>
                <a:off x="4421" y="324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2529"/>
              <p:cNvSpPr>
                <a:spLocks/>
              </p:cNvSpPr>
              <p:nvPr/>
            </p:nvSpPr>
            <p:spPr bwMode="auto">
              <a:xfrm>
                <a:off x="4423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2530"/>
              <p:cNvSpPr>
                <a:spLocks/>
              </p:cNvSpPr>
              <p:nvPr/>
            </p:nvSpPr>
            <p:spPr bwMode="auto">
              <a:xfrm>
                <a:off x="4424" y="324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2531"/>
              <p:cNvSpPr>
                <a:spLocks/>
              </p:cNvSpPr>
              <p:nvPr/>
            </p:nvSpPr>
            <p:spPr bwMode="auto">
              <a:xfrm>
                <a:off x="4426" y="324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2532"/>
              <p:cNvSpPr>
                <a:spLocks/>
              </p:cNvSpPr>
              <p:nvPr/>
            </p:nvSpPr>
            <p:spPr bwMode="auto">
              <a:xfrm>
                <a:off x="4427" y="324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2533"/>
              <p:cNvSpPr>
                <a:spLocks/>
              </p:cNvSpPr>
              <p:nvPr/>
            </p:nvSpPr>
            <p:spPr bwMode="auto">
              <a:xfrm>
                <a:off x="4429" y="324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2534"/>
              <p:cNvSpPr>
                <a:spLocks/>
              </p:cNvSpPr>
              <p:nvPr/>
            </p:nvSpPr>
            <p:spPr bwMode="auto">
              <a:xfrm>
                <a:off x="4430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2535"/>
              <p:cNvSpPr>
                <a:spLocks/>
              </p:cNvSpPr>
              <p:nvPr/>
            </p:nvSpPr>
            <p:spPr bwMode="auto">
              <a:xfrm>
                <a:off x="4431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2536"/>
              <p:cNvSpPr>
                <a:spLocks/>
              </p:cNvSpPr>
              <p:nvPr/>
            </p:nvSpPr>
            <p:spPr bwMode="auto">
              <a:xfrm>
                <a:off x="4433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2537"/>
              <p:cNvSpPr>
                <a:spLocks/>
              </p:cNvSpPr>
              <p:nvPr/>
            </p:nvSpPr>
            <p:spPr bwMode="auto">
              <a:xfrm>
                <a:off x="4434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2538"/>
              <p:cNvSpPr>
                <a:spLocks/>
              </p:cNvSpPr>
              <p:nvPr/>
            </p:nvSpPr>
            <p:spPr bwMode="auto">
              <a:xfrm>
                <a:off x="4436" y="3248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2539"/>
              <p:cNvSpPr>
                <a:spLocks/>
              </p:cNvSpPr>
              <p:nvPr/>
            </p:nvSpPr>
            <p:spPr bwMode="auto">
              <a:xfrm>
                <a:off x="4437" y="324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2540"/>
              <p:cNvSpPr>
                <a:spLocks/>
              </p:cNvSpPr>
              <p:nvPr/>
            </p:nvSpPr>
            <p:spPr bwMode="auto">
              <a:xfrm>
                <a:off x="4439" y="324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2541"/>
              <p:cNvSpPr>
                <a:spLocks/>
              </p:cNvSpPr>
              <p:nvPr/>
            </p:nvSpPr>
            <p:spPr bwMode="auto">
              <a:xfrm>
                <a:off x="4440" y="3244"/>
                <a:ext cx="2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2542"/>
              <p:cNvSpPr>
                <a:spLocks/>
              </p:cNvSpPr>
              <p:nvPr/>
            </p:nvSpPr>
            <p:spPr bwMode="auto">
              <a:xfrm>
                <a:off x="4442" y="324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2543"/>
              <p:cNvSpPr>
                <a:spLocks/>
              </p:cNvSpPr>
              <p:nvPr/>
            </p:nvSpPr>
            <p:spPr bwMode="auto">
              <a:xfrm>
                <a:off x="4443" y="324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2544"/>
              <p:cNvSpPr>
                <a:spLocks/>
              </p:cNvSpPr>
              <p:nvPr/>
            </p:nvSpPr>
            <p:spPr bwMode="auto">
              <a:xfrm>
                <a:off x="4445" y="324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2545"/>
              <p:cNvSpPr>
                <a:spLocks/>
              </p:cNvSpPr>
              <p:nvPr/>
            </p:nvSpPr>
            <p:spPr bwMode="auto">
              <a:xfrm>
                <a:off x="4446" y="324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2546"/>
              <p:cNvSpPr>
                <a:spLocks/>
              </p:cNvSpPr>
              <p:nvPr/>
            </p:nvSpPr>
            <p:spPr bwMode="auto">
              <a:xfrm>
                <a:off x="4448" y="324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2547"/>
              <p:cNvSpPr>
                <a:spLocks/>
              </p:cNvSpPr>
              <p:nvPr/>
            </p:nvSpPr>
            <p:spPr bwMode="auto">
              <a:xfrm>
                <a:off x="4449" y="324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2548"/>
              <p:cNvSpPr>
                <a:spLocks/>
              </p:cNvSpPr>
              <p:nvPr/>
            </p:nvSpPr>
            <p:spPr bwMode="auto">
              <a:xfrm>
                <a:off x="4451" y="3247"/>
                <a:ext cx="1" cy="2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0 h 4"/>
                  <a:gd name="T4" fmla="*/ 0 w 1"/>
                  <a:gd name="T5" fmla="*/ 0 h 4"/>
                  <a:gd name="T6" fmla="*/ 1 w 1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4"/>
                  <a:gd name="T14" fmla="*/ 1 w 1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2549"/>
              <p:cNvSpPr>
                <a:spLocks/>
              </p:cNvSpPr>
              <p:nvPr/>
            </p:nvSpPr>
            <p:spPr bwMode="auto">
              <a:xfrm>
                <a:off x="4452" y="3249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2550"/>
              <p:cNvSpPr>
                <a:spLocks/>
              </p:cNvSpPr>
              <p:nvPr/>
            </p:nvSpPr>
            <p:spPr bwMode="auto">
              <a:xfrm>
                <a:off x="4454" y="325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2551"/>
              <p:cNvSpPr>
                <a:spLocks/>
              </p:cNvSpPr>
              <p:nvPr/>
            </p:nvSpPr>
            <p:spPr bwMode="auto">
              <a:xfrm>
                <a:off x="4455" y="325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2552"/>
              <p:cNvSpPr>
                <a:spLocks/>
              </p:cNvSpPr>
              <p:nvPr/>
            </p:nvSpPr>
            <p:spPr bwMode="auto">
              <a:xfrm>
                <a:off x="4457" y="32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2553"/>
              <p:cNvSpPr>
                <a:spLocks/>
              </p:cNvSpPr>
              <p:nvPr/>
            </p:nvSpPr>
            <p:spPr bwMode="auto">
              <a:xfrm>
                <a:off x="4458" y="325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2554"/>
              <p:cNvSpPr>
                <a:spLocks/>
              </p:cNvSpPr>
              <p:nvPr/>
            </p:nvSpPr>
            <p:spPr bwMode="auto">
              <a:xfrm>
                <a:off x="4460" y="325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2555"/>
              <p:cNvSpPr>
                <a:spLocks/>
              </p:cNvSpPr>
              <p:nvPr/>
            </p:nvSpPr>
            <p:spPr bwMode="auto">
              <a:xfrm>
                <a:off x="4461" y="32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2556"/>
              <p:cNvSpPr>
                <a:spLocks/>
              </p:cNvSpPr>
              <p:nvPr/>
            </p:nvSpPr>
            <p:spPr bwMode="auto">
              <a:xfrm>
                <a:off x="4463" y="325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2557"/>
              <p:cNvSpPr>
                <a:spLocks/>
              </p:cNvSpPr>
              <p:nvPr/>
            </p:nvSpPr>
            <p:spPr bwMode="auto">
              <a:xfrm>
                <a:off x="4464" y="3252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2558"/>
              <p:cNvSpPr>
                <a:spLocks/>
              </p:cNvSpPr>
              <p:nvPr/>
            </p:nvSpPr>
            <p:spPr bwMode="auto">
              <a:xfrm>
                <a:off x="4465" y="325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2559"/>
              <p:cNvSpPr>
                <a:spLocks/>
              </p:cNvSpPr>
              <p:nvPr/>
            </p:nvSpPr>
            <p:spPr bwMode="auto">
              <a:xfrm>
                <a:off x="4466" y="325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2560"/>
              <p:cNvSpPr>
                <a:spLocks/>
              </p:cNvSpPr>
              <p:nvPr/>
            </p:nvSpPr>
            <p:spPr bwMode="auto">
              <a:xfrm>
                <a:off x="4467" y="325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2561"/>
              <p:cNvSpPr>
                <a:spLocks/>
              </p:cNvSpPr>
              <p:nvPr/>
            </p:nvSpPr>
            <p:spPr bwMode="auto">
              <a:xfrm>
                <a:off x="4469" y="325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2562"/>
              <p:cNvSpPr>
                <a:spLocks/>
              </p:cNvSpPr>
              <p:nvPr/>
            </p:nvSpPr>
            <p:spPr bwMode="auto">
              <a:xfrm>
                <a:off x="4470" y="32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2563"/>
              <p:cNvSpPr>
                <a:spLocks/>
              </p:cNvSpPr>
              <p:nvPr/>
            </p:nvSpPr>
            <p:spPr bwMode="auto">
              <a:xfrm>
                <a:off x="4472" y="32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2564"/>
              <p:cNvSpPr>
                <a:spLocks/>
              </p:cNvSpPr>
              <p:nvPr/>
            </p:nvSpPr>
            <p:spPr bwMode="auto">
              <a:xfrm>
                <a:off x="4473" y="32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2565"/>
              <p:cNvSpPr>
                <a:spLocks/>
              </p:cNvSpPr>
              <p:nvPr/>
            </p:nvSpPr>
            <p:spPr bwMode="auto">
              <a:xfrm>
                <a:off x="4475" y="325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2566"/>
              <p:cNvSpPr>
                <a:spLocks/>
              </p:cNvSpPr>
              <p:nvPr/>
            </p:nvSpPr>
            <p:spPr bwMode="auto">
              <a:xfrm>
                <a:off x="4476" y="32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2567"/>
              <p:cNvSpPr>
                <a:spLocks/>
              </p:cNvSpPr>
              <p:nvPr/>
            </p:nvSpPr>
            <p:spPr bwMode="auto">
              <a:xfrm>
                <a:off x="4478" y="325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2568"/>
              <p:cNvSpPr>
                <a:spLocks/>
              </p:cNvSpPr>
              <p:nvPr/>
            </p:nvSpPr>
            <p:spPr bwMode="auto">
              <a:xfrm>
                <a:off x="4479" y="325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2569"/>
              <p:cNvSpPr>
                <a:spLocks/>
              </p:cNvSpPr>
              <p:nvPr/>
            </p:nvSpPr>
            <p:spPr bwMode="auto">
              <a:xfrm>
                <a:off x="4481" y="325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2570"/>
              <p:cNvSpPr>
                <a:spLocks/>
              </p:cNvSpPr>
              <p:nvPr/>
            </p:nvSpPr>
            <p:spPr bwMode="auto">
              <a:xfrm>
                <a:off x="4482" y="325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Freeform 2571"/>
              <p:cNvSpPr>
                <a:spLocks/>
              </p:cNvSpPr>
              <p:nvPr/>
            </p:nvSpPr>
            <p:spPr bwMode="auto">
              <a:xfrm>
                <a:off x="4484" y="32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Freeform 2572"/>
              <p:cNvSpPr>
                <a:spLocks/>
              </p:cNvSpPr>
              <p:nvPr/>
            </p:nvSpPr>
            <p:spPr bwMode="auto">
              <a:xfrm>
                <a:off x="4485" y="32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Freeform 2573"/>
              <p:cNvSpPr>
                <a:spLocks/>
              </p:cNvSpPr>
              <p:nvPr/>
            </p:nvSpPr>
            <p:spPr bwMode="auto">
              <a:xfrm>
                <a:off x="4487" y="325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Freeform 2574"/>
              <p:cNvSpPr>
                <a:spLocks/>
              </p:cNvSpPr>
              <p:nvPr/>
            </p:nvSpPr>
            <p:spPr bwMode="auto">
              <a:xfrm>
                <a:off x="4488" y="325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Freeform 2575"/>
              <p:cNvSpPr>
                <a:spLocks/>
              </p:cNvSpPr>
              <p:nvPr/>
            </p:nvSpPr>
            <p:spPr bwMode="auto">
              <a:xfrm>
                <a:off x="4490" y="325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Freeform 2576"/>
              <p:cNvSpPr>
                <a:spLocks/>
              </p:cNvSpPr>
              <p:nvPr/>
            </p:nvSpPr>
            <p:spPr bwMode="auto">
              <a:xfrm>
                <a:off x="4491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Freeform 2577"/>
              <p:cNvSpPr>
                <a:spLocks/>
              </p:cNvSpPr>
              <p:nvPr/>
            </p:nvSpPr>
            <p:spPr bwMode="auto">
              <a:xfrm>
                <a:off x="4493" y="325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Freeform 2578"/>
              <p:cNvSpPr>
                <a:spLocks/>
              </p:cNvSpPr>
              <p:nvPr/>
            </p:nvSpPr>
            <p:spPr bwMode="auto">
              <a:xfrm>
                <a:off x="4494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Freeform 2579"/>
              <p:cNvSpPr>
                <a:spLocks/>
              </p:cNvSpPr>
              <p:nvPr/>
            </p:nvSpPr>
            <p:spPr bwMode="auto">
              <a:xfrm>
                <a:off x="4496" y="325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Freeform 2580"/>
              <p:cNvSpPr>
                <a:spLocks/>
              </p:cNvSpPr>
              <p:nvPr/>
            </p:nvSpPr>
            <p:spPr bwMode="auto">
              <a:xfrm>
                <a:off x="4497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Freeform 2581"/>
              <p:cNvSpPr>
                <a:spLocks/>
              </p:cNvSpPr>
              <p:nvPr/>
            </p:nvSpPr>
            <p:spPr bwMode="auto">
              <a:xfrm>
                <a:off x="4499" y="325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Freeform 2582"/>
              <p:cNvSpPr>
                <a:spLocks/>
              </p:cNvSpPr>
              <p:nvPr/>
            </p:nvSpPr>
            <p:spPr bwMode="auto">
              <a:xfrm>
                <a:off x="4500" y="3254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Freeform 2583"/>
              <p:cNvSpPr>
                <a:spLocks/>
              </p:cNvSpPr>
              <p:nvPr/>
            </p:nvSpPr>
            <p:spPr bwMode="auto">
              <a:xfrm>
                <a:off x="4502" y="32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Freeform 2584"/>
              <p:cNvSpPr>
                <a:spLocks/>
              </p:cNvSpPr>
              <p:nvPr/>
            </p:nvSpPr>
            <p:spPr bwMode="auto">
              <a:xfrm>
                <a:off x="4503" y="325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Freeform 2585"/>
              <p:cNvSpPr>
                <a:spLocks/>
              </p:cNvSpPr>
              <p:nvPr/>
            </p:nvSpPr>
            <p:spPr bwMode="auto">
              <a:xfrm>
                <a:off x="4505" y="32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Freeform 2586"/>
              <p:cNvSpPr>
                <a:spLocks/>
              </p:cNvSpPr>
              <p:nvPr/>
            </p:nvSpPr>
            <p:spPr bwMode="auto">
              <a:xfrm>
                <a:off x="4506" y="325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Freeform 2587"/>
              <p:cNvSpPr>
                <a:spLocks/>
              </p:cNvSpPr>
              <p:nvPr/>
            </p:nvSpPr>
            <p:spPr bwMode="auto">
              <a:xfrm>
                <a:off x="4507" y="325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Freeform 2588"/>
              <p:cNvSpPr>
                <a:spLocks/>
              </p:cNvSpPr>
              <p:nvPr/>
            </p:nvSpPr>
            <p:spPr bwMode="auto">
              <a:xfrm>
                <a:off x="4509" y="325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Freeform 2589"/>
              <p:cNvSpPr>
                <a:spLocks/>
              </p:cNvSpPr>
              <p:nvPr/>
            </p:nvSpPr>
            <p:spPr bwMode="auto">
              <a:xfrm>
                <a:off x="4510" y="325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Freeform 2590"/>
              <p:cNvSpPr>
                <a:spLocks/>
              </p:cNvSpPr>
              <p:nvPr/>
            </p:nvSpPr>
            <p:spPr bwMode="auto">
              <a:xfrm>
                <a:off x="4512" y="325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Freeform 2591"/>
              <p:cNvSpPr>
                <a:spLocks/>
              </p:cNvSpPr>
              <p:nvPr/>
            </p:nvSpPr>
            <p:spPr bwMode="auto">
              <a:xfrm>
                <a:off x="4513" y="3253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Freeform 2592"/>
              <p:cNvSpPr>
                <a:spLocks/>
              </p:cNvSpPr>
              <p:nvPr/>
            </p:nvSpPr>
            <p:spPr bwMode="auto">
              <a:xfrm>
                <a:off x="4514" y="325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Freeform 2593"/>
              <p:cNvSpPr>
                <a:spLocks/>
              </p:cNvSpPr>
              <p:nvPr/>
            </p:nvSpPr>
            <p:spPr bwMode="auto">
              <a:xfrm>
                <a:off x="4515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Freeform 2594"/>
              <p:cNvSpPr>
                <a:spLocks/>
              </p:cNvSpPr>
              <p:nvPr/>
            </p:nvSpPr>
            <p:spPr bwMode="auto">
              <a:xfrm>
                <a:off x="4517" y="32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Freeform 2595"/>
              <p:cNvSpPr>
                <a:spLocks/>
              </p:cNvSpPr>
              <p:nvPr/>
            </p:nvSpPr>
            <p:spPr bwMode="auto">
              <a:xfrm>
                <a:off x="4518" y="325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Freeform 2596"/>
              <p:cNvSpPr>
                <a:spLocks/>
              </p:cNvSpPr>
              <p:nvPr/>
            </p:nvSpPr>
            <p:spPr bwMode="auto">
              <a:xfrm>
                <a:off x="4520" y="325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Freeform 2597"/>
              <p:cNvSpPr>
                <a:spLocks/>
              </p:cNvSpPr>
              <p:nvPr/>
            </p:nvSpPr>
            <p:spPr bwMode="auto">
              <a:xfrm>
                <a:off x="4521" y="325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Freeform 2598"/>
              <p:cNvSpPr>
                <a:spLocks/>
              </p:cNvSpPr>
              <p:nvPr/>
            </p:nvSpPr>
            <p:spPr bwMode="auto">
              <a:xfrm>
                <a:off x="4523" y="325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Freeform 2599"/>
              <p:cNvSpPr>
                <a:spLocks/>
              </p:cNvSpPr>
              <p:nvPr/>
            </p:nvSpPr>
            <p:spPr bwMode="auto">
              <a:xfrm>
                <a:off x="4524" y="3260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Freeform 2600"/>
              <p:cNvSpPr>
                <a:spLocks/>
              </p:cNvSpPr>
              <p:nvPr/>
            </p:nvSpPr>
            <p:spPr bwMode="auto">
              <a:xfrm>
                <a:off x="4526" y="326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Freeform 2601"/>
              <p:cNvSpPr>
                <a:spLocks/>
              </p:cNvSpPr>
              <p:nvPr/>
            </p:nvSpPr>
            <p:spPr bwMode="auto">
              <a:xfrm>
                <a:off x="4527" y="325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Freeform 2602"/>
              <p:cNvSpPr>
                <a:spLocks/>
              </p:cNvSpPr>
              <p:nvPr/>
            </p:nvSpPr>
            <p:spPr bwMode="auto">
              <a:xfrm>
                <a:off x="4529" y="325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Freeform 2603"/>
              <p:cNvSpPr>
                <a:spLocks/>
              </p:cNvSpPr>
              <p:nvPr/>
            </p:nvSpPr>
            <p:spPr bwMode="auto">
              <a:xfrm>
                <a:off x="4530" y="325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Freeform 2604"/>
              <p:cNvSpPr>
                <a:spLocks/>
              </p:cNvSpPr>
              <p:nvPr/>
            </p:nvSpPr>
            <p:spPr bwMode="auto">
              <a:xfrm>
                <a:off x="4532" y="325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Freeform 2605"/>
              <p:cNvSpPr>
                <a:spLocks/>
              </p:cNvSpPr>
              <p:nvPr/>
            </p:nvSpPr>
            <p:spPr bwMode="auto">
              <a:xfrm>
                <a:off x="4533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Freeform 2606"/>
              <p:cNvSpPr>
                <a:spLocks/>
              </p:cNvSpPr>
              <p:nvPr/>
            </p:nvSpPr>
            <p:spPr bwMode="auto">
              <a:xfrm>
                <a:off x="4535" y="325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Freeform 2607"/>
              <p:cNvSpPr>
                <a:spLocks/>
              </p:cNvSpPr>
              <p:nvPr/>
            </p:nvSpPr>
            <p:spPr bwMode="auto">
              <a:xfrm>
                <a:off x="4536" y="325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Freeform 2608"/>
              <p:cNvSpPr>
                <a:spLocks/>
              </p:cNvSpPr>
              <p:nvPr/>
            </p:nvSpPr>
            <p:spPr bwMode="auto">
              <a:xfrm>
                <a:off x="4538" y="32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Freeform 2609"/>
              <p:cNvSpPr>
                <a:spLocks/>
              </p:cNvSpPr>
              <p:nvPr/>
            </p:nvSpPr>
            <p:spPr bwMode="auto">
              <a:xfrm>
                <a:off x="4539" y="325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Freeform 2610"/>
              <p:cNvSpPr>
                <a:spLocks/>
              </p:cNvSpPr>
              <p:nvPr/>
            </p:nvSpPr>
            <p:spPr bwMode="auto">
              <a:xfrm>
                <a:off x="4541" y="32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Freeform 2611"/>
              <p:cNvSpPr>
                <a:spLocks/>
              </p:cNvSpPr>
              <p:nvPr/>
            </p:nvSpPr>
            <p:spPr bwMode="auto">
              <a:xfrm>
                <a:off x="4542" y="325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Freeform 2612"/>
              <p:cNvSpPr>
                <a:spLocks/>
              </p:cNvSpPr>
              <p:nvPr/>
            </p:nvSpPr>
            <p:spPr bwMode="auto">
              <a:xfrm>
                <a:off x="4543" y="325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Freeform 2613"/>
              <p:cNvSpPr>
                <a:spLocks/>
              </p:cNvSpPr>
              <p:nvPr/>
            </p:nvSpPr>
            <p:spPr bwMode="auto">
              <a:xfrm>
                <a:off x="4545" y="325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Freeform 2614"/>
              <p:cNvSpPr>
                <a:spLocks/>
              </p:cNvSpPr>
              <p:nvPr/>
            </p:nvSpPr>
            <p:spPr bwMode="auto">
              <a:xfrm>
                <a:off x="4546" y="325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Freeform 2615"/>
              <p:cNvSpPr>
                <a:spLocks/>
              </p:cNvSpPr>
              <p:nvPr/>
            </p:nvSpPr>
            <p:spPr bwMode="auto">
              <a:xfrm>
                <a:off x="4548" y="325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Freeform 2616"/>
              <p:cNvSpPr>
                <a:spLocks/>
              </p:cNvSpPr>
              <p:nvPr/>
            </p:nvSpPr>
            <p:spPr bwMode="auto">
              <a:xfrm>
                <a:off x="4549" y="3250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Freeform 2617"/>
              <p:cNvSpPr>
                <a:spLocks/>
              </p:cNvSpPr>
              <p:nvPr/>
            </p:nvSpPr>
            <p:spPr bwMode="auto">
              <a:xfrm>
                <a:off x="4551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Freeform 2618"/>
              <p:cNvSpPr>
                <a:spLocks/>
              </p:cNvSpPr>
              <p:nvPr/>
            </p:nvSpPr>
            <p:spPr bwMode="auto">
              <a:xfrm>
                <a:off x="4552" y="324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Freeform 2619"/>
              <p:cNvSpPr>
                <a:spLocks/>
              </p:cNvSpPr>
              <p:nvPr/>
            </p:nvSpPr>
            <p:spPr bwMode="auto">
              <a:xfrm>
                <a:off x="4554" y="324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Freeform 2620"/>
              <p:cNvSpPr>
                <a:spLocks/>
              </p:cNvSpPr>
              <p:nvPr/>
            </p:nvSpPr>
            <p:spPr bwMode="auto">
              <a:xfrm>
                <a:off x="4555" y="324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Freeform 2621"/>
              <p:cNvSpPr>
                <a:spLocks/>
              </p:cNvSpPr>
              <p:nvPr/>
            </p:nvSpPr>
            <p:spPr bwMode="auto">
              <a:xfrm>
                <a:off x="4557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Freeform 2622"/>
              <p:cNvSpPr>
                <a:spLocks/>
              </p:cNvSpPr>
              <p:nvPr/>
            </p:nvSpPr>
            <p:spPr bwMode="auto">
              <a:xfrm>
                <a:off x="4558" y="324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Freeform 2623"/>
              <p:cNvSpPr>
                <a:spLocks/>
              </p:cNvSpPr>
              <p:nvPr/>
            </p:nvSpPr>
            <p:spPr bwMode="auto">
              <a:xfrm>
                <a:off x="4560" y="324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Freeform 2624"/>
              <p:cNvSpPr>
                <a:spLocks/>
              </p:cNvSpPr>
              <p:nvPr/>
            </p:nvSpPr>
            <p:spPr bwMode="auto">
              <a:xfrm>
                <a:off x="4561" y="3250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Freeform 2625"/>
              <p:cNvSpPr>
                <a:spLocks/>
              </p:cNvSpPr>
              <p:nvPr/>
            </p:nvSpPr>
            <p:spPr bwMode="auto">
              <a:xfrm>
                <a:off x="4563" y="3252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Freeform 2626"/>
              <p:cNvSpPr>
                <a:spLocks/>
              </p:cNvSpPr>
              <p:nvPr/>
            </p:nvSpPr>
            <p:spPr bwMode="auto">
              <a:xfrm>
                <a:off x="4563" y="3254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Freeform 2627"/>
              <p:cNvSpPr>
                <a:spLocks/>
              </p:cNvSpPr>
              <p:nvPr/>
            </p:nvSpPr>
            <p:spPr bwMode="auto">
              <a:xfrm>
                <a:off x="4565" y="325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Freeform 2628"/>
              <p:cNvSpPr>
                <a:spLocks/>
              </p:cNvSpPr>
              <p:nvPr/>
            </p:nvSpPr>
            <p:spPr bwMode="auto">
              <a:xfrm>
                <a:off x="4566" y="325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Freeform 2629"/>
              <p:cNvSpPr>
                <a:spLocks/>
              </p:cNvSpPr>
              <p:nvPr/>
            </p:nvSpPr>
            <p:spPr bwMode="auto">
              <a:xfrm>
                <a:off x="4568" y="325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Freeform 2630"/>
              <p:cNvSpPr>
                <a:spLocks/>
              </p:cNvSpPr>
              <p:nvPr/>
            </p:nvSpPr>
            <p:spPr bwMode="auto">
              <a:xfrm>
                <a:off x="4569" y="325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Freeform 2631"/>
              <p:cNvSpPr>
                <a:spLocks/>
              </p:cNvSpPr>
              <p:nvPr/>
            </p:nvSpPr>
            <p:spPr bwMode="auto">
              <a:xfrm>
                <a:off x="4571" y="325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Freeform 2632"/>
              <p:cNvSpPr>
                <a:spLocks/>
              </p:cNvSpPr>
              <p:nvPr/>
            </p:nvSpPr>
            <p:spPr bwMode="auto">
              <a:xfrm>
                <a:off x="4572" y="325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Freeform 2633"/>
              <p:cNvSpPr>
                <a:spLocks/>
              </p:cNvSpPr>
              <p:nvPr/>
            </p:nvSpPr>
            <p:spPr bwMode="auto">
              <a:xfrm>
                <a:off x="4574" y="325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2634"/>
              <p:cNvSpPr>
                <a:spLocks/>
              </p:cNvSpPr>
              <p:nvPr/>
            </p:nvSpPr>
            <p:spPr bwMode="auto">
              <a:xfrm>
                <a:off x="4575" y="325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2635"/>
              <p:cNvSpPr>
                <a:spLocks/>
              </p:cNvSpPr>
              <p:nvPr/>
            </p:nvSpPr>
            <p:spPr bwMode="auto">
              <a:xfrm>
                <a:off x="4577" y="325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Freeform 2636"/>
              <p:cNvSpPr>
                <a:spLocks/>
              </p:cNvSpPr>
              <p:nvPr/>
            </p:nvSpPr>
            <p:spPr bwMode="auto">
              <a:xfrm>
                <a:off x="4578" y="325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Freeform 2637"/>
              <p:cNvSpPr>
                <a:spLocks/>
              </p:cNvSpPr>
              <p:nvPr/>
            </p:nvSpPr>
            <p:spPr bwMode="auto">
              <a:xfrm>
                <a:off x="4580" y="3255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Freeform 2638"/>
              <p:cNvSpPr>
                <a:spLocks/>
              </p:cNvSpPr>
              <p:nvPr/>
            </p:nvSpPr>
            <p:spPr bwMode="auto">
              <a:xfrm>
                <a:off x="4581" y="3257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Freeform 2639"/>
              <p:cNvSpPr>
                <a:spLocks/>
              </p:cNvSpPr>
              <p:nvPr/>
            </p:nvSpPr>
            <p:spPr bwMode="auto">
              <a:xfrm>
                <a:off x="4582" y="3258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Freeform 2640"/>
              <p:cNvSpPr>
                <a:spLocks/>
              </p:cNvSpPr>
              <p:nvPr/>
            </p:nvSpPr>
            <p:spPr bwMode="auto">
              <a:xfrm>
                <a:off x="4584" y="326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Freeform 2641"/>
              <p:cNvSpPr>
                <a:spLocks/>
              </p:cNvSpPr>
              <p:nvPr/>
            </p:nvSpPr>
            <p:spPr bwMode="auto">
              <a:xfrm>
                <a:off x="4585" y="3261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Freeform 2642"/>
              <p:cNvSpPr>
                <a:spLocks/>
              </p:cNvSpPr>
              <p:nvPr/>
            </p:nvSpPr>
            <p:spPr bwMode="auto">
              <a:xfrm>
                <a:off x="4587" y="326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Freeform 2643"/>
              <p:cNvSpPr>
                <a:spLocks/>
              </p:cNvSpPr>
              <p:nvPr/>
            </p:nvSpPr>
            <p:spPr bwMode="auto">
              <a:xfrm>
                <a:off x="4588" y="326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Freeform 2644"/>
              <p:cNvSpPr>
                <a:spLocks/>
              </p:cNvSpPr>
              <p:nvPr/>
            </p:nvSpPr>
            <p:spPr bwMode="auto">
              <a:xfrm>
                <a:off x="4590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Freeform 2645"/>
              <p:cNvSpPr>
                <a:spLocks/>
              </p:cNvSpPr>
              <p:nvPr/>
            </p:nvSpPr>
            <p:spPr bwMode="auto">
              <a:xfrm>
                <a:off x="4591" y="326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Freeform 2646"/>
              <p:cNvSpPr>
                <a:spLocks/>
              </p:cNvSpPr>
              <p:nvPr/>
            </p:nvSpPr>
            <p:spPr bwMode="auto">
              <a:xfrm>
                <a:off x="4593" y="326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Freeform 2647"/>
              <p:cNvSpPr>
                <a:spLocks/>
              </p:cNvSpPr>
              <p:nvPr/>
            </p:nvSpPr>
            <p:spPr bwMode="auto">
              <a:xfrm>
                <a:off x="4594" y="326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Freeform 2648"/>
              <p:cNvSpPr>
                <a:spLocks/>
              </p:cNvSpPr>
              <p:nvPr/>
            </p:nvSpPr>
            <p:spPr bwMode="auto">
              <a:xfrm>
                <a:off x="4596" y="326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Freeform 2649"/>
              <p:cNvSpPr>
                <a:spLocks/>
              </p:cNvSpPr>
              <p:nvPr/>
            </p:nvSpPr>
            <p:spPr bwMode="auto">
              <a:xfrm>
                <a:off x="4597" y="326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Freeform 2650"/>
              <p:cNvSpPr>
                <a:spLocks/>
              </p:cNvSpPr>
              <p:nvPr/>
            </p:nvSpPr>
            <p:spPr bwMode="auto">
              <a:xfrm>
                <a:off x="4599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Freeform 2651"/>
              <p:cNvSpPr>
                <a:spLocks/>
              </p:cNvSpPr>
              <p:nvPr/>
            </p:nvSpPr>
            <p:spPr bwMode="auto">
              <a:xfrm>
                <a:off x="4600" y="3262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Freeform 2652"/>
              <p:cNvSpPr>
                <a:spLocks/>
              </p:cNvSpPr>
              <p:nvPr/>
            </p:nvSpPr>
            <p:spPr bwMode="auto">
              <a:xfrm>
                <a:off x="4602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Freeform 2653"/>
              <p:cNvSpPr>
                <a:spLocks/>
              </p:cNvSpPr>
              <p:nvPr/>
            </p:nvSpPr>
            <p:spPr bwMode="auto">
              <a:xfrm>
                <a:off x="4603" y="32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Freeform 2654"/>
              <p:cNvSpPr>
                <a:spLocks/>
              </p:cNvSpPr>
              <p:nvPr/>
            </p:nvSpPr>
            <p:spPr bwMode="auto">
              <a:xfrm>
                <a:off x="4605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Freeform 2655"/>
              <p:cNvSpPr>
                <a:spLocks/>
              </p:cNvSpPr>
              <p:nvPr/>
            </p:nvSpPr>
            <p:spPr bwMode="auto">
              <a:xfrm>
                <a:off x="4606" y="32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Freeform 2656"/>
              <p:cNvSpPr>
                <a:spLocks/>
              </p:cNvSpPr>
              <p:nvPr/>
            </p:nvSpPr>
            <p:spPr bwMode="auto">
              <a:xfrm>
                <a:off x="4608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Freeform 2657"/>
              <p:cNvSpPr>
                <a:spLocks/>
              </p:cNvSpPr>
              <p:nvPr/>
            </p:nvSpPr>
            <p:spPr bwMode="auto">
              <a:xfrm>
                <a:off x="4609" y="326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Freeform 2658"/>
              <p:cNvSpPr>
                <a:spLocks/>
              </p:cNvSpPr>
              <p:nvPr/>
            </p:nvSpPr>
            <p:spPr bwMode="auto">
              <a:xfrm>
                <a:off x="4611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Freeform 2659"/>
              <p:cNvSpPr>
                <a:spLocks/>
              </p:cNvSpPr>
              <p:nvPr/>
            </p:nvSpPr>
            <p:spPr bwMode="auto">
              <a:xfrm>
                <a:off x="4612" y="3262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Freeform 2660"/>
              <p:cNvSpPr>
                <a:spLocks/>
              </p:cNvSpPr>
              <p:nvPr/>
            </p:nvSpPr>
            <p:spPr bwMode="auto">
              <a:xfrm>
                <a:off x="4613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Freeform 2661"/>
              <p:cNvSpPr>
                <a:spLocks/>
              </p:cNvSpPr>
              <p:nvPr/>
            </p:nvSpPr>
            <p:spPr bwMode="auto">
              <a:xfrm>
                <a:off x="4614" y="326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Freeform 2662"/>
              <p:cNvSpPr>
                <a:spLocks/>
              </p:cNvSpPr>
              <p:nvPr/>
            </p:nvSpPr>
            <p:spPr bwMode="auto">
              <a:xfrm>
                <a:off x="4616" y="326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Freeform 2663"/>
              <p:cNvSpPr>
                <a:spLocks/>
              </p:cNvSpPr>
              <p:nvPr/>
            </p:nvSpPr>
            <p:spPr bwMode="auto">
              <a:xfrm>
                <a:off x="4617" y="326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Freeform 2664"/>
              <p:cNvSpPr>
                <a:spLocks/>
              </p:cNvSpPr>
              <p:nvPr/>
            </p:nvSpPr>
            <p:spPr bwMode="auto">
              <a:xfrm>
                <a:off x="4618" y="3261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Freeform 2665"/>
              <p:cNvSpPr>
                <a:spLocks/>
              </p:cNvSpPr>
              <p:nvPr/>
            </p:nvSpPr>
            <p:spPr bwMode="auto">
              <a:xfrm>
                <a:off x="4620" y="326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Freeform 2666"/>
              <p:cNvSpPr>
                <a:spLocks/>
              </p:cNvSpPr>
              <p:nvPr/>
            </p:nvSpPr>
            <p:spPr bwMode="auto">
              <a:xfrm>
                <a:off x="4621" y="326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Freeform 2667"/>
              <p:cNvSpPr>
                <a:spLocks/>
              </p:cNvSpPr>
              <p:nvPr/>
            </p:nvSpPr>
            <p:spPr bwMode="auto">
              <a:xfrm>
                <a:off x="4623" y="326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Freeform 2668"/>
              <p:cNvSpPr>
                <a:spLocks/>
              </p:cNvSpPr>
              <p:nvPr/>
            </p:nvSpPr>
            <p:spPr bwMode="auto">
              <a:xfrm>
                <a:off x="4624" y="326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Freeform 2669"/>
              <p:cNvSpPr>
                <a:spLocks/>
              </p:cNvSpPr>
              <p:nvPr/>
            </p:nvSpPr>
            <p:spPr bwMode="auto">
              <a:xfrm>
                <a:off x="4626" y="326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Freeform 2670"/>
              <p:cNvSpPr>
                <a:spLocks/>
              </p:cNvSpPr>
              <p:nvPr/>
            </p:nvSpPr>
            <p:spPr bwMode="auto">
              <a:xfrm>
                <a:off x="4627" y="326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Freeform 2671"/>
              <p:cNvSpPr>
                <a:spLocks/>
              </p:cNvSpPr>
              <p:nvPr/>
            </p:nvSpPr>
            <p:spPr bwMode="auto">
              <a:xfrm>
                <a:off x="4629" y="326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Freeform 2672"/>
              <p:cNvSpPr>
                <a:spLocks/>
              </p:cNvSpPr>
              <p:nvPr/>
            </p:nvSpPr>
            <p:spPr bwMode="auto">
              <a:xfrm>
                <a:off x="4630" y="326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Freeform 2673"/>
              <p:cNvSpPr>
                <a:spLocks/>
              </p:cNvSpPr>
              <p:nvPr/>
            </p:nvSpPr>
            <p:spPr bwMode="auto">
              <a:xfrm>
                <a:off x="4632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Freeform 2674"/>
              <p:cNvSpPr>
                <a:spLocks/>
              </p:cNvSpPr>
              <p:nvPr/>
            </p:nvSpPr>
            <p:spPr bwMode="auto">
              <a:xfrm>
                <a:off x="4633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Freeform 2675"/>
              <p:cNvSpPr>
                <a:spLocks/>
              </p:cNvSpPr>
              <p:nvPr/>
            </p:nvSpPr>
            <p:spPr bwMode="auto">
              <a:xfrm>
                <a:off x="4635" y="326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Freeform 2676"/>
              <p:cNvSpPr>
                <a:spLocks/>
              </p:cNvSpPr>
              <p:nvPr/>
            </p:nvSpPr>
            <p:spPr bwMode="auto">
              <a:xfrm>
                <a:off x="4636" y="3263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Freeform 2677"/>
              <p:cNvSpPr>
                <a:spLocks/>
              </p:cNvSpPr>
              <p:nvPr/>
            </p:nvSpPr>
            <p:spPr bwMode="auto">
              <a:xfrm>
                <a:off x="4638" y="326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Freeform 2678"/>
              <p:cNvSpPr>
                <a:spLocks/>
              </p:cNvSpPr>
              <p:nvPr/>
            </p:nvSpPr>
            <p:spPr bwMode="auto">
              <a:xfrm>
                <a:off x="4639" y="326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Freeform 2679"/>
              <p:cNvSpPr>
                <a:spLocks/>
              </p:cNvSpPr>
              <p:nvPr/>
            </p:nvSpPr>
            <p:spPr bwMode="auto">
              <a:xfrm>
                <a:off x="4641" y="326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Freeform 2680"/>
              <p:cNvSpPr>
                <a:spLocks/>
              </p:cNvSpPr>
              <p:nvPr/>
            </p:nvSpPr>
            <p:spPr bwMode="auto">
              <a:xfrm>
                <a:off x="4642" y="326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Freeform 2681"/>
              <p:cNvSpPr>
                <a:spLocks/>
              </p:cNvSpPr>
              <p:nvPr/>
            </p:nvSpPr>
            <p:spPr bwMode="auto">
              <a:xfrm>
                <a:off x="4644" y="326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Freeform 2682"/>
              <p:cNvSpPr>
                <a:spLocks/>
              </p:cNvSpPr>
              <p:nvPr/>
            </p:nvSpPr>
            <p:spPr bwMode="auto">
              <a:xfrm>
                <a:off x="4645" y="326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Freeform 2683"/>
              <p:cNvSpPr>
                <a:spLocks/>
              </p:cNvSpPr>
              <p:nvPr/>
            </p:nvSpPr>
            <p:spPr bwMode="auto">
              <a:xfrm>
                <a:off x="4647" y="326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Freeform 2684"/>
              <p:cNvSpPr>
                <a:spLocks/>
              </p:cNvSpPr>
              <p:nvPr/>
            </p:nvSpPr>
            <p:spPr bwMode="auto">
              <a:xfrm>
                <a:off x="4648" y="3261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Freeform 2685"/>
              <p:cNvSpPr>
                <a:spLocks/>
              </p:cNvSpPr>
              <p:nvPr/>
            </p:nvSpPr>
            <p:spPr bwMode="auto">
              <a:xfrm>
                <a:off x="4650" y="326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Freeform 2686"/>
              <p:cNvSpPr>
                <a:spLocks/>
              </p:cNvSpPr>
              <p:nvPr/>
            </p:nvSpPr>
            <p:spPr bwMode="auto">
              <a:xfrm>
                <a:off x="4651" y="325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Freeform 2687"/>
              <p:cNvSpPr>
                <a:spLocks/>
              </p:cNvSpPr>
              <p:nvPr/>
            </p:nvSpPr>
            <p:spPr bwMode="auto">
              <a:xfrm>
                <a:off x="4653" y="325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Freeform 2688"/>
              <p:cNvSpPr>
                <a:spLocks/>
              </p:cNvSpPr>
              <p:nvPr/>
            </p:nvSpPr>
            <p:spPr bwMode="auto">
              <a:xfrm>
                <a:off x="4654" y="3259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Freeform 2689"/>
              <p:cNvSpPr>
                <a:spLocks/>
              </p:cNvSpPr>
              <p:nvPr/>
            </p:nvSpPr>
            <p:spPr bwMode="auto">
              <a:xfrm>
                <a:off x="4656" y="326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Freeform 2690"/>
              <p:cNvSpPr>
                <a:spLocks/>
              </p:cNvSpPr>
              <p:nvPr/>
            </p:nvSpPr>
            <p:spPr bwMode="auto">
              <a:xfrm>
                <a:off x="4657" y="325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Freeform 2691"/>
              <p:cNvSpPr>
                <a:spLocks/>
              </p:cNvSpPr>
              <p:nvPr/>
            </p:nvSpPr>
            <p:spPr bwMode="auto">
              <a:xfrm>
                <a:off x="4658" y="325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Freeform 2692"/>
              <p:cNvSpPr>
                <a:spLocks/>
              </p:cNvSpPr>
              <p:nvPr/>
            </p:nvSpPr>
            <p:spPr bwMode="auto">
              <a:xfrm>
                <a:off x="4660" y="325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Freeform 2693"/>
              <p:cNvSpPr>
                <a:spLocks/>
              </p:cNvSpPr>
              <p:nvPr/>
            </p:nvSpPr>
            <p:spPr bwMode="auto">
              <a:xfrm>
                <a:off x="4661" y="3258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Freeform 2694"/>
              <p:cNvSpPr>
                <a:spLocks/>
              </p:cNvSpPr>
              <p:nvPr/>
            </p:nvSpPr>
            <p:spPr bwMode="auto">
              <a:xfrm>
                <a:off x="4662" y="325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Freeform 2695"/>
              <p:cNvSpPr>
                <a:spLocks/>
              </p:cNvSpPr>
              <p:nvPr/>
            </p:nvSpPr>
            <p:spPr bwMode="auto">
              <a:xfrm>
                <a:off x="4663" y="325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2696"/>
              <p:cNvSpPr>
                <a:spLocks/>
              </p:cNvSpPr>
              <p:nvPr/>
            </p:nvSpPr>
            <p:spPr bwMode="auto">
              <a:xfrm>
                <a:off x="4665" y="32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2697"/>
              <p:cNvSpPr>
                <a:spLocks/>
              </p:cNvSpPr>
              <p:nvPr/>
            </p:nvSpPr>
            <p:spPr bwMode="auto">
              <a:xfrm>
                <a:off x="4666" y="3257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2698"/>
              <p:cNvSpPr>
                <a:spLocks/>
              </p:cNvSpPr>
              <p:nvPr/>
            </p:nvSpPr>
            <p:spPr bwMode="auto">
              <a:xfrm>
                <a:off x="4668" y="325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2699"/>
              <p:cNvSpPr>
                <a:spLocks/>
              </p:cNvSpPr>
              <p:nvPr/>
            </p:nvSpPr>
            <p:spPr bwMode="auto">
              <a:xfrm>
                <a:off x="4669" y="325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2700"/>
              <p:cNvSpPr>
                <a:spLocks/>
              </p:cNvSpPr>
              <p:nvPr/>
            </p:nvSpPr>
            <p:spPr bwMode="auto">
              <a:xfrm>
                <a:off x="4671" y="325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2701"/>
              <p:cNvSpPr>
                <a:spLocks/>
              </p:cNvSpPr>
              <p:nvPr/>
            </p:nvSpPr>
            <p:spPr bwMode="auto">
              <a:xfrm>
                <a:off x="4672" y="325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2702"/>
              <p:cNvSpPr>
                <a:spLocks/>
              </p:cNvSpPr>
              <p:nvPr/>
            </p:nvSpPr>
            <p:spPr bwMode="auto">
              <a:xfrm>
                <a:off x="4674" y="3256"/>
                <a:ext cx="1" cy="1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2703"/>
              <p:cNvSpPr>
                <a:spLocks/>
              </p:cNvSpPr>
              <p:nvPr/>
            </p:nvSpPr>
            <p:spPr bwMode="auto">
              <a:xfrm>
                <a:off x="4675" y="3255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2704"/>
              <p:cNvSpPr>
                <a:spLocks/>
              </p:cNvSpPr>
              <p:nvPr/>
            </p:nvSpPr>
            <p:spPr bwMode="auto">
              <a:xfrm>
                <a:off x="4677" y="325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2705"/>
              <p:cNvSpPr>
                <a:spLocks/>
              </p:cNvSpPr>
              <p:nvPr/>
            </p:nvSpPr>
            <p:spPr bwMode="auto">
              <a:xfrm>
                <a:off x="4678" y="325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2706"/>
              <p:cNvSpPr>
                <a:spLocks/>
              </p:cNvSpPr>
              <p:nvPr/>
            </p:nvSpPr>
            <p:spPr bwMode="auto">
              <a:xfrm>
                <a:off x="4680" y="325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2707"/>
              <p:cNvSpPr>
                <a:spLocks/>
              </p:cNvSpPr>
              <p:nvPr/>
            </p:nvSpPr>
            <p:spPr bwMode="auto">
              <a:xfrm>
                <a:off x="4681" y="3251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2708"/>
              <p:cNvSpPr>
                <a:spLocks/>
              </p:cNvSpPr>
              <p:nvPr/>
            </p:nvSpPr>
            <p:spPr bwMode="auto">
              <a:xfrm>
                <a:off x="4683" y="325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2709"/>
              <p:cNvSpPr>
                <a:spLocks/>
              </p:cNvSpPr>
              <p:nvPr/>
            </p:nvSpPr>
            <p:spPr bwMode="auto">
              <a:xfrm>
                <a:off x="4684" y="324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2710"/>
              <p:cNvSpPr>
                <a:spLocks/>
              </p:cNvSpPr>
              <p:nvPr/>
            </p:nvSpPr>
            <p:spPr bwMode="auto">
              <a:xfrm>
                <a:off x="4686" y="324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2711"/>
              <p:cNvSpPr>
                <a:spLocks/>
              </p:cNvSpPr>
              <p:nvPr/>
            </p:nvSpPr>
            <p:spPr bwMode="auto">
              <a:xfrm>
                <a:off x="4687" y="324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2712"/>
              <p:cNvSpPr>
                <a:spLocks/>
              </p:cNvSpPr>
              <p:nvPr/>
            </p:nvSpPr>
            <p:spPr bwMode="auto">
              <a:xfrm>
                <a:off x="4689" y="324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1"/>
                    </a:move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2713"/>
              <p:cNvSpPr>
                <a:spLocks/>
              </p:cNvSpPr>
              <p:nvPr/>
            </p:nvSpPr>
            <p:spPr bwMode="auto">
              <a:xfrm>
                <a:off x="4690" y="324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2714"/>
              <p:cNvSpPr>
                <a:spLocks/>
              </p:cNvSpPr>
              <p:nvPr/>
            </p:nvSpPr>
            <p:spPr bwMode="auto">
              <a:xfrm>
                <a:off x="4692" y="324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2715"/>
              <p:cNvSpPr>
                <a:spLocks/>
              </p:cNvSpPr>
              <p:nvPr/>
            </p:nvSpPr>
            <p:spPr bwMode="auto">
              <a:xfrm>
                <a:off x="4693" y="324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2716"/>
              <p:cNvSpPr>
                <a:spLocks/>
              </p:cNvSpPr>
              <p:nvPr/>
            </p:nvSpPr>
            <p:spPr bwMode="auto">
              <a:xfrm>
                <a:off x="4694" y="324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2717"/>
              <p:cNvSpPr>
                <a:spLocks/>
              </p:cNvSpPr>
              <p:nvPr/>
            </p:nvSpPr>
            <p:spPr bwMode="auto">
              <a:xfrm>
                <a:off x="4696" y="324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2718"/>
              <p:cNvSpPr>
                <a:spLocks/>
              </p:cNvSpPr>
              <p:nvPr/>
            </p:nvSpPr>
            <p:spPr bwMode="auto">
              <a:xfrm>
                <a:off x="4698" y="324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2719"/>
              <p:cNvSpPr>
                <a:spLocks/>
              </p:cNvSpPr>
              <p:nvPr/>
            </p:nvSpPr>
            <p:spPr bwMode="auto">
              <a:xfrm>
                <a:off x="4699" y="3242"/>
                <a:ext cx="1" cy="1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1 w 1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2720"/>
              <p:cNvSpPr>
                <a:spLocks/>
              </p:cNvSpPr>
              <p:nvPr/>
            </p:nvSpPr>
            <p:spPr bwMode="auto">
              <a:xfrm>
                <a:off x="4700" y="324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2721"/>
              <p:cNvSpPr>
                <a:spLocks/>
              </p:cNvSpPr>
              <p:nvPr/>
            </p:nvSpPr>
            <p:spPr bwMode="auto">
              <a:xfrm>
                <a:off x="4702" y="324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2722"/>
              <p:cNvSpPr>
                <a:spLocks/>
              </p:cNvSpPr>
              <p:nvPr/>
            </p:nvSpPr>
            <p:spPr bwMode="auto">
              <a:xfrm>
                <a:off x="4703" y="3240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2723"/>
              <p:cNvSpPr>
                <a:spLocks/>
              </p:cNvSpPr>
              <p:nvPr/>
            </p:nvSpPr>
            <p:spPr bwMode="auto">
              <a:xfrm>
                <a:off x="4705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2724"/>
              <p:cNvSpPr>
                <a:spLocks/>
              </p:cNvSpPr>
              <p:nvPr/>
            </p:nvSpPr>
            <p:spPr bwMode="auto">
              <a:xfrm>
                <a:off x="4706" y="3238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2725"/>
              <p:cNvSpPr>
                <a:spLocks/>
              </p:cNvSpPr>
              <p:nvPr/>
            </p:nvSpPr>
            <p:spPr bwMode="auto">
              <a:xfrm>
                <a:off x="4708" y="323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2726"/>
              <p:cNvSpPr>
                <a:spLocks/>
              </p:cNvSpPr>
              <p:nvPr/>
            </p:nvSpPr>
            <p:spPr bwMode="auto">
              <a:xfrm>
                <a:off x="4709" y="3236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2727"/>
              <p:cNvSpPr>
                <a:spLocks/>
              </p:cNvSpPr>
              <p:nvPr/>
            </p:nvSpPr>
            <p:spPr bwMode="auto">
              <a:xfrm>
                <a:off x="4711" y="32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2728"/>
              <p:cNvSpPr>
                <a:spLocks/>
              </p:cNvSpPr>
              <p:nvPr/>
            </p:nvSpPr>
            <p:spPr bwMode="auto">
              <a:xfrm>
                <a:off x="4712" y="3235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2729"/>
              <p:cNvSpPr>
                <a:spLocks/>
              </p:cNvSpPr>
              <p:nvPr/>
            </p:nvSpPr>
            <p:spPr bwMode="auto">
              <a:xfrm>
                <a:off x="4713" y="3235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Freeform 2730"/>
              <p:cNvSpPr>
                <a:spLocks/>
              </p:cNvSpPr>
              <p:nvPr/>
            </p:nvSpPr>
            <p:spPr bwMode="auto">
              <a:xfrm>
                <a:off x="4714" y="323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2731"/>
              <p:cNvSpPr>
                <a:spLocks/>
              </p:cNvSpPr>
              <p:nvPr/>
            </p:nvSpPr>
            <p:spPr bwMode="auto">
              <a:xfrm>
                <a:off x="4716" y="323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2732"/>
              <p:cNvSpPr>
                <a:spLocks/>
              </p:cNvSpPr>
              <p:nvPr/>
            </p:nvSpPr>
            <p:spPr bwMode="auto">
              <a:xfrm>
                <a:off x="4717" y="3239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2733"/>
              <p:cNvSpPr>
                <a:spLocks/>
              </p:cNvSpPr>
              <p:nvPr/>
            </p:nvSpPr>
            <p:spPr bwMode="auto">
              <a:xfrm>
                <a:off x="4719" y="324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2734"/>
              <p:cNvSpPr>
                <a:spLocks/>
              </p:cNvSpPr>
              <p:nvPr/>
            </p:nvSpPr>
            <p:spPr bwMode="auto">
              <a:xfrm>
                <a:off x="4720" y="3242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2735"/>
              <p:cNvSpPr>
                <a:spLocks/>
              </p:cNvSpPr>
              <p:nvPr/>
            </p:nvSpPr>
            <p:spPr bwMode="auto">
              <a:xfrm>
                <a:off x="4722" y="324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2736"/>
              <p:cNvSpPr>
                <a:spLocks/>
              </p:cNvSpPr>
              <p:nvPr/>
            </p:nvSpPr>
            <p:spPr bwMode="auto">
              <a:xfrm>
                <a:off x="4723" y="3243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2737"/>
              <p:cNvSpPr>
                <a:spLocks/>
              </p:cNvSpPr>
              <p:nvPr/>
            </p:nvSpPr>
            <p:spPr bwMode="auto">
              <a:xfrm>
                <a:off x="4725" y="3243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2738"/>
              <p:cNvSpPr>
                <a:spLocks/>
              </p:cNvSpPr>
              <p:nvPr/>
            </p:nvSpPr>
            <p:spPr bwMode="auto">
              <a:xfrm>
                <a:off x="4726" y="324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2739"/>
              <p:cNvSpPr>
                <a:spLocks/>
              </p:cNvSpPr>
              <p:nvPr/>
            </p:nvSpPr>
            <p:spPr bwMode="auto">
              <a:xfrm>
                <a:off x="4728" y="324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2740"/>
              <p:cNvSpPr>
                <a:spLocks/>
              </p:cNvSpPr>
              <p:nvPr/>
            </p:nvSpPr>
            <p:spPr bwMode="auto">
              <a:xfrm>
                <a:off x="4729" y="324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2741"/>
              <p:cNvSpPr>
                <a:spLocks/>
              </p:cNvSpPr>
              <p:nvPr/>
            </p:nvSpPr>
            <p:spPr bwMode="auto">
              <a:xfrm>
                <a:off x="4731" y="324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2742"/>
              <p:cNvSpPr>
                <a:spLocks/>
              </p:cNvSpPr>
              <p:nvPr/>
            </p:nvSpPr>
            <p:spPr bwMode="auto">
              <a:xfrm>
                <a:off x="4732" y="324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2743"/>
              <p:cNvSpPr>
                <a:spLocks/>
              </p:cNvSpPr>
              <p:nvPr/>
            </p:nvSpPr>
            <p:spPr bwMode="auto">
              <a:xfrm>
                <a:off x="4734" y="324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2744"/>
              <p:cNvSpPr>
                <a:spLocks/>
              </p:cNvSpPr>
              <p:nvPr/>
            </p:nvSpPr>
            <p:spPr bwMode="auto">
              <a:xfrm>
                <a:off x="4735" y="324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2745"/>
              <p:cNvSpPr>
                <a:spLocks/>
              </p:cNvSpPr>
              <p:nvPr/>
            </p:nvSpPr>
            <p:spPr bwMode="auto">
              <a:xfrm>
                <a:off x="4736" y="324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2746"/>
              <p:cNvSpPr>
                <a:spLocks/>
              </p:cNvSpPr>
              <p:nvPr/>
            </p:nvSpPr>
            <p:spPr bwMode="auto">
              <a:xfrm>
                <a:off x="4738" y="324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2747"/>
              <p:cNvSpPr>
                <a:spLocks/>
              </p:cNvSpPr>
              <p:nvPr/>
            </p:nvSpPr>
            <p:spPr bwMode="auto">
              <a:xfrm>
                <a:off x="4739" y="324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2748"/>
              <p:cNvSpPr>
                <a:spLocks/>
              </p:cNvSpPr>
              <p:nvPr/>
            </p:nvSpPr>
            <p:spPr bwMode="auto">
              <a:xfrm>
                <a:off x="4741" y="3244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2749"/>
              <p:cNvSpPr>
                <a:spLocks/>
              </p:cNvSpPr>
              <p:nvPr/>
            </p:nvSpPr>
            <p:spPr bwMode="auto">
              <a:xfrm>
                <a:off x="4742" y="3245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2750"/>
              <p:cNvSpPr>
                <a:spLocks/>
              </p:cNvSpPr>
              <p:nvPr/>
            </p:nvSpPr>
            <p:spPr bwMode="auto">
              <a:xfrm>
                <a:off x="4744" y="324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2751"/>
              <p:cNvSpPr>
                <a:spLocks/>
              </p:cNvSpPr>
              <p:nvPr/>
            </p:nvSpPr>
            <p:spPr bwMode="auto">
              <a:xfrm>
                <a:off x="4745" y="3246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2752"/>
              <p:cNvSpPr>
                <a:spLocks/>
              </p:cNvSpPr>
              <p:nvPr/>
            </p:nvSpPr>
            <p:spPr bwMode="auto">
              <a:xfrm>
                <a:off x="4747" y="324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2753"/>
              <p:cNvSpPr>
                <a:spLocks/>
              </p:cNvSpPr>
              <p:nvPr/>
            </p:nvSpPr>
            <p:spPr bwMode="auto">
              <a:xfrm>
                <a:off x="4748" y="3247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2754"/>
              <p:cNvSpPr>
                <a:spLocks/>
              </p:cNvSpPr>
              <p:nvPr/>
            </p:nvSpPr>
            <p:spPr bwMode="auto">
              <a:xfrm>
                <a:off x="4750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2755"/>
              <p:cNvSpPr>
                <a:spLocks/>
              </p:cNvSpPr>
              <p:nvPr/>
            </p:nvSpPr>
            <p:spPr bwMode="auto">
              <a:xfrm>
                <a:off x="4751" y="324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2756"/>
              <p:cNvSpPr>
                <a:spLocks/>
              </p:cNvSpPr>
              <p:nvPr/>
            </p:nvSpPr>
            <p:spPr bwMode="auto">
              <a:xfrm>
                <a:off x="4753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2757"/>
              <p:cNvSpPr>
                <a:spLocks/>
              </p:cNvSpPr>
              <p:nvPr/>
            </p:nvSpPr>
            <p:spPr bwMode="auto">
              <a:xfrm>
                <a:off x="4754" y="324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2758"/>
              <p:cNvSpPr>
                <a:spLocks/>
              </p:cNvSpPr>
              <p:nvPr/>
            </p:nvSpPr>
            <p:spPr bwMode="auto">
              <a:xfrm>
                <a:off x="4756" y="324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2759"/>
              <p:cNvSpPr>
                <a:spLocks/>
              </p:cNvSpPr>
              <p:nvPr/>
            </p:nvSpPr>
            <p:spPr bwMode="auto">
              <a:xfrm>
                <a:off x="4757" y="324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2760"/>
              <p:cNvSpPr>
                <a:spLocks/>
              </p:cNvSpPr>
              <p:nvPr/>
            </p:nvSpPr>
            <p:spPr bwMode="auto">
              <a:xfrm>
                <a:off x="4759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2761"/>
              <p:cNvSpPr>
                <a:spLocks/>
              </p:cNvSpPr>
              <p:nvPr/>
            </p:nvSpPr>
            <p:spPr bwMode="auto">
              <a:xfrm>
                <a:off x="4760" y="3247"/>
                <a:ext cx="1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0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2762"/>
              <p:cNvSpPr>
                <a:spLocks/>
              </p:cNvSpPr>
              <p:nvPr/>
            </p:nvSpPr>
            <p:spPr bwMode="auto">
              <a:xfrm>
                <a:off x="4761" y="3247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2763"/>
              <p:cNvSpPr>
                <a:spLocks/>
              </p:cNvSpPr>
              <p:nvPr/>
            </p:nvSpPr>
            <p:spPr bwMode="auto">
              <a:xfrm>
                <a:off x="4762" y="324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2764"/>
              <p:cNvSpPr>
                <a:spLocks/>
              </p:cNvSpPr>
              <p:nvPr/>
            </p:nvSpPr>
            <p:spPr bwMode="auto">
              <a:xfrm>
                <a:off x="4764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2765"/>
              <p:cNvSpPr>
                <a:spLocks/>
              </p:cNvSpPr>
              <p:nvPr/>
            </p:nvSpPr>
            <p:spPr bwMode="auto">
              <a:xfrm>
                <a:off x="4765" y="324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2766"/>
              <p:cNvSpPr>
                <a:spLocks/>
              </p:cNvSpPr>
              <p:nvPr/>
            </p:nvSpPr>
            <p:spPr bwMode="auto">
              <a:xfrm>
                <a:off x="4767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2767"/>
              <p:cNvSpPr>
                <a:spLocks/>
              </p:cNvSpPr>
              <p:nvPr/>
            </p:nvSpPr>
            <p:spPr bwMode="auto">
              <a:xfrm>
                <a:off x="4768" y="324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2768"/>
              <p:cNvSpPr>
                <a:spLocks/>
              </p:cNvSpPr>
              <p:nvPr/>
            </p:nvSpPr>
            <p:spPr bwMode="auto">
              <a:xfrm>
                <a:off x="4770" y="324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2769"/>
              <p:cNvSpPr>
                <a:spLocks/>
              </p:cNvSpPr>
              <p:nvPr/>
            </p:nvSpPr>
            <p:spPr bwMode="auto">
              <a:xfrm>
                <a:off x="4771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2770"/>
              <p:cNvSpPr>
                <a:spLocks/>
              </p:cNvSpPr>
              <p:nvPr/>
            </p:nvSpPr>
            <p:spPr bwMode="auto">
              <a:xfrm>
                <a:off x="4772" y="3250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2771"/>
              <p:cNvSpPr>
                <a:spLocks/>
              </p:cNvSpPr>
              <p:nvPr/>
            </p:nvSpPr>
            <p:spPr bwMode="auto">
              <a:xfrm>
                <a:off x="4774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2772"/>
              <p:cNvSpPr>
                <a:spLocks/>
              </p:cNvSpPr>
              <p:nvPr/>
            </p:nvSpPr>
            <p:spPr bwMode="auto">
              <a:xfrm>
                <a:off x="4775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2773"/>
              <p:cNvSpPr>
                <a:spLocks/>
              </p:cNvSpPr>
              <p:nvPr/>
            </p:nvSpPr>
            <p:spPr bwMode="auto">
              <a:xfrm>
                <a:off x="4777" y="325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2774"/>
              <p:cNvSpPr>
                <a:spLocks/>
              </p:cNvSpPr>
              <p:nvPr/>
            </p:nvSpPr>
            <p:spPr bwMode="auto">
              <a:xfrm>
                <a:off x="4778" y="325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2775"/>
              <p:cNvSpPr>
                <a:spLocks/>
              </p:cNvSpPr>
              <p:nvPr/>
            </p:nvSpPr>
            <p:spPr bwMode="auto">
              <a:xfrm>
                <a:off x="4780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2776"/>
              <p:cNvSpPr>
                <a:spLocks/>
              </p:cNvSpPr>
              <p:nvPr/>
            </p:nvSpPr>
            <p:spPr bwMode="auto">
              <a:xfrm>
                <a:off x="4781" y="324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2777"/>
              <p:cNvSpPr>
                <a:spLocks/>
              </p:cNvSpPr>
              <p:nvPr/>
            </p:nvSpPr>
            <p:spPr bwMode="auto">
              <a:xfrm>
                <a:off x="4783" y="3249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2778"/>
              <p:cNvSpPr>
                <a:spLocks/>
              </p:cNvSpPr>
              <p:nvPr/>
            </p:nvSpPr>
            <p:spPr bwMode="auto">
              <a:xfrm>
                <a:off x="4784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2779"/>
              <p:cNvSpPr>
                <a:spLocks/>
              </p:cNvSpPr>
              <p:nvPr/>
            </p:nvSpPr>
            <p:spPr bwMode="auto">
              <a:xfrm>
                <a:off x="4786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2780"/>
              <p:cNvSpPr>
                <a:spLocks/>
              </p:cNvSpPr>
              <p:nvPr/>
            </p:nvSpPr>
            <p:spPr bwMode="auto">
              <a:xfrm>
                <a:off x="4787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2781"/>
              <p:cNvSpPr>
                <a:spLocks/>
              </p:cNvSpPr>
              <p:nvPr/>
            </p:nvSpPr>
            <p:spPr bwMode="auto">
              <a:xfrm>
                <a:off x="4789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2782"/>
              <p:cNvSpPr>
                <a:spLocks/>
              </p:cNvSpPr>
              <p:nvPr/>
            </p:nvSpPr>
            <p:spPr bwMode="auto">
              <a:xfrm>
                <a:off x="4790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2783"/>
              <p:cNvSpPr>
                <a:spLocks/>
              </p:cNvSpPr>
              <p:nvPr/>
            </p:nvSpPr>
            <p:spPr bwMode="auto">
              <a:xfrm>
                <a:off x="4792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2784"/>
              <p:cNvSpPr>
                <a:spLocks/>
              </p:cNvSpPr>
              <p:nvPr/>
            </p:nvSpPr>
            <p:spPr bwMode="auto">
              <a:xfrm>
                <a:off x="4793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2785"/>
              <p:cNvSpPr>
                <a:spLocks/>
              </p:cNvSpPr>
              <p:nvPr/>
            </p:nvSpPr>
            <p:spPr bwMode="auto">
              <a:xfrm>
                <a:off x="4795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2786"/>
              <p:cNvSpPr>
                <a:spLocks/>
              </p:cNvSpPr>
              <p:nvPr/>
            </p:nvSpPr>
            <p:spPr bwMode="auto">
              <a:xfrm>
                <a:off x="4796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2787"/>
              <p:cNvSpPr>
                <a:spLocks/>
              </p:cNvSpPr>
              <p:nvPr/>
            </p:nvSpPr>
            <p:spPr bwMode="auto">
              <a:xfrm>
                <a:off x="4798" y="325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2788"/>
              <p:cNvSpPr>
                <a:spLocks/>
              </p:cNvSpPr>
              <p:nvPr/>
            </p:nvSpPr>
            <p:spPr bwMode="auto">
              <a:xfrm>
                <a:off x="4799" y="325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2789"/>
              <p:cNvSpPr>
                <a:spLocks/>
              </p:cNvSpPr>
              <p:nvPr/>
            </p:nvSpPr>
            <p:spPr bwMode="auto">
              <a:xfrm>
                <a:off x="4801" y="325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2790"/>
              <p:cNvSpPr>
                <a:spLocks/>
              </p:cNvSpPr>
              <p:nvPr/>
            </p:nvSpPr>
            <p:spPr bwMode="auto">
              <a:xfrm>
                <a:off x="4802" y="325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2791"/>
              <p:cNvSpPr>
                <a:spLocks/>
              </p:cNvSpPr>
              <p:nvPr/>
            </p:nvSpPr>
            <p:spPr bwMode="auto">
              <a:xfrm>
                <a:off x="4804" y="325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2792"/>
              <p:cNvSpPr>
                <a:spLocks/>
              </p:cNvSpPr>
              <p:nvPr/>
            </p:nvSpPr>
            <p:spPr bwMode="auto">
              <a:xfrm>
                <a:off x="4805" y="325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2793"/>
              <p:cNvSpPr>
                <a:spLocks/>
              </p:cNvSpPr>
              <p:nvPr/>
            </p:nvSpPr>
            <p:spPr bwMode="auto">
              <a:xfrm>
                <a:off x="4807" y="325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2794"/>
              <p:cNvSpPr>
                <a:spLocks/>
              </p:cNvSpPr>
              <p:nvPr/>
            </p:nvSpPr>
            <p:spPr bwMode="auto">
              <a:xfrm>
                <a:off x="4808" y="325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2795"/>
              <p:cNvSpPr>
                <a:spLocks/>
              </p:cNvSpPr>
              <p:nvPr/>
            </p:nvSpPr>
            <p:spPr bwMode="auto">
              <a:xfrm>
                <a:off x="4809" y="3249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2796"/>
              <p:cNvSpPr>
                <a:spLocks/>
              </p:cNvSpPr>
              <p:nvPr/>
            </p:nvSpPr>
            <p:spPr bwMode="auto">
              <a:xfrm>
                <a:off x="4811" y="324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2797"/>
              <p:cNvSpPr>
                <a:spLocks/>
              </p:cNvSpPr>
              <p:nvPr/>
            </p:nvSpPr>
            <p:spPr bwMode="auto">
              <a:xfrm>
                <a:off x="4811" y="3248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2798"/>
              <p:cNvSpPr>
                <a:spLocks/>
              </p:cNvSpPr>
              <p:nvPr/>
            </p:nvSpPr>
            <p:spPr bwMode="auto">
              <a:xfrm>
                <a:off x="4813" y="324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2799"/>
              <p:cNvSpPr>
                <a:spLocks/>
              </p:cNvSpPr>
              <p:nvPr/>
            </p:nvSpPr>
            <p:spPr bwMode="auto">
              <a:xfrm>
                <a:off x="4814" y="3248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2800"/>
              <p:cNvSpPr>
                <a:spLocks/>
              </p:cNvSpPr>
              <p:nvPr/>
            </p:nvSpPr>
            <p:spPr bwMode="auto">
              <a:xfrm>
                <a:off x="4816" y="324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2801"/>
              <p:cNvSpPr>
                <a:spLocks/>
              </p:cNvSpPr>
              <p:nvPr/>
            </p:nvSpPr>
            <p:spPr bwMode="auto">
              <a:xfrm>
                <a:off x="4817" y="324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2802"/>
              <p:cNvSpPr>
                <a:spLocks/>
              </p:cNvSpPr>
              <p:nvPr/>
            </p:nvSpPr>
            <p:spPr bwMode="auto">
              <a:xfrm>
                <a:off x="4819" y="324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2803"/>
              <p:cNvSpPr>
                <a:spLocks/>
              </p:cNvSpPr>
              <p:nvPr/>
            </p:nvSpPr>
            <p:spPr bwMode="auto">
              <a:xfrm>
                <a:off x="4821" y="3249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2804"/>
              <p:cNvSpPr>
                <a:spLocks/>
              </p:cNvSpPr>
              <p:nvPr/>
            </p:nvSpPr>
            <p:spPr bwMode="auto">
              <a:xfrm>
                <a:off x="4822" y="324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2805"/>
              <p:cNvSpPr>
                <a:spLocks/>
              </p:cNvSpPr>
              <p:nvPr/>
            </p:nvSpPr>
            <p:spPr bwMode="auto">
              <a:xfrm>
                <a:off x="4823" y="3248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2806"/>
              <p:cNvSpPr>
                <a:spLocks/>
              </p:cNvSpPr>
              <p:nvPr/>
            </p:nvSpPr>
            <p:spPr bwMode="auto">
              <a:xfrm>
                <a:off x="4825" y="324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2807"/>
              <p:cNvSpPr>
                <a:spLocks/>
              </p:cNvSpPr>
              <p:nvPr/>
            </p:nvSpPr>
            <p:spPr bwMode="auto">
              <a:xfrm>
                <a:off x="4826" y="3245"/>
                <a:ext cx="2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2808"/>
              <p:cNvSpPr>
                <a:spLocks/>
              </p:cNvSpPr>
              <p:nvPr/>
            </p:nvSpPr>
            <p:spPr bwMode="auto">
              <a:xfrm>
                <a:off x="4828" y="324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2809"/>
              <p:cNvSpPr>
                <a:spLocks/>
              </p:cNvSpPr>
              <p:nvPr/>
            </p:nvSpPr>
            <p:spPr bwMode="auto">
              <a:xfrm>
                <a:off x="4829" y="324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2810"/>
              <p:cNvSpPr>
                <a:spLocks/>
              </p:cNvSpPr>
              <p:nvPr/>
            </p:nvSpPr>
            <p:spPr bwMode="auto">
              <a:xfrm>
                <a:off x="4831" y="3241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2811"/>
              <p:cNvSpPr>
                <a:spLocks/>
              </p:cNvSpPr>
              <p:nvPr/>
            </p:nvSpPr>
            <p:spPr bwMode="auto">
              <a:xfrm>
                <a:off x="4832" y="324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2812"/>
              <p:cNvSpPr>
                <a:spLocks/>
              </p:cNvSpPr>
              <p:nvPr/>
            </p:nvSpPr>
            <p:spPr bwMode="auto">
              <a:xfrm>
                <a:off x="4834" y="323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2813"/>
              <p:cNvSpPr>
                <a:spLocks/>
              </p:cNvSpPr>
              <p:nvPr/>
            </p:nvSpPr>
            <p:spPr bwMode="auto">
              <a:xfrm>
                <a:off x="4835" y="3239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2814"/>
              <p:cNvSpPr>
                <a:spLocks/>
              </p:cNvSpPr>
              <p:nvPr/>
            </p:nvSpPr>
            <p:spPr bwMode="auto">
              <a:xfrm>
                <a:off x="4837" y="323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2815"/>
              <p:cNvSpPr>
                <a:spLocks/>
              </p:cNvSpPr>
              <p:nvPr/>
            </p:nvSpPr>
            <p:spPr bwMode="auto">
              <a:xfrm>
                <a:off x="4838" y="3237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2816"/>
              <p:cNvSpPr>
                <a:spLocks/>
              </p:cNvSpPr>
              <p:nvPr/>
            </p:nvSpPr>
            <p:spPr bwMode="auto">
              <a:xfrm>
                <a:off x="4840" y="3236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2817"/>
              <p:cNvSpPr>
                <a:spLocks/>
              </p:cNvSpPr>
              <p:nvPr/>
            </p:nvSpPr>
            <p:spPr bwMode="auto">
              <a:xfrm>
                <a:off x="4841" y="3236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2818"/>
              <p:cNvSpPr>
                <a:spLocks/>
              </p:cNvSpPr>
              <p:nvPr/>
            </p:nvSpPr>
            <p:spPr bwMode="auto">
              <a:xfrm>
                <a:off x="4843" y="3235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2819"/>
              <p:cNvSpPr>
                <a:spLocks/>
              </p:cNvSpPr>
              <p:nvPr/>
            </p:nvSpPr>
            <p:spPr bwMode="auto">
              <a:xfrm>
                <a:off x="4844" y="323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2820"/>
              <p:cNvSpPr>
                <a:spLocks/>
              </p:cNvSpPr>
              <p:nvPr/>
            </p:nvSpPr>
            <p:spPr bwMode="auto">
              <a:xfrm>
                <a:off x="4845" y="323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2821"/>
              <p:cNvSpPr>
                <a:spLocks/>
              </p:cNvSpPr>
              <p:nvPr/>
            </p:nvSpPr>
            <p:spPr bwMode="auto">
              <a:xfrm>
                <a:off x="4847" y="323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2822"/>
              <p:cNvSpPr>
                <a:spLocks/>
              </p:cNvSpPr>
              <p:nvPr/>
            </p:nvSpPr>
            <p:spPr bwMode="auto">
              <a:xfrm>
                <a:off x="4848" y="323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2823"/>
              <p:cNvSpPr>
                <a:spLocks/>
              </p:cNvSpPr>
              <p:nvPr/>
            </p:nvSpPr>
            <p:spPr bwMode="auto">
              <a:xfrm>
                <a:off x="4850" y="3234"/>
                <a:ext cx="1" cy="1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2824"/>
              <p:cNvSpPr>
                <a:spLocks/>
              </p:cNvSpPr>
              <p:nvPr/>
            </p:nvSpPr>
            <p:spPr bwMode="auto">
              <a:xfrm>
                <a:off x="4851" y="3235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2825"/>
              <p:cNvSpPr>
                <a:spLocks/>
              </p:cNvSpPr>
              <p:nvPr/>
            </p:nvSpPr>
            <p:spPr bwMode="auto">
              <a:xfrm>
                <a:off x="4853" y="3236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2826"/>
              <p:cNvSpPr>
                <a:spLocks/>
              </p:cNvSpPr>
              <p:nvPr/>
            </p:nvSpPr>
            <p:spPr bwMode="auto">
              <a:xfrm>
                <a:off x="4854" y="3237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2827"/>
              <p:cNvSpPr>
                <a:spLocks/>
              </p:cNvSpPr>
              <p:nvPr/>
            </p:nvSpPr>
            <p:spPr bwMode="auto">
              <a:xfrm>
                <a:off x="4856" y="3239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2828"/>
              <p:cNvSpPr>
                <a:spLocks/>
              </p:cNvSpPr>
              <p:nvPr/>
            </p:nvSpPr>
            <p:spPr bwMode="auto">
              <a:xfrm>
                <a:off x="4858" y="324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2829"/>
              <p:cNvSpPr>
                <a:spLocks/>
              </p:cNvSpPr>
              <p:nvPr/>
            </p:nvSpPr>
            <p:spPr bwMode="auto">
              <a:xfrm>
                <a:off x="4859" y="324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2830"/>
              <p:cNvSpPr>
                <a:spLocks/>
              </p:cNvSpPr>
              <p:nvPr/>
            </p:nvSpPr>
            <p:spPr bwMode="auto">
              <a:xfrm>
                <a:off x="4860" y="3243"/>
                <a:ext cx="1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2831"/>
              <p:cNvSpPr>
                <a:spLocks/>
              </p:cNvSpPr>
              <p:nvPr/>
            </p:nvSpPr>
            <p:spPr bwMode="auto">
              <a:xfrm>
                <a:off x="4861" y="3243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2832"/>
              <p:cNvSpPr>
                <a:spLocks/>
              </p:cNvSpPr>
              <p:nvPr/>
            </p:nvSpPr>
            <p:spPr bwMode="auto">
              <a:xfrm>
                <a:off x="4862" y="3244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2833"/>
              <p:cNvSpPr>
                <a:spLocks/>
              </p:cNvSpPr>
              <p:nvPr/>
            </p:nvSpPr>
            <p:spPr bwMode="auto">
              <a:xfrm>
                <a:off x="4864" y="324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2834"/>
              <p:cNvSpPr>
                <a:spLocks/>
              </p:cNvSpPr>
              <p:nvPr/>
            </p:nvSpPr>
            <p:spPr bwMode="auto">
              <a:xfrm>
                <a:off x="4865" y="3243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2835"/>
              <p:cNvSpPr>
                <a:spLocks/>
              </p:cNvSpPr>
              <p:nvPr/>
            </p:nvSpPr>
            <p:spPr bwMode="auto">
              <a:xfrm>
                <a:off x="4867" y="324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2836"/>
              <p:cNvSpPr>
                <a:spLocks/>
              </p:cNvSpPr>
              <p:nvPr/>
            </p:nvSpPr>
            <p:spPr bwMode="auto">
              <a:xfrm>
                <a:off x="4868" y="324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2837"/>
              <p:cNvSpPr>
                <a:spLocks/>
              </p:cNvSpPr>
              <p:nvPr/>
            </p:nvSpPr>
            <p:spPr bwMode="auto">
              <a:xfrm>
                <a:off x="4870" y="324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2838"/>
              <p:cNvSpPr>
                <a:spLocks/>
              </p:cNvSpPr>
              <p:nvPr/>
            </p:nvSpPr>
            <p:spPr bwMode="auto">
              <a:xfrm>
                <a:off x="4871" y="3241"/>
                <a:ext cx="2" cy="1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2839"/>
              <p:cNvSpPr>
                <a:spLocks/>
              </p:cNvSpPr>
              <p:nvPr/>
            </p:nvSpPr>
            <p:spPr bwMode="auto">
              <a:xfrm>
                <a:off x="4873" y="324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2840"/>
              <p:cNvSpPr>
                <a:spLocks/>
              </p:cNvSpPr>
              <p:nvPr/>
            </p:nvSpPr>
            <p:spPr bwMode="auto">
              <a:xfrm>
                <a:off x="4874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2841"/>
              <p:cNvSpPr>
                <a:spLocks/>
              </p:cNvSpPr>
              <p:nvPr/>
            </p:nvSpPr>
            <p:spPr bwMode="auto">
              <a:xfrm>
                <a:off x="4876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2842"/>
              <p:cNvSpPr>
                <a:spLocks/>
              </p:cNvSpPr>
              <p:nvPr/>
            </p:nvSpPr>
            <p:spPr bwMode="auto">
              <a:xfrm>
                <a:off x="4877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2843"/>
              <p:cNvSpPr>
                <a:spLocks/>
              </p:cNvSpPr>
              <p:nvPr/>
            </p:nvSpPr>
            <p:spPr bwMode="auto">
              <a:xfrm>
                <a:off x="4879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2844"/>
              <p:cNvSpPr>
                <a:spLocks/>
              </p:cNvSpPr>
              <p:nvPr/>
            </p:nvSpPr>
            <p:spPr bwMode="auto">
              <a:xfrm>
                <a:off x="4880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2845"/>
              <p:cNvSpPr>
                <a:spLocks/>
              </p:cNvSpPr>
              <p:nvPr/>
            </p:nvSpPr>
            <p:spPr bwMode="auto">
              <a:xfrm>
                <a:off x="4882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2846"/>
              <p:cNvSpPr>
                <a:spLocks/>
              </p:cNvSpPr>
              <p:nvPr/>
            </p:nvSpPr>
            <p:spPr bwMode="auto">
              <a:xfrm>
                <a:off x="4883" y="3240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2847"/>
              <p:cNvSpPr>
                <a:spLocks/>
              </p:cNvSpPr>
              <p:nvPr/>
            </p:nvSpPr>
            <p:spPr bwMode="auto">
              <a:xfrm>
                <a:off x="4884" y="3240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2848"/>
              <p:cNvSpPr>
                <a:spLocks/>
              </p:cNvSpPr>
              <p:nvPr/>
            </p:nvSpPr>
            <p:spPr bwMode="auto">
              <a:xfrm>
                <a:off x="4886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2849"/>
              <p:cNvSpPr>
                <a:spLocks/>
              </p:cNvSpPr>
              <p:nvPr/>
            </p:nvSpPr>
            <p:spPr bwMode="auto">
              <a:xfrm>
                <a:off x="4887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2850"/>
              <p:cNvSpPr>
                <a:spLocks/>
              </p:cNvSpPr>
              <p:nvPr/>
            </p:nvSpPr>
            <p:spPr bwMode="auto">
              <a:xfrm>
                <a:off x="4889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2851"/>
              <p:cNvSpPr>
                <a:spLocks/>
              </p:cNvSpPr>
              <p:nvPr/>
            </p:nvSpPr>
            <p:spPr bwMode="auto">
              <a:xfrm>
                <a:off x="4890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2852"/>
              <p:cNvSpPr>
                <a:spLocks/>
              </p:cNvSpPr>
              <p:nvPr/>
            </p:nvSpPr>
            <p:spPr bwMode="auto">
              <a:xfrm>
                <a:off x="4892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2853"/>
              <p:cNvSpPr>
                <a:spLocks/>
              </p:cNvSpPr>
              <p:nvPr/>
            </p:nvSpPr>
            <p:spPr bwMode="auto">
              <a:xfrm>
                <a:off x="4893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2854"/>
              <p:cNvSpPr>
                <a:spLocks/>
              </p:cNvSpPr>
              <p:nvPr/>
            </p:nvSpPr>
            <p:spPr bwMode="auto">
              <a:xfrm>
                <a:off x="4895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2855"/>
              <p:cNvSpPr>
                <a:spLocks/>
              </p:cNvSpPr>
              <p:nvPr/>
            </p:nvSpPr>
            <p:spPr bwMode="auto">
              <a:xfrm>
                <a:off x="4896" y="3240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1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2856"/>
              <p:cNvSpPr>
                <a:spLocks/>
              </p:cNvSpPr>
              <p:nvPr/>
            </p:nvSpPr>
            <p:spPr bwMode="auto">
              <a:xfrm>
                <a:off x="4898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2857"/>
              <p:cNvSpPr>
                <a:spLocks/>
              </p:cNvSpPr>
              <p:nvPr/>
            </p:nvSpPr>
            <p:spPr bwMode="auto">
              <a:xfrm>
                <a:off x="4899" y="3240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2858"/>
              <p:cNvSpPr>
                <a:spLocks/>
              </p:cNvSpPr>
              <p:nvPr/>
            </p:nvSpPr>
            <p:spPr bwMode="auto">
              <a:xfrm>
                <a:off x="4901" y="324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2859"/>
              <p:cNvSpPr>
                <a:spLocks/>
              </p:cNvSpPr>
              <p:nvPr/>
            </p:nvSpPr>
            <p:spPr bwMode="auto">
              <a:xfrm>
                <a:off x="4902" y="3240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2860"/>
              <p:cNvSpPr>
                <a:spLocks/>
              </p:cNvSpPr>
              <p:nvPr/>
            </p:nvSpPr>
            <p:spPr bwMode="auto">
              <a:xfrm>
                <a:off x="4904" y="324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2861"/>
              <p:cNvSpPr>
                <a:spLocks/>
              </p:cNvSpPr>
              <p:nvPr/>
            </p:nvSpPr>
            <p:spPr bwMode="auto">
              <a:xfrm>
                <a:off x="4905" y="324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2862"/>
              <p:cNvSpPr>
                <a:spLocks/>
              </p:cNvSpPr>
              <p:nvPr/>
            </p:nvSpPr>
            <p:spPr bwMode="auto">
              <a:xfrm>
                <a:off x="4907" y="324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2863"/>
              <p:cNvSpPr>
                <a:spLocks/>
              </p:cNvSpPr>
              <p:nvPr/>
            </p:nvSpPr>
            <p:spPr bwMode="auto">
              <a:xfrm>
                <a:off x="4908" y="324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2864"/>
              <p:cNvSpPr>
                <a:spLocks/>
              </p:cNvSpPr>
              <p:nvPr/>
            </p:nvSpPr>
            <p:spPr bwMode="auto">
              <a:xfrm>
                <a:off x="4910" y="324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2865"/>
              <p:cNvSpPr>
                <a:spLocks/>
              </p:cNvSpPr>
              <p:nvPr/>
            </p:nvSpPr>
            <p:spPr bwMode="auto">
              <a:xfrm>
                <a:off x="4910" y="3239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2866"/>
              <p:cNvSpPr>
                <a:spLocks/>
              </p:cNvSpPr>
              <p:nvPr/>
            </p:nvSpPr>
            <p:spPr bwMode="auto">
              <a:xfrm>
                <a:off x="4912" y="3238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2867"/>
              <p:cNvSpPr>
                <a:spLocks/>
              </p:cNvSpPr>
              <p:nvPr/>
            </p:nvSpPr>
            <p:spPr bwMode="auto">
              <a:xfrm>
                <a:off x="4913" y="3236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2868"/>
              <p:cNvSpPr>
                <a:spLocks/>
              </p:cNvSpPr>
              <p:nvPr/>
            </p:nvSpPr>
            <p:spPr bwMode="auto">
              <a:xfrm>
                <a:off x="4915" y="3234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2869"/>
              <p:cNvSpPr>
                <a:spLocks/>
              </p:cNvSpPr>
              <p:nvPr/>
            </p:nvSpPr>
            <p:spPr bwMode="auto">
              <a:xfrm>
                <a:off x="4916" y="3233"/>
                <a:ext cx="2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2870"/>
              <p:cNvSpPr>
                <a:spLocks/>
              </p:cNvSpPr>
              <p:nvPr/>
            </p:nvSpPr>
            <p:spPr bwMode="auto">
              <a:xfrm>
                <a:off x="4918" y="3232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2871"/>
              <p:cNvSpPr>
                <a:spLocks/>
              </p:cNvSpPr>
              <p:nvPr/>
            </p:nvSpPr>
            <p:spPr bwMode="auto">
              <a:xfrm>
                <a:off x="4919" y="3230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2872"/>
              <p:cNvSpPr>
                <a:spLocks/>
              </p:cNvSpPr>
              <p:nvPr/>
            </p:nvSpPr>
            <p:spPr bwMode="auto">
              <a:xfrm>
                <a:off x="4921" y="3228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2873"/>
              <p:cNvSpPr>
                <a:spLocks/>
              </p:cNvSpPr>
              <p:nvPr/>
            </p:nvSpPr>
            <p:spPr bwMode="auto">
              <a:xfrm>
                <a:off x="4922" y="3226"/>
                <a:ext cx="2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1 h 4"/>
                  <a:gd name="T6" fmla="*/ 1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2874"/>
              <p:cNvSpPr>
                <a:spLocks/>
              </p:cNvSpPr>
              <p:nvPr/>
            </p:nvSpPr>
            <p:spPr bwMode="auto">
              <a:xfrm>
                <a:off x="4924" y="3224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2875"/>
              <p:cNvSpPr>
                <a:spLocks/>
              </p:cNvSpPr>
              <p:nvPr/>
            </p:nvSpPr>
            <p:spPr bwMode="auto">
              <a:xfrm>
                <a:off x="4925" y="3222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2876"/>
              <p:cNvSpPr>
                <a:spLocks/>
              </p:cNvSpPr>
              <p:nvPr/>
            </p:nvSpPr>
            <p:spPr bwMode="auto">
              <a:xfrm>
                <a:off x="4926" y="3221"/>
                <a:ext cx="2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2877"/>
              <p:cNvSpPr>
                <a:spLocks/>
              </p:cNvSpPr>
              <p:nvPr/>
            </p:nvSpPr>
            <p:spPr bwMode="auto">
              <a:xfrm>
                <a:off x="4928" y="3220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2878"/>
              <p:cNvSpPr>
                <a:spLocks/>
              </p:cNvSpPr>
              <p:nvPr/>
            </p:nvSpPr>
            <p:spPr bwMode="auto">
              <a:xfrm>
                <a:off x="4929" y="3218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2879"/>
              <p:cNvSpPr>
                <a:spLocks/>
              </p:cNvSpPr>
              <p:nvPr/>
            </p:nvSpPr>
            <p:spPr bwMode="auto">
              <a:xfrm>
                <a:off x="4931" y="3218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2880"/>
              <p:cNvSpPr>
                <a:spLocks/>
              </p:cNvSpPr>
              <p:nvPr/>
            </p:nvSpPr>
            <p:spPr bwMode="auto">
              <a:xfrm>
                <a:off x="4932" y="3218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2881"/>
              <p:cNvSpPr>
                <a:spLocks/>
              </p:cNvSpPr>
              <p:nvPr/>
            </p:nvSpPr>
            <p:spPr bwMode="auto">
              <a:xfrm>
                <a:off x="4934" y="321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2882"/>
              <p:cNvSpPr>
                <a:spLocks/>
              </p:cNvSpPr>
              <p:nvPr/>
            </p:nvSpPr>
            <p:spPr bwMode="auto">
              <a:xfrm>
                <a:off x="4935" y="3215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2883"/>
              <p:cNvSpPr>
                <a:spLocks/>
              </p:cNvSpPr>
              <p:nvPr/>
            </p:nvSpPr>
            <p:spPr bwMode="auto">
              <a:xfrm>
                <a:off x="4937" y="3213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2884"/>
              <p:cNvSpPr>
                <a:spLocks/>
              </p:cNvSpPr>
              <p:nvPr/>
            </p:nvSpPr>
            <p:spPr bwMode="auto">
              <a:xfrm>
                <a:off x="4938" y="321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2885"/>
              <p:cNvSpPr>
                <a:spLocks/>
              </p:cNvSpPr>
              <p:nvPr/>
            </p:nvSpPr>
            <p:spPr bwMode="auto">
              <a:xfrm>
                <a:off x="4940" y="3209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2886"/>
              <p:cNvSpPr>
                <a:spLocks/>
              </p:cNvSpPr>
              <p:nvPr/>
            </p:nvSpPr>
            <p:spPr bwMode="auto">
              <a:xfrm>
                <a:off x="4941" y="3207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2887"/>
              <p:cNvSpPr>
                <a:spLocks/>
              </p:cNvSpPr>
              <p:nvPr/>
            </p:nvSpPr>
            <p:spPr bwMode="auto">
              <a:xfrm>
                <a:off x="4943" y="3204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2888"/>
              <p:cNvSpPr>
                <a:spLocks/>
              </p:cNvSpPr>
              <p:nvPr/>
            </p:nvSpPr>
            <p:spPr bwMode="auto">
              <a:xfrm>
                <a:off x="4944" y="3200"/>
                <a:ext cx="2" cy="4"/>
              </a:xfrm>
              <a:custGeom>
                <a:avLst/>
                <a:gdLst>
                  <a:gd name="T0" fmla="*/ 0 w 4"/>
                  <a:gd name="T1" fmla="*/ 1 h 8"/>
                  <a:gd name="T2" fmla="*/ 0 w 4"/>
                  <a:gd name="T3" fmla="*/ 1 h 8"/>
                  <a:gd name="T4" fmla="*/ 0 w 4"/>
                  <a:gd name="T5" fmla="*/ 1 h 8"/>
                  <a:gd name="T6" fmla="*/ 1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2889"/>
              <p:cNvSpPr>
                <a:spLocks/>
              </p:cNvSpPr>
              <p:nvPr/>
            </p:nvSpPr>
            <p:spPr bwMode="auto">
              <a:xfrm>
                <a:off x="4946" y="3199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2890"/>
              <p:cNvSpPr>
                <a:spLocks/>
              </p:cNvSpPr>
              <p:nvPr/>
            </p:nvSpPr>
            <p:spPr bwMode="auto">
              <a:xfrm>
                <a:off x="4947" y="3197"/>
                <a:ext cx="2" cy="2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0 w 3"/>
                  <a:gd name="T5" fmla="*/ 1 h 4"/>
                  <a:gd name="T6" fmla="*/ 1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2891"/>
              <p:cNvSpPr>
                <a:spLocks/>
              </p:cNvSpPr>
              <p:nvPr/>
            </p:nvSpPr>
            <p:spPr bwMode="auto">
              <a:xfrm>
                <a:off x="4949" y="3195"/>
                <a:ext cx="1" cy="2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3"/>
                    </a:move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2892"/>
              <p:cNvSpPr>
                <a:spLocks/>
              </p:cNvSpPr>
              <p:nvPr/>
            </p:nvSpPr>
            <p:spPr bwMode="auto">
              <a:xfrm>
                <a:off x="4950" y="3194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2893"/>
              <p:cNvSpPr>
                <a:spLocks/>
              </p:cNvSpPr>
              <p:nvPr/>
            </p:nvSpPr>
            <p:spPr bwMode="auto">
              <a:xfrm>
                <a:off x="4952" y="3194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2894"/>
              <p:cNvSpPr>
                <a:spLocks/>
              </p:cNvSpPr>
              <p:nvPr/>
            </p:nvSpPr>
            <p:spPr bwMode="auto">
              <a:xfrm>
                <a:off x="4953" y="3194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" name="Freeform 2895"/>
              <p:cNvSpPr>
                <a:spLocks/>
              </p:cNvSpPr>
              <p:nvPr/>
            </p:nvSpPr>
            <p:spPr bwMode="auto">
              <a:xfrm>
                <a:off x="4955" y="3195"/>
                <a:ext cx="1" cy="2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0 h 3"/>
                  <a:gd name="T6" fmla="*/ 1 w 2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" name="Freeform 2896"/>
              <p:cNvSpPr>
                <a:spLocks/>
              </p:cNvSpPr>
              <p:nvPr/>
            </p:nvSpPr>
            <p:spPr bwMode="auto">
              <a:xfrm>
                <a:off x="4956" y="3197"/>
                <a:ext cx="2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1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" name="Freeform 2897"/>
              <p:cNvSpPr>
                <a:spLocks/>
              </p:cNvSpPr>
              <p:nvPr/>
            </p:nvSpPr>
            <p:spPr bwMode="auto">
              <a:xfrm>
                <a:off x="4958" y="3198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" name="Freeform 2898"/>
              <p:cNvSpPr>
                <a:spLocks/>
              </p:cNvSpPr>
              <p:nvPr/>
            </p:nvSpPr>
            <p:spPr bwMode="auto">
              <a:xfrm>
                <a:off x="4959" y="3199"/>
                <a:ext cx="1" cy="1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0 w 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" name="Freeform 2899"/>
              <p:cNvSpPr>
                <a:spLocks/>
              </p:cNvSpPr>
              <p:nvPr/>
            </p:nvSpPr>
            <p:spPr bwMode="auto">
              <a:xfrm>
                <a:off x="4960" y="3200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" name="Freeform 2900"/>
              <p:cNvSpPr>
                <a:spLocks/>
              </p:cNvSpPr>
              <p:nvPr/>
            </p:nvSpPr>
            <p:spPr bwMode="auto">
              <a:xfrm>
                <a:off x="4961" y="320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" name="Freeform 2901"/>
              <p:cNvSpPr>
                <a:spLocks/>
              </p:cNvSpPr>
              <p:nvPr/>
            </p:nvSpPr>
            <p:spPr bwMode="auto">
              <a:xfrm>
                <a:off x="4962" y="320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" name="Freeform 2902"/>
              <p:cNvSpPr>
                <a:spLocks/>
              </p:cNvSpPr>
              <p:nvPr/>
            </p:nvSpPr>
            <p:spPr bwMode="auto">
              <a:xfrm>
                <a:off x="4964" y="3202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" name="Freeform 2903"/>
              <p:cNvSpPr>
                <a:spLocks/>
              </p:cNvSpPr>
              <p:nvPr/>
            </p:nvSpPr>
            <p:spPr bwMode="auto">
              <a:xfrm>
                <a:off x="4965" y="320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" name="Freeform 2904"/>
              <p:cNvSpPr>
                <a:spLocks/>
              </p:cNvSpPr>
              <p:nvPr/>
            </p:nvSpPr>
            <p:spPr bwMode="auto">
              <a:xfrm>
                <a:off x="4967" y="320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" name="Freeform 2905"/>
              <p:cNvSpPr>
                <a:spLocks/>
              </p:cNvSpPr>
              <p:nvPr/>
            </p:nvSpPr>
            <p:spPr bwMode="auto">
              <a:xfrm>
                <a:off x="4968" y="3199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" name="Freeform 2906"/>
              <p:cNvSpPr>
                <a:spLocks/>
              </p:cNvSpPr>
              <p:nvPr/>
            </p:nvSpPr>
            <p:spPr bwMode="auto">
              <a:xfrm>
                <a:off x="4970" y="3197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" name="Freeform 2907"/>
              <p:cNvSpPr>
                <a:spLocks/>
              </p:cNvSpPr>
              <p:nvPr/>
            </p:nvSpPr>
            <p:spPr bwMode="auto">
              <a:xfrm>
                <a:off x="4971" y="3195"/>
                <a:ext cx="2" cy="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" name="Freeform 2908"/>
              <p:cNvSpPr>
                <a:spLocks/>
              </p:cNvSpPr>
              <p:nvPr/>
            </p:nvSpPr>
            <p:spPr bwMode="auto">
              <a:xfrm>
                <a:off x="4973" y="3194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" name="Freeform 2909"/>
              <p:cNvSpPr>
                <a:spLocks/>
              </p:cNvSpPr>
              <p:nvPr/>
            </p:nvSpPr>
            <p:spPr bwMode="auto">
              <a:xfrm>
                <a:off x="4974" y="3192"/>
                <a:ext cx="2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1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" name="Freeform 2910"/>
              <p:cNvSpPr>
                <a:spLocks/>
              </p:cNvSpPr>
              <p:nvPr/>
            </p:nvSpPr>
            <p:spPr bwMode="auto">
              <a:xfrm>
                <a:off x="4976" y="319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" name="Freeform 2911"/>
              <p:cNvSpPr>
                <a:spLocks/>
              </p:cNvSpPr>
              <p:nvPr/>
            </p:nvSpPr>
            <p:spPr bwMode="auto">
              <a:xfrm>
                <a:off x="4977" y="3191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" name="Freeform 2912"/>
              <p:cNvSpPr>
                <a:spLocks/>
              </p:cNvSpPr>
              <p:nvPr/>
            </p:nvSpPr>
            <p:spPr bwMode="auto">
              <a:xfrm>
                <a:off x="4979" y="3191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" name="Freeform 2913"/>
              <p:cNvSpPr>
                <a:spLocks/>
              </p:cNvSpPr>
              <p:nvPr/>
            </p:nvSpPr>
            <p:spPr bwMode="auto">
              <a:xfrm>
                <a:off x="4980" y="3192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" name="Freeform 2914"/>
              <p:cNvSpPr>
                <a:spLocks/>
              </p:cNvSpPr>
              <p:nvPr/>
            </p:nvSpPr>
            <p:spPr bwMode="auto">
              <a:xfrm>
                <a:off x="4982" y="3194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" name="Freeform 2915"/>
              <p:cNvSpPr>
                <a:spLocks/>
              </p:cNvSpPr>
              <p:nvPr/>
            </p:nvSpPr>
            <p:spPr bwMode="auto">
              <a:xfrm>
                <a:off x="4983" y="3196"/>
                <a:ext cx="2" cy="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1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" name="Freeform 2916"/>
              <p:cNvSpPr>
                <a:spLocks/>
              </p:cNvSpPr>
              <p:nvPr/>
            </p:nvSpPr>
            <p:spPr bwMode="auto">
              <a:xfrm>
                <a:off x="4985" y="3198"/>
                <a:ext cx="1" cy="2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" name="Freeform 2917"/>
              <p:cNvSpPr>
                <a:spLocks/>
              </p:cNvSpPr>
              <p:nvPr/>
            </p:nvSpPr>
            <p:spPr bwMode="auto">
              <a:xfrm>
                <a:off x="4986" y="3200"/>
                <a:ext cx="2" cy="2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" name="Freeform 2918"/>
              <p:cNvSpPr>
                <a:spLocks/>
              </p:cNvSpPr>
              <p:nvPr/>
            </p:nvSpPr>
            <p:spPr bwMode="auto">
              <a:xfrm>
                <a:off x="4988" y="3202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" name="Freeform 2919"/>
              <p:cNvSpPr>
                <a:spLocks/>
              </p:cNvSpPr>
              <p:nvPr/>
            </p:nvSpPr>
            <p:spPr bwMode="auto">
              <a:xfrm>
                <a:off x="4989" y="320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" name="Freeform 2920"/>
              <p:cNvSpPr>
                <a:spLocks/>
              </p:cNvSpPr>
              <p:nvPr/>
            </p:nvSpPr>
            <p:spPr bwMode="auto">
              <a:xfrm>
                <a:off x="4991" y="320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" name="Freeform 2921"/>
              <p:cNvSpPr>
                <a:spLocks/>
              </p:cNvSpPr>
              <p:nvPr/>
            </p:nvSpPr>
            <p:spPr bwMode="auto">
              <a:xfrm>
                <a:off x="4992" y="3203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" name="Freeform 2922"/>
              <p:cNvSpPr>
                <a:spLocks/>
              </p:cNvSpPr>
              <p:nvPr/>
            </p:nvSpPr>
            <p:spPr bwMode="auto">
              <a:xfrm>
                <a:off x="4994" y="3203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" name="Freeform 2923"/>
              <p:cNvSpPr>
                <a:spLocks/>
              </p:cNvSpPr>
              <p:nvPr/>
            </p:nvSpPr>
            <p:spPr bwMode="auto">
              <a:xfrm>
                <a:off x="4995" y="3202"/>
                <a:ext cx="2" cy="1"/>
              </a:xfrm>
              <a:custGeom>
                <a:avLst/>
                <a:gdLst>
                  <a:gd name="T0" fmla="*/ 0 w 4"/>
                  <a:gd name="T1" fmla="*/ 1 h 2"/>
                  <a:gd name="T2" fmla="*/ 0 w 4"/>
                  <a:gd name="T3" fmla="*/ 1 h 2"/>
                  <a:gd name="T4" fmla="*/ 0 w 4"/>
                  <a:gd name="T5" fmla="*/ 1 h 2"/>
                  <a:gd name="T6" fmla="*/ 1 w 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" name="Freeform 2924"/>
              <p:cNvSpPr>
                <a:spLocks/>
              </p:cNvSpPr>
              <p:nvPr/>
            </p:nvSpPr>
            <p:spPr bwMode="auto">
              <a:xfrm>
                <a:off x="4997" y="320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" name="Freeform 2925"/>
              <p:cNvSpPr>
                <a:spLocks/>
              </p:cNvSpPr>
              <p:nvPr/>
            </p:nvSpPr>
            <p:spPr bwMode="auto">
              <a:xfrm>
                <a:off x="4998" y="3202"/>
                <a:ext cx="2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1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" name="Freeform 2926"/>
              <p:cNvSpPr>
                <a:spLocks/>
              </p:cNvSpPr>
              <p:nvPr/>
            </p:nvSpPr>
            <p:spPr bwMode="auto">
              <a:xfrm>
                <a:off x="5000" y="3201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" name="Freeform 2927"/>
              <p:cNvSpPr>
                <a:spLocks/>
              </p:cNvSpPr>
              <p:nvPr/>
            </p:nvSpPr>
            <p:spPr bwMode="auto">
              <a:xfrm>
                <a:off x="5001" y="3201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" name="Freeform 2928"/>
              <p:cNvSpPr>
                <a:spLocks/>
              </p:cNvSpPr>
              <p:nvPr/>
            </p:nvSpPr>
            <p:spPr bwMode="auto">
              <a:xfrm>
                <a:off x="5002" y="3198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" name="Freeform 2929"/>
              <p:cNvSpPr>
                <a:spLocks/>
              </p:cNvSpPr>
              <p:nvPr/>
            </p:nvSpPr>
            <p:spPr bwMode="auto">
              <a:xfrm>
                <a:off x="5004" y="3197"/>
                <a:ext cx="1" cy="1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0 w 2"/>
                  <a:gd name="T5" fmla="*/ 1 h 2"/>
                  <a:gd name="T6" fmla="*/ 1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" name="Freeform 2930"/>
              <p:cNvSpPr>
                <a:spLocks/>
              </p:cNvSpPr>
              <p:nvPr/>
            </p:nvSpPr>
            <p:spPr bwMode="auto">
              <a:xfrm>
                <a:off x="5005" y="3195"/>
                <a:ext cx="2" cy="2"/>
              </a:xfrm>
              <a:custGeom>
                <a:avLst/>
                <a:gdLst>
                  <a:gd name="T0" fmla="*/ 0 w 4"/>
                  <a:gd name="T1" fmla="*/ 1 h 3"/>
                  <a:gd name="T2" fmla="*/ 0 w 4"/>
                  <a:gd name="T3" fmla="*/ 1 h 3"/>
                  <a:gd name="T4" fmla="*/ 0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" name="Freeform 2931"/>
              <p:cNvSpPr>
                <a:spLocks/>
              </p:cNvSpPr>
              <p:nvPr/>
            </p:nvSpPr>
            <p:spPr bwMode="auto">
              <a:xfrm>
                <a:off x="5007" y="3192"/>
                <a:ext cx="1" cy="3"/>
              </a:xfrm>
              <a:custGeom>
                <a:avLst/>
                <a:gdLst>
                  <a:gd name="T0" fmla="*/ 0 w 2"/>
                  <a:gd name="T1" fmla="*/ 1 h 6"/>
                  <a:gd name="T2" fmla="*/ 0 w 2"/>
                  <a:gd name="T3" fmla="*/ 1 h 6"/>
                  <a:gd name="T4" fmla="*/ 0 w 2"/>
                  <a:gd name="T5" fmla="*/ 1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6"/>
                  <a:gd name="T14" fmla="*/ 2 w 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" name="Freeform 2932"/>
              <p:cNvSpPr>
                <a:spLocks/>
              </p:cNvSpPr>
              <p:nvPr/>
            </p:nvSpPr>
            <p:spPr bwMode="auto">
              <a:xfrm>
                <a:off x="5008" y="3190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0 w 4"/>
                  <a:gd name="T5" fmla="*/ 1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" name="Freeform 2933"/>
              <p:cNvSpPr>
                <a:spLocks/>
              </p:cNvSpPr>
              <p:nvPr/>
            </p:nvSpPr>
            <p:spPr bwMode="auto">
              <a:xfrm>
                <a:off x="5009" y="3188"/>
                <a:ext cx="1" cy="2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1 h 4"/>
                  <a:gd name="T4" fmla="*/ 0 w 2"/>
                  <a:gd name="T5" fmla="*/ 1 h 4"/>
                  <a:gd name="T6" fmla="*/ 1 w 2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" name="Freeform 2934"/>
              <p:cNvSpPr>
                <a:spLocks/>
              </p:cNvSpPr>
              <p:nvPr/>
            </p:nvSpPr>
            <p:spPr bwMode="auto">
              <a:xfrm>
                <a:off x="5010" y="3185"/>
                <a:ext cx="2" cy="3"/>
              </a:xfrm>
              <a:custGeom>
                <a:avLst/>
                <a:gdLst>
                  <a:gd name="T0" fmla="*/ 0 w 4"/>
                  <a:gd name="T1" fmla="*/ 1 h 6"/>
                  <a:gd name="T2" fmla="*/ 0 w 4"/>
                  <a:gd name="T3" fmla="*/ 1 h 6"/>
                  <a:gd name="T4" fmla="*/ 0 w 4"/>
                  <a:gd name="T5" fmla="*/ 1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15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" name="Line 2935"/>
              <p:cNvSpPr>
                <a:spLocks noChangeShapeType="1"/>
              </p:cNvSpPr>
              <p:nvPr/>
            </p:nvSpPr>
            <p:spPr bwMode="auto">
              <a:xfrm>
                <a:off x="5012" y="318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" name="Rectangle 2936"/>
              <p:cNvSpPr>
                <a:spLocks noChangeArrowheads="1"/>
              </p:cNvSpPr>
              <p:nvPr/>
            </p:nvSpPr>
            <p:spPr bwMode="auto">
              <a:xfrm>
                <a:off x="4848" y="2304"/>
                <a:ext cx="423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FFFF00"/>
                    </a:solidFill>
                  </a:rPr>
                  <a:t>m/z = 675.8</a:t>
                </a:r>
                <a:endParaRPr lang="en-US" sz="240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" name="Text Box 2937"/>
            <p:cNvSpPr txBox="1">
              <a:spLocks noChangeArrowheads="1"/>
            </p:cNvSpPr>
            <p:nvPr/>
          </p:nvSpPr>
          <p:spPr bwMode="auto">
            <a:xfrm>
              <a:off x="1536" y="2544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</a:rPr>
                <a:t>blank</a:t>
              </a:r>
            </a:p>
          </p:txBody>
        </p:sp>
        <p:sp>
          <p:nvSpPr>
            <p:cNvPr id="8" name="Text Box 2938"/>
            <p:cNvSpPr txBox="1">
              <a:spLocks noChangeArrowheads="1"/>
            </p:cNvSpPr>
            <p:nvPr/>
          </p:nvSpPr>
          <p:spPr bwMode="auto">
            <a:xfrm>
              <a:off x="1536" y="1247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</a:rPr>
                <a:t>10 ng/ml</a:t>
              </a:r>
            </a:p>
          </p:txBody>
        </p:sp>
      </p:grpSp>
      <p:sp>
        <p:nvSpPr>
          <p:cNvPr id="2942" name="Text Box 2939"/>
          <p:cNvSpPr txBox="1">
            <a:spLocks noChangeArrowheads="1"/>
          </p:cNvSpPr>
          <p:nvPr/>
        </p:nvSpPr>
        <p:spPr bwMode="auto">
          <a:xfrm>
            <a:off x="779463" y="182563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43" name="Text Box 2940"/>
          <p:cNvSpPr txBox="1">
            <a:spLocks noChangeArrowheads="1"/>
          </p:cNvSpPr>
          <p:nvPr/>
        </p:nvSpPr>
        <p:spPr bwMode="auto">
          <a:xfrm>
            <a:off x="1084263" y="513556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Typical chromatogram of </a:t>
            </a:r>
            <a:r>
              <a:rPr lang="en-US" sz="2400" dirty="0" err="1"/>
              <a:t>motilin</a:t>
            </a:r>
            <a:r>
              <a:rPr lang="en-US" sz="2400" dirty="0"/>
              <a:t> (8.26 min) at the LOQ (10 </a:t>
            </a:r>
            <a:r>
              <a:rPr lang="en-US" sz="2400" dirty="0" err="1"/>
              <a:t>ng</a:t>
            </a:r>
            <a:r>
              <a:rPr lang="en-US" sz="2400" dirty="0"/>
              <a:t>/ml) and blank extracted plasma.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209550" y="723556"/>
            <a:ext cx="8743950" cy="95284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+mj-cs"/>
              </a:rPr>
              <a:t>Therapeutic Oligonucleotides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775" y="1866556"/>
            <a:ext cx="67056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47775" y="5371756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Arial" pitchFamily="34" charset="0"/>
                <a:ea typeface="宋体" charset="-122"/>
              </a:rPr>
              <a:t>Structure of the phosphodiester (A),  phosphorothioate (B), and phosphoramidate (C).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093" y="1632975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97693" y="489975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11" charset="-128"/>
                <a:cs typeface="Times New Roman"/>
              </a:rPr>
              <a:t>Pooled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11" charset="-128"/>
                <a:cs typeface="Times New Roman"/>
              </a:rPr>
              <a:t>siRNA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11" charset="-128"/>
                <a:cs typeface="Times New Roman"/>
              </a:rPr>
              <a:t> LPA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11" charset="-128"/>
                <a:cs typeface="Times New Roman"/>
              </a:rPr>
              <a:t>3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ＭＳ Ｐゴシック" pitchFamily="-111" charset="-128"/>
                <a:cs typeface="Times New Roman"/>
              </a:rPr>
              <a:t> Receptor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87725" y="5597607"/>
            <a:ext cx="5264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M.K. Altman, V. </a:t>
            </a:r>
            <a:r>
              <a:rPr lang="en-US" sz="1600" dirty="0" err="1"/>
              <a:t>Gopal</a:t>
            </a:r>
            <a:r>
              <a:rPr lang="en-US" sz="1600" dirty="0"/>
              <a:t>, G.B Mills, </a:t>
            </a:r>
            <a:r>
              <a:rPr lang="en-US" sz="1600" dirty="0" smtClean="0"/>
              <a:t>A.C. </a:t>
            </a:r>
            <a:r>
              <a:rPr lang="en-US" sz="1600" dirty="0"/>
              <a:t>McGinnis, M.G. Bartlett, </a:t>
            </a:r>
            <a:endParaRPr lang="en-US" sz="1600" dirty="0" smtClean="0"/>
          </a:p>
          <a:p>
            <a:r>
              <a:rPr lang="en-US" sz="1600" dirty="0" smtClean="0"/>
              <a:t>G.B </a:t>
            </a:r>
            <a:r>
              <a:rPr lang="en-US" sz="1600" dirty="0" err="1"/>
              <a:t>Prestwich</a:t>
            </a:r>
            <a:r>
              <a:rPr lang="en-US" sz="1600" dirty="0"/>
              <a:t>, M.M </a:t>
            </a:r>
            <a:r>
              <a:rPr lang="en-US" sz="1600" dirty="0" err="1"/>
              <a:t>Murph</a:t>
            </a:r>
            <a:endParaRPr lang="en-US" sz="1600" dirty="0"/>
          </a:p>
          <a:p>
            <a:r>
              <a:rPr lang="en-US" sz="1600" dirty="0"/>
              <a:t>Mol. Cancer (2010)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5908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Memory and Cognition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98306"/>
            <a:ext cx="874395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Chronic Exposure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Antipsychotics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Chemical Warfare Agents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Pesticides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Determine Plasma and Brain Concentrations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Correlate to Behavioral Tests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Determine Mechanism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6096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Memory and Cognition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04800" y="413993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Brain Sample Preparation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04800" y="1785593"/>
            <a:ext cx="874395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Liquid-Liquid Extraction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2x Isopropyl Ether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Evaporation and Reconstitution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LC-MS/MS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Haloperidol, Risperidone, Paliperidone, Olanzipine, Clozapine, Ziprasidone, Midazolam (IS)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619625" y="5366993"/>
            <a:ext cx="3814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G. Zhang, A.V. Terry and M.G. Bartlett</a:t>
            </a:r>
          </a:p>
          <a:p>
            <a:r>
              <a:rPr lang="en-US"/>
              <a:t>J. Chrom. B (2007)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" name="Picture 8" descr="Figure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11430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04800" y="3048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LC-MS/MS from Brain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0050" y="364781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Plasma Antipsychotic Levels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1475" y="1507781"/>
          <a:ext cx="8305800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5"/>
                <a:gridCol w="1524000"/>
                <a:gridCol w="1752600"/>
                <a:gridCol w="1438275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</a:t>
                      </a:r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 / </a:t>
                      </a:r>
                      <a:r>
                        <a:rPr lang="en-US" dirty="0" smtClean="0"/>
                        <a:t>24 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Compound</a:t>
                      </a:r>
                    </a:p>
                    <a:p>
                      <a:pPr algn="ctr"/>
                      <a:r>
                        <a:rPr lang="en-US" dirty="0" smtClean="0"/>
                        <a:t>Measured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Plasma Conc.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Therapeutic Range 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Haloperidol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 mg/kg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Haloperidol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14.7 ± 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 – 20.0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Risperidone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mg/kg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Risperidone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9-HO-Risperidone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 ± 5.7</a:t>
                      </a:r>
                    </a:p>
                    <a:p>
                      <a:r>
                        <a:rPr lang="en-US" dirty="0" smtClean="0"/>
                        <a:t>31.0 ± 10.2</a:t>
                      </a:r>
                    </a:p>
                    <a:p>
                      <a:r>
                        <a:rPr lang="en-US" dirty="0" smtClean="0"/>
                        <a:t>41.9</a:t>
                      </a:r>
                      <a:r>
                        <a:rPr lang="en-US" baseline="0" dirty="0" smtClean="0"/>
                        <a:t> ± 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20.0</a:t>
                      </a:r>
                      <a:r>
                        <a:rPr lang="en-US" baseline="0" dirty="0" smtClean="0"/>
                        <a:t> – 60.0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Chlorpromazine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 mg/kg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Chlorpromazine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19.7 ± 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 – 350.0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Olanzapine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 mg/kg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Olanzapine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28.1 ± 6.6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 – 80.0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Ziprasidone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 mg/kg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Ziprasidone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103.6 ± 35.4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50.0 – 130.0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58693" y="5432425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AV Terry, DA Gearhart, A. </a:t>
            </a:r>
            <a:r>
              <a:rPr lang="en-US" dirty="0" err="1"/>
              <a:t>Pillai</a:t>
            </a:r>
            <a:r>
              <a:rPr lang="en-US" dirty="0"/>
              <a:t>, G. Zhang and MG Bartlett</a:t>
            </a:r>
          </a:p>
          <a:p>
            <a:r>
              <a:rPr lang="en-US" dirty="0"/>
              <a:t>Int. J. </a:t>
            </a:r>
            <a:r>
              <a:rPr lang="en-US" dirty="0" err="1"/>
              <a:t>Neuropsychopharmacol</a:t>
            </a:r>
            <a:r>
              <a:rPr lang="en-US" dirty="0"/>
              <a:t>. (2010)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2875" y="3048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Effects on Memory and Cognition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57700" y="1447800"/>
            <a:ext cx="46863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Observed Time Dependent Behavioral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Neurochemical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Effects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Doses Achieved Therapeutically Relevant D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receptor occupancy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NGF levels were significant reduced in Basal Forebrain, Prefrontal Cortex and Hippocampus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" y="1219200"/>
            <a:ext cx="4114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00050" y="1905000"/>
            <a:ext cx="8743950" cy="3124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Char char="n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National Institutes of Health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Char char="u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NIMH,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Times New Roman"/>
              </a:rPr>
              <a:t>NIEHS, NCRR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Char char="n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Johnson &amp; Johnson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Char char="n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Pfizer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6096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Acknowledgements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28600"/>
            <a:ext cx="426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953000" y="1066800"/>
            <a:ext cx="3746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Comparison of collision-</a:t>
            </a:r>
          </a:p>
          <a:p>
            <a:r>
              <a:rPr lang="en-US" sz="2400" b="1"/>
              <a:t>induced mass spectra from</a:t>
            </a:r>
          </a:p>
          <a:p>
            <a:r>
              <a:rPr lang="en-US" sz="2400" b="1"/>
              <a:t>a DNA mixed base 10-mer </a:t>
            </a:r>
          </a:p>
          <a:p>
            <a:r>
              <a:rPr lang="en-US" sz="2400" b="1"/>
              <a:t>under identical conditions </a:t>
            </a:r>
          </a:p>
          <a:p>
            <a:r>
              <a:rPr lang="en-US" sz="2400" b="1"/>
              <a:t>in positive-ion mode and </a:t>
            </a:r>
          </a:p>
          <a:p>
            <a:r>
              <a:rPr lang="en-US" sz="2400" b="1"/>
              <a:t>negative ion mode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98106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953000" y="1212506"/>
            <a:ext cx="365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Comparison of mixed </a:t>
            </a:r>
            <a:r>
              <a:rPr lang="en-US" sz="2400" b="1" dirty="0" smtClean="0"/>
              <a:t>base DNA </a:t>
            </a:r>
            <a:r>
              <a:rPr lang="en-US" sz="2400" b="1" dirty="0"/>
              <a:t>20-mer in positive-ion and negative ion mode under optimized conditions.  Major sequence ions ( W &amp; A-base) are highlighted.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98106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803306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14900" y="1219200"/>
            <a:ext cx="4000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Comparison of Collision-induced dissociation mass spectra of dT</a:t>
            </a:r>
            <a:r>
              <a:rPr lang="en-US" sz="2400" b="1" baseline="-25000" dirty="0"/>
              <a:t>8</a:t>
            </a:r>
            <a:r>
              <a:rPr lang="en-US" sz="2400" b="1" dirty="0"/>
              <a:t> in positive ion mode and negative ion mode.</a:t>
            </a:r>
            <a:endParaRPr lang="en-US" sz="2400" b="1" baseline="-2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00050" y="2819400"/>
            <a:ext cx="8362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Cardiovascular Biomarkers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Rectangle 3076"/>
          <p:cNvSpPr>
            <a:spLocks noChangeArrowheads="1"/>
          </p:cNvSpPr>
          <p:nvPr/>
        </p:nvSpPr>
        <p:spPr bwMode="auto">
          <a:xfrm>
            <a:off x="641350" y="3208338"/>
            <a:ext cx="14351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077"/>
          <p:cNvSpPr>
            <a:spLocks noChangeArrowheads="1"/>
          </p:cNvSpPr>
          <p:nvPr/>
        </p:nvSpPr>
        <p:spPr bwMode="auto">
          <a:xfrm>
            <a:off x="3232150" y="3055938"/>
            <a:ext cx="2730500" cy="1168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078"/>
          <p:cNvSpPr>
            <a:spLocks noChangeArrowheads="1"/>
          </p:cNvSpPr>
          <p:nvPr/>
        </p:nvSpPr>
        <p:spPr bwMode="auto">
          <a:xfrm>
            <a:off x="7118350" y="3208338"/>
            <a:ext cx="13589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latin typeface="Arial" pitchFamily="34" charset="0"/>
              </a:rPr>
              <a:t>NO</a:t>
            </a:r>
          </a:p>
        </p:txBody>
      </p:sp>
      <p:sp>
        <p:nvSpPr>
          <p:cNvPr id="8" name="Rectangle 3079"/>
          <p:cNvSpPr>
            <a:spLocks noChangeArrowheads="1"/>
          </p:cNvSpPr>
          <p:nvPr/>
        </p:nvSpPr>
        <p:spPr bwMode="auto">
          <a:xfrm>
            <a:off x="622300" y="3267076"/>
            <a:ext cx="11128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L-ARG</a:t>
            </a:r>
          </a:p>
        </p:txBody>
      </p:sp>
      <p:sp>
        <p:nvSpPr>
          <p:cNvPr id="9" name="Rectangle 3080"/>
          <p:cNvSpPr>
            <a:spLocks noChangeArrowheads="1"/>
          </p:cNvSpPr>
          <p:nvPr/>
        </p:nvSpPr>
        <p:spPr bwMode="auto">
          <a:xfrm>
            <a:off x="4140200" y="3430588"/>
            <a:ext cx="841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NOS</a:t>
            </a:r>
          </a:p>
        </p:txBody>
      </p:sp>
      <p:sp>
        <p:nvSpPr>
          <p:cNvPr id="10" name="Rectangle 3081"/>
          <p:cNvSpPr>
            <a:spLocks noChangeArrowheads="1"/>
          </p:cNvSpPr>
          <p:nvPr/>
        </p:nvSpPr>
        <p:spPr bwMode="auto">
          <a:xfrm>
            <a:off x="2089150" y="1760538"/>
            <a:ext cx="1282700" cy="5969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082"/>
          <p:cNvSpPr>
            <a:spLocks noChangeArrowheads="1"/>
          </p:cNvSpPr>
          <p:nvPr/>
        </p:nvSpPr>
        <p:spPr bwMode="auto">
          <a:xfrm>
            <a:off x="2146300" y="1819276"/>
            <a:ext cx="10620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ADMA</a:t>
            </a:r>
          </a:p>
        </p:txBody>
      </p:sp>
      <p:sp>
        <p:nvSpPr>
          <p:cNvPr id="12" name="Rectangle 3083"/>
          <p:cNvSpPr>
            <a:spLocks noChangeArrowheads="1"/>
          </p:cNvSpPr>
          <p:nvPr/>
        </p:nvSpPr>
        <p:spPr bwMode="auto">
          <a:xfrm>
            <a:off x="6584950" y="1684338"/>
            <a:ext cx="1435100" cy="5969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084"/>
          <p:cNvSpPr>
            <a:spLocks noChangeArrowheads="1"/>
          </p:cNvSpPr>
          <p:nvPr/>
        </p:nvSpPr>
        <p:spPr bwMode="auto">
          <a:xfrm>
            <a:off x="6945313" y="1743076"/>
            <a:ext cx="587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O</a:t>
            </a:r>
            <a:r>
              <a:rPr lang="en-US" b="1" baseline="-25000">
                <a:latin typeface="Arial" pitchFamily="34" charset="0"/>
              </a:rPr>
              <a:t>2</a:t>
            </a:r>
            <a:r>
              <a:rPr lang="en-US" b="1" baseline="30000">
                <a:latin typeface="Arial" pitchFamily="34" charset="0"/>
              </a:rPr>
              <a:t>.</a:t>
            </a:r>
          </a:p>
        </p:txBody>
      </p:sp>
      <p:sp>
        <p:nvSpPr>
          <p:cNvPr id="14" name="Line 3085"/>
          <p:cNvSpPr>
            <a:spLocks noChangeShapeType="1"/>
          </p:cNvSpPr>
          <p:nvPr/>
        </p:nvSpPr>
        <p:spPr bwMode="auto">
          <a:xfrm>
            <a:off x="2108200" y="3506788"/>
            <a:ext cx="10922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086"/>
          <p:cNvSpPr>
            <a:spLocks noChangeShapeType="1"/>
          </p:cNvSpPr>
          <p:nvPr/>
        </p:nvSpPr>
        <p:spPr bwMode="auto">
          <a:xfrm flipV="1">
            <a:off x="2108200" y="2338388"/>
            <a:ext cx="558800" cy="889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087"/>
          <p:cNvSpPr>
            <a:spLocks noChangeShapeType="1"/>
          </p:cNvSpPr>
          <p:nvPr/>
        </p:nvSpPr>
        <p:spPr bwMode="auto">
          <a:xfrm>
            <a:off x="3403600" y="2389188"/>
            <a:ext cx="558800" cy="711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088"/>
          <p:cNvSpPr>
            <a:spLocks noChangeShapeType="1"/>
          </p:cNvSpPr>
          <p:nvPr/>
        </p:nvSpPr>
        <p:spPr bwMode="auto">
          <a:xfrm>
            <a:off x="5994400" y="3582988"/>
            <a:ext cx="10922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089"/>
          <p:cNvSpPr>
            <a:spLocks noChangeArrowheads="1"/>
          </p:cNvSpPr>
          <p:nvPr/>
        </p:nvSpPr>
        <p:spPr bwMode="auto">
          <a:xfrm>
            <a:off x="1765300" y="2505076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(-)</a:t>
            </a:r>
          </a:p>
        </p:txBody>
      </p:sp>
      <p:sp>
        <p:nvSpPr>
          <p:cNvPr id="19" name="Rectangle 3090"/>
          <p:cNvSpPr>
            <a:spLocks noChangeArrowheads="1"/>
          </p:cNvSpPr>
          <p:nvPr/>
        </p:nvSpPr>
        <p:spPr bwMode="auto">
          <a:xfrm>
            <a:off x="2298700" y="3570288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(+)</a:t>
            </a:r>
          </a:p>
        </p:txBody>
      </p:sp>
      <p:sp>
        <p:nvSpPr>
          <p:cNvPr id="20" name="Rectangle 3091"/>
          <p:cNvSpPr>
            <a:spLocks noChangeArrowheads="1"/>
          </p:cNvSpPr>
          <p:nvPr/>
        </p:nvSpPr>
        <p:spPr bwMode="auto">
          <a:xfrm>
            <a:off x="3746500" y="2200276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(-)</a:t>
            </a:r>
          </a:p>
        </p:txBody>
      </p:sp>
      <p:sp>
        <p:nvSpPr>
          <p:cNvPr id="21" name="Line 3092"/>
          <p:cNvSpPr>
            <a:spLocks noChangeShapeType="1"/>
          </p:cNvSpPr>
          <p:nvPr/>
        </p:nvSpPr>
        <p:spPr bwMode="auto">
          <a:xfrm>
            <a:off x="7353300" y="2300288"/>
            <a:ext cx="431800" cy="889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093"/>
          <p:cNvSpPr>
            <a:spLocks noChangeArrowheads="1"/>
          </p:cNvSpPr>
          <p:nvPr/>
        </p:nvSpPr>
        <p:spPr bwMode="auto">
          <a:xfrm>
            <a:off x="7783513" y="2428876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Arial" pitchFamily="34" charset="0"/>
              </a:rPr>
              <a:t>(-)</a:t>
            </a:r>
          </a:p>
        </p:txBody>
      </p:sp>
      <p:sp>
        <p:nvSpPr>
          <p:cNvPr id="23" name="Rectangle 3094"/>
          <p:cNvSpPr>
            <a:spLocks noChangeArrowheads="1"/>
          </p:cNvSpPr>
          <p:nvPr/>
        </p:nvSpPr>
        <p:spPr bwMode="auto">
          <a:xfrm>
            <a:off x="2851150" y="5341938"/>
            <a:ext cx="3797300" cy="749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095"/>
          <p:cNvSpPr>
            <a:spLocks noChangeArrowheads="1"/>
          </p:cNvSpPr>
          <p:nvPr/>
        </p:nvSpPr>
        <p:spPr bwMode="auto">
          <a:xfrm>
            <a:off x="3608388" y="5489576"/>
            <a:ext cx="258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>
                <a:latin typeface="Arial" pitchFamily="34" charset="0"/>
              </a:rPr>
              <a:t>VASODILATION</a:t>
            </a:r>
          </a:p>
        </p:txBody>
      </p:sp>
      <p:sp>
        <p:nvSpPr>
          <p:cNvPr id="25" name="Line 3096"/>
          <p:cNvSpPr>
            <a:spLocks noChangeShapeType="1"/>
          </p:cNvSpPr>
          <p:nvPr/>
        </p:nvSpPr>
        <p:spPr bwMode="auto">
          <a:xfrm flipV="1">
            <a:off x="6629400" y="3684588"/>
            <a:ext cx="1041400" cy="1701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097"/>
          <p:cNvSpPr>
            <a:spLocks noChangeArrowheads="1"/>
          </p:cNvSpPr>
          <p:nvPr/>
        </p:nvSpPr>
        <p:spPr bwMode="auto">
          <a:xfrm>
            <a:off x="7402513" y="4332288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latin typeface="Arial" pitchFamily="34" charset="0"/>
              </a:rPr>
              <a:t>(+)</a:t>
            </a:r>
          </a:p>
        </p:txBody>
      </p:sp>
      <p:sp>
        <p:nvSpPr>
          <p:cNvPr id="27" name="Text Box 3098"/>
          <p:cNvSpPr txBox="1">
            <a:spLocks noChangeArrowheads="1"/>
          </p:cNvSpPr>
          <p:nvPr/>
        </p:nvSpPr>
        <p:spPr bwMode="auto">
          <a:xfrm>
            <a:off x="228600" y="377031"/>
            <a:ext cx="8915400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Nitric Oxide Pathway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utoUpdateAnimBg="0"/>
      <p:bldP spid="12" grpId="0" animBg="1"/>
      <p:bldP spid="13" grpId="0" autoUpdateAnimBg="0"/>
      <p:bldP spid="15" grpId="0" animBg="1"/>
      <p:bldP spid="16" grpId="0" animBg="1"/>
      <p:bldP spid="18" grpId="0" autoUpdateAnimBg="0"/>
      <p:bldP spid="20" grpId="0" autoUpdateAnimBg="0"/>
      <p:bldP spid="21" grpId="0" animBg="1"/>
      <p:bldP spid="2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3" name="Picture 2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4" name="Picture 3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304800" y="381000"/>
            <a:ext cx="87439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j-ea"/>
                <a:cs typeface="Times New Roman"/>
              </a:rPr>
              <a:t>Methylarginines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95600" y="1657350"/>
          <a:ext cx="3429000" cy="1736725"/>
        </p:xfrm>
        <a:graphic>
          <a:graphicData uri="http://schemas.openxmlformats.org/presentationml/2006/ole">
            <p:oleObj spid="_x0000_s1026" name="ISIS/Draw Sketch" r:id="rId7" imgW="2238120" imgH="1133280" progId="ISISServer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28800" y="3638550"/>
            <a:ext cx="55626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X=Y=Z=H  for Arginine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828800" y="4019550"/>
            <a:ext cx="56388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X=CH</a:t>
            </a:r>
            <a:r>
              <a:rPr lang="en-US" sz="2000" baseline="-25000"/>
              <a:t>3</a:t>
            </a:r>
            <a:r>
              <a:rPr lang="en-US" sz="2000"/>
              <a:t> Y=Z=H for Monomethyl arginine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28800" y="4419600"/>
            <a:ext cx="70104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X=H Y=Z=CH</a:t>
            </a:r>
            <a:r>
              <a:rPr lang="en-US" sz="2000" baseline="-25000" dirty="0"/>
              <a:t>3</a:t>
            </a:r>
            <a:r>
              <a:rPr lang="en-US" sz="2000" dirty="0"/>
              <a:t> for Symmetric </a:t>
            </a:r>
            <a:r>
              <a:rPr lang="en-US" sz="2000" dirty="0" err="1"/>
              <a:t>dimethyl</a:t>
            </a:r>
            <a:r>
              <a:rPr lang="en-US" sz="2000" dirty="0"/>
              <a:t> </a:t>
            </a:r>
            <a:r>
              <a:rPr lang="en-US" sz="2000" dirty="0" err="1"/>
              <a:t>arginine</a:t>
            </a:r>
            <a:endParaRPr lang="en-US" sz="20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828800" y="4819650"/>
            <a:ext cx="685800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X=Y=CH</a:t>
            </a:r>
            <a:r>
              <a:rPr lang="en-US" sz="2000" baseline="-25000" dirty="0"/>
              <a:t>3</a:t>
            </a:r>
            <a:r>
              <a:rPr lang="en-US" sz="2000" dirty="0"/>
              <a:t> Z=H for Asymmetric </a:t>
            </a:r>
            <a:r>
              <a:rPr lang="en-US" sz="2000" dirty="0" err="1"/>
              <a:t>dimethyl</a:t>
            </a:r>
            <a:r>
              <a:rPr lang="en-US" sz="2000" dirty="0"/>
              <a:t> </a:t>
            </a:r>
            <a:r>
              <a:rPr lang="en-US" sz="2000" dirty="0" err="1"/>
              <a:t>arginine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FFFF00"/>
    </a:lt2>
    <a:accent1>
      <a:srgbClr val="00CCCC"/>
    </a:accent1>
    <a:accent2>
      <a:srgbClr val="CC99FF"/>
    </a:accent2>
    <a:accent3>
      <a:srgbClr val="ADADFF"/>
    </a:accent3>
    <a:accent4>
      <a:srgbClr val="DADADA"/>
    </a:accent4>
    <a:accent5>
      <a:srgbClr val="AAE2E2"/>
    </a:accent5>
    <a:accent6>
      <a:srgbClr val="B98AE7"/>
    </a:accent6>
    <a:hlink>
      <a:srgbClr val="6600CC"/>
    </a:hlink>
    <a:folHlink>
      <a:srgbClr val="00FF00"/>
    </a:folHlink>
  </a:clrScheme>
  <a:fontScheme name="Azure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226</TotalTime>
  <Words>1433</Words>
  <Application>Microsoft Office PowerPoint</Application>
  <PresentationFormat>On-screen Show (4:3)</PresentationFormat>
  <Paragraphs>417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ISIS/Draw Sketch</vt:lpstr>
      <vt:lpstr>Microsoft Office Word 97 - 2003 Document</vt:lpstr>
      <vt:lpstr>Microsoft Graph 97 Chart</vt:lpstr>
      <vt:lpstr>Innovators 2010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Advanstar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Innovators 2009</dc:title>
  <dc:creator>adv</dc:creator>
  <cp:lastModifiedBy>bartlett</cp:lastModifiedBy>
  <cp:revision>25</cp:revision>
  <dcterms:created xsi:type="dcterms:W3CDTF">2010-10-20T15:32:40Z</dcterms:created>
  <dcterms:modified xsi:type="dcterms:W3CDTF">2010-11-11T18:01:29Z</dcterms:modified>
</cp:coreProperties>
</file>