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62" r:id="rId5"/>
    <p:sldMasterId id="2147483676" r:id="rId6"/>
  </p:sldMasterIdLst>
  <p:notesMasterIdLst>
    <p:notesMasterId r:id="rId8"/>
  </p:notesMasterIdLst>
  <p:handoutMasterIdLst>
    <p:handoutMasterId r:id="rId9"/>
  </p:handoutMasterIdLst>
  <p:sldIdLst>
    <p:sldId id="387" r:id="rId7"/>
  </p:sldIdLst>
  <p:sldSz cx="29260800" cy="16459200"/>
  <p:notesSz cx="9309100" cy="14795500"/>
  <p:defaultTextStyle>
    <a:defPPr>
      <a:defRPr lang="en-US"/>
    </a:defPPr>
    <a:lvl1pPr algn="l" rtl="0" fontAlgn="base">
      <a:spcBef>
        <a:spcPct val="0"/>
      </a:spcBef>
      <a:spcAft>
        <a:spcPct val="0"/>
      </a:spcAft>
      <a:defRPr sz="2344" kern="1200">
        <a:solidFill>
          <a:schemeClr val="tx1"/>
        </a:solidFill>
        <a:latin typeface="Times New Roman" pitchFamily="18" charset="0"/>
        <a:ea typeface="+mn-ea"/>
        <a:cs typeface="+mn-cs"/>
      </a:defRPr>
    </a:lvl1pPr>
    <a:lvl2pPr marL="439892" algn="l" rtl="0" fontAlgn="base">
      <a:spcBef>
        <a:spcPct val="0"/>
      </a:spcBef>
      <a:spcAft>
        <a:spcPct val="0"/>
      </a:spcAft>
      <a:defRPr sz="2344" kern="1200">
        <a:solidFill>
          <a:schemeClr val="tx1"/>
        </a:solidFill>
        <a:latin typeface="Times New Roman" pitchFamily="18" charset="0"/>
        <a:ea typeface="+mn-ea"/>
        <a:cs typeface="+mn-cs"/>
      </a:defRPr>
    </a:lvl2pPr>
    <a:lvl3pPr marL="879785" algn="l" rtl="0" fontAlgn="base">
      <a:spcBef>
        <a:spcPct val="0"/>
      </a:spcBef>
      <a:spcAft>
        <a:spcPct val="0"/>
      </a:spcAft>
      <a:defRPr sz="2344" kern="1200">
        <a:solidFill>
          <a:schemeClr val="tx1"/>
        </a:solidFill>
        <a:latin typeface="Times New Roman" pitchFamily="18" charset="0"/>
        <a:ea typeface="+mn-ea"/>
        <a:cs typeface="+mn-cs"/>
      </a:defRPr>
    </a:lvl3pPr>
    <a:lvl4pPr marL="1319677" algn="l" rtl="0" fontAlgn="base">
      <a:spcBef>
        <a:spcPct val="0"/>
      </a:spcBef>
      <a:spcAft>
        <a:spcPct val="0"/>
      </a:spcAft>
      <a:defRPr sz="2344" kern="1200">
        <a:solidFill>
          <a:schemeClr val="tx1"/>
        </a:solidFill>
        <a:latin typeface="Times New Roman" pitchFamily="18" charset="0"/>
        <a:ea typeface="+mn-ea"/>
        <a:cs typeface="+mn-cs"/>
      </a:defRPr>
    </a:lvl4pPr>
    <a:lvl5pPr marL="1759570" algn="l" rtl="0" fontAlgn="base">
      <a:spcBef>
        <a:spcPct val="0"/>
      </a:spcBef>
      <a:spcAft>
        <a:spcPct val="0"/>
      </a:spcAft>
      <a:defRPr sz="2344" kern="1200">
        <a:solidFill>
          <a:schemeClr val="tx1"/>
        </a:solidFill>
        <a:latin typeface="Times New Roman" pitchFamily="18" charset="0"/>
        <a:ea typeface="+mn-ea"/>
        <a:cs typeface="+mn-cs"/>
      </a:defRPr>
    </a:lvl5pPr>
    <a:lvl6pPr marL="2199464" algn="l" defTabSz="879785" rtl="0" eaLnBrk="1" latinLnBrk="0" hangingPunct="1">
      <a:defRPr sz="2344" kern="1200">
        <a:solidFill>
          <a:schemeClr val="tx1"/>
        </a:solidFill>
        <a:latin typeface="Times New Roman" pitchFamily="18" charset="0"/>
        <a:ea typeface="+mn-ea"/>
        <a:cs typeface="+mn-cs"/>
      </a:defRPr>
    </a:lvl6pPr>
    <a:lvl7pPr marL="2639356" algn="l" defTabSz="879785" rtl="0" eaLnBrk="1" latinLnBrk="0" hangingPunct="1">
      <a:defRPr sz="2344" kern="1200">
        <a:solidFill>
          <a:schemeClr val="tx1"/>
        </a:solidFill>
        <a:latin typeface="Times New Roman" pitchFamily="18" charset="0"/>
        <a:ea typeface="+mn-ea"/>
        <a:cs typeface="+mn-cs"/>
      </a:defRPr>
    </a:lvl7pPr>
    <a:lvl8pPr marL="3079249" algn="l" defTabSz="879785" rtl="0" eaLnBrk="1" latinLnBrk="0" hangingPunct="1">
      <a:defRPr sz="2344" kern="1200">
        <a:solidFill>
          <a:schemeClr val="tx1"/>
        </a:solidFill>
        <a:latin typeface="Times New Roman" pitchFamily="18" charset="0"/>
        <a:ea typeface="+mn-ea"/>
        <a:cs typeface="+mn-cs"/>
      </a:defRPr>
    </a:lvl8pPr>
    <a:lvl9pPr marL="3519140" algn="l" defTabSz="879785" rtl="0" eaLnBrk="1" latinLnBrk="0" hangingPunct="1">
      <a:defRPr sz="2344"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5728" userDrawn="1">
          <p15:clr>
            <a:srgbClr val="A4A3A4"/>
          </p15:clr>
        </p15:guide>
        <p15:guide id="2" orient="horz" pos="421" userDrawn="1">
          <p15:clr>
            <a:srgbClr val="A4A3A4"/>
          </p15:clr>
        </p15:guide>
        <p15:guide id="3" pos="11732" userDrawn="1">
          <p15:clr>
            <a:srgbClr val="A4A3A4"/>
          </p15:clr>
        </p15:guide>
        <p15:guide id="4" orient="horz" pos="9464" userDrawn="1">
          <p15:clr>
            <a:srgbClr val="A4A3A4"/>
          </p15:clr>
        </p15:guide>
        <p15:guide id="5" pos="5342" userDrawn="1">
          <p15:clr>
            <a:srgbClr val="A4A3A4"/>
          </p15:clr>
        </p15:guide>
        <p15:guide id="6" pos="5581" userDrawn="1">
          <p15:clr>
            <a:srgbClr val="A4A3A4"/>
          </p15:clr>
        </p15:guide>
        <p15:guide id="7" pos="1146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997124-2A9B-60C1-1F5D-842F037D646A}" name="Tripathy, Adrija" initials="TA" userId="S::adrija.tripathy@syneoshealth.com::510438b5-fcc5-4334-88e9-8dbbf5e0504a" providerId="AD"/>
  <p188:author id="{A3A60227-2876-93E8-2F24-2785C59BC79A}" name="Paula" initials="PMH" userId="Paula" providerId="None"/>
  <p188:author id="{F1B53E53-8E92-1D67-C2DF-E6830D66BCF5}" name="Julie A Sherman" initials="JS" userId="S::sherman_julie_a@lilly.com::d0acc1e9-58c1-40b0-92ea-c389b35c3601" providerId="AD"/>
  <p188:author id="{E018FA6F-CA1F-9AC0-75FE-97F01B96A092}" name="Praveen Shetty" initials="PS" userId="S::shetty_praveen@lilly.com::edc438cb-d61b-4585-a1d9-e9589a885d1a" providerId="AD"/>
  <p188:author id="{6C42D792-6E61-6118-A425-27EE80021849}" name="Kalyan Pulipaka" initials="KP" userId="S::pulipaka_kalyan@lilly.com::14b046a7-43b8-4bae-88ba-606d41d7c63a" providerId="AD"/>
  <p188:author id="{BCCC5D98-D811-266D-718F-1E37C52F3674}" name="Monica L Helton" initials="MLH" userId="S::helton_monica@lilly.com::05f5cdff-f147-476b-bfaa-d5f60c577cb3" providerId="AD"/>
  <p188:author id="{C4F8A7AF-8D78-42D7-1AB6-BAEC25CF4259}" name="For QR" initials="PMH" userId="For QR" providerId="None"/>
  <p188:author id="{EDB9FFB4-875E-8E60-FF40-4C8CBE3ACA9A}" name="Aishwarya Suresh" initials="AS" userId="S::aishwarya.suresh@lilly.com::1008bbe8-a10a-4263-907e-c9b4ee1f51f0" providerId="AD"/>
  <p188:author id="{A5A409E3-24B9-E41E-C183-99DAB42A2CC8}" name="Muthu Ganesh S" initials="MS" userId="S::s.muthu.ganesh@lilly.com::7ec7a4a5-b272-460c-995e-891090e947a5" providerId="AD"/>
  <p188:author id="{905FDAE8-4940-9269-CD21-70F57CFD18BF}" name="Nathan Husted" initials="NH" userId="S::husted_nathan@lilly.com::74be03ce-4611-47a1-b376-dba585ceb8a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an Zhang" initials="NZ" lastIdx="6" clrIdx="0"/>
  <p:cmAuthor id="1" name="a515116" initials="BW" lastIdx="4" clrIdx="1"/>
  <p:cmAuthor id="2" name="Elisa Razzoli" initials="E R " lastIdx="1" clrIdx="2"/>
  <p:cmAuthor id="3" name="Neehar Gupta" initials="NG"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059D"/>
    <a:srgbClr val="566284"/>
    <a:srgbClr val="7380A8"/>
    <a:srgbClr val="692383"/>
    <a:srgbClr val="E6E6E6"/>
    <a:srgbClr val="6B2283"/>
    <a:srgbClr val="263F6A"/>
    <a:srgbClr val="A59D95"/>
    <a:srgbClr val="4E2E2D"/>
    <a:srgbClr val="D3BF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3517C4-3AC4-4180-A50A-9F3402DC52B6}" v="7" dt="2024-12-06T07:30:40.0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p:scale>
          <a:sx n="40" d="100"/>
          <a:sy n="40" d="100"/>
        </p:scale>
        <p:origin x="-1100" y="-1664"/>
      </p:cViewPr>
      <p:guideLst>
        <p:guide orient="horz" pos="5728"/>
        <p:guide orient="horz" pos="421"/>
        <p:guide pos="11732"/>
        <p:guide orient="horz" pos="9464"/>
        <p:guide pos="5342"/>
        <p:guide pos="5581"/>
        <p:guide pos="1146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nanda Das" userId="fc703f0e-7e0e-461e-b9f9-d29985423c3f" providerId="ADAL" clId="{AD3517C4-3AC4-4180-A50A-9F3402DC52B6}"/>
    <pc:docChg chg="modSld">
      <pc:chgData name="Sunanda Das" userId="fc703f0e-7e0e-461e-b9f9-d29985423c3f" providerId="ADAL" clId="{AD3517C4-3AC4-4180-A50A-9F3402DC52B6}" dt="2024-12-06T07:30:43.812" v="35" actId="1076"/>
      <pc:docMkLst>
        <pc:docMk/>
      </pc:docMkLst>
      <pc:sldChg chg="addSp modSp mod">
        <pc:chgData name="Sunanda Das" userId="fc703f0e-7e0e-461e-b9f9-d29985423c3f" providerId="ADAL" clId="{AD3517C4-3AC4-4180-A50A-9F3402DC52B6}" dt="2024-12-06T07:30:43.812" v="35" actId="1076"/>
        <pc:sldMkLst>
          <pc:docMk/>
          <pc:sldMk cId="525856542" sldId="387"/>
        </pc:sldMkLst>
        <pc:spChg chg="mod">
          <ac:chgData name="Sunanda Das" userId="fc703f0e-7e0e-461e-b9f9-d29985423c3f" providerId="ADAL" clId="{AD3517C4-3AC4-4180-A50A-9F3402DC52B6}" dt="2024-12-06T07:29:54.937" v="23" actId="20577"/>
          <ac:spMkLst>
            <pc:docMk/>
            <pc:sldMk cId="525856542" sldId="387"/>
            <ac:spMk id="4" creationId="{797265C8-312F-0710-3FB5-D488AB708FF9}"/>
          </ac:spMkLst>
        </pc:spChg>
        <pc:spChg chg="add mod">
          <ac:chgData name="Sunanda Das" userId="fc703f0e-7e0e-461e-b9f9-d29985423c3f" providerId="ADAL" clId="{AD3517C4-3AC4-4180-A50A-9F3402DC52B6}" dt="2024-12-06T07:30:43.812" v="35" actId="1076"/>
          <ac:spMkLst>
            <pc:docMk/>
            <pc:sldMk cId="525856542" sldId="387"/>
            <ac:spMk id="5" creationId="{63ADC500-AFF4-4509-F8A4-E21788C6EAAF}"/>
          </ac:spMkLst>
        </pc:spChg>
        <pc:spChg chg="mod">
          <ac:chgData name="Sunanda Das" userId="fc703f0e-7e0e-461e-b9f9-d29985423c3f" providerId="ADAL" clId="{AD3517C4-3AC4-4180-A50A-9F3402DC52B6}" dt="2024-12-06T07:30:04.243" v="24" actId="1076"/>
          <ac:spMkLst>
            <pc:docMk/>
            <pc:sldMk cId="525856542" sldId="387"/>
            <ac:spMk id="6" creationId="{A9DE6B2B-1BC5-ABDA-F52F-25408955FA56}"/>
          </ac:spMkLst>
        </pc:spChg>
        <pc:spChg chg="mod">
          <ac:chgData name="Sunanda Das" userId="fc703f0e-7e0e-461e-b9f9-d29985423c3f" providerId="ADAL" clId="{AD3517C4-3AC4-4180-A50A-9F3402DC52B6}" dt="2024-12-06T04:53:13.669" v="18" actId="1035"/>
          <ac:spMkLst>
            <pc:docMk/>
            <pc:sldMk cId="525856542" sldId="387"/>
            <ac:spMk id="12" creationId="{5DCEA8F9-94E8-4D4C-43F5-D7DE4C3C49A2}"/>
          </ac:spMkLst>
        </pc:spChg>
        <pc:spChg chg="mod">
          <ac:chgData name="Sunanda Das" userId="fc703f0e-7e0e-461e-b9f9-d29985423c3f" providerId="ADAL" clId="{AD3517C4-3AC4-4180-A50A-9F3402DC52B6}" dt="2024-12-06T04:53:08.848" v="15" actId="1035"/>
          <ac:spMkLst>
            <pc:docMk/>
            <pc:sldMk cId="525856542" sldId="387"/>
            <ac:spMk id="17" creationId="{8424C263-E9B9-C689-F506-67D328F86A8F}"/>
          </ac:spMkLst>
        </pc:spChg>
        <pc:spChg chg="mod">
          <ac:chgData name="Sunanda Das" userId="fc703f0e-7e0e-461e-b9f9-d29985423c3f" providerId="ADAL" clId="{AD3517C4-3AC4-4180-A50A-9F3402DC52B6}" dt="2024-12-06T04:53:03.466" v="9" actId="1035"/>
          <ac:spMkLst>
            <pc:docMk/>
            <pc:sldMk cId="525856542" sldId="387"/>
            <ac:spMk id="22" creationId="{E31FDED3-F664-97D9-A7C5-586B67BB59A3}"/>
          </ac:spMkLst>
        </pc:spChg>
        <pc:picChg chg="add mod">
          <ac:chgData name="Sunanda Das" userId="fc703f0e-7e0e-461e-b9f9-d29985423c3f" providerId="ADAL" clId="{AD3517C4-3AC4-4180-A50A-9F3402DC52B6}" dt="2024-12-06T07:30:40.050" v="34" actId="1076"/>
          <ac:picMkLst>
            <pc:docMk/>
            <pc:sldMk cId="525856542" sldId="387"/>
            <ac:picMk id="1026" creationId="{61FAFEA4-7C7F-A54E-9869-A19920FFD54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4033943" cy="739775"/>
          </a:xfrm>
          <a:prstGeom prst="rect">
            <a:avLst/>
          </a:prstGeom>
          <a:noFill/>
          <a:ln w="9525">
            <a:noFill/>
            <a:miter lim="800000"/>
            <a:headEnd/>
            <a:tailEnd/>
          </a:ln>
          <a:effectLst/>
        </p:spPr>
        <p:txBody>
          <a:bodyPr vert="horz" wrap="square" lIns="137679" tIns="68839" rIns="137679" bIns="68839" numCol="1" anchor="t" anchorCtr="0" compatLnSpc="1">
            <a:prstTxWarp prst="textNoShape">
              <a:avLst/>
            </a:prstTxWarp>
          </a:bodyPr>
          <a:lstStyle>
            <a:lvl1pPr defTabSz="1377537">
              <a:defRPr sz="1800"/>
            </a:lvl1pPr>
          </a:lstStyle>
          <a:p>
            <a:pPr>
              <a:defRPr/>
            </a:pPr>
            <a:endParaRPr lang="en-US" dirty="0"/>
          </a:p>
        </p:txBody>
      </p:sp>
      <p:sp>
        <p:nvSpPr>
          <p:cNvPr id="5123" name="Rectangle 1027"/>
          <p:cNvSpPr>
            <a:spLocks noGrp="1" noChangeArrowheads="1"/>
          </p:cNvSpPr>
          <p:nvPr>
            <p:ph type="dt" sz="quarter" idx="1"/>
          </p:nvPr>
        </p:nvSpPr>
        <p:spPr bwMode="auto">
          <a:xfrm>
            <a:off x="5275157" y="0"/>
            <a:ext cx="4033943" cy="739775"/>
          </a:xfrm>
          <a:prstGeom prst="rect">
            <a:avLst/>
          </a:prstGeom>
          <a:noFill/>
          <a:ln w="9525">
            <a:noFill/>
            <a:miter lim="800000"/>
            <a:headEnd/>
            <a:tailEnd/>
          </a:ln>
          <a:effectLst/>
        </p:spPr>
        <p:txBody>
          <a:bodyPr vert="horz" wrap="square" lIns="137679" tIns="68839" rIns="137679" bIns="68839" numCol="1" anchor="t" anchorCtr="0" compatLnSpc="1">
            <a:prstTxWarp prst="textNoShape">
              <a:avLst/>
            </a:prstTxWarp>
          </a:bodyPr>
          <a:lstStyle>
            <a:lvl1pPr algn="r" defTabSz="1377537">
              <a:defRPr sz="1800"/>
            </a:lvl1pPr>
          </a:lstStyle>
          <a:p>
            <a:pPr>
              <a:defRPr/>
            </a:pPr>
            <a:endParaRPr lang="en-US" dirty="0"/>
          </a:p>
        </p:txBody>
      </p:sp>
      <p:sp>
        <p:nvSpPr>
          <p:cNvPr id="5124" name="Rectangle 1028"/>
          <p:cNvSpPr>
            <a:spLocks noGrp="1" noChangeArrowheads="1"/>
          </p:cNvSpPr>
          <p:nvPr>
            <p:ph type="ftr" sz="quarter" idx="2"/>
          </p:nvPr>
        </p:nvSpPr>
        <p:spPr bwMode="auto">
          <a:xfrm>
            <a:off x="0" y="14055725"/>
            <a:ext cx="4033943" cy="739775"/>
          </a:xfrm>
          <a:prstGeom prst="rect">
            <a:avLst/>
          </a:prstGeom>
          <a:noFill/>
          <a:ln w="9525">
            <a:noFill/>
            <a:miter lim="800000"/>
            <a:headEnd/>
            <a:tailEnd/>
          </a:ln>
          <a:effectLst/>
        </p:spPr>
        <p:txBody>
          <a:bodyPr vert="horz" wrap="square" lIns="137679" tIns="68839" rIns="137679" bIns="68839" numCol="1" anchor="b" anchorCtr="0" compatLnSpc="1">
            <a:prstTxWarp prst="textNoShape">
              <a:avLst/>
            </a:prstTxWarp>
          </a:bodyPr>
          <a:lstStyle>
            <a:lvl1pPr defTabSz="1377537">
              <a:defRPr sz="1800"/>
            </a:lvl1pPr>
          </a:lstStyle>
          <a:p>
            <a:pPr>
              <a:defRPr/>
            </a:pPr>
            <a:endParaRPr lang="en-US" dirty="0"/>
          </a:p>
        </p:txBody>
      </p:sp>
      <p:sp>
        <p:nvSpPr>
          <p:cNvPr id="5125" name="Rectangle 1029"/>
          <p:cNvSpPr>
            <a:spLocks noGrp="1" noChangeArrowheads="1"/>
          </p:cNvSpPr>
          <p:nvPr>
            <p:ph type="sldNum" sz="quarter" idx="3"/>
          </p:nvPr>
        </p:nvSpPr>
        <p:spPr bwMode="auto">
          <a:xfrm>
            <a:off x="5275157" y="14055725"/>
            <a:ext cx="4033943" cy="739775"/>
          </a:xfrm>
          <a:prstGeom prst="rect">
            <a:avLst/>
          </a:prstGeom>
          <a:noFill/>
          <a:ln w="9525">
            <a:noFill/>
            <a:miter lim="800000"/>
            <a:headEnd/>
            <a:tailEnd/>
          </a:ln>
          <a:effectLst/>
        </p:spPr>
        <p:txBody>
          <a:bodyPr vert="horz" wrap="square" lIns="137679" tIns="68839" rIns="137679" bIns="68839" numCol="1" anchor="b" anchorCtr="0" compatLnSpc="1">
            <a:prstTxWarp prst="textNoShape">
              <a:avLst/>
            </a:prstTxWarp>
          </a:bodyPr>
          <a:lstStyle>
            <a:lvl1pPr algn="r" defTabSz="1377537">
              <a:defRPr sz="1800"/>
            </a:lvl1pPr>
          </a:lstStyle>
          <a:p>
            <a:pPr>
              <a:defRPr/>
            </a:pPr>
            <a:fld id="{97B2150C-3301-4409-9BBB-63C13452C105}" type="slidenum">
              <a:rPr lang="en-US"/>
              <a:pPr>
                <a:defRPr/>
              </a:pPr>
              <a:t>‹#›</a:t>
            </a:fld>
            <a:endParaRPr lang="en-US" dirty="0"/>
          </a:p>
        </p:txBody>
      </p:sp>
    </p:spTree>
    <p:extLst>
      <p:ext uri="{BB962C8B-B14F-4D97-AF65-F5344CB8AC3E}">
        <p14:creationId xmlns:p14="http://schemas.microsoft.com/office/powerpoint/2010/main" val="1500404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4033943" cy="739775"/>
          </a:xfrm>
          <a:prstGeom prst="rect">
            <a:avLst/>
          </a:prstGeom>
          <a:noFill/>
          <a:ln w="9525">
            <a:noFill/>
            <a:miter lim="800000"/>
            <a:headEnd/>
            <a:tailEnd/>
          </a:ln>
          <a:effectLst/>
        </p:spPr>
        <p:txBody>
          <a:bodyPr vert="horz" wrap="square" lIns="34346" tIns="17173" rIns="34346" bIns="17173" numCol="1" anchor="t" anchorCtr="0" compatLnSpc="1">
            <a:prstTxWarp prst="textNoShape">
              <a:avLst/>
            </a:prstTxWarp>
          </a:bodyPr>
          <a:lstStyle>
            <a:lvl1pPr defTabSz="343176">
              <a:defRPr sz="400"/>
            </a:lvl1pPr>
          </a:lstStyle>
          <a:p>
            <a:pPr>
              <a:defRPr/>
            </a:pPr>
            <a:endParaRPr lang="en-US" dirty="0"/>
          </a:p>
        </p:txBody>
      </p:sp>
      <p:sp>
        <p:nvSpPr>
          <p:cNvPr id="21507" name="Rectangle 3"/>
          <p:cNvSpPr>
            <a:spLocks noGrp="1" noChangeArrowheads="1"/>
          </p:cNvSpPr>
          <p:nvPr>
            <p:ph type="dt" idx="1"/>
          </p:nvPr>
        </p:nvSpPr>
        <p:spPr bwMode="auto">
          <a:xfrm>
            <a:off x="5273541" y="0"/>
            <a:ext cx="4033943" cy="739775"/>
          </a:xfrm>
          <a:prstGeom prst="rect">
            <a:avLst/>
          </a:prstGeom>
          <a:noFill/>
          <a:ln w="9525">
            <a:noFill/>
            <a:miter lim="800000"/>
            <a:headEnd/>
            <a:tailEnd/>
          </a:ln>
          <a:effectLst/>
        </p:spPr>
        <p:txBody>
          <a:bodyPr vert="horz" wrap="square" lIns="34346" tIns="17173" rIns="34346" bIns="17173" numCol="1" anchor="t" anchorCtr="0" compatLnSpc="1">
            <a:prstTxWarp prst="textNoShape">
              <a:avLst/>
            </a:prstTxWarp>
          </a:bodyPr>
          <a:lstStyle>
            <a:lvl1pPr algn="r" defTabSz="343176">
              <a:defRPr sz="400"/>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277813" y="1109663"/>
            <a:ext cx="9864726" cy="5548312"/>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30910" y="7027863"/>
            <a:ext cx="7447280" cy="6657975"/>
          </a:xfrm>
          <a:prstGeom prst="rect">
            <a:avLst/>
          </a:prstGeom>
          <a:noFill/>
          <a:ln w="9525">
            <a:noFill/>
            <a:miter lim="800000"/>
            <a:headEnd/>
            <a:tailEnd/>
          </a:ln>
          <a:effectLst/>
        </p:spPr>
        <p:txBody>
          <a:bodyPr vert="horz" wrap="square" lIns="34346" tIns="17173" rIns="34346" bIns="171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14052509"/>
            <a:ext cx="4033943" cy="739775"/>
          </a:xfrm>
          <a:prstGeom prst="rect">
            <a:avLst/>
          </a:prstGeom>
          <a:noFill/>
          <a:ln w="9525">
            <a:noFill/>
            <a:miter lim="800000"/>
            <a:headEnd/>
            <a:tailEnd/>
          </a:ln>
          <a:effectLst/>
        </p:spPr>
        <p:txBody>
          <a:bodyPr vert="horz" wrap="square" lIns="34346" tIns="17173" rIns="34346" bIns="17173" numCol="1" anchor="b" anchorCtr="0" compatLnSpc="1">
            <a:prstTxWarp prst="textNoShape">
              <a:avLst/>
            </a:prstTxWarp>
          </a:bodyPr>
          <a:lstStyle>
            <a:lvl1pPr defTabSz="343176">
              <a:defRPr sz="400"/>
            </a:lvl1pPr>
          </a:lstStyle>
          <a:p>
            <a:pPr>
              <a:defRPr/>
            </a:pPr>
            <a:endParaRPr lang="en-US" dirty="0"/>
          </a:p>
        </p:txBody>
      </p:sp>
      <p:sp>
        <p:nvSpPr>
          <p:cNvPr id="21511" name="Rectangle 7"/>
          <p:cNvSpPr>
            <a:spLocks noGrp="1" noChangeArrowheads="1"/>
          </p:cNvSpPr>
          <p:nvPr>
            <p:ph type="sldNum" sz="quarter" idx="5"/>
          </p:nvPr>
        </p:nvSpPr>
        <p:spPr bwMode="auto">
          <a:xfrm>
            <a:off x="5273541" y="14052509"/>
            <a:ext cx="4033943" cy="739775"/>
          </a:xfrm>
          <a:prstGeom prst="rect">
            <a:avLst/>
          </a:prstGeom>
          <a:noFill/>
          <a:ln w="9525">
            <a:noFill/>
            <a:miter lim="800000"/>
            <a:headEnd/>
            <a:tailEnd/>
          </a:ln>
          <a:effectLst/>
        </p:spPr>
        <p:txBody>
          <a:bodyPr vert="horz" wrap="square" lIns="34346" tIns="17173" rIns="34346" bIns="17173" numCol="1" anchor="b" anchorCtr="0" compatLnSpc="1">
            <a:prstTxWarp prst="textNoShape">
              <a:avLst/>
            </a:prstTxWarp>
          </a:bodyPr>
          <a:lstStyle>
            <a:lvl1pPr algn="r" defTabSz="343176">
              <a:defRPr sz="400"/>
            </a:lvl1pPr>
          </a:lstStyle>
          <a:p>
            <a:pPr>
              <a:defRPr/>
            </a:pPr>
            <a:fld id="{9F985C6B-E8A6-4805-808E-7AF778489DC0}" type="slidenum">
              <a:rPr lang="en-US"/>
              <a:pPr>
                <a:defRPr/>
              </a:pPr>
              <a:t>‹#›</a:t>
            </a:fld>
            <a:endParaRPr lang="en-US" dirty="0"/>
          </a:p>
        </p:txBody>
      </p:sp>
    </p:spTree>
    <p:extLst>
      <p:ext uri="{BB962C8B-B14F-4D97-AF65-F5344CB8AC3E}">
        <p14:creationId xmlns:p14="http://schemas.microsoft.com/office/powerpoint/2010/main" val="2709814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72" kern="1200">
        <a:solidFill>
          <a:schemeClr val="tx1"/>
        </a:solidFill>
        <a:latin typeface="Times New Roman" pitchFamily="18" charset="0"/>
        <a:ea typeface="+mn-ea"/>
        <a:cs typeface="+mn-cs"/>
      </a:defRPr>
    </a:lvl1pPr>
    <a:lvl2pPr marL="439892" algn="l" rtl="0" eaLnBrk="0" fontAlgn="base" hangingPunct="0">
      <a:spcBef>
        <a:spcPct val="30000"/>
      </a:spcBef>
      <a:spcAft>
        <a:spcPct val="0"/>
      </a:spcAft>
      <a:defRPr sz="1172" kern="1200">
        <a:solidFill>
          <a:schemeClr val="tx1"/>
        </a:solidFill>
        <a:latin typeface="Times New Roman" pitchFamily="18" charset="0"/>
        <a:ea typeface="+mn-ea"/>
        <a:cs typeface="+mn-cs"/>
      </a:defRPr>
    </a:lvl2pPr>
    <a:lvl3pPr marL="879785" algn="l" rtl="0" eaLnBrk="0" fontAlgn="base" hangingPunct="0">
      <a:spcBef>
        <a:spcPct val="30000"/>
      </a:spcBef>
      <a:spcAft>
        <a:spcPct val="0"/>
      </a:spcAft>
      <a:defRPr sz="1172" kern="1200">
        <a:solidFill>
          <a:schemeClr val="tx1"/>
        </a:solidFill>
        <a:latin typeface="Times New Roman" pitchFamily="18" charset="0"/>
        <a:ea typeface="+mn-ea"/>
        <a:cs typeface="+mn-cs"/>
      </a:defRPr>
    </a:lvl3pPr>
    <a:lvl4pPr marL="1319677" algn="l" rtl="0" eaLnBrk="0" fontAlgn="base" hangingPunct="0">
      <a:spcBef>
        <a:spcPct val="30000"/>
      </a:spcBef>
      <a:spcAft>
        <a:spcPct val="0"/>
      </a:spcAft>
      <a:defRPr sz="1172" kern="1200">
        <a:solidFill>
          <a:schemeClr val="tx1"/>
        </a:solidFill>
        <a:latin typeface="Times New Roman" pitchFamily="18" charset="0"/>
        <a:ea typeface="+mn-ea"/>
        <a:cs typeface="+mn-cs"/>
      </a:defRPr>
    </a:lvl4pPr>
    <a:lvl5pPr marL="1759570" algn="l" rtl="0" eaLnBrk="0" fontAlgn="base" hangingPunct="0">
      <a:spcBef>
        <a:spcPct val="30000"/>
      </a:spcBef>
      <a:spcAft>
        <a:spcPct val="0"/>
      </a:spcAft>
      <a:defRPr sz="1172" kern="1200">
        <a:solidFill>
          <a:schemeClr val="tx1"/>
        </a:solidFill>
        <a:latin typeface="Times New Roman" pitchFamily="18" charset="0"/>
        <a:ea typeface="+mn-ea"/>
        <a:cs typeface="+mn-cs"/>
      </a:defRPr>
    </a:lvl5pPr>
    <a:lvl6pPr marL="2199464" algn="l" defTabSz="879785" rtl="0" eaLnBrk="1" latinLnBrk="0" hangingPunct="1">
      <a:defRPr sz="1172" kern="1200">
        <a:solidFill>
          <a:schemeClr val="tx1"/>
        </a:solidFill>
        <a:latin typeface="+mn-lt"/>
        <a:ea typeface="+mn-ea"/>
        <a:cs typeface="+mn-cs"/>
      </a:defRPr>
    </a:lvl6pPr>
    <a:lvl7pPr marL="2639356" algn="l" defTabSz="879785" rtl="0" eaLnBrk="1" latinLnBrk="0" hangingPunct="1">
      <a:defRPr sz="1172" kern="1200">
        <a:solidFill>
          <a:schemeClr val="tx1"/>
        </a:solidFill>
        <a:latin typeface="+mn-lt"/>
        <a:ea typeface="+mn-ea"/>
        <a:cs typeface="+mn-cs"/>
      </a:defRPr>
    </a:lvl7pPr>
    <a:lvl8pPr marL="3079249" algn="l" defTabSz="879785" rtl="0" eaLnBrk="1" latinLnBrk="0" hangingPunct="1">
      <a:defRPr sz="1172" kern="1200">
        <a:solidFill>
          <a:schemeClr val="tx1"/>
        </a:solidFill>
        <a:latin typeface="+mn-lt"/>
        <a:ea typeface="+mn-ea"/>
        <a:cs typeface="+mn-cs"/>
      </a:defRPr>
    </a:lvl8pPr>
    <a:lvl9pPr marL="3519140" algn="l" defTabSz="879785" rtl="0" eaLnBrk="1" latinLnBrk="0" hangingPunct="1">
      <a:defRPr sz="117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7466C-A71F-BE15-6537-27EFD8A2AA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E3E2AE-7D1E-4909-55CE-9CA210B6AB5D}"/>
              </a:ext>
            </a:extLst>
          </p:cNvPr>
          <p:cNvSpPr>
            <a:spLocks noGrp="1" noRot="1" noChangeAspect="1"/>
          </p:cNvSpPr>
          <p:nvPr>
            <p:ph type="sldImg"/>
          </p:nvPr>
        </p:nvSpPr>
        <p:spPr>
          <a:xfrm>
            <a:off x="-277813" y="1109663"/>
            <a:ext cx="9864726" cy="5548312"/>
          </a:xfrm>
        </p:spPr>
      </p:sp>
      <p:sp>
        <p:nvSpPr>
          <p:cNvPr id="3" name="Notes Placeholder 2">
            <a:extLst>
              <a:ext uri="{FF2B5EF4-FFF2-40B4-BE49-F238E27FC236}">
                <a16:creationId xmlns:a16="http://schemas.microsoft.com/office/drawing/2014/main" id="{4A643596-8690-4221-7CE0-5A92919E72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BC2D70-AF4F-30F0-D5D6-EC15FDF06CBF}"/>
              </a:ext>
            </a:extLst>
          </p:cNvPr>
          <p:cNvSpPr>
            <a:spLocks noGrp="1"/>
          </p:cNvSpPr>
          <p:nvPr>
            <p:ph type="sldNum" sz="quarter" idx="5"/>
          </p:nvPr>
        </p:nvSpPr>
        <p:spPr/>
        <p:txBody>
          <a:bodyPr/>
          <a:lstStyle/>
          <a:p>
            <a:pPr marL="0" marR="0" lvl="0" indent="0" algn="r" defTabSz="343176" rtl="0" eaLnBrk="1" fontAlgn="base" latinLnBrk="0" hangingPunct="1">
              <a:lnSpc>
                <a:spcPct val="100000"/>
              </a:lnSpc>
              <a:spcBef>
                <a:spcPct val="0"/>
              </a:spcBef>
              <a:spcAft>
                <a:spcPct val="0"/>
              </a:spcAft>
              <a:buClrTx/>
              <a:buSzTx/>
              <a:buFontTx/>
              <a:buNone/>
              <a:tabLst/>
              <a:defRPr/>
            </a:pPr>
            <a:fld id="{9F985C6B-E8A6-4805-808E-7AF778489DC0}" type="slidenum">
              <a:rPr kumimoji="0" lang="en-US" sz="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343176" rtl="0" eaLnBrk="1" fontAlgn="base" latinLnBrk="0" hangingPunct="1">
                <a:lnSpc>
                  <a:spcPct val="100000"/>
                </a:lnSpc>
                <a:spcBef>
                  <a:spcPct val="0"/>
                </a:spcBef>
                <a:spcAft>
                  <a:spcPct val="0"/>
                </a:spcAft>
                <a:buClrTx/>
                <a:buSzTx/>
                <a:buFontTx/>
                <a:buNone/>
                <a:tabLst/>
                <a:defRPr/>
              </a:pPr>
              <a:t>1</a:t>
            </a:fld>
            <a:endParaRPr kumimoji="0" lang="en-US" sz="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08735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Insert Title (this should be a conclusion statement, without data)</a:t>
            </a:r>
          </a:p>
        </p:txBody>
      </p:sp>
      <p:sp>
        <p:nvSpPr>
          <p:cNvPr id="4" name="Text Placeholder 3"/>
          <p:cNvSpPr>
            <a:spLocks noGrp="1"/>
          </p:cNvSpPr>
          <p:nvPr>
            <p:ph type="body" sz="quarter" idx="10" hasCustomPrompt="1"/>
          </p:nvPr>
        </p:nvSpPr>
        <p:spPr>
          <a:xfrm>
            <a:off x="332509" y="1737404"/>
            <a:ext cx="28595782" cy="867342"/>
          </a:xfrm>
          <a:prstGeom prst="rect">
            <a:avLst/>
          </a:prstGeom>
        </p:spPr>
        <p:txBody>
          <a:bodyPr/>
          <a:lstStyle>
            <a:lvl1pPr marL="0" indent="0" algn="ctr">
              <a:lnSpc>
                <a:spcPct val="95000"/>
              </a:lnSpc>
              <a:buFont typeface="Arial" panose="020B0604020202020204" pitchFamily="34" charset="0"/>
              <a:buNone/>
              <a:defRPr sz="2133" baseline="0">
                <a:solidFill>
                  <a:srgbClr val="9D9D9D"/>
                </a:solidFill>
              </a:defRPr>
            </a:lvl1pPr>
            <a:lvl2pPr marL="0" indent="0" algn="ctr">
              <a:lnSpc>
                <a:spcPct val="95000"/>
              </a:lnSpc>
              <a:buNone/>
              <a:defRPr sz="1778" b="1" baseline="0">
                <a:solidFill>
                  <a:srgbClr val="9D9D9D"/>
                </a:solidFill>
              </a:defRPr>
            </a:lvl2pPr>
          </a:lstStyle>
          <a:p>
            <a:pPr lvl="0"/>
            <a:r>
              <a:rPr lang="en-US"/>
              <a:t>Author Line Here, Enter Authors Here</a:t>
            </a:r>
          </a:p>
          <a:p>
            <a:pPr lvl="1"/>
            <a:r>
              <a:rPr lang="en-US"/>
              <a:t>Affiliate Line Here, Enter Affiliates Here</a:t>
            </a:r>
          </a:p>
        </p:txBody>
      </p:sp>
      <p:sp>
        <p:nvSpPr>
          <p:cNvPr id="28" name="Content Placeholder 27"/>
          <p:cNvSpPr>
            <a:spLocks noGrp="1"/>
          </p:cNvSpPr>
          <p:nvPr>
            <p:ph sz="quarter" idx="13"/>
          </p:nvPr>
        </p:nvSpPr>
        <p:spPr>
          <a:xfrm>
            <a:off x="7611919" y="3152109"/>
            <a:ext cx="6755245" cy="5184648"/>
          </a:xfrm>
          <a:prstGeom prst="rect">
            <a:avLst/>
          </a:prstGeom>
          <a:solidFill>
            <a:schemeClr val="bg1"/>
          </a:solidFill>
          <a:effectLst>
            <a:outerShdw dist="139700" dir="2700000" algn="tl" rotWithShape="0">
              <a:prstClr val="black">
                <a:alpha val="40000"/>
              </a:prstClr>
            </a:outerShdw>
          </a:effectLst>
        </p:spPr>
        <p:txBody>
          <a:bodyPr vert="horz" lIns="274320" tIns="182880" rIns="274320" bIns="18288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p:cNvSpPr>
            <a:spLocks noGrp="1"/>
          </p:cNvSpPr>
          <p:nvPr>
            <p:ph sz="quarter" idx="14"/>
          </p:nvPr>
        </p:nvSpPr>
        <p:spPr>
          <a:xfrm>
            <a:off x="14891327" y="3152109"/>
            <a:ext cx="6755246" cy="5184648"/>
          </a:xfrm>
          <a:prstGeom prst="rect">
            <a:avLst/>
          </a:prstGeom>
          <a:solidFill>
            <a:schemeClr val="bg1"/>
          </a:solidFill>
          <a:effectLst>
            <a:outerShdw dist="139700" dir="2700000" algn="tl" rotWithShape="0">
              <a:prstClr val="black">
                <a:alpha val="40000"/>
              </a:prstClr>
            </a:outerShdw>
          </a:effectLst>
        </p:spPr>
        <p:txBody>
          <a:bodyPr vert="horz" lIns="274320" tIns="182880" rIns="274320" bIns="18288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1"/>
          <p:cNvSpPr>
            <a:spLocks noGrp="1"/>
          </p:cNvSpPr>
          <p:nvPr>
            <p:ph sz="quarter" idx="15"/>
          </p:nvPr>
        </p:nvSpPr>
        <p:spPr>
          <a:xfrm>
            <a:off x="22171891" y="3152109"/>
            <a:ext cx="6756400" cy="5184648"/>
          </a:xfrm>
          <a:prstGeom prst="rect">
            <a:avLst/>
          </a:prstGeom>
          <a:solidFill>
            <a:schemeClr val="bg1"/>
          </a:solidFill>
          <a:effectLst>
            <a:outerShdw dist="139700" dir="2700000" algn="tl" rotWithShape="0">
              <a:prstClr val="black">
                <a:alpha val="40000"/>
              </a:prstClr>
            </a:outerShdw>
          </a:effectLst>
        </p:spPr>
        <p:txBody>
          <a:bodyPr vert="horz" lIns="274320" tIns="182880" rIns="274320" bIns="18288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16"/>
          </p:nvPr>
        </p:nvSpPr>
        <p:spPr>
          <a:xfrm>
            <a:off x="332510" y="9151316"/>
            <a:ext cx="6754091" cy="182042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5"/>
          <p:cNvSpPr>
            <a:spLocks noGrp="1"/>
          </p:cNvSpPr>
          <p:nvPr>
            <p:ph sz="quarter" idx="17"/>
          </p:nvPr>
        </p:nvSpPr>
        <p:spPr>
          <a:xfrm>
            <a:off x="7611919" y="9151316"/>
            <a:ext cx="6755245" cy="182042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37"/>
          <p:cNvSpPr>
            <a:spLocks noGrp="1"/>
          </p:cNvSpPr>
          <p:nvPr>
            <p:ph sz="quarter" idx="18"/>
          </p:nvPr>
        </p:nvSpPr>
        <p:spPr>
          <a:xfrm>
            <a:off x="14891327" y="9151316"/>
            <a:ext cx="6755246" cy="182042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9"/>
          <p:cNvSpPr>
            <a:spLocks noGrp="1"/>
          </p:cNvSpPr>
          <p:nvPr>
            <p:ph sz="quarter" idx="19"/>
          </p:nvPr>
        </p:nvSpPr>
        <p:spPr>
          <a:xfrm>
            <a:off x="22171891" y="9151316"/>
            <a:ext cx="6756400" cy="182042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Text Placeholder 41"/>
          <p:cNvSpPr>
            <a:spLocks noGrp="1"/>
          </p:cNvSpPr>
          <p:nvPr>
            <p:ph type="body" sz="quarter" idx="20" hasCustomPrompt="1"/>
          </p:nvPr>
        </p:nvSpPr>
        <p:spPr>
          <a:xfrm>
            <a:off x="332509" y="16039324"/>
            <a:ext cx="10188864" cy="342980"/>
          </a:xfrm>
          <a:prstGeom prst="rect">
            <a:avLst/>
          </a:prstGeom>
        </p:spPr>
        <p:txBody>
          <a:bodyPr lIns="0" rIns="0"/>
          <a:lstStyle>
            <a:lvl1pPr>
              <a:defRPr sz="1707">
                <a:solidFill>
                  <a:schemeClr val="bg1"/>
                </a:solidFill>
              </a:defRPr>
            </a:lvl1pPr>
          </a:lstStyle>
          <a:p>
            <a:r>
              <a:rPr lang="en-US" sz="1422" b="1">
                <a:solidFill>
                  <a:schemeClr val="bg1"/>
                </a:solidFill>
                <a:latin typeface="Arial" charset="0"/>
              </a:rPr>
              <a:t>Full name of conference; City, State; Month Start date – End date, Year</a:t>
            </a:r>
            <a:endParaRPr lang="en-US" sz="1422"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091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BEFA21-BA15-FCC1-EF69-C03579103E0F}"/>
              </a:ext>
            </a:extLst>
          </p:cNvPr>
          <p:cNvSpPr/>
          <p:nvPr userDrawn="1"/>
        </p:nvSpPr>
        <p:spPr bwMode="auto">
          <a:xfrm>
            <a:off x="8078325" y="1764"/>
            <a:ext cx="21184401" cy="10084345"/>
          </a:xfrm>
          <a:prstGeom prst="rect">
            <a:avLst/>
          </a:prstGeom>
          <a:solidFill>
            <a:srgbClr val="D9D9D9"/>
          </a:solidFill>
          <a:ln w="9525">
            <a:noFill/>
            <a:miter lim="800000"/>
            <a:headEnd/>
            <a:tailEnd/>
          </a:ln>
        </p:spPr>
        <p:txBody>
          <a:bodyPr wrap="none" lIns="80092" tIns="40046" rIns="80092" bIns="40046" rtlCol="0" anchor="ctr"/>
          <a:lstStyle/>
          <a:p>
            <a:pPr algn="ctr"/>
            <a:endParaRPr lang="en-US" sz="1667" dirty="0">
              <a:latin typeface="+mn-lt"/>
            </a:endParaRPr>
          </a:p>
        </p:txBody>
      </p:sp>
      <p:sp>
        <p:nvSpPr>
          <p:cNvPr id="5" name="Rectangle 4">
            <a:extLst>
              <a:ext uri="{FF2B5EF4-FFF2-40B4-BE49-F238E27FC236}">
                <a16:creationId xmlns:a16="http://schemas.microsoft.com/office/drawing/2014/main" id="{FDDE875B-290D-64D9-C82F-D577862EF556}"/>
              </a:ext>
            </a:extLst>
          </p:cNvPr>
          <p:cNvSpPr/>
          <p:nvPr userDrawn="1"/>
        </p:nvSpPr>
        <p:spPr bwMode="auto">
          <a:xfrm>
            <a:off x="-1" y="-1"/>
            <a:ext cx="8107797" cy="16459201"/>
          </a:xfrm>
          <a:prstGeom prst="rect">
            <a:avLst/>
          </a:prstGeom>
          <a:gradFill flip="none" rotWithShape="1">
            <a:gsLst>
              <a:gs pos="0">
                <a:srgbClr val="263F6A"/>
              </a:gs>
              <a:gs pos="95000">
                <a:srgbClr val="B1059D"/>
              </a:gs>
            </a:gsLst>
            <a:lin ang="16200000" scaled="1"/>
            <a:tileRect/>
          </a:gradFill>
          <a:ln w="9525">
            <a:noFill/>
            <a:miter lim="800000"/>
            <a:headEnd/>
            <a:tailEnd/>
          </a:ln>
        </p:spPr>
        <p:txBody>
          <a:bodyPr wrap="none" lIns="80092" tIns="40046" rIns="80092" bIns="40046" rtlCol="0" anchor="ctr"/>
          <a:lstStyle/>
          <a:p>
            <a:pPr algn="ctr"/>
            <a:endParaRPr lang="en-US" sz="2133" dirty="0"/>
          </a:p>
        </p:txBody>
      </p:sp>
    </p:spTree>
    <p:extLst>
      <p:ext uri="{BB962C8B-B14F-4D97-AF65-F5344CB8AC3E}">
        <p14:creationId xmlns:p14="http://schemas.microsoft.com/office/powerpoint/2010/main" val="3787704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BEFA21-BA15-FCC1-EF69-C03579103E0F}"/>
              </a:ext>
            </a:extLst>
          </p:cNvPr>
          <p:cNvSpPr/>
          <p:nvPr userDrawn="1"/>
        </p:nvSpPr>
        <p:spPr bwMode="auto">
          <a:xfrm>
            <a:off x="8078325" y="1764"/>
            <a:ext cx="21184401" cy="10084345"/>
          </a:xfrm>
          <a:prstGeom prst="rect">
            <a:avLst/>
          </a:prstGeom>
          <a:solidFill>
            <a:srgbClr val="D9D9D9"/>
          </a:solidFill>
          <a:ln w="9525">
            <a:noFill/>
            <a:miter lim="800000"/>
            <a:headEnd/>
            <a:tailEnd/>
          </a:ln>
        </p:spPr>
        <p:txBody>
          <a:bodyPr wrap="none" lIns="80092" tIns="40046" rIns="80092" bIns="40046" rtlCol="0" anchor="ctr"/>
          <a:lstStyle/>
          <a:p>
            <a:pPr algn="ctr"/>
            <a:endParaRPr lang="en-US" sz="1667" dirty="0">
              <a:latin typeface="+mn-lt"/>
            </a:endParaRPr>
          </a:p>
        </p:txBody>
      </p:sp>
      <p:sp>
        <p:nvSpPr>
          <p:cNvPr id="5" name="Rectangle 4">
            <a:extLst>
              <a:ext uri="{FF2B5EF4-FFF2-40B4-BE49-F238E27FC236}">
                <a16:creationId xmlns:a16="http://schemas.microsoft.com/office/drawing/2014/main" id="{FDDE875B-290D-64D9-C82F-D577862EF556}"/>
              </a:ext>
            </a:extLst>
          </p:cNvPr>
          <p:cNvSpPr/>
          <p:nvPr userDrawn="1"/>
        </p:nvSpPr>
        <p:spPr bwMode="auto">
          <a:xfrm>
            <a:off x="-1" y="-1"/>
            <a:ext cx="8107797" cy="16459201"/>
          </a:xfrm>
          <a:prstGeom prst="rect">
            <a:avLst/>
          </a:prstGeom>
          <a:solidFill>
            <a:srgbClr val="692383"/>
          </a:solidFill>
          <a:ln w="9525">
            <a:noFill/>
            <a:miter lim="800000"/>
            <a:headEnd/>
            <a:tailEnd/>
          </a:ln>
        </p:spPr>
        <p:txBody>
          <a:bodyPr wrap="none" lIns="80092" tIns="40046" rIns="80092" bIns="40046" rtlCol="0" anchor="ctr"/>
          <a:lstStyle/>
          <a:p>
            <a:pPr algn="ctr"/>
            <a:endParaRPr lang="en-US" sz="2133" dirty="0"/>
          </a:p>
        </p:txBody>
      </p:sp>
    </p:spTree>
    <p:extLst>
      <p:ext uri="{BB962C8B-B14F-4D97-AF65-F5344CB8AC3E}">
        <p14:creationId xmlns:p14="http://schemas.microsoft.com/office/powerpoint/2010/main" val="288256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BEFA21-BA15-FCC1-EF69-C03579103E0F}"/>
              </a:ext>
            </a:extLst>
          </p:cNvPr>
          <p:cNvSpPr/>
          <p:nvPr userDrawn="1"/>
        </p:nvSpPr>
        <p:spPr bwMode="auto">
          <a:xfrm>
            <a:off x="8078325" y="1764"/>
            <a:ext cx="21184401" cy="10084345"/>
          </a:xfrm>
          <a:prstGeom prst="rect">
            <a:avLst/>
          </a:prstGeom>
          <a:solidFill>
            <a:srgbClr val="D9D9D9"/>
          </a:solidFill>
          <a:ln w="9525">
            <a:noFill/>
            <a:miter lim="800000"/>
            <a:headEnd/>
            <a:tailEnd/>
          </a:ln>
        </p:spPr>
        <p:txBody>
          <a:bodyPr wrap="none" lIns="80092" tIns="40046" rIns="80092" bIns="40046" rtlCol="0" anchor="ctr"/>
          <a:lstStyle/>
          <a:p>
            <a:pPr algn="ctr"/>
            <a:endParaRPr lang="en-US" sz="1667" dirty="0">
              <a:latin typeface="+mn-lt"/>
            </a:endParaRPr>
          </a:p>
        </p:txBody>
      </p:sp>
      <p:sp>
        <p:nvSpPr>
          <p:cNvPr id="5" name="Rectangle 4">
            <a:extLst>
              <a:ext uri="{FF2B5EF4-FFF2-40B4-BE49-F238E27FC236}">
                <a16:creationId xmlns:a16="http://schemas.microsoft.com/office/drawing/2014/main" id="{FDDE875B-290D-64D9-C82F-D577862EF556}"/>
              </a:ext>
            </a:extLst>
          </p:cNvPr>
          <p:cNvSpPr/>
          <p:nvPr userDrawn="1"/>
        </p:nvSpPr>
        <p:spPr bwMode="auto">
          <a:xfrm>
            <a:off x="-1" y="-1"/>
            <a:ext cx="8107797" cy="16459201"/>
          </a:xfrm>
          <a:prstGeom prst="rect">
            <a:avLst/>
          </a:prstGeom>
          <a:solidFill>
            <a:srgbClr val="692383"/>
          </a:solidFill>
          <a:ln w="9525">
            <a:noFill/>
            <a:miter lim="800000"/>
            <a:headEnd/>
            <a:tailEnd/>
          </a:ln>
        </p:spPr>
        <p:txBody>
          <a:bodyPr wrap="none" lIns="80092" tIns="40046" rIns="80092" bIns="40046" rtlCol="0" anchor="ctr"/>
          <a:lstStyle/>
          <a:p>
            <a:pPr algn="ctr"/>
            <a:endParaRPr lang="en-US" sz="2133" dirty="0"/>
          </a:p>
        </p:txBody>
      </p:sp>
    </p:spTree>
    <p:extLst>
      <p:ext uri="{BB962C8B-B14F-4D97-AF65-F5344CB8AC3E}">
        <p14:creationId xmlns:p14="http://schemas.microsoft.com/office/powerpoint/2010/main" val="571614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BEFA21-BA15-FCC1-EF69-C03579103E0F}"/>
              </a:ext>
            </a:extLst>
          </p:cNvPr>
          <p:cNvSpPr/>
          <p:nvPr userDrawn="1"/>
        </p:nvSpPr>
        <p:spPr bwMode="auto">
          <a:xfrm>
            <a:off x="8078325" y="1765"/>
            <a:ext cx="21184401" cy="8785396"/>
          </a:xfrm>
          <a:prstGeom prst="rect">
            <a:avLst/>
          </a:prstGeom>
          <a:solidFill>
            <a:srgbClr val="D9D9D9"/>
          </a:solidFill>
          <a:ln w="9525">
            <a:noFill/>
            <a:miter lim="800000"/>
            <a:headEnd/>
            <a:tailEnd/>
          </a:ln>
        </p:spPr>
        <p:txBody>
          <a:bodyPr wrap="none" lIns="80092" tIns="40046" rIns="80092" bIns="40046" rtlCol="0" anchor="ctr"/>
          <a:lstStyle/>
          <a:p>
            <a:pPr algn="ctr"/>
            <a:endParaRPr lang="en-US" sz="1667" dirty="0">
              <a:latin typeface="+mn-lt"/>
            </a:endParaRPr>
          </a:p>
        </p:txBody>
      </p:sp>
      <p:sp>
        <p:nvSpPr>
          <p:cNvPr id="5" name="Rectangle 4">
            <a:extLst>
              <a:ext uri="{FF2B5EF4-FFF2-40B4-BE49-F238E27FC236}">
                <a16:creationId xmlns:a16="http://schemas.microsoft.com/office/drawing/2014/main" id="{FDDE875B-290D-64D9-C82F-D577862EF556}"/>
              </a:ext>
            </a:extLst>
          </p:cNvPr>
          <p:cNvSpPr/>
          <p:nvPr userDrawn="1"/>
        </p:nvSpPr>
        <p:spPr bwMode="auto">
          <a:xfrm>
            <a:off x="-1" y="-1"/>
            <a:ext cx="8107797" cy="16459201"/>
          </a:xfrm>
          <a:prstGeom prst="rect">
            <a:avLst/>
          </a:prstGeom>
          <a:solidFill>
            <a:srgbClr val="566284"/>
          </a:solidFill>
          <a:ln w="9525">
            <a:noFill/>
            <a:miter lim="800000"/>
            <a:headEnd/>
            <a:tailEnd/>
          </a:ln>
        </p:spPr>
        <p:txBody>
          <a:bodyPr wrap="none" lIns="80092" tIns="40046" rIns="80092" bIns="40046" rtlCol="0" anchor="ctr"/>
          <a:lstStyle/>
          <a:p>
            <a:pPr algn="ctr"/>
            <a:endParaRPr lang="en-US" dirty="0"/>
          </a:p>
        </p:txBody>
      </p:sp>
    </p:spTree>
    <p:extLst>
      <p:ext uri="{BB962C8B-B14F-4D97-AF65-F5344CB8AC3E}">
        <p14:creationId xmlns:p14="http://schemas.microsoft.com/office/powerpoint/2010/main" val="71410468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5347" y="16040578"/>
            <a:ext cx="29260800" cy="421234"/>
          </a:xfrm>
          <a:prstGeom prst="rect">
            <a:avLst/>
          </a:prstGeom>
          <a:solidFill>
            <a:srgbClr val="D52B1E"/>
          </a:solidFill>
          <a:ln w="9525">
            <a:noFill/>
            <a:miter lim="800000"/>
            <a:headEnd/>
            <a:tailEnd/>
          </a:ln>
        </p:spPr>
        <p:txBody>
          <a:bodyPr wrap="none" lIns="80092" tIns="40046" rIns="80092" bIns="40046" rtlCol="0" anchor="ctr"/>
          <a:lstStyle/>
          <a:p>
            <a:pPr algn="ctr"/>
            <a:endParaRPr lang="en-US" sz="2133" dirty="0"/>
          </a:p>
        </p:txBody>
      </p:sp>
      <p:sp>
        <p:nvSpPr>
          <p:cNvPr id="1026" name="Rectangle 2"/>
          <p:cNvSpPr>
            <a:spLocks noGrp="1" noChangeArrowheads="1"/>
          </p:cNvSpPr>
          <p:nvPr>
            <p:ph type="title"/>
          </p:nvPr>
        </p:nvSpPr>
        <p:spPr bwMode="auto">
          <a:xfrm>
            <a:off x="332518" y="137161"/>
            <a:ext cx="28595773" cy="1369885"/>
          </a:xfrm>
          <a:prstGeom prst="rect">
            <a:avLst/>
          </a:prstGeom>
          <a:noFill/>
          <a:ln w="9525">
            <a:noFill/>
            <a:miter lim="800000"/>
            <a:headEnd/>
            <a:tailEnd/>
          </a:ln>
        </p:spPr>
        <p:txBody>
          <a:bodyPr vert="horz" wrap="square" lIns="360414" tIns="180207" rIns="360414" bIns="180207" numCol="1" anchor="ctr" anchorCtr="0" compatLnSpc="1">
            <a:prstTxWarp prst="textNoShape">
              <a:avLst/>
            </a:prstTxWarp>
          </a:bodyPr>
          <a:lstStyle/>
          <a:p>
            <a:pPr lvl="0"/>
            <a:r>
              <a:rPr lang="en-US"/>
              <a:t>Insert Title (this should be a conclusion statement, without data)</a:t>
            </a:r>
          </a:p>
        </p:txBody>
      </p:sp>
    </p:spTree>
    <p:extLst>
      <p:ext uri="{BB962C8B-B14F-4D97-AF65-F5344CB8AC3E}">
        <p14:creationId xmlns:p14="http://schemas.microsoft.com/office/powerpoint/2010/main" val="4168461844"/>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2562624" rtl="0" eaLnBrk="0" fontAlgn="base" hangingPunct="0">
        <a:lnSpc>
          <a:spcPct val="95000"/>
        </a:lnSpc>
        <a:spcBef>
          <a:spcPct val="0"/>
        </a:spcBef>
        <a:spcAft>
          <a:spcPct val="0"/>
        </a:spcAft>
        <a:defRPr sz="3840" b="1" baseline="0">
          <a:solidFill>
            <a:schemeClr val="bg1"/>
          </a:solidFill>
          <a:effectLst/>
          <a:latin typeface="+mj-lt"/>
          <a:ea typeface="+mj-ea"/>
          <a:cs typeface="+mj-cs"/>
        </a:defRPr>
      </a:lvl1pPr>
      <a:lvl2pPr algn="ctr" defTabSz="2562624" rtl="0" eaLnBrk="0" fontAlgn="base" hangingPunct="0">
        <a:spcBef>
          <a:spcPct val="0"/>
        </a:spcBef>
        <a:spcAft>
          <a:spcPct val="0"/>
        </a:spcAft>
        <a:defRPr sz="12373">
          <a:solidFill>
            <a:schemeClr val="tx2"/>
          </a:solidFill>
          <a:latin typeface="Times New Roman" pitchFamily="18" charset="0"/>
        </a:defRPr>
      </a:lvl2pPr>
      <a:lvl3pPr algn="ctr" defTabSz="2562624" rtl="0" eaLnBrk="0" fontAlgn="base" hangingPunct="0">
        <a:spcBef>
          <a:spcPct val="0"/>
        </a:spcBef>
        <a:spcAft>
          <a:spcPct val="0"/>
        </a:spcAft>
        <a:defRPr sz="12373">
          <a:solidFill>
            <a:schemeClr val="tx2"/>
          </a:solidFill>
          <a:latin typeface="Times New Roman" pitchFamily="18" charset="0"/>
        </a:defRPr>
      </a:lvl3pPr>
      <a:lvl4pPr algn="ctr" defTabSz="2562624" rtl="0" eaLnBrk="0" fontAlgn="base" hangingPunct="0">
        <a:spcBef>
          <a:spcPct val="0"/>
        </a:spcBef>
        <a:spcAft>
          <a:spcPct val="0"/>
        </a:spcAft>
        <a:defRPr sz="12373">
          <a:solidFill>
            <a:schemeClr val="tx2"/>
          </a:solidFill>
          <a:latin typeface="Times New Roman" pitchFamily="18" charset="0"/>
        </a:defRPr>
      </a:lvl4pPr>
      <a:lvl5pPr algn="ctr" defTabSz="2562624" rtl="0" eaLnBrk="0" fontAlgn="base" hangingPunct="0">
        <a:spcBef>
          <a:spcPct val="0"/>
        </a:spcBef>
        <a:spcAft>
          <a:spcPct val="0"/>
        </a:spcAft>
        <a:defRPr sz="12373">
          <a:solidFill>
            <a:schemeClr val="tx2"/>
          </a:solidFill>
          <a:latin typeface="Times New Roman" pitchFamily="18" charset="0"/>
        </a:defRPr>
      </a:lvl5pPr>
      <a:lvl6pPr marL="400453" algn="ctr" defTabSz="2562624" rtl="0" fontAlgn="base">
        <a:spcBef>
          <a:spcPct val="0"/>
        </a:spcBef>
        <a:spcAft>
          <a:spcPct val="0"/>
        </a:spcAft>
        <a:defRPr sz="12373">
          <a:solidFill>
            <a:schemeClr val="tx2"/>
          </a:solidFill>
          <a:latin typeface="Times New Roman" pitchFamily="18" charset="0"/>
        </a:defRPr>
      </a:lvl6pPr>
      <a:lvl7pPr marL="800906" algn="ctr" defTabSz="2562624" rtl="0" fontAlgn="base">
        <a:spcBef>
          <a:spcPct val="0"/>
        </a:spcBef>
        <a:spcAft>
          <a:spcPct val="0"/>
        </a:spcAft>
        <a:defRPr sz="12373">
          <a:solidFill>
            <a:schemeClr val="tx2"/>
          </a:solidFill>
          <a:latin typeface="Times New Roman" pitchFamily="18" charset="0"/>
        </a:defRPr>
      </a:lvl7pPr>
      <a:lvl8pPr marL="1201359" algn="ctr" defTabSz="2562624" rtl="0" fontAlgn="base">
        <a:spcBef>
          <a:spcPct val="0"/>
        </a:spcBef>
        <a:spcAft>
          <a:spcPct val="0"/>
        </a:spcAft>
        <a:defRPr sz="12373">
          <a:solidFill>
            <a:schemeClr val="tx2"/>
          </a:solidFill>
          <a:latin typeface="Times New Roman" pitchFamily="18" charset="0"/>
        </a:defRPr>
      </a:lvl8pPr>
      <a:lvl9pPr marL="1601812" algn="ctr" defTabSz="2562624" rtl="0" fontAlgn="base">
        <a:spcBef>
          <a:spcPct val="0"/>
        </a:spcBef>
        <a:spcAft>
          <a:spcPct val="0"/>
        </a:spcAft>
        <a:defRPr sz="12373">
          <a:solidFill>
            <a:schemeClr val="tx2"/>
          </a:solidFill>
          <a:latin typeface="Times New Roman" pitchFamily="18" charset="0"/>
        </a:defRPr>
      </a:lvl9pPr>
    </p:titleStyle>
    <p:bodyStyle>
      <a:lvl1pPr marL="0" indent="0" algn="l" defTabSz="2562624" rtl="0" eaLnBrk="0" fontAlgn="base" hangingPunct="0">
        <a:spcBef>
          <a:spcPts val="853"/>
        </a:spcBef>
        <a:spcAft>
          <a:spcPct val="0"/>
        </a:spcAft>
        <a:buClr>
          <a:schemeClr val="accent1"/>
        </a:buClr>
        <a:buFont typeface="Arial" panose="020B0604020202020204" pitchFamily="34" charset="0"/>
        <a:buNone/>
        <a:defRPr lang="en-US" sz="1564" b="1" kern="1200" dirty="0" smtClean="0">
          <a:solidFill>
            <a:schemeClr val="tx1"/>
          </a:solidFill>
          <a:latin typeface="+mn-lt"/>
          <a:ea typeface="+mn-ea"/>
          <a:cs typeface="Arial" panose="020B0604020202020204" pitchFamily="34" charset="0"/>
        </a:defRPr>
      </a:lvl1pPr>
      <a:lvl2pPr marL="260092" indent="-260092" algn="l" defTabSz="2562624" rtl="0" eaLnBrk="0" fontAlgn="base" hangingPunct="0">
        <a:spcBef>
          <a:spcPts val="640"/>
        </a:spcBef>
        <a:spcAft>
          <a:spcPct val="0"/>
        </a:spcAft>
        <a:buClr>
          <a:schemeClr val="accent1"/>
        </a:buClr>
        <a:buFont typeface="Arial" panose="020B0604020202020204" pitchFamily="34" charset="0"/>
        <a:buChar char="■"/>
        <a:defRPr lang="en-US" sz="1422" kern="1200" dirty="0" smtClean="0">
          <a:solidFill>
            <a:srgbClr val="000000"/>
          </a:solidFill>
          <a:latin typeface="+mn-lt"/>
          <a:cs typeface="Arial" panose="020B0604020202020204" pitchFamily="34" charset="0"/>
        </a:defRPr>
      </a:lvl2pPr>
      <a:lvl3pPr marL="520184" indent="-260092" algn="l" defTabSz="2562624" rtl="0" eaLnBrk="0" fontAlgn="base" hangingPunct="0">
        <a:spcBef>
          <a:spcPts val="640"/>
        </a:spcBef>
        <a:spcAft>
          <a:spcPct val="0"/>
        </a:spcAft>
        <a:buClr>
          <a:schemeClr val="accent1"/>
        </a:buClr>
        <a:buFont typeface="Calibri" panose="020F0502020204030204" pitchFamily="34" charset="0"/>
        <a:buChar char="–"/>
        <a:defRPr sz="1422">
          <a:solidFill>
            <a:schemeClr val="tx1"/>
          </a:solidFill>
          <a:latin typeface="+mn-lt"/>
        </a:defRPr>
      </a:lvl3pPr>
      <a:lvl4pPr marL="845299" indent="-260092" algn="l" defTabSz="2562624" rtl="0" eaLnBrk="0" fontAlgn="base" hangingPunct="0">
        <a:spcBef>
          <a:spcPts val="640"/>
        </a:spcBef>
        <a:spcAft>
          <a:spcPct val="0"/>
        </a:spcAft>
        <a:buClr>
          <a:schemeClr val="accent1"/>
        </a:buClr>
        <a:buFont typeface="Arial" panose="020B0604020202020204" pitchFamily="34" charset="0"/>
        <a:buChar char="•"/>
        <a:defRPr sz="1422">
          <a:solidFill>
            <a:schemeClr val="tx1"/>
          </a:solidFill>
          <a:latin typeface="+mn-lt"/>
        </a:defRPr>
      </a:lvl4pPr>
      <a:lvl5pPr marL="1170414" indent="-260092" algn="l" defTabSz="2562624" rtl="0" eaLnBrk="0" fontAlgn="base" hangingPunct="0">
        <a:spcBef>
          <a:spcPts val="640"/>
        </a:spcBef>
        <a:spcAft>
          <a:spcPct val="0"/>
        </a:spcAft>
        <a:buClr>
          <a:schemeClr val="accent1"/>
        </a:buClr>
        <a:buFont typeface="Calibri" panose="020F0502020204030204" pitchFamily="34" charset="0"/>
        <a:buChar char="–"/>
        <a:defRPr sz="1422">
          <a:solidFill>
            <a:schemeClr val="tx1"/>
          </a:solidFill>
          <a:latin typeface="+mn-lt"/>
        </a:defRPr>
      </a:lvl5pPr>
      <a:lvl6pPr marL="6166703" indent="-641005" algn="l" defTabSz="2562624" rtl="0" fontAlgn="base">
        <a:spcBef>
          <a:spcPct val="20000"/>
        </a:spcBef>
        <a:spcAft>
          <a:spcPct val="0"/>
        </a:spcAft>
        <a:buChar char="»"/>
        <a:defRPr sz="5618">
          <a:solidFill>
            <a:schemeClr val="tx1"/>
          </a:solidFill>
          <a:latin typeface="+mn-lt"/>
        </a:defRPr>
      </a:lvl6pPr>
      <a:lvl7pPr marL="6567156" indent="-641005" algn="l" defTabSz="2562624" rtl="0" fontAlgn="base">
        <a:spcBef>
          <a:spcPct val="20000"/>
        </a:spcBef>
        <a:spcAft>
          <a:spcPct val="0"/>
        </a:spcAft>
        <a:buChar char="»"/>
        <a:defRPr sz="5618">
          <a:solidFill>
            <a:schemeClr val="tx1"/>
          </a:solidFill>
          <a:latin typeface="+mn-lt"/>
        </a:defRPr>
      </a:lvl7pPr>
      <a:lvl8pPr marL="6967609" indent="-641005" algn="l" defTabSz="2562624" rtl="0" fontAlgn="base">
        <a:spcBef>
          <a:spcPct val="20000"/>
        </a:spcBef>
        <a:spcAft>
          <a:spcPct val="0"/>
        </a:spcAft>
        <a:buChar char="»"/>
        <a:defRPr sz="5618">
          <a:solidFill>
            <a:schemeClr val="tx1"/>
          </a:solidFill>
          <a:latin typeface="+mn-lt"/>
        </a:defRPr>
      </a:lvl8pPr>
      <a:lvl9pPr marL="7368062" indent="-641005" algn="l" defTabSz="2562624" rtl="0" fontAlgn="base">
        <a:spcBef>
          <a:spcPct val="20000"/>
        </a:spcBef>
        <a:spcAft>
          <a:spcPct val="0"/>
        </a:spcAft>
        <a:buChar char="»"/>
        <a:defRPr sz="5618">
          <a:solidFill>
            <a:schemeClr val="tx1"/>
          </a:solidFill>
          <a:latin typeface="+mn-lt"/>
        </a:defRPr>
      </a:lvl9pPr>
    </p:bodyStyle>
    <p:otherStyle>
      <a:defPPr>
        <a:defRPr lang="en-US"/>
      </a:defPPr>
      <a:lvl1pPr marL="0" algn="l" defTabSz="800906" rtl="0" eaLnBrk="1" latinLnBrk="0" hangingPunct="1">
        <a:defRPr sz="1564" kern="1200">
          <a:solidFill>
            <a:schemeClr val="tx1"/>
          </a:solidFill>
          <a:latin typeface="+mn-lt"/>
          <a:ea typeface="+mn-ea"/>
          <a:cs typeface="+mn-cs"/>
        </a:defRPr>
      </a:lvl1pPr>
      <a:lvl2pPr marL="400453" algn="l" defTabSz="800906" rtl="0" eaLnBrk="1" latinLnBrk="0" hangingPunct="1">
        <a:defRPr sz="1564" kern="1200">
          <a:solidFill>
            <a:schemeClr val="tx1"/>
          </a:solidFill>
          <a:latin typeface="+mn-lt"/>
          <a:ea typeface="+mn-ea"/>
          <a:cs typeface="+mn-cs"/>
        </a:defRPr>
      </a:lvl2pPr>
      <a:lvl3pPr marL="800906" algn="l" defTabSz="800906" rtl="0" eaLnBrk="1" latinLnBrk="0" hangingPunct="1">
        <a:defRPr sz="1564" kern="1200">
          <a:solidFill>
            <a:schemeClr val="tx1"/>
          </a:solidFill>
          <a:latin typeface="+mn-lt"/>
          <a:ea typeface="+mn-ea"/>
          <a:cs typeface="+mn-cs"/>
        </a:defRPr>
      </a:lvl3pPr>
      <a:lvl4pPr marL="1201359" algn="l" defTabSz="800906" rtl="0" eaLnBrk="1" latinLnBrk="0" hangingPunct="1">
        <a:defRPr sz="1564" kern="1200">
          <a:solidFill>
            <a:schemeClr val="tx1"/>
          </a:solidFill>
          <a:latin typeface="+mn-lt"/>
          <a:ea typeface="+mn-ea"/>
          <a:cs typeface="+mn-cs"/>
        </a:defRPr>
      </a:lvl4pPr>
      <a:lvl5pPr marL="1601812" algn="l" defTabSz="800906" rtl="0" eaLnBrk="1" latinLnBrk="0" hangingPunct="1">
        <a:defRPr sz="1564" kern="1200">
          <a:solidFill>
            <a:schemeClr val="tx1"/>
          </a:solidFill>
          <a:latin typeface="+mn-lt"/>
          <a:ea typeface="+mn-ea"/>
          <a:cs typeface="+mn-cs"/>
        </a:defRPr>
      </a:lvl5pPr>
      <a:lvl6pPr marL="2002267" algn="l" defTabSz="800906" rtl="0" eaLnBrk="1" latinLnBrk="0" hangingPunct="1">
        <a:defRPr sz="1564" kern="1200">
          <a:solidFill>
            <a:schemeClr val="tx1"/>
          </a:solidFill>
          <a:latin typeface="+mn-lt"/>
          <a:ea typeface="+mn-ea"/>
          <a:cs typeface="+mn-cs"/>
        </a:defRPr>
      </a:lvl6pPr>
      <a:lvl7pPr marL="2402720" algn="l" defTabSz="800906" rtl="0" eaLnBrk="1" latinLnBrk="0" hangingPunct="1">
        <a:defRPr sz="1564" kern="1200">
          <a:solidFill>
            <a:schemeClr val="tx1"/>
          </a:solidFill>
          <a:latin typeface="+mn-lt"/>
          <a:ea typeface="+mn-ea"/>
          <a:cs typeface="+mn-cs"/>
        </a:defRPr>
      </a:lvl7pPr>
      <a:lvl8pPr marL="2803173" algn="l" defTabSz="800906" rtl="0" eaLnBrk="1" latinLnBrk="0" hangingPunct="1">
        <a:defRPr sz="1564" kern="1200">
          <a:solidFill>
            <a:schemeClr val="tx1"/>
          </a:solidFill>
          <a:latin typeface="+mn-lt"/>
          <a:ea typeface="+mn-ea"/>
          <a:cs typeface="+mn-cs"/>
        </a:defRPr>
      </a:lvl8pPr>
      <a:lvl9pPr marL="3203626" algn="l" defTabSz="800906" rtl="0" eaLnBrk="1" latinLnBrk="0" hangingPunct="1">
        <a:defRPr sz="1564"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10" userDrawn="1">
          <p15:clr>
            <a:srgbClr val="F26B43"/>
          </p15:clr>
        </p15:guide>
        <p15:guide id="3" pos="4465" userDrawn="1">
          <p15:clr>
            <a:srgbClr val="F26B43"/>
          </p15:clr>
        </p15:guide>
        <p15:guide id="4" pos="4795" userDrawn="1">
          <p15:clr>
            <a:srgbClr val="F26B43"/>
          </p15:clr>
        </p15:guide>
        <p15:guide id="5" pos="9050" userDrawn="1">
          <p15:clr>
            <a:srgbClr val="F26B43"/>
          </p15:clr>
        </p15:guide>
        <p15:guide id="6" pos="9381" userDrawn="1">
          <p15:clr>
            <a:srgbClr val="F26B43"/>
          </p15:clr>
        </p15:guide>
        <p15:guide id="7" pos="13636" userDrawn="1">
          <p15:clr>
            <a:srgbClr val="F26B43"/>
          </p15:clr>
        </p15:guide>
        <p15:guide id="8" pos="13966" userDrawn="1">
          <p15:clr>
            <a:srgbClr val="F26B43"/>
          </p15:clr>
        </p15:guide>
        <p15:guide id="9" pos="1822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2518" y="137161"/>
            <a:ext cx="7087748" cy="15763644"/>
          </a:xfrm>
          <a:prstGeom prst="rect">
            <a:avLst/>
          </a:prstGeom>
          <a:noFill/>
          <a:ln w="9525">
            <a:noFill/>
            <a:miter lim="800000"/>
            <a:headEnd/>
            <a:tailEnd/>
          </a:ln>
        </p:spPr>
        <p:txBody>
          <a:bodyPr vert="horz" wrap="square" lIns="360414" tIns="180207" rIns="360414" bIns="180207" numCol="1" anchor="ctr" anchorCtr="0" compatLnSpc="1">
            <a:prstTxWarp prst="textNoShape">
              <a:avLst/>
            </a:prstTxWarp>
          </a:bodyPr>
          <a:lstStyle/>
          <a:p>
            <a:pPr lvl="0"/>
            <a:r>
              <a:rPr lang="en-US"/>
              <a:t>Insert Title (this should be a conclusion statement, without data)</a:t>
            </a:r>
          </a:p>
        </p:txBody>
      </p:sp>
    </p:spTree>
    <p:extLst>
      <p:ext uri="{BB962C8B-B14F-4D97-AF65-F5344CB8AC3E}">
        <p14:creationId xmlns:p14="http://schemas.microsoft.com/office/powerpoint/2010/main" val="3253590717"/>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ctr" defTabSz="2562624" rtl="0" eaLnBrk="0" fontAlgn="base" hangingPunct="0">
        <a:lnSpc>
          <a:spcPct val="95000"/>
        </a:lnSpc>
        <a:spcBef>
          <a:spcPct val="0"/>
        </a:spcBef>
        <a:spcAft>
          <a:spcPct val="0"/>
        </a:spcAft>
        <a:defRPr sz="3840" b="1" baseline="0">
          <a:solidFill>
            <a:schemeClr val="bg1"/>
          </a:solidFill>
          <a:effectLst/>
          <a:latin typeface="+mj-lt"/>
          <a:ea typeface="+mj-ea"/>
          <a:cs typeface="+mj-cs"/>
        </a:defRPr>
      </a:lvl1pPr>
      <a:lvl2pPr algn="ctr" defTabSz="2562624" rtl="0" eaLnBrk="0" fontAlgn="base" hangingPunct="0">
        <a:spcBef>
          <a:spcPct val="0"/>
        </a:spcBef>
        <a:spcAft>
          <a:spcPct val="0"/>
        </a:spcAft>
        <a:defRPr sz="12373">
          <a:solidFill>
            <a:schemeClr val="tx2"/>
          </a:solidFill>
          <a:latin typeface="Times New Roman" pitchFamily="18" charset="0"/>
        </a:defRPr>
      </a:lvl2pPr>
      <a:lvl3pPr algn="ctr" defTabSz="2562624" rtl="0" eaLnBrk="0" fontAlgn="base" hangingPunct="0">
        <a:spcBef>
          <a:spcPct val="0"/>
        </a:spcBef>
        <a:spcAft>
          <a:spcPct val="0"/>
        </a:spcAft>
        <a:defRPr sz="12373">
          <a:solidFill>
            <a:schemeClr val="tx2"/>
          </a:solidFill>
          <a:latin typeface="Times New Roman" pitchFamily="18" charset="0"/>
        </a:defRPr>
      </a:lvl3pPr>
      <a:lvl4pPr algn="ctr" defTabSz="2562624" rtl="0" eaLnBrk="0" fontAlgn="base" hangingPunct="0">
        <a:spcBef>
          <a:spcPct val="0"/>
        </a:spcBef>
        <a:spcAft>
          <a:spcPct val="0"/>
        </a:spcAft>
        <a:defRPr sz="12373">
          <a:solidFill>
            <a:schemeClr val="tx2"/>
          </a:solidFill>
          <a:latin typeface="Times New Roman" pitchFamily="18" charset="0"/>
        </a:defRPr>
      </a:lvl4pPr>
      <a:lvl5pPr algn="ctr" defTabSz="2562624" rtl="0" eaLnBrk="0" fontAlgn="base" hangingPunct="0">
        <a:spcBef>
          <a:spcPct val="0"/>
        </a:spcBef>
        <a:spcAft>
          <a:spcPct val="0"/>
        </a:spcAft>
        <a:defRPr sz="12373">
          <a:solidFill>
            <a:schemeClr val="tx2"/>
          </a:solidFill>
          <a:latin typeface="Times New Roman" pitchFamily="18" charset="0"/>
        </a:defRPr>
      </a:lvl5pPr>
      <a:lvl6pPr marL="400453" algn="ctr" defTabSz="2562624" rtl="0" fontAlgn="base">
        <a:spcBef>
          <a:spcPct val="0"/>
        </a:spcBef>
        <a:spcAft>
          <a:spcPct val="0"/>
        </a:spcAft>
        <a:defRPr sz="12373">
          <a:solidFill>
            <a:schemeClr val="tx2"/>
          </a:solidFill>
          <a:latin typeface="Times New Roman" pitchFamily="18" charset="0"/>
        </a:defRPr>
      </a:lvl6pPr>
      <a:lvl7pPr marL="800906" algn="ctr" defTabSz="2562624" rtl="0" fontAlgn="base">
        <a:spcBef>
          <a:spcPct val="0"/>
        </a:spcBef>
        <a:spcAft>
          <a:spcPct val="0"/>
        </a:spcAft>
        <a:defRPr sz="12373">
          <a:solidFill>
            <a:schemeClr val="tx2"/>
          </a:solidFill>
          <a:latin typeface="Times New Roman" pitchFamily="18" charset="0"/>
        </a:defRPr>
      </a:lvl7pPr>
      <a:lvl8pPr marL="1201359" algn="ctr" defTabSz="2562624" rtl="0" fontAlgn="base">
        <a:spcBef>
          <a:spcPct val="0"/>
        </a:spcBef>
        <a:spcAft>
          <a:spcPct val="0"/>
        </a:spcAft>
        <a:defRPr sz="12373">
          <a:solidFill>
            <a:schemeClr val="tx2"/>
          </a:solidFill>
          <a:latin typeface="Times New Roman" pitchFamily="18" charset="0"/>
        </a:defRPr>
      </a:lvl8pPr>
      <a:lvl9pPr marL="1601812" algn="ctr" defTabSz="2562624" rtl="0" fontAlgn="base">
        <a:spcBef>
          <a:spcPct val="0"/>
        </a:spcBef>
        <a:spcAft>
          <a:spcPct val="0"/>
        </a:spcAft>
        <a:defRPr sz="12373">
          <a:solidFill>
            <a:schemeClr val="tx2"/>
          </a:solidFill>
          <a:latin typeface="Times New Roman" pitchFamily="18" charset="0"/>
        </a:defRPr>
      </a:lvl9pPr>
    </p:titleStyle>
    <p:bodyStyle>
      <a:lvl1pPr marL="0" indent="0" algn="l" defTabSz="2562624" rtl="0" eaLnBrk="0" fontAlgn="base" hangingPunct="0">
        <a:spcBef>
          <a:spcPts val="853"/>
        </a:spcBef>
        <a:spcAft>
          <a:spcPct val="0"/>
        </a:spcAft>
        <a:buClr>
          <a:schemeClr val="accent1"/>
        </a:buClr>
        <a:buFont typeface="Arial" panose="020B0604020202020204" pitchFamily="34" charset="0"/>
        <a:buNone/>
        <a:defRPr lang="en-US" sz="1564" b="1" kern="1200" dirty="0" smtClean="0">
          <a:solidFill>
            <a:schemeClr val="tx1"/>
          </a:solidFill>
          <a:latin typeface="+mn-lt"/>
          <a:ea typeface="+mn-ea"/>
          <a:cs typeface="Arial" panose="020B0604020202020204" pitchFamily="34" charset="0"/>
        </a:defRPr>
      </a:lvl1pPr>
      <a:lvl2pPr marL="260092" indent="-260092" algn="l" defTabSz="2562624" rtl="0" eaLnBrk="0" fontAlgn="base" hangingPunct="0">
        <a:spcBef>
          <a:spcPts val="640"/>
        </a:spcBef>
        <a:spcAft>
          <a:spcPct val="0"/>
        </a:spcAft>
        <a:buClr>
          <a:schemeClr val="accent1"/>
        </a:buClr>
        <a:buFont typeface="Arial" panose="020B0604020202020204" pitchFamily="34" charset="0"/>
        <a:buChar char="■"/>
        <a:defRPr lang="en-US" sz="1422" kern="1200" dirty="0" smtClean="0">
          <a:solidFill>
            <a:srgbClr val="000000"/>
          </a:solidFill>
          <a:latin typeface="+mn-lt"/>
          <a:cs typeface="Arial" panose="020B0604020202020204" pitchFamily="34" charset="0"/>
        </a:defRPr>
      </a:lvl2pPr>
      <a:lvl3pPr marL="520184" indent="-260092" algn="l" defTabSz="2562624" rtl="0" eaLnBrk="0" fontAlgn="base" hangingPunct="0">
        <a:spcBef>
          <a:spcPts val="640"/>
        </a:spcBef>
        <a:spcAft>
          <a:spcPct val="0"/>
        </a:spcAft>
        <a:buClr>
          <a:schemeClr val="accent1"/>
        </a:buClr>
        <a:buFont typeface="Calibri" panose="020F0502020204030204" pitchFamily="34" charset="0"/>
        <a:buChar char="–"/>
        <a:defRPr sz="1422">
          <a:solidFill>
            <a:schemeClr val="tx1"/>
          </a:solidFill>
          <a:latin typeface="+mn-lt"/>
        </a:defRPr>
      </a:lvl3pPr>
      <a:lvl4pPr marL="845299" indent="-260092" algn="l" defTabSz="2562624" rtl="0" eaLnBrk="0" fontAlgn="base" hangingPunct="0">
        <a:spcBef>
          <a:spcPts val="640"/>
        </a:spcBef>
        <a:spcAft>
          <a:spcPct val="0"/>
        </a:spcAft>
        <a:buClr>
          <a:schemeClr val="accent1"/>
        </a:buClr>
        <a:buFont typeface="Arial" panose="020B0604020202020204" pitchFamily="34" charset="0"/>
        <a:buChar char="•"/>
        <a:defRPr sz="1422">
          <a:solidFill>
            <a:schemeClr val="tx1"/>
          </a:solidFill>
          <a:latin typeface="+mn-lt"/>
        </a:defRPr>
      </a:lvl4pPr>
      <a:lvl5pPr marL="1170414" indent="-260092" algn="l" defTabSz="2562624" rtl="0" eaLnBrk="0" fontAlgn="base" hangingPunct="0">
        <a:spcBef>
          <a:spcPts val="640"/>
        </a:spcBef>
        <a:spcAft>
          <a:spcPct val="0"/>
        </a:spcAft>
        <a:buClr>
          <a:schemeClr val="accent1"/>
        </a:buClr>
        <a:buFont typeface="Calibri" panose="020F0502020204030204" pitchFamily="34" charset="0"/>
        <a:buChar char="–"/>
        <a:defRPr sz="1422">
          <a:solidFill>
            <a:schemeClr val="tx1"/>
          </a:solidFill>
          <a:latin typeface="+mn-lt"/>
        </a:defRPr>
      </a:lvl5pPr>
      <a:lvl6pPr marL="6166703" indent="-641005" algn="l" defTabSz="2562624" rtl="0" fontAlgn="base">
        <a:spcBef>
          <a:spcPct val="20000"/>
        </a:spcBef>
        <a:spcAft>
          <a:spcPct val="0"/>
        </a:spcAft>
        <a:buChar char="»"/>
        <a:defRPr sz="5618">
          <a:solidFill>
            <a:schemeClr val="tx1"/>
          </a:solidFill>
          <a:latin typeface="+mn-lt"/>
        </a:defRPr>
      </a:lvl6pPr>
      <a:lvl7pPr marL="6567156" indent="-641005" algn="l" defTabSz="2562624" rtl="0" fontAlgn="base">
        <a:spcBef>
          <a:spcPct val="20000"/>
        </a:spcBef>
        <a:spcAft>
          <a:spcPct val="0"/>
        </a:spcAft>
        <a:buChar char="»"/>
        <a:defRPr sz="5618">
          <a:solidFill>
            <a:schemeClr val="tx1"/>
          </a:solidFill>
          <a:latin typeface="+mn-lt"/>
        </a:defRPr>
      </a:lvl7pPr>
      <a:lvl8pPr marL="6967609" indent="-641005" algn="l" defTabSz="2562624" rtl="0" fontAlgn="base">
        <a:spcBef>
          <a:spcPct val="20000"/>
        </a:spcBef>
        <a:spcAft>
          <a:spcPct val="0"/>
        </a:spcAft>
        <a:buChar char="»"/>
        <a:defRPr sz="5618">
          <a:solidFill>
            <a:schemeClr val="tx1"/>
          </a:solidFill>
          <a:latin typeface="+mn-lt"/>
        </a:defRPr>
      </a:lvl8pPr>
      <a:lvl9pPr marL="7368062" indent="-641005" algn="l" defTabSz="2562624" rtl="0" fontAlgn="base">
        <a:spcBef>
          <a:spcPct val="20000"/>
        </a:spcBef>
        <a:spcAft>
          <a:spcPct val="0"/>
        </a:spcAft>
        <a:buChar char="»"/>
        <a:defRPr sz="5618">
          <a:solidFill>
            <a:schemeClr val="tx1"/>
          </a:solidFill>
          <a:latin typeface="+mn-lt"/>
        </a:defRPr>
      </a:lvl9pPr>
    </p:bodyStyle>
    <p:otherStyle>
      <a:defPPr>
        <a:defRPr lang="en-US"/>
      </a:defPPr>
      <a:lvl1pPr marL="0" algn="l" defTabSz="800906" rtl="0" eaLnBrk="1" latinLnBrk="0" hangingPunct="1">
        <a:defRPr sz="1564" kern="1200">
          <a:solidFill>
            <a:schemeClr val="tx1"/>
          </a:solidFill>
          <a:latin typeface="+mn-lt"/>
          <a:ea typeface="+mn-ea"/>
          <a:cs typeface="+mn-cs"/>
        </a:defRPr>
      </a:lvl1pPr>
      <a:lvl2pPr marL="400453" algn="l" defTabSz="800906" rtl="0" eaLnBrk="1" latinLnBrk="0" hangingPunct="1">
        <a:defRPr sz="1564" kern="1200">
          <a:solidFill>
            <a:schemeClr val="tx1"/>
          </a:solidFill>
          <a:latin typeface="+mn-lt"/>
          <a:ea typeface="+mn-ea"/>
          <a:cs typeface="+mn-cs"/>
        </a:defRPr>
      </a:lvl2pPr>
      <a:lvl3pPr marL="800906" algn="l" defTabSz="800906" rtl="0" eaLnBrk="1" latinLnBrk="0" hangingPunct="1">
        <a:defRPr sz="1564" kern="1200">
          <a:solidFill>
            <a:schemeClr val="tx1"/>
          </a:solidFill>
          <a:latin typeface="+mn-lt"/>
          <a:ea typeface="+mn-ea"/>
          <a:cs typeface="+mn-cs"/>
        </a:defRPr>
      </a:lvl3pPr>
      <a:lvl4pPr marL="1201359" algn="l" defTabSz="800906" rtl="0" eaLnBrk="1" latinLnBrk="0" hangingPunct="1">
        <a:defRPr sz="1564" kern="1200">
          <a:solidFill>
            <a:schemeClr val="tx1"/>
          </a:solidFill>
          <a:latin typeface="+mn-lt"/>
          <a:ea typeface="+mn-ea"/>
          <a:cs typeface="+mn-cs"/>
        </a:defRPr>
      </a:lvl4pPr>
      <a:lvl5pPr marL="1601812" algn="l" defTabSz="800906" rtl="0" eaLnBrk="1" latinLnBrk="0" hangingPunct="1">
        <a:defRPr sz="1564" kern="1200">
          <a:solidFill>
            <a:schemeClr val="tx1"/>
          </a:solidFill>
          <a:latin typeface="+mn-lt"/>
          <a:ea typeface="+mn-ea"/>
          <a:cs typeface="+mn-cs"/>
        </a:defRPr>
      </a:lvl5pPr>
      <a:lvl6pPr marL="2002267" algn="l" defTabSz="800906" rtl="0" eaLnBrk="1" latinLnBrk="0" hangingPunct="1">
        <a:defRPr sz="1564" kern="1200">
          <a:solidFill>
            <a:schemeClr val="tx1"/>
          </a:solidFill>
          <a:latin typeface="+mn-lt"/>
          <a:ea typeface="+mn-ea"/>
          <a:cs typeface="+mn-cs"/>
        </a:defRPr>
      </a:lvl6pPr>
      <a:lvl7pPr marL="2402720" algn="l" defTabSz="800906" rtl="0" eaLnBrk="1" latinLnBrk="0" hangingPunct="1">
        <a:defRPr sz="1564" kern="1200">
          <a:solidFill>
            <a:schemeClr val="tx1"/>
          </a:solidFill>
          <a:latin typeface="+mn-lt"/>
          <a:ea typeface="+mn-ea"/>
          <a:cs typeface="+mn-cs"/>
        </a:defRPr>
      </a:lvl7pPr>
      <a:lvl8pPr marL="2803173" algn="l" defTabSz="800906" rtl="0" eaLnBrk="1" latinLnBrk="0" hangingPunct="1">
        <a:defRPr sz="1564" kern="1200">
          <a:solidFill>
            <a:schemeClr val="tx1"/>
          </a:solidFill>
          <a:latin typeface="+mn-lt"/>
          <a:ea typeface="+mn-ea"/>
          <a:cs typeface="+mn-cs"/>
        </a:defRPr>
      </a:lvl8pPr>
      <a:lvl9pPr marL="3203626" algn="l" defTabSz="800906" rtl="0" eaLnBrk="1" latinLnBrk="0" hangingPunct="1">
        <a:defRPr sz="1564"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10" userDrawn="1">
          <p15:clr>
            <a:srgbClr val="F26B43"/>
          </p15:clr>
        </p15:guide>
        <p15:guide id="3" pos="4465" userDrawn="1">
          <p15:clr>
            <a:srgbClr val="F26B43"/>
          </p15:clr>
        </p15:guide>
        <p15:guide id="4" pos="4795" userDrawn="1">
          <p15:clr>
            <a:srgbClr val="F26B43"/>
          </p15:clr>
        </p15:guide>
        <p15:guide id="5" pos="9050" userDrawn="1">
          <p15:clr>
            <a:srgbClr val="F26B43"/>
          </p15:clr>
        </p15:guide>
        <p15:guide id="6" pos="9381" userDrawn="1">
          <p15:clr>
            <a:srgbClr val="F26B43"/>
          </p15:clr>
        </p15:guide>
        <p15:guide id="7" pos="13636" userDrawn="1">
          <p15:clr>
            <a:srgbClr val="F26B43"/>
          </p15:clr>
        </p15:guide>
        <p15:guide id="8" pos="13966" userDrawn="1">
          <p15:clr>
            <a:srgbClr val="F26B43"/>
          </p15:clr>
        </p15:guide>
        <p15:guide id="9" pos="1822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2518" y="137161"/>
            <a:ext cx="7087748" cy="15763644"/>
          </a:xfrm>
          <a:prstGeom prst="rect">
            <a:avLst/>
          </a:prstGeom>
          <a:noFill/>
          <a:ln w="9525">
            <a:noFill/>
            <a:miter lim="800000"/>
            <a:headEnd/>
            <a:tailEnd/>
          </a:ln>
        </p:spPr>
        <p:txBody>
          <a:bodyPr vert="horz" wrap="square" lIns="360414" tIns="180207" rIns="360414" bIns="180207" numCol="1" anchor="ctr" anchorCtr="0" compatLnSpc="1">
            <a:prstTxWarp prst="textNoShape">
              <a:avLst/>
            </a:prstTxWarp>
          </a:bodyPr>
          <a:lstStyle/>
          <a:p>
            <a:pPr lvl="0"/>
            <a:r>
              <a:rPr lang="en-US"/>
              <a:t>Insert Title (this should be a conclusion statement, without data)</a:t>
            </a:r>
          </a:p>
        </p:txBody>
      </p:sp>
    </p:spTree>
    <p:extLst>
      <p:ext uri="{BB962C8B-B14F-4D97-AF65-F5344CB8AC3E}">
        <p14:creationId xmlns:p14="http://schemas.microsoft.com/office/powerpoint/2010/main" val="1370301685"/>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ctr" defTabSz="2562624" rtl="0" eaLnBrk="0" fontAlgn="base" hangingPunct="0">
        <a:lnSpc>
          <a:spcPct val="95000"/>
        </a:lnSpc>
        <a:spcBef>
          <a:spcPct val="0"/>
        </a:spcBef>
        <a:spcAft>
          <a:spcPct val="0"/>
        </a:spcAft>
        <a:defRPr sz="3840" b="1" baseline="0">
          <a:solidFill>
            <a:schemeClr val="bg1"/>
          </a:solidFill>
          <a:effectLst/>
          <a:latin typeface="+mj-lt"/>
          <a:ea typeface="+mj-ea"/>
          <a:cs typeface="+mj-cs"/>
        </a:defRPr>
      </a:lvl1pPr>
      <a:lvl2pPr algn="ctr" defTabSz="2562624" rtl="0" eaLnBrk="0" fontAlgn="base" hangingPunct="0">
        <a:spcBef>
          <a:spcPct val="0"/>
        </a:spcBef>
        <a:spcAft>
          <a:spcPct val="0"/>
        </a:spcAft>
        <a:defRPr sz="12373">
          <a:solidFill>
            <a:schemeClr val="tx2"/>
          </a:solidFill>
          <a:latin typeface="Times New Roman" pitchFamily="18" charset="0"/>
        </a:defRPr>
      </a:lvl2pPr>
      <a:lvl3pPr algn="ctr" defTabSz="2562624" rtl="0" eaLnBrk="0" fontAlgn="base" hangingPunct="0">
        <a:spcBef>
          <a:spcPct val="0"/>
        </a:spcBef>
        <a:spcAft>
          <a:spcPct val="0"/>
        </a:spcAft>
        <a:defRPr sz="12373">
          <a:solidFill>
            <a:schemeClr val="tx2"/>
          </a:solidFill>
          <a:latin typeface="Times New Roman" pitchFamily="18" charset="0"/>
        </a:defRPr>
      </a:lvl3pPr>
      <a:lvl4pPr algn="ctr" defTabSz="2562624" rtl="0" eaLnBrk="0" fontAlgn="base" hangingPunct="0">
        <a:spcBef>
          <a:spcPct val="0"/>
        </a:spcBef>
        <a:spcAft>
          <a:spcPct val="0"/>
        </a:spcAft>
        <a:defRPr sz="12373">
          <a:solidFill>
            <a:schemeClr val="tx2"/>
          </a:solidFill>
          <a:latin typeface="Times New Roman" pitchFamily="18" charset="0"/>
        </a:defRPr>
      </a:lvl4pPr>
      <a:lvl5pPr algn="ctr" defTabSz="2562624" rtl="0" eaLnBrk="0" fontAlgn="base" hangingPunct="0">
        <a:spcBef>
          <a:spcPct val="0"/>
        </a:spcBef>
        <a:spcAft>
          <a:spcPct val="0"/>
        </a:spcAft>
        <a:defRPr sz="12373">
          <a:solidFill>
            <a:schemeClr val="tx2"/>
          </a:solidFill>
          <a:latin typeface="Times New Roman" pitchFamily="18" charset="0"/>
        </a:defRPr>
      </a:lvl5pPr>
      <a:lvl6pPr marL="400453" algn="ctr" defTabSz="2562624" rtl="0" fontAlgn="base">
        <a:spcBef>
          <a:spcPct val="0"/>
        </a:spcBef>
        <a:spcAft>
          <a:spcPct val="0"/>
        </a:spcAft>
        <a:defRPr sz="12373">
          <a:solidFill>
            <a:schemeClr val="tx2"/>
          </a:solidFill>
          <a:latin typeface="Times New Roman" pitchFamily="18" charset="0"/>
        </a:defRPr>
      </a:lvl6pPr>
      <a:lvl7pPr marL="800906" algn="ctr" defTabSz="2562624" rtl="0" fontAlgn="base">
        <a:spcBef>
          <a:spcPct val="0"/>
        </a:spcBef>
        <a:spcAft>
          <a:spcPct val="0"/>
        </a:spcAft>
        <a:defRPr sz="12373">
          <a:solidFill>
            <a:schemeClr val="tx2"/>
          </a:solidFill>
          <a:latin typeface="Times New Roman" pitchFamily="18" charset="0"/>
        </a:defRPr>
      </a:lvl7pPr>
      <a:lvl8pPr marL="1201359" algn="ctr" defTabSz="2562624" rtl="0" fontAlgn="base">
        <a:spcBef>
          <a:spcPct val="0"/>
        </a:spcBef>
        <a:spcAft>
          <a:spcPct val="0"/>
        </a:spcAft>
        <a:defRPr sz="12373">
          <a:solidFill>
            <a:schemeClr val="tx2"/>
          </a:solidFill>
          <a:latin typeface="Times New Roman" pitchFamily="18" charset="0"/>
        </a:defRPr>
      </a:lvl8pPr>
      <a:lvl9pPr marL="1601812" algn="ctr" defTabSz="2562624" rtl="0" fontAlgn="base">
        <a:spcBef>
          <a:spcPct val="0"/>
        </a:spcBef>
        <a:spcAft>
          <a:spcPct val="0"/>
        </a:spcAft>
        <a:defRPr sz="12373">
          <a:solidFill>
            <a:schemeClr val="tx2"/>
          </a:solidFill>
          <a:latin typeface="Times New Roman" pitchFamily="18" charset="0"/>
        </a:defRPr>
      </a:lvl9pPr>
    </p:titleStyle>
    <p:bodyStyle>
      <a:lvl1pPr marL="0" indent="0" algn="l" defTabSz="2562624" rtl="0" eaLnBrk="0" fontAlgn="base" hangingPunct="0">
        <a:spcBef>
          <a:spcPts val="853"/>
        </a:spcBef>
        <a:spcAft>
          <a:spcPct val="0"/>
        </a:spcAft>
        <a:buClr>
          <a:schemeClr val="accent1"/>
        </a:buClr>
        <a:buFont typeface="Arial" panose="020B0604020202020204" pitchFamily="34" charset="0"/>
        <a:buNone/>
        <a:defRPr lang="en-US" sz="1564" b="1" kern="1200" dirty="0" smtClean="0">
          <a:solidFill>
            <a:schemeClr val="tx1"/>
          </a:solidFill>
          <a:latin typeface="+mn-lt"/>
          <a:ea typeface="+mn-ea"/>
          <a:cs typeface="Arial" panose="020B0604020202020204" pitchFamily="34" charset="0"/>
        </a:defRPr>
      </a:lvl1pPr>
      <a:lvl2pPr marL="260092" indent="-260092" algn="l" defTabSz="2562624" rtl="0" eaLnBrk="0" fontAlgn="base" hangingPunct="0">
        <a:spcBef>
          <a:spcPts val="640"/>
        </a:spcBef>
        <a:spcAft>
          <a:spcPct val="0"/>
        </a:spcAft>
        <a:buClr>
          <a:schemeClr val="accent1"/>
        </a:buClr>
        <a:buFont typeface="Arial" panose="020B0604020202020204" pitchFamily="34" charset="0"/>
        <a:buChar char="■"/>
        <a:defRPr lang="en-US" sz="1422" kern="1200" dirty="0" smtClean="0">
          <a:solidFill>
            <a:srgbClr val="000000"/>
          </a:solidFill>
          <a:latin typeface="+mn-lt"/>
          <a:cs typeface="Arial" panose="020B0604020202020204" pitchFamily="34" charset="0"/>
        </a:defRPr>
      </a:lvl2pPr>
      <a:lvl3pPr marL="520184" indent="-260092" algn="l" defTabSz="2562624" rtl="0" eaLnBrk="0" fontAlgn="base" hangingPunct="0">
        <a:spcBef>
          <a:spcPts val="640"/>
        </a:spcBef>
        <a:spcAft>
          <a:spcPct val="0"/>
        </a:spcAft>
        <a:buClr>
          <a:schemeClr val="accent1"/>
        </a:buClr>
        <a:buFont typeface="Calibri" panose="020F0502020204030204" pitchFamily="34" charset="0"/>
        <a:buChar char="–"/>
        <a:defRPr sz="1422">
          <a:solidFill>
            <a:schemeClr val="tx1"/>
          </a:solidFill>
          <a:latin typeface="+mn-lt"/>
        </a:defRPr>
      </a:lvl3pPr>
      <a:lvl4pPr marL="845299" indent="-260092" algn="l" defTabSz="2562624" rtl="0" eaLnBrk="0" fontAlgn="base" hangingPunct="0">
        <a:spcBef>
          <a:spcPts val="640"/>
        </a:spcBef>
        <a:spcAft>
          <a:spcPct val="0"/>
        </a:spcAft>
        <a:buClr>
          <a:schemeClr val="accent1"/>
        </a:buClr>
        <a:buFont typeface="Arial" panose="020B0604020202020204" pitchFamily="34" charset="0"/>
        <a:buChar char="•"/>
        <a:defRPr sz="1422">
          <a:solidFill>
            <a:schemeClr val="tx1"/>
          </a:solidFill>
          <a:latin typeface="+mn-lt"/>
        </a:defRPr>
      </a:lvl4pPr>
      <a:lvl5pPr marL="1170414" indent="-260092" algn="l" defTabSz="2562624" rtl="0" eaLnBrk="0" fontAlgn="base" hangingPunct="0">
        <a:spcBef>
          <a:spcPts val="640"/>
        </a:spcBef>
        <a:spcAft>
          <a:spcPct val="0"/>
        </a:spcAft>
        <a:buClr>
          <a:schemeClr val="accent1"/>
        </a:buClr>
        <a:buFont typeface="Calibri" panose="020F0502020204030204" pitchFamily="34" charset="0"/>
        <a:buChar char="–"/>
        <a:defRPr sz="1422">
          <a:solidFill>
            <a:schemeClr val="tx1"/>
          </a:solidFill>
          <a:latin typeface="+mn-lt"/>
        </a:defRPr>
      </a:lvl5pPr>
      <a:lvl6pPr marL="6166703" indent="-641005" algn="l" defTabSz="2562624" rtl="0" fontAlgn="base">
        <a:spcBef>
          <a:spcPct val="20000"/>
        </a:spcBef>
        <a:spcAft>
          <a:spcPct val="0"/>
        </a:spcAft>
        <a:buChar char="»"/>
        <a:defRPr sz="5618">
          <a:solidFill>
            <a:schemeClr val="tx1"/>
          </a:solidFill>
          <a:latin typeface="+mn-lt"/>
        </a:defRPr>
      </a:lvl6pPr>
      <a:lvl7pPr marL="6567156" indent="-641005" algn="l" defTabSz="2562624" rtl="0" fontAlgn="base">
        <a:spcBef>
          <a:spcPct val="20000"/>
        </a:spcBef>
        <a:spcAft>
          <a:spcPct val="0"/>
        </a:spcAft>
        <a:buChar char="»"/>
        <a:defRPr sz="5618">
          <a:solidFill>
            <a:schemeClr val="tx1"/>
          </a:solidFill>
          <a:latin typeface="+mn-lt"/>
        </a:defRPr>
      </a:lvl7pPr>
      <a:lvl8pPr marL="6967609" indent="-641005" algn="l" defTabSz="2562624" rtl="0" fontAlgn="base">
        <a:spcBef>
          <a:spcPct val="20000"/>
        </a:spcBef>
        <a:spcAft>
          <a:spcPct val="0"/>
        </a:spcAft>
        <a:buChar char="»"/>
        <a:defRPr sz="5618">
          <a:solidFill>
            <a:schemeClr val="tx1"/>
          </a:solidFill>
          <a:latin typeface="+mn-lt"/>
        </a:defRPr>
      </a:lvl8pPr>
      <a:lvl9pPr marL="7368062" indent="-641005" algn="l" defTabSz="2562624" rtl="0" fontAlgn="base">
        <a:spcBef>
          <a:spcPct val="20000"/>
        </a:spcBef>
        <a:spcAft>
          <a:spcPct val="0"/>
        </a:spcAft>
        <a:buChar char="»"/>
        <a:defRPr sz="5618">
          <a:solidFill>
            <a:schemeClr val="tx1"/>
          </a:solidFill>
          <a:latin typeface="+mn-lt"/>
        </a:defRPr>
      </a:lvl9pPr>
    </p:bodyStyle>
    <p:otherStyle>
      <a:defPPr>
        <a:defRPr lang="en-US"/>
      </a:defPPr>
      <a:lvl1pPr marL="0" algn="l" defTabSz="800906" rtl="0" eaLnBrk="1" latinLnBrk="0" hangingPunct="1">
        <a:defRPr sz="1564" kern="1200">
          <a:solidFill>
            <a:schemeClr val="tx1"/>
          </a:solidFill>
          <a:latin typeface="+mn-lt"/>
          <a:ea typeface="+mn-ea"/>
          <a:cs typeface="+mn-cs"/>
        </a:defRPr>
      </a:lvl1pPr>
      <a:lvl2pPr marL="400453" algn="l" defTabSz="800906" rtl="0" eaLnBrk="1" latinLnBrk="0" hangingPunct="1">
        <a:defRPr sz="1564" kern="1200">
          <a:solidFill>
            <a:schemeClr val="tx1"/>
          </a:solidFill>
          <a:latin typeface="+mn-lt"/>
          <a:ea typeface="+mn-ea"/>
          <a:cs typeface="+mn-cs"/>
        </a:defRPr>
      </a:lvl2pPr>
      <a:lvl3pPr marL="800906" algn="l" defTabSz="800906" rtl="0" eaLnBrk="1" latinLnBrk="0" hangingPunct="1">
        <a:defRPr sz="1564" kern="1200">
          <a:solidFill>
            <a:schemeClr val="tx1"/>
          </a:solidFill>
          <a:latin typeface="+mn-lt"/>
          <a:ea typeface="+mn-ea"/>
          <a:cs typeface="+mn-cs"/>
        </a:defRPr>
      </a:lvl3pPr>
      <a:lvl4pPr marL="1201359" algn="l" defTabSz="800906" rtl="0" eaLnBrk="1" latinLnBrk="0" hangingPunct="1">
        <a:defRPr sz="1564" kern="1200">
          <a:solidFill>
            <a:schemeClr val="tx1"/>
          </a:solidFill>
          <a:latin typeface="+mn-lt"/>
          <a:ea typeface="+mn-ea"/>
          <a:cs typeface="+mn-cs"/>
        </a:defRPr>
      </a:lvl4pPr>
      <a:lvl5pPr marL="1601812" algn="l" defTabSz="800906" rtl="0" eaLnBrk="1" latinLnBrk="0" hangingPunct="1">
        <a:defRPr sz="1564" kern="1200">
          <a:solidFill>
            <a:schemeClr val="tx1"/>
          </a:solidFill>
          <a:latin typeface="+mn-lt"/>
          <a:ea typeface="+mn-ea"/>
          <a:cs typeface="+mn-cs"/>
        </a:defRPr>
      </a:lvl5pPr>
      <a:lvl6pPr marL="2002267" algn="l" defTabSz="800906" rtl="0" eaLnBrk="1" latinLnBrk="0" hangingPunct="1">
        <a:defRPr sz="1564" kern="1200">
          <a:solidFill>
            <a:schemeClr val="tx1"/>
          </a:solidFill>
          <a:latin typeface="+mn-lt"/>
          <a:ea typeface="+mn-ea"/>
          <a:cs typeface="+mn-cs"/>
        </a:defRPr>
      </a:lvl6pPr>
      <a:lvl7pPr marL="2402720" algn="l" defTabSz="800906" rtl="0" eaLnBrk="1" latinLnBrk="0" hangingPunct="1">
        <a:defRPr sz="1564" kern="1200">
          <a:solidFill>
            <a:schemeClr val="tx1"/>
          </a:solidFill>
          <a:latin typeface="+mn-lt"/>
          <a:ea typeface="+mn-ea"/>
          <a:cs typeface="+mn-cs"/>
        </a:defRPr>
      </a:lvl7pPr>
      <a:lvl8pPr marL="2803173" algn="l" defTabSz="800906" rtl="0" eaLnBrk="1" latinLnBrk="0" hangingPunct="1">
        <a:defRPr sz="1564" kern="1200">
          <a:solidFill>
            <a:schemeClr val="tx1"/>
          </a:solidFill>
          <a:latin typeface="+mn-lt"/>
          <a:ea typeface="+mn-ea"/>
          <a:cs typeface="+mn-cs"/>
        </a:defRPr>
      </a:lvl8pPr>
      <a:lvl9pPr marL="3203626" algn="l" defTabSz="800906" rtl="0" eaLnBrk="1" latinLnBrk="0" hangingPunct="1">
        <a:defRPr sz="1564"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10" userDrawn="1">
          <p15:clr>
            <a:srgbClr val="F26B43"/>
          </p15:clr>
        </p15:guide>
        <p15:guide id="3" pos="4465" userDrawn="1">
          <p15:clr>
            <a:srgbClr val="F26B43"/>
          </p15:clr>
        </p15:guide>
        <p15:guide id="4" pos="4795" userDrawn="1">
          <p15:clr>
            <a:srgbClr val="F26B43"/>
          </p15:clr>
        </p15:guide>
        <p15:guide id="5" pos="9050" userDrawn="1">
          <p15:clr>
            <a:srgbClr val="F26B43"/>
          </p15:clr>
        </p15:guide>
        <p15:guide id="6" pos="9381" userDrawn="1">
          <p15:clr>
            <a:srgbClr val="F26B43"/>
          </p15:clr>
        </p15:guide>
        <p15:guide id="7" pos="13636" userDrawn="1">
          <p15:clr>
            <a:srgbClr val="F26B43"/>
          </p15:clr>
        </p15:guide>
        <p15:guide id="8" pos="13966" userDrawn="1">
          <p15:clr>
            <a:srgbClr val="F26B43"/>
          </p15:clr>
        </p15:guide>
        <p15:guide id="9" pos="1822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0040A-5014-5114-7ECB-C951D00763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F20B9C-5F26-5770-8C56-4AE7E2AAE0D1}"/>
              </a:ext>
            </a:extLst>
          </p:cNvPr>
          <p:cNvSpPr txBox="1">
            <a:spLocks/>
          </p:cNvSpPr>
          <p:nvPr/>
        </p:nvSpPr>
        <p:spPr bwMode="auto">
          <a:xfrm>
            <a:off x="111870" y="451667"/>
            <a:ext cx="8020475" cy="3399897"/>
          </a:xfrm>
          <a:prstGeom prst="rect">
            <a:avLst/>
          </a:prstGeom>
          <a:noFill/>
          <a:ln w="9525">
            <a:noFill/>
            <a:miter lim="800000"/>
            <a:headEnd/>
            <a:tailEnd/>
          </a:ln>
        </p:spPr>
        <p:txBody>
          <a:bodyPr vert="horz" wrap="square" lIns="360414" tIns="180207" rIns="360414" bIns="180207" numCol="1" anchor="t" anchorCtr="0" compatLnSpc="1">
            <a:prstTxWarp prst="textNoShape">
              <a:avLst/>
            </a:prstTxWarp>
          </a:bodyPr>
          <a:lstStyle>
            <a:lvl1pPr algn="ctr" defTabSz="2562624" rtl="0" eaLnBrk="0" fontAlgn="base" hangingPunct="0">
              <a:lnSpc>
                <a:spcPct val="95000"/>
              </a:lnSpc>
              <a:spcBef>
                <a:spcPct val="0"/>
              </a:spcBef>
              <a:spcAft>
                <a:spcPct val="0"/>
              </a:spcAft>
              <a:defRPr sz="3840" b="1" baseline="0">
                <a:solidFill>
                  <a:schemeClr val="bg1"/>
                </a:solidFill>
                <a:effectLst/>
                <a:latin typeface="+mj-lt"/>
                <a:ea typeface="+mj-ea"/>
                <a:cs typeface="+mj-cs"/>
              </a:defRPr>
            </a:lvl1pPr>
            <a:lvl2pPr algn="ctr" defTabSz="2562624" rtl="0" eaLnBrk="0" fontAlgn="base" hangingPunct="0">
              <a:spcBef>
                <a:spcPct val="0"/>
              </a:spcBef>
              <a:spcAft>
                <a:spcPct val="0"/>
              </a:spcAft>
              <a:defRPr sz="12373">
                <a:solidFill>
                  <a:schemeClr val="tx2"/>
                </a:solidFill>
                <a:latin typeface="Times New Roman" pitchFamily="18" charset="0"/>
              </a:defRPr>
            </a:lvl2pPr>
            <a:lvl3pPr algn="ctr" defTabSz="2562624" rtl="0" eaLnBrk="0" fontAlgn="base" hangingPunct="0">
              <a:spcBef>
                <a:spcPct val="0"/>
              </a:spcBef>
              <a:spcAft>
                <a:spcPct val="0"/>
              </a:spcAft>
              <a:defRPr sz="12373">
                <a:solidFill>
                  <a:schemeClr val="tx2"/>
                </a:solidFill>
                <a:latin typeface="Times New Roman" pitchFamily="18" charset="0"/>
              </a:defRPr>
            </a:lvl3pPr>
            <a:lvl4pPr algn="ctr" defTabSz="2562624" rtl="0" eaLnBrk="0" fontAlgn="base" hangingPunct="0">
              <a:spcBef>
                <a:spcPct val="0"/>
              </a:spcBef>
              <a:spcAft>
                <a:spcPct val="0"/>
              </a:spcAft>
              <a:defRPr sz="12373">
                <a:solidFill>
                  <a:schemeClr val="tx2"/>
                </a:solidFill>
                <a:latin typeface="Times New Roman" pitchFamily="18" charset="0"/>
              </a:defRPr>
            </a:lvl4pPr>
            <a:lvl5pPr algn="ctr" defTabSz="2562624" rtl="0" eaLnBrk="0" fontAlgn="base" hangingPunct="0">
              <a:spcBef>
                <a:spcPct val="0"/>
              </a:spcBef>
              <a:spcAft>
                <a:spcPct val="0"/>
              </a:spcAft>
              <a:defRPr sz="12373">
                <a:solidFill>
                  <a:schemeClr val="tx2"/>
                </a:solidFill>
                <a:latin typeface="Times New Roman" pitchFamily="18" charset="0"/>
              </a:defRPr>
            </a:lvl5pPr>
            <a:lvl6pPr marL="400453" algn="ctr" defTabSz="2562624" rtl="0" fontAlgn="base">
              <a:spcBef>
                <a:spcPct val="0"/>
              </a:spcBef>
              <a:spcAft>
                <a:spcPct val="0"/>
              </a:spcAft>
              <a:defRPr sz="12373">
                <a:solidFill>
                  <a:schemeClr val="tx2"/>
                </a:solidFill>
                <a:latin typeface="Times New Roman" pitchFamily="18" charset="0"/>
              </a:defRPr>
            </a:lvl6pPr>
            <a:lvl7pPr marL="800906" algn="ctr" defTabSz="2562624" rtl="0" fontAlgn="base">
              <a:spcBef>
                <a:spcPct val="0"/>
              </a:spcBef>
              <a:spcAft>
                <a:spcPct val="0"/>
              </a:spcAft>
              <a:defRPr sz="12373">
                <a:solidFill>
                  <a:schemeClr val="tx2"/>
                </a:solidFill>
                <a:latin typeface="Times New Roman" pitchFamily="18" charset="0"/>
              </a:defRPr>
            </a:lvl7pPr>
            <a:lvl8pPr marL="1201359" algn="ctr" defTabSz="2562624" rtl="0" fontAlgn="base">
              <a:spcBef>
                <a:spcPct val="0"/>
              </a:spcBef>
              <a:spcAft>
                <a:spcPct val="0"/>
              </a:spcAft>
              <a:defRPr sz="12373">
                <a:solidFill>
                  <a:schemeClr val="tx2"/>
                </a:solidFill>
                <a:latin typeface="Times New Roman" pitchFamily="18" charset="0"/>
              </a:defRPr>
            </a:lvl8pPr>
            <a:lvl9pPr marL="1601812" algn="ctr" defTabSz="2562624" rtl="0" fontAlgn="base">
              <a:spcBef>
                <a:spcPct val="0"/>
              </a:spcBef>
              <a:spcAft>
                <a:spcPct val="0"/>
              </a:spcAft>
              <a:defRPr sz="12373">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
                <a:srgbClr val="B1059D"/>
              </a:buClr>
              <a:buSzPct val="150000"/>
              <a:buFontTx/>
              <a:buNone/>
              <a:tabLst/>
              <a:defRPr/>
            </a:pPr>
            <a:r>
              <a:rPr kumimoji="0" lang="en-US" sz="32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Lebrikizumab Normalizes the Systemic Transcriptomic Signature When Administered in Combination With Topical Corticosteroids in Patients With Moderate to Severe </a:t>
            </a:r>
          </a:p>
          <a:p>
            <a:pPr marL="0" marR="0" lvl="0" indent="0" algn="l" defTabSz="914400" rtl="0" eaLnBrk="1" fontAlgn="base" latinLnBrk="0" hangingPunct="1">
              <a:lnSpc>
                <a:spcPct val="100000"/>
              </a:lnSpc>
              <a:spcBef>
                <a:spcPct val="0"/>
              </a:spcBef>
              <a:spcAft>
                <a:spcPts val="600"/>
              </a:spcAft>
              <a:buClr>
                <a:srgbClr val="B1059D"/>
              </a:buClr>
              <a:buSzPct val="150000"/>
              <a:buFontTx/>
              <a:buNone/>
              <a:tabLst/>
              <a:defRPr/>
            </a:pPr>
            <a:r>
              <a:rPr kumimoji="0" lang="en-US" sz="32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Atopic Dermatitis</a:t>
            </a:r>
            <a:br>
              <a:rPr kumimoji="0" lang="en-US" sz="4800" b="1" i="0" u="none" strike="noStrike" kern="0" cap="none" spc="0" normalizeH="0" baseline="0" noProof="0" dirty="0">
                <a:ln>
                  <a:noFill/>
                </a:ln>
                <a:effectLst/>
                <a:uLnTx/>
                <a:uFillTx/>
                <a:latin typeface="Arial" panose="020B0604020202020204"/>
                <a:ea typeface="+mj-ea"/>
                <a:cs typeface="+mj-cs"/>
              </a:rPr>
            </a:br>
            <a:endParaRPr lang="en-GB" sz="1800" dirty="0"/>
          </a:p>
          <a:p>
            <a:pPr marL="0" marR="0" lvl="0" indent="0" algn="l" defTabSz="2562624" rtl="0" eaLnBrk="0" fontAlgn="base" latinLnBrk="0" hangingPunct="0">
              <a:lnSpc>
                <a:spcPct val="100000"/>
              </a:lnSpc>
              <a:spcBef>
                <a:spcPts val="2000"/>
              </a:spcBef>
              <a:spcAft>
                <a:spcPct val="0"/>
              </a:spcAft>
              <a:buClrTx/>
              <a:buSzTx/>
              <a:buFontTx/>
              <a:buNone/>
              <a:tabLst/>
              <a:defRPr/>
            </a:pPr>
            <a:endParaRPr kumimoji="0" lang="en-US" sz="2400" b="1" i="0" u="none" strike="noStrike" kern="0" cap="none" spc="0" normalizeH="0" baseline="0" noProof="0" dirty="0">
              <a:ln>
                <a:noFill/>
              </a:ln>
              <a:effectLst/>
              <a:uLnTx/>
              <a:uFillTx/>
              <a:latin typeface="Arial" panose="020B0604020202020204"/>
              <a:ea typeface="+mj-ea"/>
              <a:cs typeface="+mj-cs"/>
            </a:endParaRPr>
          </a:p>
          <a:p>
            <a:pPr marL="0" marR="0" lvl="0" indent="0" algn="l" defTabSz="2562624" rtl="0" eaLnBrk="0" fontAlgn="base" latinLnBrk="0" hangingPunct="0">
              <a:lnSpc>
                <a:spcPct val="100000"/>
              </a:lnSpc>
              <a:spcBef>
                <a:spcPts val="853"/>
              </a:spcBef>
              <a:spcAft>
                <a:spcPct val="0"/>
              </a:spcAft>
              <a:buClr>
                <a:srgbClr val="D52B1E"/>
              </a:buClr>
              <a:buSzTx/>
              <a:buFontTx/>
              <a:buNone/>
              <a:tabLst/>
              <a:defRPr/>
            </a:pPr>
            <a:endParaRPr kumimoji="0" lang="en-US" sz="1564" b="1" i="0" u="none" strike="noStrike" kern="1200" cap="none" spc="0" normalizeH="0" baseline="0" noProof="0" dirty="0">
              <a:ln>
                <a:noFill/>
              </a:ln>
              <a:effectLst/>
              <a:uLnTx/>
              <a:uFillTx/>
              <a:latin typeface="Arial" charset="0"/>
              <a:ea typeface="+mj-ea"/>
              <a:cs typeface="Arial" panose="020B0604020202020204" pitchFamily="34" charset="0"/>
            </a:endParaRPr>
          </a:p>
          <a:p>
            <a:pPr marL="0" marR="0" lvl="0" indent="0" algn="l" defTabSz="2562624" rtl="0" eaLnBrk="0" fontAlgn="base" latinLnBrk="0" hangingPunct="0">
              <a:lnSpc>
                <a:spcPct val="100000"/>
              </a:lnSpc>
              <a:spcBef>
                <a:spcPts val="853"/>
              </a:spcBef>
              <a:spcAft>
                <a:spcPct val="0"/>
              </a:spcAft>
              <a:buClr>
                <a:srgbClr val="D52B1E"/>
              </a:buClr>
              <a:buSzTx/>
              <a:buFontTx/>
              <a:buNone/>
              <a:tabLst/>
              <a:defRPr/>
            </a:pPr>
            <a:endParaRPr kumimoji="0" lang="en-US" sz="1564" b="1" i="0" u="none" strike="noStrike" kern="1200" cap="none" spc="0" normalizeH="0" baseline="0" noProof="0" dirty="0">
              <a:ln>
                <a:noFill/>
              </a:ln>
              <a:effectLst/>
              <a:uLnTx/>
              <a:uFillTx/>
              <a:latin typeface="Arial" charset="0"/>
              <a:ea typeface="+mj-ea"/>
              <a:cs typeface="Arial" panose="020B0604020202020204" pitchFamily="34" charset="0"/>
            </a:endParaRPr>
          </a:p>
          <a:p>
            <a:pPr marL="0" marR="0" lvl="0" indent="0" algn="l" defTabSz="2562624" rtl="0" eaLnBrk="0" fontAlgn="base" latinLnBrk="0" hangingPunct="0">
              <a:lnSpc>
                <a:spcPct val="100000"/>
              </a:lnSpc>
              <a:spcBef>
                <a:spcPts val="853"/>
              </a:spcBef>
              <a:spcAft>
                <a:spcPct val="0"/>
              </a:spcAft>
              <a:buClr>
                <a:srgbClr val="D52B1E"/>
              </a:buClr>
              <a:buSzTx/>
              <a:buFontTx/>
              <a:buNone/>
              <a:tabLst/>
              <a:defRPr/>
            </a:pPr>
            <a:endParaRPr kumimoji="0" lang="en-US" sz="1564" b="1" i="0" u="none" strike="noStrike" kern="1200" cap="none" spc="0" normalizeH="0" baseline="0" noProof="0" dirty="0">
              <a:ln>
                <a:noFill/>
              </a:ln>
              <a:effectLst/>
              <a:uLnTx/>
              <a:uFillTx/>
              <a:latin typeface="Arial" charset="0"/>
              <a:ea typeface="+mj-ea"/>
              <a:cs typeface="Arial" panose="020B0604020202020204" pitchFamily="34" charset="0"/>
            </a:endParaRPr>
          </a:p>
          <a:p>
            <a:pPr marL="0" marR="0" lvl="0" indent="0" algn="l" defTabSz="2562624" rtl="0" eaLnBrk="0" fontAlgn="base" latinLnBrk="0" hangingPunct="0">
              <a:lnSpc>
                <a:spcPct val="100000"/>
              </a:lnSpc>
              <a:spcBef>
                <a:spcPts val="853"/>
              </a:spcBef>
              <a:spcAft>
                <a:spcPct val="0"/>
              </a:spcAft>
              <a:buClr>
                <a:srgbClr val="D52B1E"/>
              </a:buClr>
              <a:buSzTx/>
              <a:buFontTx/>
              <a:buNone/>
              <a:tabLst/>
              <a:defRPr/>
            </a:pPr>
            <a:endParaRPr kumimoji="0" lang="en-US" sz="1564" b="1" i="0" u="none" strike="noStrike" kern="1200" cap="none" spc="0" normalizeH="0" baseline="0" noProof="0" dirty="0">
              <a:ln>
                <a:noFill/>
              </a:ln>
              <a:effectLst/>
              <a:uLnTx/>
              <a:uFillTx/>
              <a:latin typeface="Arial" charset="0"/>
              <a:ea typeface="+mj-ea"/>
              <a:cs typeface="Arial" panose="020B0604020202020204" pitchFamily="34" charset="0"/>
            </a:endParaRPr>
          </a:p>
          <a:p>
            <a:pPr marL="0" marR="0" lvl="0" indent="0" algn="l" defTabSz="2562624" rtl="0" eaLnBrk="0" fontAlgn="base" latinLnBrk="0" hangingPunct="0">
              <a:lnSpc>
                <a:spcPct val="100000"/>
              </a:lnSpc>
              <a:spcBef>
                <a:spcPts val="853"/>
              </a:spcBef>
              <a:spcAft>
                <a:spcPct val="0"/>
              </a:spcAft>
              <a:buClr>
                <a:srgbClr val="D52B1E"/>
              </a:buClr>
              <a:buSzTx/>
              <a:buFontTx/>
              <a:buNone/>
              <a:tabLst/>
              <a:defRPr/>
            </a:pPr>
            <a:endParaRPr kumimoji="0" lang="en-US" sz="1564" b="1" i="0" u="none" strike="noStrike" kern="1200" cap="none" spc="0" normalizeH="0" baseline="0" noProof="0" dirty="0">
              <a:ln>
                <a:noFill/>
              </a:ln>
              <a:effectLst/>
              <a:uLnTx/>
              <a:uFillTx/>
              <a:latin typeface="Arial" charset="0"/>
              <a:ea typeface="+mj-ea"/>
              <a:cs typeface="Arial" panose="020B0604020202020204" pitchFamily="34" charset="0"/>
            </a:endParaRPr>
          </a:p>
          <a:p>
            <a:pPr marL="0" marR="0" lvl="0" indent="0" algn="l" defTabSz="2562624" rtl="0" eaLnBrk="0" fontAlgn="base" latinLnBrk="0" hangingPunct="0">
              <a:lnSpc>
                <a:spcPct val="100000"/>
              </a:lnSpc>
              <a:spcBef>
                <a:spcPts val="853"/>
              </a:spcBef>
              <a:spcAft>
                <a:spcPct val="0"/>
              </a:spcAft>
              <a:buClr>
                <a:srgbClr val="D52B1E"/>
              </a:buClr>
              <a:buSzTx/>
              <a:buFontTx/>
              <a:buNone/>
              <a:tabLst/>
              <a:defRPr/>
            </a:pPr>
            <a:endParaRPr kumimoji="0" lang="en-US" sz="1564" b="1" i="0" u="none" strike="noStrike" kern="1200" cap="none" spc="0" normalizeH="0" baseline="0" noProof="0" dirty="0">
              <a:ln>
                <a:noFill/>
              </a:ln>
              <a:effectLst/>
              <a:uLnTx/>
              <a:uFillTx/>
              <a:latin typeface="Arial" charset="0"/>
              <a:ea typeface="+mj-ea"/>
              <a:cs typeface="Arial" panose="020B0604020202020204" pitchFamily="34" charset="0"/>
            </a:endParaRPr>
          </a:p>
          <a:p>
            <a:pPr marL="0" marR="0" lvl="0" indent="0" algn="l" defTabSz="2562624" rtl="0" eaLnBrk="0" fontAlgn="base" latinLnBrk="0" hangingPunct="0">
              <a:lnSpc>
                <a:spcPct val="100000"/>
              </a:lnSpc>
              <a:spcBef>
                <a:spcPts val="853"/>
              </a:spcBef>
              <a:spcAft>
                <a:spcPct val="0"/>
              </a:spcAft>
              <a:buClr>
                <a:srgbClr val="D52B1E"/>
              </a:buClr>
              <a:buSzTx/>
              <a:buFontTx/>
              <a:buNone/>
              <a:tabLst/>
              <a:defRPr/>
            </a:pPr>
            <a:endParaRPr kumimoji="0" lang="en-US" sz="1564" b="1" i="0" u="none" strike="noStrike" kern="1200" cap="none" spc="0" normalizeH="0" baseline="0" noProof="0" dirty="0">
              <a:ln>
                <a:noFill/>
              </a:ln>
              <a:effectLst/>
              <a:uLnTx/>
              <a:uFillTx/>
              <a:latin typeface="Arial" charset="0"/>
              <a:ea typeface="+mj-ea"/>
              <a:cs typeface="Arial" panose="020B0604020202020204" pitchFamily="34" charset="0"/>
            </a:endParaRPr>
          </a:p>
          <a:p>
            <a:pPr marL="0" marR="0" lvl="0" indent="0" algn="l" defTabSz="2562624" rtl="0" eaLnBrk="0" fontAlgn="base" latinLnBrk="0" hangingPunct="0">
              <a:lnSpc>
                <a:spcPct val="100000"/>
              </a:lnSpc>
              <a:spcBef>
                <a:spcPts val="853"/>
              </a:spcBef>
              <a:spcAft>
                <a:spcPct val="0"/>
              </a:spcAft>
              <a:buClr>
                <a:srgbClr val="D52B1E"/>
              </a:buClr>
              <a:buSzTx/>
              <a:buFontTx/>
              <a:buNone/>
              <a:tabLst/>
              <a:defRPr/>
            </a:pPr>
            <a:endParaRPr kumimoji="0" lang="en-US" sz="1564" b="1" i="0" u="none" strike="noStrike" kern="1200" cap="none" spc="0" normalizeH="0" baseline="0" noProof="0" dirty="0">
              <a:ln>
                <a:noFill/>
              </a:ln>
              <a:effectLst/>
              <a:uLnTx/>
              <a:uFillTx/>
              <a:latin typeface="Arial" charset="0"/>
              <a:ea typeface="+mj-ea"/>
              <a:cs typeface="Arial" panose="020B0604020202020204" pitchFamily="34" charset="0"/>
            </a:endParaRPr>
          </a:p>
          <a:p>
            <a:pPr marL="0" marR="0" lvl="0" indent="0" algn="l" defTabSz="2562624" rtl="0" eaLnBrk="0" fontAlgn="base" latinLnBrk="0" hangingPunct="0">
              <a:lnSpc>
                <a:spcPct val="100000"/>
              </a:lnSpc>
              <a:spcBef>
                <a:spcPts val="853"/>
              </a:spcBef>
              <a:spcAft>
                <a:spcPct val="0"/>
              </a:spcAft>
              <a:buClr>
                <a:srgbClr val="D52B1E"/>
              </a:buClr>
              <a:buSzTx/>
              <a:buFontTx/>
              <a:buNone/>
              <a:tabLst/>
              <a:defRPr/>
            </a:pPr>
            <a:endParaRPr kumimoji="0" lang="en-US" sz="1564" b="1" i="0" u="none" strike="noStrike" kern="1200" cap="none" spc="0" normalizeH="0" baseline="0" noProof="0" dirty="0">
              <a:ln>
                <a:noFill/>
              </a:ln>
              <a:effectLst/>
              <a:uLnTx/>
              <a:uFillTx/>
              <a:latin typeface="Arial" charset="0"/>
              <a:ea typeface="+mj-ea"/>
              <a:cs typeface="Arial" panose="020B0604020202020204" pitchFamily="34" charset="0"/>
            </a:endParaRPr>
          </a:p>
          <a:p>
            <a:pPr marL="0" marR="0" lvl="0" indent="0" algn="l" defTabSz="2562624" rtl="0" eaLnBrk="0" fontAlgn="base" latinLnBrk="0" hangingPunct="0">
              <a:lnSpc>
                <a:spcPct val="100000"/>
              </a:lnSpc>
              <a:spcBef>
                <a:spcPts val="853"/>
              </a:spcBef>
              <a:spcAft>
                <a:spcPct val="0"/>
              </a:spcAft>
              <a:buClr>
                <a:srgbClr val="D52B1E"/>
              </a:buClr>
              <a:buSzTx/>
              <a:buFontTx/>
              <a:buNone/>
              <a:tabLst/>
              <a:defRPr/>
            </a:pPr>
            <a:endParaRPr kumimoji="0" lang="en-US" sz="1564" b="1" i="0" u="none" strike="noStrike" kern="1200" cap="none" spc="0" normalizeH="0" baseline="0" noProof="0" dirty="0">
              <a:ln>
                <a:noFill/>
              </a:ln>
              <a:effectLst/>
              <a:uLnTx/>
              <a:uFillTx/>
              <a:latin typeface="Arial" charset="0"/>
              <a:ea typeface="+mj-ea"/>
              <a:cs typeface="Arial" panose="020B0604020202020204" pitchFamily="34" charset="0"/>
            </a:endParaRPr>
          </a:p>
          <a:p>
            <a:pPr marL="0" marR="0" lvl="0" indent="0" algn="l" defTabSz="2562624" rtl="0" eaLnBrk="0" fontAlgn="base" latinLnBrk="0" hangingPunct="0">
              <a:lnSpc>
                <a:spcPct val="100000"/>
              </a:lnSpc>
              <a:spcBef>
                <a:spcPts val="853"/>
              </a:spcBef>
              <a:spcAft>
                <a:spcPct val="0"/>
              </a:spcAft>
              <a:buClr>
                <a:srgbClr val="D52B1E"/>
              </a:buClr>
              <a:buSzTx/>
              <a:buFontTx/>
              <a:buNone/>
              <a:tabLst/>
              <a:defRPr/>
            </a:pPr>
            <a:endParaRPr kumimoji="0" lang="en-US" sz="1564" b="1" i="0" u="none" strike="noStrike" kern="1200" cap="none" spc="0" normalizeH="0" baseline="0" noProof="0" dirty="0">
              <a:ln>
                <a:noFill/>
              </a:ln>
              <a:effectLst/>
              <a:uLnTx/>
              <a:uFillTx/>
              <a:latin typeface="Arial" charset="0"/>
              <a:ea typeface="+mj-ea"/>
              <a:cs typeface="Arial" panose="020B0604020202020204" pitchFamily="34" charset="0"/>
            </a:endParaRPr>
          </a:p>
          <a:p>
            <a:pPr marL="0" marR="0" lvl="0" indent="0" algn="l" defTabSz="2562624" rtl="0" eaLnBrk="0" fontAlgn="base" latinLnBrk="0" hangingPunct="0">
              <a:lnSpc>
                <a:spcPct val="100000"/>
              </a:lnSpc>
              <a:spcBef>
                <a:spcPts val="853"/>
              </a:spcBef>
              <a:spcAft>
                <a:spcPct val="0"/>
              </a:spcAft>
              <a:buClr>
                <a:srgbClr val="D52B1E"/>
              </a:buClr>
              <a:buSzTx/>
              <a:buFontTx/>
              <a:buNone/>
              <a:tabLst/>
              <a:defRPr/>
            </a:pPr>
            <a:endParaRPr kumimoji="0" lang="en-US" sz="1564" b="1" i="0" u="none" strike="noStrike" kern="1200" cap="none" spc="0" normalizeH="0" baseline="0" noProof="0" dirty="0">
              <a:ln>
                <a:noFill/>
              </a:ln>
              <a:effectLst/>
              <a:uLnTx/>
              <a:uFillTx/>
              <a:latin typeface="Arial" charset="0"/>
              <a:ea typeface="+mj-ea"/>
              <a:cs typeface="Arial" panose="020B0604020202020204" pitchFamily="34" charset="0"/>
            </a:endParaRPr>
          </a:p>
          <a:p>
            <a:pPr marL="0" marR="0" lvl="0" indent="0" algn="l" defTabSz="2562624" rtl="0" eaLnBrk="0" fontAlgn="base" latinLnBrk="0" hangingPunct="0">
              <a:lnSpc>
                <a:spcPct val="100000"/>
              </a:lnSpc>
              <a:spcBef>
                <a:spcPts val="2000"/>
              </a:spcBef>
              <a:spcAft>
                <a:spcPct val="0"/>
              </a:spcAft>
              <a:buClrTx/>
              <a:buSzTx/>
              <a:buFontTx/>
              <a:buNone/>
              <a:tabLst/>
              <a:defRPr/>
            </a:pPr>
            <a:r>
              <a:rPr kumimoji="0" lang="en-US" sz="2400" b="1" i="0" u="none" strike="noStrike" kern="0" cap="none" spc="0" normalizeH="0" baseline="0" noProof="0" dirty="0">
                <a:ln>
                  <a:noFill/>
                </a:ln>
                <a:effectLst/>
                <a:uLnTx/>
                <a:uFillTx/>
                <a:latin typeface="Arial" panose="020B0604020202020204"/>
                <a:ea typeface="+mj-ea"/>
                <a:cs typeface="+mj-cs"/>
              </a:rPr>
              <a:t> </a:t>
            </a:r>
            <a:endParaRPr kumimoji="0" lang="en-US" sz="4800" b="1" i="0" u="none" strike="noStrike" kern="0" cap="none" spc="0" normalizeH="0" baseline="0" noProof="0" dirty="0">
              <a:ln>
                <a:noFill/>
              </a:ln>
              <a:effectLst/>
              <a:uLnTx/>
              <a:uFillTx/>
              <a:latin typeface="Arial" panose="020B0604020202020204"/>
              <a:ea typeface="+mj-ea"/>
              <a:cs typeface="+mj-cs"/>
            </a:endParaRPr>
          </a:p>
        </p:txBody>
      </p:sp>
      <p:sp>
        <p:nvSpPr>
          <p:cNvPr id="12" name="Text Placeholder 11">
            <a:extLst>
              <a:ext uri="{FF2B5EF4-FFF2-40B4-BE49-F238E27FC236}">
                <a16:creationId xmlns:a16="http://schemas.microsoft.com/office/drawing/2014/main" id="{5DCEA8F9-94E8-4D4C-43F5-D7DE4C3C49A2}"/>
              </a:ext>
            </a:extLst>
          </p:cNvPr>
          <p:cNvSpPr>
            <a:spLocks noGrp="1"/>
          </p:cNvSpPr>
          <p:nvPr>
            <p:ph type="body" sz="quarter" idx="4294967295"/>
          </p:nvPr>
        </p:nvSpPr>
        <p:spPr>
          <a:xfrm>
            <a:off x="368603" y="15656365"/>
            <a:ext cx="7443788" cy="393700"/>
          </a:xfrm>
          <a:prstGeom prst="rect">
            <a:avLst/>
          </a:prstGeom>
        </p:spPr>
        <p:txBody>
          <a:bodyPr/>
          <a:lstStyle/>
          <a:p>
            <a:pPr marL="0" marR="0" lvl="0" indent="0" algn="ctr" defTabSz="2562699" rtl="0" eaLnBrk="0" fontAlgn="base" latinLnBrk="0" hangingPunct="0">
              <a:lnSpc>
                <a:spcPct val="100000"/>
              </a:lnSpc>
              <a:spcBef>
                <a:spcPts val="852"/>
              </a:spcBef>
              <a:spcAft>
                <a:spcPct val="0"/>
              </a:spcAft>
              <a:buClr>
                <a:srgbClr val="D52B1E"/>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Revolutionizing Atopic Dermatitis (RAD) - Virtual Symposium 2024; December 08, 2024</a:t>
            </a:r>
            <a:endParaRPr kumimoji="0" lang="es-ES" sz="1600" b="1" i="0" u="none" strike="noStrike" kern="1200" cap="none" spc="0" normalizeH="0" baseline="0" noProof="0" dirty="0">
              <a:ln>
                <a:noFill/>
              </a:ln>
              <a:solidFill>
                <a:srgbClr val="FFFFFF"/>
              </a:solidFill>
              <a:effectLst/>
              <a:highlight>
                <a:srgbClr val="FFFF00"/>
              </a:highlight>
              <a:uLnTx/>
              <a:uFillTx/>
              <a:latin typeface="Arial"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52A16A4A-0096-3E87-92B4-1BF8F9356811}"/>
              </a:ext>
            </a:extLst>
          </p:cNvPr>
          <p:cNvSpPr/>
          <p:nvPr/>
        </p:nvSpPr>
        <p:spPr bwMode="auto">
          <a:xfrm>
            <a:off x="389643" y="9841387"/>
            <a:ext cx="7349002" cy="5451821"/>
          </a:xfrm>
          <a:prstGeom prst="rect">
            <a:avLst/>
          </a:prstGeom>
          <a:solidFill>
            <a:schemeClr val="bg1"/>
          </a:solidFill>
          <a:ln w="38100">
            <a:solidFill>
              <a:schemeClr val="bg1"/>
            </a:solidFill>
            <a:miter lim="800000"/>
            <a:headEnd/>
            <a:tailEnd/>
          </a:ln>
        </p:spPr>
        <p:txBody>
          <a:bodyPr wrap="none" lIns="80092" tIns="40046" rIns="80092" bIns="40046"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67"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Content Placeholder 19">
            <a:extLst>
              <a:ext uri="{FF2B5EF4-FFF2-40B4-BE49-F238E27FC236}">
                <a16:creationId xmlns:a16="http://schemas.microsoft.com/office/drawing/2014/main" id="{3D3A18FA-B307-09C3-8A27-5BD1EAD6D30C}"/>
              </a:ext>
            </a:extLst>
          </p:cNvPr>
          <p:cNvSpPr txBox="1">
            <a:spLocks/>
          </p:cNvSpPr>
          <p:nvPr/>
        </p:nvSpPr>
        <p:spPr>
          <a:xfrm>
            <a:off x="8294296" y="111889"/>
            <a:ext cx="20778602" cy="8522540"/>
          </a:xfrm>
          <a:prstGeom prst="rect">
            <a:avLst/>
          </a:prstGeom>
          <a:solidFill>
            <a:schemeClr val="bg1"/>
          </a:solidFill>
          <a:effectLst>
            <a:outerShdw blurRad="38100" dist="152400" dir="2700000" algn="tl" rotWithShape="0">
              <a:prstClr val="black">
                <a:alpha val="40000"/>
              </a:prstClr>
            </a:outerShdw>
          </a:effectLst>
        </p:spPr>
        <p:txBody>
          <a:bodyPr vert="horz" lIns="195072" tIns="130048" rIns="195072" bIns="130048" rtlCol="0" anchor="t">
            <a:noAutofit/>
          </a:bodyPr>
          <a:lstStyle>
            <a:lvl1pPr marL="0" lvl="0" indent="0" defTabSz="3603746" eaLnBrk="0" hangingPunct="0">
              <a:spcBef>
                <a:spcPts val="1200"/>
              </a:spcBef>
              <a:buClr>
                <a:schemeClr val="accent1"/>
              </a:buClr>
              <a:buFont typeface="Arial" panose="020B0604020202020204" pitchFamily="34" charset="0"/>
              <a:buNone/>
              <a:defRPr lang="en-US" sz="2200" b="1" smtClean="0">
                <a:latin typeface="+mn-lt"/>
                <a:cs typeface="Arial" panose="020B0604020202020204" pitchFamily="34" charset="0"/>
              </a:defRPr>
            </a:lvl1pPr>
            <a:lvl2pPr marL="365760" lvl="1" indent="-365760" defTabSz="3603746" eaLnBrk="0" hangingPunct="0">
              <a:spcBef>
                <a:spcPts val="900"/>
              </a:spcBef>
              <a:buClr>
                <a:schemeClr val="accent1"/>
              </a:buClr>
              <a:buFont typeface="Arial" panose="020B0604020202020204" pitchFamily="34" charset="0"/>
              <a:buChar char="■"/>
              <a:defRPr lang="en-US" sz="2000" smtClean="0">
                <a:solidFill>
                  <a:srgbClr val="000000"/>
                </a:solidFill>
                <a:latin typeface="+mn-lt"/>
                <a:cs typeface="Arial" panose="020B0604020202020204" pitchFamily="34" charset="0"/>
              </a:defRPr>
            </a:lvl2pPr>
            <a:lvl3pPr marL="731520" lvl="2" indent="-365760" defTabSz="3603746" eaLnBrk="0" hangingPunct="0">
              <a:spcBef>
                <a:spcPts val="900"/>
              </a:spcBef>
              <a:buClr>
                <a:schemeClr val="accent1"/>
              </a:buClr>
              <a:buFont typeface="Calibri" panose="020F0502020204030204" pitchFamily="34" charset="0"/>
              <a:buChar char="–"/>
              <a:defRPr lang="en-US" sz="2000" smtClean="0">
                <a:latin typeface="+mn-lt"/>
              </a:defRPr>
            </a:lvl3pPr>
            <a:lvl4pPr marL="1188720" lvl="3" indent="-365760" defTabSz="3603746" eaLnBrk="0" hangingPunct="0">
              <a:spcBef>
                <a:spcPts val="900"/>
              </a:spcBef>
              <a:buClr>
                <a:schemeClr val="accent1"/>
              </a:buClr>
              <a:buFont typeface="Arial" panose="020B0604020202020204" pitchFamily="34" charset="0"/>
              <a:buChar char="•"/>
              <a:defRPr lang="en-US" sz="2000" smtClean="0">
                <a:latin typeface="+mn-lt"/>
              </a:defRPr>
            </a:lvl4pPr>
            <a:lvl5pPr marL="1645920" lvl="4" indent="-365760" defTabSz="3603746" eaLnBrk="0" hangingPunct="0">
              <a:spcBef>
                <a:spcPts val="900"/>
              </a:spcBef>
              <a:buClr>
                <a:schemeClr val="accent1"/>
              </a:buClr>
              <a:buFont typeface="Calibri" panose="020F0502020204030204" pitchFamily="34" charset="0"/>
              <a:buChar char="–"/>
              <a:defRPr lang="en-US" sz="2000">
                <a:latin typeface="+mn-lt"/>
              </a:defRPr>
            </a:lvl5pPr>
            <a:lvl6pPr marL="8672061" indent="-901427" defTabSz="3603746" fontAlgn="base">
              <a:spcBef>
                <a:spcPct val="20000"/>
              </a:spcBef>
              <a:spcAft>
                <a:spcPct val="0"/>
              </a:spcAft>
              <a:buChar char="»"/>
              <a:defRPr sz="7900">
                <a:latin typeface="+mn-lt"/>
              </a:defRPr>
            </a:lvl6pPr>
            <a:lvl7pPr marL="9235207" indent="-901427" defTabSz="3603746" fontAlgn="base">
              <a:spcBef>
                <a:spcPct val="20000"/>
              </a:spcBef>
              <a:spcAft>
                <a:spcPct val="0"/>
              </a:spcAft>
              <a:buChar char="»"/>
              <a:defRPr sz="7900">
                <a:latin typeface="+mn-lt"/>
              </a:defRPr>
            </a:lvl7pPr>
            <a:lvl8pPr marL="9798353" indent="-901427" defTabSz="3603746" fontAlgn="base">
              <a:spcBef>
                <a:spcPct val="20000"/>
              </a:spcBef>
              <a:spcAft>
                <a:spcPct val="0"/>
              </a:spcAft>
              <a:buChar char="»"/>
              <a:defRPr sz="7900">
                <a:latin typeface="+mn-lt"/>
              </a:defRPr>
            </a:lvl8pPr>
            <a:lvl9pPr marL="10361499" indent="-901427" defTabSz="3603746" fontAlgn="base">
              <a:spcBef>
                <a:spcPct val="20000"/>
              </a:spcBef>
              <a:spcAft>
                <a:spcPct val="0"/>
              </a:spcAft>
              <a:buChar char="»"/>
              <a:defRPr sz="7900">
                <a:latin typeface="+mn-lt"/>
              </a:defRPr>
            </a:lvl9pPr>
          </a:lstStyle>
          <a:p>
            <a:pPr marL="0" marR="0" lvl="0" indent="0" algn="l" defTabSz="3603746" rtl="0" eaLnBrk="0" fontAlgn="base" latinLnBrk="0" hangingPunct="0">
              <a:lnSpc>
                <a:spcPct val="100000"/>
              </a:lnSpc>
              <a:spcBef>
                <a:spcPts val="1200"/>
              </a:spcBef>
              <a:spcAft>
                <a:spcPct val="0"/>
              </a:spcAft>
              <a:buClr>
                <a:srgbClr val="D52B1E"/>
              </a:buClr>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
        <p:nvSpPr>
          <p:cNvPr id="77" name="Content Placeholder 82">
            <a:extLst>
              <a:ext uri="{FF2B5EF4-FFF2-40B4-BE49-F238E27FC236}">
                <a16:creationId xmlns:a16="http://schemas.microsoft.com/office/drawing/2014/main" id="{A9B585D8-5866-EE7A-C067-9AB12019C005}"/>
              </a:ext>
            </a:extLst>
          </p:cNvPr>
          <p:cNvSpPr txBox="1">
            <a:spLocks/>
          </p:cNvSpPr>
          <p:nvPr/>
        </p:nvSpPr>
        <p:spPr>
          <a:xfrm>
            <a:off x="8316595" y="12550001"/>
            <a:ext cx="3246693" cy="434989"/>
          </a:xfrm>
          <a:prstGeom prst="rect">
            <a:avLst/>
          </a:prstGeom>
        </p:spPr>
        <p:txBody>
          <a:bodyPr vert="horz" wrap="square" lIns="65023" tIns="32511" rIns="65023" bIns="32511" rtlCol="0">
            <a:spAutoFit/>
          </a:bodyPr>
          <a:lstStyle>
            <a:lvl1pPr marL="0" indent="0" algn="l" defTabSz="3603746" rtl="0" eaLnBrk="0" fontAlgn="base" hangingPunct="0">
              <a:spcBef>
                <a:spcPts val="1200"/>
              </a:spcBef>
              <a:spcAft>
                <a:spcPct val="0"/>
              </a:spcAft>
              <a:buClr>
                <a:schemeClr val="accent1"/>
              </a:buClr>
              <a:buFont typeface="Arial" panose="020B0604020202020204" pitchFamily="34" charset="0"/>
              <a:buNone/>
              <a:defRPr lang="en-US" sz="2200" b="1" kern="1200" dirty="0" smtClean="0">
                <a:solidFill>
                  <a:schemeClr val="tx1"/>
                </a:solidFill>
                <a:latin typeface="+mn-lt"/>
                <a:ea typeface="+mn-ea"/>
                <a:cs typeface="Arial" panose="020B0604020202020204" pitchFamily="34" charset="0"/>
              </a:defRPr>
            </a:lvl1pPr>
            <a:lvl2pPr marL="365760" indent="-365760" algn="l" defTabSz="3603746" rtl="0" eaLnBrk="0" fontAlgn="base" hangingPunct="0">
              <a:spcBef>
                <a:spcPts val="900"/>
              </a:spcBef>
              <a:spcAft>
                <a:spcPct val="0"/>
              </a:spcAft>
              <a:buClr>
                <a:schemeClr val="accent1"/>
              </a:buClr>
              <a:buFont typeface="Arial" panose="020B0604020202020204" pitchFamily="34" charset="0"/>
              <a:buChar char="■"/>
              <a:defRPr lang="en-US" sz="2000" kern="1200" dirty="0" smtClean="0">
                <a:solidFill>
                  <a:srgbClr val="000000"/>
                </a:solidFill>
                <a:latin typeface="+mn-lt"/>
                <a:cs typeface="Arial" panose="020B0604020202020204" pitchFamily="34" charset="0"/>
              </a:defRPr>
            </a:lvl2pPr>
            <a:lvl3pPr marL="731520" indent="-365760" algn="l" defTabSz="3603746" rtl="0" eaLnBrk="0" fontAlgn="base" hangingPunct="0">
              <a:spcBef>
                <a:spcPts val="900"/>
              </a:spcBef>
              <a:spcAft>
                <a:spcPct val="0"/>
              </a:spcAft>
              <a:buClr>
                <a:schemeClr val="accent1"/>
              </a:buClr>
              <a:buFont typeface="Calibri" panose="020F0502020204030204" pitchFamily="34" charset="0"/>
              <a:buChar char="–"/>
              <a:defRPr sz="2000">
                <a:solidFill>
                  <a:schemeClr val="tx1"/>
                </a:solidFill>
                <a:latin typeface="+mn-lt"/>
              </a:defRPr>
            </a:lvl3pPr>
            <a:lvl4pPr marL="1188720" indent="-365760" algn="l" defTabSz="3603746" rtl="0" eaLnBrk="0" fontAlgn="base" hangingPunct="0">
              <a:spcBef>
                <a:spcPts val="900"/>
              </a:spcBef>
              <a:spcAft>
                <a:spcPct val="0"/>
              </a:spcAft>
              <a:buClr>
                <a:schemeClr val="accent1"/>
              </a:buClr>
              <a:buFont typeface="Arial" panose="020B0604020202020204" pitchFamily="34" charset="0"/>
              <a:buChar char="•"/>
              <a:defRPr sz="2000">
                <a:solidFill>
                  <a:schemeClr val="tx1"/>
                </a:solidFill>
                <a:latin typeface="+mn-lt"/>
              </a:defRPr>
            </a:lvl4pPr>
            <a:lvl5pPr marL="1645920" indent="-365760" algn="l" defTabSz="3603746" rtl="0" eaLnBrk="0" fontAlgn="base" hangingPunct="0">
              <a:spcBef>
                <a:spcPts val="900"/>
              </a:spcBef>
              <a:spcAft>
                <a:spcPct val="0"/>
              </a:spcAft>
              <a:buClr>
                <a:schemeClr val="accent1"/>
              </a:buClr>
              <a:buFont typeface="Calibri" panose="020F0502020204030204" pitchFamily="34" charset="0"/>
              <a:buChar char="–"/>
              <a:defRPr sz="2000">
                <a:solidFill>
                  <a:schemeClr val="tx1"/>
                </a:solidFill>
                <a:latin typeface="+mn-lt"/>
              </a:defRPr>
            </a:lvl5pPr>
            <a:lvl6pPr marL="8672061" indent="-901427" algn="l" defTabSz="3603746" rtl="0" fontAlgn="base">
              <a:spcBef>
                <a:spcPct val="20000"/>
              </a:spcBef>
              <a:spcAft>
                <a:spcPct val="0"/>
              </a:spcAft>
              <a:buChar char="»"/>
              <a:defRPr sz="7900">
                <a:solidFill>
                  <a:schemeClr val="tx1"/>
                </a:solidFill>
                <a:latin typeface="+mn-lt"/>
              </a:defRPr>
            </a:lvl6pPr>
            <a:lvl7pPr marL="9235207" indent="-901427" algn="l" defTabSz="3603746" rtl="0" fontAlgn="base">
              <a:spcBef>
                <a:spcPct val="20000"/>
              </a:spcBef>
              <a:spcAft>
                <a:spcPct val="0"/>
              </a:spcAft>
              <a:buChar char="»"/>
              <a:defRPr sz="7900">
                <a:solidFill>
                  <a:schemeClr val="tx1"/>
                </a:solidFill>
                <a:latin typeface="+mn-lt"/>
              </a:defRPr>
            </a:lvl7pPr>
            <a:lvl8pPr marL="9798353" indent="-901427" algn="l" defTabSz="3603746" rtl="0" fontAlgn="base">
              <a:spcBef>
                <a:spcPct val="20000"/>
              </a:spcBef>
              <a:spcAft>
                <a:spcPct val="0"/>
              </a:spcAft>
              <a:buChar char="»"/>
              <a:defRPr sz="7900">
                <a:solidFill>
                  <a:schemeClr val="tx1"/>
                </a:solidFill>
                <a:latin typeface="+mn-lt"/>
              </a:defRPr>
            </a:lvl8pPr>
            <a:lvl9pPr marL="10361499" indent="-901427" algn="l" defTabSz="3603746" rtl="0" fontAlgn="base">
              <a:spcBef>
                <a:spcPct val="20000"/>
              </a:spcBef>
              <a:spcAft>
                <a:spcPct val="0"/>
              </a:spcAft>
              <a:buChar char="»"/>
              <a:defRPr sz="7900">
                <a:solidFill>
                  <a:schemeClr val="tx1"/>
                </a:solidFill>
                <a:latin typeface="+mn-lt"/>
              </a:defRPr>
            </a:lvl9pPr>
          </a:lstStyle>
          <a:p>
            <a:pPr marL="0" marR="0" lvl="1" indent="0" algn="l" defTabSz="3603746" rtl="0" eaLnBrk="0" fontAlgn="base" latinLnBrk="0" hangingPunct="0">
              <a:lnSpc>
                <a:spcPct val="100000"/>
              </a:lnSpc>
              <a:spcBef>
                <a:spcPts val="1200"/>
              </a:spcBef>
              <a:spcAft>
                <a:spcPct val="0"/>
              </a:spcAft>
              <a:buClr>
                <a:srgbClr val="D52B1E"/>
              </a:buClr>
              <a:buSzTx/>
              <a:buFont typeface="Arial" panose="020B0604020202020204" pitchFamily="34" charset="0"/>
              <a:buNone/>
              <a:tabLst/>
              <a:defRPr/>
            </a:pPr>
            <a:r>
              <a:rPr kumimoji="0" lang="en-US" sz="2400" b="1" i="0" u="none" strike="noStrike" kern="1200" cap="none" spc="0" normalizeH="0" baseline="0" noProof="0" dirty="0">
                <a:ln>
                  <a:noFill/>
                </a:ln>
                <a:solidFill>
                  <a:srgbClr val="B1059D"/>
                </a:solidFill>
                <a:effectLst/>
                <a:uLnTx/>
                <a:uFillTx/>
                <a:latin typeface="Arial" panose="020B0604020202020204"/>
                <a:ea typeface="+mn-ea"/>
                <a:cs typeface="Arial" panose="020B0604020202020204" pitchFamily="34" charset="0"/>
              </a:rPr>
              <a:t>METHODS</a:t>
            </a:r>
          </a:p>
        </p:txBody>
      </p:sp>
      <p:sp>
        <p:nvSpPr>
          <p:cNvPr id="8" name="TextBox 7">
            <a:extLst>
              <a:ext uri="{FF2B5EF4-FFF2-40B4-BE49-F238E27FC236}">
                <a16:creationId xmlns:a16="http://schemas.microsoft.com/office/drawing/2014/main" id="{A19597DD-1BFC-179E-2228-C37C9C9A09A7}"/>
              </a:ext>
            </a:extLst>
          </p:cNvPr>
          <p:cNvSpPr txBox="1"/>
          <p:nvPr/>
        </p:nvSpPr>
        <p:spPr>
          <a:xfrm>
            <a:off x="342250" y="6643549"/>
            <a:ext cx="6216427" cy="400110"/>
          </a:xfrm>
          <a:prstGeom prst="rect">
            <a:avLst/>
          </a:prstGeom>
          <a:noFill/>
        </p:spPr>
        <p:txBody>
          <a:bodyPr wrap="square">
            <a:spAutoFit/>
          </a:body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en-GB" sz="2000" b="1" i="0" u="none" strike="noStrike" kern="1200" cap="none" spc="-5" normalizeH="0" baseline="0" noProof="0" dirty="0">
                <a:ln>
                  <a:noFill/>
                </a:ln>
                <a:solidFill>
                  <a:srgbClr val="FFFFFF"/>
                </a:solidFill>
                <a:effectLst/>
                <a:uLnTx/>
                <a:uFillTx/>
                <a:latin typeface="Arial"/>
                <a:ea typeface="+mn-ea"/>
                <a:cs typeface="Arial"/>
              </a:rPr>
              <a:t>Sponsored by Eli Lilly and Company</a:t>
            </a:r>
          </a:p>
        </p:txBody>
      </p:sp>
      <p:sp>
        <p:nvSpPr>
          <p:cNvPr id="9" name="Rectangle 8">
            <a:extLst>
              <a:ext uri="{FF2B5EF4-FFF2-40B4-BE49-F238E27FC236}">
                <a16:creationId xmlns:a16="http://schemas.microsoft.com/office/drawing/2014/main" id="{BAA5C35D-067B-D798-DA05-E791CBF426CE}"/>
              </a:ext>
            </a:extLst>
          </p:cNvPr>
          <p:cNvSpPr/>
          <p:nvPr/>
        </p:nvSpPr>
        <p:spPr bwMode="auto">
          <a:xfrm>
            <a:off x="406587" y="7204745"/>
            <a:ext cx="7332058" cy="2202293"/>
          </a:xfrm>
          <a:prstGeom prst="rect">
            <a:avLst/>
          </a:prstGeom>
          <a:solidFill>
            <a:schemeClr val="bg1"/>
          </a:solidFill>
          <a:ln w="38100">
            <a:solidFill>
              <a:schemeClr val="bg1"/>
            </a:solidFill>
            <a:miter lim="800000"/>
            <a:headEnd/>
            <a:tailEnd/>
          </a:ln>
        </p:spPr>
        <p:txBody>
          <a:bodyPr wrap="none" lIns="80092" tIns="40046" rIns="80092" bIns="40046"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67"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 name="Title 1">
            <a:extLst>
              <a:ext uri="{FF2B5EF4-FFF2-40B4-BE49-F238E27FC236}">
                <a16:creationId xmlns:a16="http://schemas.microsoft.com/office/drawing/2014/main" id="{E31FDED3-F664-97D9-A7C5-586B67BB59A3}"/>
              </a:ext>
            </a:extLst>
          </p:cNvPr>
          <p:cNvSpPr txBox="1">
            <a:spLocks/>
          </p:cNvSpPr>
          <p:nvPr/>
        </p:nvSpPr>
        <p:spPr bwMode="auto">
          <a:xfrm>
            <a:off x="342250" y="9916539"/>
            <a:ext cx="7371909" cy="5371941"/>
          </a:xfrm>
          <a:prstGeom prst="rect">
            <a:avLst/>
          </a:prstGeom>
          <a:noFill/>
          <a:ln w="9525">
            <a:noFill/>
            <a:miter lim="800000"/>
            <a:headEnd/>
            <a:tailEnd/>
          </a:ln>
        </p:spPr>
        <p:txBody>
          <a:bodyPr vert="horz" wrap="square" lIns="256294" tIns="128147" rIns="256294" bIns="128147" numCol="1" anchor="t" anchorCtr="0" compatLnSpc="1">
            <a:prstTxWarp prst="textNoShape">
              <a:avLst/>
            </a:prstTxWarp>
          </a:bodyPr>
          <a:lstStyle>
            <a:lvl1pPr algn="ctr" defTabSz="3603746" rtl="0" eaLnBrk="0" fontAlgn="base" hangingPunct="0">
              <a:lnSpc>
                <a:spcPct val="95000"/>
              </a:lnSpc>
              <a:spcBef>
                <a:spcPct val="0"/>
              </a:spcBef>
              <a:spcAft>
                <a:spcPct val="0"/>
              </a:spcAft>
              <a:defRPr sz="5400" b="1" baseline="0">
                <a:solidFill>
                  <a:schemeClr val="bg1"/>
                </a:solidFill>
                <a:effectLst/>
                <a:latin typeface="+mj-lt"/>
                <a:ea typeface="+mj-ea"/>
                <a:cs typeface="+mj-cs"/>
              </a:defRPr>
            </a:lvl1pPr>
            <a:lvl2pPr algn="ctr" defTabSz="3603746" rtl="0" eaLnBrk="0" fontAlgn="base" hangingPunct="0">
              <a:spcBef>
                <a:spcPct val="0"/>
              </a:spcBef>
              <a:spcAft>
                <a:spcPct val="0"/>
              </a:spcAft>
              <a:defRPr sz="17400">
                <a:solidFill>
                  <a:schemeClr val="tx2"/>
                </a:solidFill>
                <a:latin typeface="Times New Roman" pitchFamily="18" charset="0"/>
              </a:defRPr>
            </a:lvl2pPr>
            <a:lvl3pPr algn="ctr" defTabSz="3603746" rtl="0" eaLnBrk="0" fontAlgn="base" hangingPunct="0">
              <a:spcBef>
                <a:spcPct val="0"/>
              </a:spcBef>
              <a:spcAft>
                <a:spcPct val="0"/>
              </a:spcAft>
              <a:defRPr sz="17400">
                <a:solidFill>
                  <a:schemeClr val="tx2"/>
                </a:solidFill>
                <a:latin typeface="Times New Roman" pitchFamily="18" charset="0"/>
              </a:defRPr>
            </a:lvl3pPr>
            <a:lvl4pPr algn="ctr" defTabSz="3603746" rtl="0" eaLnBrk="0" fontAlgn="base" hangingPunct="0">
              <a:spcBef>
                <a:spcPct val="0"/>
              </a:spcBef>
              <a:spcAft>
                <a:spcPct val="0"/>
              </a:spcAft>
              <a:defRPr sz="17400">
                <a:solidFill>
                  <a:schemeClr val="tx2"/>
                </a:solidFill>
                <a:latin typeface="Times New Roman" pitchFamily="18" charset="0"/>
              </a:defRPr>
            </a:lvl4pPr>
            <a:lvl5pPr algn="ctr" defTabSz="3603746" rtl="0" eaLnBrk="0" fontAlgn="base" hangingPunct="0">
              <a:spcBef>
                <a:spcPct val="0"/>
              </a:spcBef>
              <a:spcAft>
                <a:spcPct val="0"/>
              </a:spcAft>
              <a:defRPr sz="17400">
                <a:solidFill>
                  <a:schemeClr val="tx2"/>
                </a:solidFill>
                <a:latin typeface="Times New Roman" pitchFamily="18" charset="0"/>
              </a:defRPr>
            </a:lvl5pPr>
            <a:lvl6pPr marL="563146" algn="ctr" defTabSz="3603746" rtl="0" fontAlgn="base">
              <a:spcBef>
                <a:spcPct val="0"/>
              </a:spcBef>
              <a:spcAft>
                <a:spcPct val="0"/>
              </a:spcAft>
              <a:defRPr sz="17400">
                <a:solidFill>
                  <a:schemeClr val="tx2"/>
                </a:solidFill>
                <a:latin typeface="Times New Roman" pitchFamily="18" charset="0"/>
              </a:defRPr>
            </a:lvl6pPr>
            <a:lvl7pPr marL="1126292" algn="ctr" defTabSz="3603746" rtl="0" fontAlgn="base">
              <a:spcBef>
                <a:spcPct val="0"/>
              </a:spcBef>
              <a:spcAft>
                <a:spcPct val="0"/>
              </a:spcAft>
              <a:defRPr sz="17400">
                <a:solidFill>
                  <a:schemeClr val="tx2"/>
                </a:solidFill>
                <a:latin typeface="Times New Roman" pitchFamily="18" charset="0"/>
              </a:defRPr>
            </a:lvl7pPr>
            <a:lvl8pPr marL="1689438" algn="ctr" defTabSz="3603746" rtl="0" fontAlgn="base">
              <a:spcBef>
                <a:spcPct val="0"/>
              </a:spcBef>
              <a:spcAft>
                <a:spcPct val="0"/>
              </a:spcAft>
              <a:defRPr sz="17400">
                <a:solidFill>
                  <a:schemeClr val="tx2"/>
                </a:solidFill>
                <a:latin typeface="Times New Roman" pitchFamily="18" charset="0"/>
              </a:defRPr>
            </a:lvl8pPr>
            <a:lvl9pPr marL="2252584" algn="ctr" defTabSz="3603746" rtl="0" fontAlgn="base">
              <a:spcBef>
                <a:spcPct val="0"/>
              </a:spcBef>
              <a:spcAft>
                <a:spcPct val="0"/>
              </a:spcAft>
              <a:defRPr sz="17400">
                <a:solidFill>
                  <a:schemeClr val="tx2"/>
                </a:solidFill>
                <a:latin typeface="Times New Roman" pitchFamily="18" charset="0"/>
              </a:defRPr>
            </a:lvl9pPr>
          </a:lstStyle>
          <a:p>
            <a:pPr marL="0" marR="0" lvl="0" indent="0" algn="l" defTabSz="3603746" rtl="0" eaLnBrk="0" fontAlgn="base" latinLnBrk="0" hangingPunct="0">
              <a:lnSpc>
                <a:spcPct val="100000"/>
              </a:lnSpc>
              <a:spcBef>
                <a:spcPts val="853"/>
              </a:spcBef>
              <a:spcAft>
                <a:spcPct val="0"/>
              </a:spcAft>
              <a:buClr>
                <a:srgbClr val="E90000"/>
              </a:buClr>
              <a:buSzTx/>
              <a:buFontTx/>
              <a:buNone/>
              <a:tabLst/>
              <a:defRPr/>
            </a:pPr>
            <a:r>
              <a:rPr kumimoji="0" lang="en-US" sz="2800" b="1" i="0" u="none" strike="noStrike" kern="1200" cap="all" spc="0" normalizeH="0" baseline="0" noProof="0" dirty="0">
                <a:ln>
                  <a:noFill/>
                </a:ln>
                <a:solidFill>
                  <a:srgbClr val="B1059D"/>
                </a:solidFill>
                <a:effectLst/>
                <a:uLnTx/>
                <a:uFillTx/>
                <a:latin typeface="Arial" panose="020B0604020202020204"/>
                <a:ea typeface="+mj-ea"/>
                <a:cs typeface="Arial" panose="020B0604020202020204" pitchFamily="34" charset="0"/>
              </a:rPr>
              <a:t>CONCLUSIONS</a:t>
            </a:r>
          </a:p>
          <a:p>
            <a:pPr marL="463550" lvl="1" indent="-463550" algn="l" defTabSz="2402557" eaLnBrk="0" hangingPunct="0">
              <a:spcBef>
                <a:spcPts val="600"/>
              </a:spcBef>
              <a:spcAft>
                <a:spcPts val="300"/>
              </a:spcAft>
              <a:buSzPct val="1000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In the </a:t>
            </a:r>
            <a:r>
              <a:rPr lang="en-US" sz="2000" dirty="0" err="1">
                <a:solidFill>
                  <a:srgbClr val="000000"/>
                </a:solidFill>
                <a:latin typeface="Arial" panose="020B0604020202020204" pitchFamily="34" charset="0"/>
                <a:cs typeface="Arial" panose="020B0604020202020204" pitchFamily="34" charset="0"/>
              </a:rPr>
              <a:t>ADvantage</a:t>
            </a:r>
            <a:r>
              <a:rPr lang="en-US" sz="2000" dirty="0">
                <a:solidFill>
                  <a:srgbClr val="000000"/>
                </a:solidFill>
                <a:latin typeface="Arial" panose="020B0604020202020204" pitchFamily="34" charset="0"/>
                <a:cs typeface="Arial" panose="020B0604020202020204" pitchFamily="34" charset="0"/>
              </a:rPr>
              <a:t> study, where participants were allowed to use </a:t>
            </a: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topical corticosteroids (TCS)</a:t>
            </a:r>
            <a:r>
              <a:rPr lang="en-US" sz="2000" dirty="0">
                <a:solidFill>
                  <a:srgbClr val="000000"/>
                </a:solidFill>
                <a:latin typeface="Arial" panose="020B0604020202020204" pitchFamily="34" charset="0"/>
                <a:cs typeface="Arial" panose="020B0604020202020204" pitchFamily="34" charset="0"/>
              </a:rPr>
              <a:t>, treatment with lebrikizumab for 16 weeks shifted the transcriptomic AD landscape more towards a healthy signature compared to placebo.</a:t>
            </a:r>
          </a:p>
          <a:p>
            <a:pPr marL="463550" lvl="1" indent="-463550" algn="l" defTabSz="2402557" eaLnBrk="0" hangingPunct="0">
              <a:spcBef>
                <a:spcPts val="600"/>
              </a:spcBef>
              <a:spcAft>
                <a:spcPts val="300"/>
              </a:spcAft>
              <a:buSzPct val="1000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Blood transcriptome normalization by lebrikizumab occurred in genes related to infection, inflammatory disorders, type-2 immune diseases and dermatological conditions in alignment with the selective targeting of </a:t>
            </a:r>
          </a:p>
          <a:p>
            <a:pPr marL="0" lvl="1" algn="l" defTabSz="2402557" eaLnBrk="0" hangingPunct="0">
              <a:spcBef>
                <a:spcPts val="0"/>
              </a:spcBef>
              <a:spcAft>
                <a:spcPts val="300"/>
              </a:spcAft>
              <a:buSzPct val="100000"/>
              <a:defRPr/>
            </a:pPr>
            <a:r>
              <a:rPr lang="en-US" sz="2000" dirty="0">
                <a:solidFill>
                  <a:srgbClr val="000000"/>
                </a:solidFill>
                <a:latin typeface="Arial" panose="020B0604020202020204" pitchFamily="34" charset="0"/>
                <a:cs typeface="Arial" panose="020B0604020202020204" pitchFamily="34" charset="0"/>
              </a:rPr>
              <a:t>       interleukin (IL)-13.</a:t>
            </a:r>
          </a:p>
          <a:p>
            <a:pPr marL="463550" lvl="1" indent="-463550" algn="l" defTabSz="2402557" eaLnBrk="0" hangingPunct="0">
              <a:spcBef>
                <a:spcPts val="600"/>
              </a:spcBef>
              <a:spcAft>
                <a:spcPts val="300"/>
              </a:spcAft>
              <a:buSzPct val="1000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These results suggest that lebrikizumab in combination with TCS treatment improves the systemic transcriptomic dysregulation in AD in line with lebrikizumab’s efficacy profile. </a:t>
            </a:r>
            <a:endParaRPr lang="en-GB" sz="2000" dirty="0">
              <a:solidFill>
                <a:srgbClr val="000000"/>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8424C263-E9B9-C689-F506-67D328F86A8F}"/>
              </a:ext>
            </a:extLst>
          </p:cNvPr>
          <p:cNvSpPr txBox="1">
            <a:spLocks/>
          </p:cNvSpPr>
          <p:nvPr/>
        </p:nvSpPr>
        <p:spPr bwMode="auto">
          <a:xfrm>
            <a:off x="368603" y="7275362"/>
            <a:ext cx="7633225" cy="2289834"/>
          </a:xfrm>
          <a:custGeom>
            <a:avLst/>
            <a:gdLst>
              <a:gd name="connsiteX0" fmla="*/ 0 w 7633225"/>
              <a:gd name="connsiteY0" fmla="*/ 0 h 2289834"/>
              <a:gd name="connsiteX1" fmla="*/ 7633225 w 7633225"/>
              <a:gd name="connsiteY1" fmla="*/ 0 h 2289834"/>
              <a:gd name="connsiteX2" fmla="*/ 7633225 w 7633225"/>
              <a:gd name="connsiteY2" fmla="*/ 2289834 h 2289834"/>
              <a:gd name="connsiteX3" fmla="*/ 0 w 7633225"/>
              <a:gd name="connsiteY3" fmla="*/ 2289834 h 2289834"/>
              <a:gd name="connsiteX4" fmla="*/ 0 w 7633225"/>
              <a:gd name="connsiteY4" fmla="*/ 0 h 2289834"/>
              <a:gd name="connsiteX0" fmla="*/ 0 w 7633225"/>
              <a:gd name="connsiteY0" fmla="*/ 65315 h 2289834"/>
              <a:gd name="connsiteX1" fmla="*/ 7633225 w 7633225"/>
              <a:gd name="connsiteY1" fmla="*/ 0 h 2289834"/>
              <a:gd name="connsiteX2" fmla="*/ 7633225 w 7633225"/>
              <a:gd name="connsiteY2" fmla="*/ 2289834 h 2289834"/>
              <a:gd name="connsiteX3" fmla="*/ 0 w 7633225"/>
              <a:gd name="connsiteY3" fmla="*/ 2289834 h 2289834"/>
              <a:gd name="connsiteX4" fmla="*/ 0 w 7633225"/>
              <a:gd name="connsiteY4" fmla="*/ 65315 h 228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3225" h="2289834">
                <a:moveTo>
                  <a:pt x="0" y="65315"/>
                </a:moveTo>
                <a:lnTo>
                  <a:pt x="7633225" y="0"/>
                </a:lnTo>
                <a:lnTo>
                  <a:pt x="7633225" y="2289834"/>
                </a:lnTo>
                <a:lnTo>
                  <a:pt x="0" y="2289834"/>
                </a:lnTo>
                <a:lnTo>
                  <a:pt x="0" y="65315"/>
                </a:lnTo>
                <a:close/>
              </a:path>
            </a:pathLst>
          </a:custGeom>
          <a:noFill/>
          <a:ln w="9525">
            <a:noFill/>
            <a:miter lim="800000"/>
            <a:headEnd/>
            <a:tailEnd/>
          </a:ln>
        </p:spPr>
        <p:txBody>
          <a:bodyPr vert="horz" wrap="square" lIns="256294" tIns="128147" rIns="256294" bIns="128147" numCol="1" anchor="t" anchorCtr="0" compatLnSpc="1">
            <a:prstTxWarp prst="textNoShape">
              <a:avLst/>
            </a:prstTxWarp>
          </a:bodyPr>
          <a:lstStyle>
            <a:lvl1pPr algn="ctr" defTabSz="3603746" rtl="0" eaLnBrk="0" fontAlgn="base" hangingPunct="0">
              <a:lnSpc>
                <a:spcPct val="95000"/>
              </a:lnSpc>
              <a:spcBef>
                <a:spcPct val="0"/>
              </a:spcBef>
              <a:spcAft>
                <a:spcPct val="0"/>
              </a:spcAft>
              <a:defRPr sz="5400" b="1" baseline="0">
                <a:solidFill>
                  <a:schemeClr val="bg1"/>
                </a:solidFill>
                <a:effectLst/>
                <a:latin typeface="+mj-lt"/>
                <a:ea typeface="+mj-ea"/>
                <a:cs typeface="+mj-cs"/>
              </a:defRPr>
            </a:lvl1pPr>
            <a:lvl2pPr algn="ctr" defTabSz="3603746" rtl="0" eaLnBrk="0" fontAlgn="base" hangingPunct="0">
              <a:spcBef>
                <a:spcPct val="0"/>
              </a:spcBef>
              <a:spcAft>
                <a:spcPct val="0"/>
              </a:spcAft>
              <a:defRPr sz="17400">
                <a:solidFill>
                  <a:schemeClr val="tx2"/>
                </a:solidFill>
                <a:latin typeface="Times New Roman" pitchFamily="18" charset="0"/>
              </a:defRPr>
            </a:lvl2pPr>
            <a:lvl3pPr algn="ctr" defTabSz="3603746" rtl="0" eaLnBrk="0" fontAlgn="base" hangingPunct="0">
              <a:spcBef>
                <a:spcPct val="0"/>
              </a:spcBef>
              <a:spcAft>
                <a:spcPct val="0"/>
              </a:spcAft>
              <a:defRPr sz="17400">
                <a:solidFill>
                  <a:schemeClr val="tx2"/>
                </a:solidFill>
                <a:latin typeface="Times New Roman" pitchFamily="18" charset="0"/>
              </a:defRPr>
            </a:lvl3pPr>
            <a:lvl4pPr algn="ctr" defTabSz="3603746" rtl="0" eaLnBrk="0" fontAlgn="base" hangingPunct="0">
              <a:spcBef>
                <a:spcPct val="0"/>
              </a:spcBef>
              <a:spcAft>
                <a:spcPct val="0"/>
              </a:spcAft>
              <a:defRPr sz="17400">
                <a:solidFill>
                  <a:schemeClr val="tx2"/>
                </a:solidFill>
                <a:latin typeface="Times New Roman" pitchFamily="18" charset="0"/>
              </a:defRPr>
            </a:lvl4pPr>
            <a:lvl5pPr algn="ctr" defTabSz="3603746" rtl="0" eaLnBrk="0" fontAlgn="base" hangingPunct="0">
              <a:spcBef>
                <a:spcPct val="0"/>
              </a:spcBef>
              <a:spcAft>
                <a:spcPct val="0"/>
              </a:spcAft>
              <a:defRPr sz="17400">
                <a:solidFill>
                  <a:schemeClr val="tx2"/>
                </a:solidFill>
                <a:latin typeface="Times New Roman" pitchFamily="18" charset="0"/>
              </a:defRPr>
            </a:lvl5pPr>
            <a:lvl6pPr marL="563146" algn="ctr" defTabSz="3603746" rtl="0" fontAlgn="base">
              <a:spcBef>
                <a:spcPct val="0"/>
              </a:spcBef>
              <a:spcAft>
                <a:spcPct val="0"/>
              </a:spcAft>
              <a:defRPr sz="17400">
                <a:solidFill>
                  <a:schemeClr val="tx2"/>
                </a:solidFill>
                <a:latin typeface="Times New Roman" pitchFamily="18" charset="0"/>
              </a:defRPr>
            </a:lvl6pPr>
            <a:lvl7pPr marL="1126292" algn="ctr" defTabSz="3603746" rtl="0" fontAlgn="base">
              <a:spcBef>
                <a:spcPct val="0"/>
              </a:spcBef>
              <a:spcAft>
                <a:spcPct val="0"/>
              </a:spcAft>
              <a:defRPr sz="17400">
                <a:solidFill>
                  <a:schemeClr val="tx2"/>
                </a:solidFill>
                <a:latin typeface="Times New Roman" pitchFamily="18" charset="0"/>
              </a:defRPr>
            </a:lvl7pPr>
            <a:lvl8pPr marL="1689438" algn="ctr" defTabSz="3603746" rtl="0" fontAlgn="base">
              <a:spcBef>
                <a:spcPct val="0"/>
              </a:spcBef>
              <a:spcAft>
                <a:spcPct val="0"/>
              </a:spcAft>
              <a:defRPr sz="17400">
                <a:solidFill>
                  <a:schemeClr val="tx2"/>
                </a:solidFill>
                <a:latin typeface="Times New Roman" pitchFamily="18" charset="0"/>
              </a:defRPr>
            </a:lvl8pPr>
            <a:lvl9pPr marL="2252584" algn="ctr" defTabSz="3603746" rtl="0" fontAlgn="base">
              <a:spcBef>
                <a:spcPct val="0"/>
              </a:spcBef>
              <a:spcAft>
                <a:spcPct val="0"/>
              </a:spcAft>
              <a:defRPr sz="17400">
                <a:solidFill>
                  <a:schemeClr val="tx2"/>
                </a:solidFill>
                <a:latin typeface="Times New Roman" pitchFamily="18" charset="0"/>
              </a:defRPr>
            </a:lvl9pPr>
          </a:lstStyle>
          <a:p>
            <a:pPr marL="0" marR="0" lvl="0" indent="0" algn="l" defTabSz="3603746" rtl="0" eaLnBrk="0" fontAlgn="base" latinLnBrk="0" hangingPunct="0">
              <a:lnSpc>
                <a:spcPct val="100000"/>
              </a:lnSpc>
              <a:spcBef>
                <a:spcPts val="1200"/>
              </a:spcBef>
              <a:spcAft>
                <a:spcPct val="0"/>
              </a:spcAft>
              <a:buClr>
                <a:srgbClr val="D52B1E"/>
              </a:buClr>
              <a:buSzTx/>
              <a:buFontTx/>
              <a:buNone/>
              <a:tabLst/>
              <a:defRPr/>
            </a:pPr>
            <a:r>
              <a:rPr kumimoji="0" lang="en-US" sz="2800" b="1" i="0" u="none" strike="noStrike" kern="1200" cap="all" spc="0" normalizeH="0" baseline="0" noProof="0" dirty="0">
                <a:ln>
                  <a:noFill/>
                </a:ln>
                <a:solidFill>
                  <a:srgbClr val="B1059D"/>
                </a:solidFill>
                <a:effectLst/>
                <a:uLnTx/>
                <a:uFillTx/>
                <a:latin typeface="Arial" panose="020B0604020202020204"/>
                <a:ea typeface="+mj-ea"/>
                <a:cs typeface="Arial" panose="020B0604020202020204" pitchFamily="34" charset="0"/>
              </a:rPr>
              <a:t>OBJECTIVE</a:t>
            </a:r>
          </a:p>
          <a:p>
            <a:pPr marL="260092" marR="0" lvl="1" indent="-260092" algn="l" defTabSz="3603746" rtl="0" eaLnBrk="0" fontAlgn="base" latinLnBrk="0" hangingPunct="0">
              <a:lnSpc>
                <a:spcPct val="100000"/>
              </a:lnSpc>
              <a:spcBef>
                <a:spcPts val="640"/>
              </a:spcBef>
              <a:spcAft>
                <a:spcPct val="0"/>
              </a:spcAft>
              <a:buClr>
                <a:srgbClr val="000000"/>
              </a:buClr>
              <a:buSzTx/>
              <a:buFont typeface="Arial" panose="020B0604020202020204" pitchFamily="34" charset="0"/>
              <a:buChar char="■"/>
              <a:tabLst/>
              <a:defRPr/>
            </a:pPr>
            <a:r>
              <a:rPr lang="en-US" sz="2000" dirty="0">
                <a:solidFill>
                  <a:srgbClr val="000000"/>
                </a:solidFill>
                <a:latin typeface="Arial" panose="020B0604020202020204" pitchFamily="34" charset="0"/>
                <a:cs typeface="Arial" panose="020B0604020202020204" pitchFamily="34" charset="0"/>
              </a:rPr>
              <a:t>To assess the impact of lebrikizumab treatment in normalization of the pathology as assessed by evaluating systemic transcriptomic signatures in patients with </a:t>
            </a:r>
          </a:p>
          <a:p>
            <a:pPr marL="0" marR="0" lvl="1" algn="l" defTabSz="3603746" rtl="0" eaLnBrk="0" fontAlgn="base" latinLnBrk="0" hangingPunct="0">
              <a:lnSpc>
                <a:spcPct val="100000"/>
              </a:lnSpc>
              <a:spcBef>
                <a:spcPts val="0"/>
              </a:spcBef>
              <a:spcAft>
                <a:spcPct val="0"/>
              </a:spcAft>
              <a:buClr>
                <a:srgbClr val="000000"/>
              </a:buClr>
              <a:buSzTx/>
              <a:tabLst/>
              <a:defRPr/>
            </a:pPr>
            <a:r>
              <a:rPr lang="en-US" sz="2000" dirty="0">
                <a:solidFill>
                  <a:srgbClr val="000000"/>
                </a:solidFill>
                <a:latin typeface="Arial" panose="020B0604020202020204" pitchFamily="34" charset="0"/>
                <a:cs typeface="Arial" panose="020B0604020202020204" pitchFamily="34" charset="0"/>
              </a:rPr>
              <a:t>    atopic dermatitis (AD).</a:t>
            </a:r>
            <a:endParaRPr kumimoji="0" lang="en-US" sz="1422"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l" defTabSz="3603746" rtl="0" eaLnBrk="0" fontAlgn="base" latinLnBrk="0" hangingPunct="0">
              <a:lnSpc>
                <a:spcPct val="100000"/>
              </a:lnSpc>
              <a:spcBef>
                <a:spcPts val="853"/>
              </a:spcBef>
              <a:spcAft>
                <a:spcPct val="0"/>
              </a:spcAft>
              <a:buClr>
                <a:srgbClr val="D52B1E"/>
              </a:buClr>
              <a:buSzTx/>
              <a:buFontTx/>
              <a:buNone/>
              <a:tabLst/>
              <a:defRPr/>
            </a:pPr>
            <a:endParaRPr kumimoji="0" lang="en-US" sz="1564" b="1" i="0" u="none" strike="noStrike" kern="1200" cap="none" spc="0" normalizeH="0" baseline="0" noProof="0" dirty="0">
              <a:ln>
                <a:noFill/>
              </a:ln>
              <a:solidFill>
                <a:srgbClr val="000000"/>
              </a:solidFill>
              <a:effectLst/>
              <a:uLnTx/>
              <a:uFillTx/>
              <a:latin typeface="Arial" panose="020B0604020202020204"/>
              <a:ea typeface="+mj-ea"/>
              <a:cs typeface="Arial" panose="020B0604020202020204" pitchFamily="34" charset="0"/>
            </a:endParaRPr>
          </a:p>
        </p:txBody>
      </p:sp>
      <p:sp>
        <p:nvSpPr>
          <p:cNvPr id="29" name="TextBox 28">
            <a:extLst>
              <a:ext uri="{FF2B5EF4-FFF2-40B4-BE49-F238E27FC236}">
                <a16:creationId xmlns:a16="http://schemas.microsoft.com/office/drawing/2014/main" id="{83F3D846-6919-9603-19F3-0C947BB76B2E}"/>
              </a:ext>
            </a:extLst>
          </p:cNvPr>
          <p:cNvSpPr txBox="1"/>
          <p:nvPr/>
        </p:nvSpPr>
        <p:spPr>
          <a:xfrm>
            <a:off x="8472294" y="138084"/>
            <a:ext cx="3221664" cy="461665"/>
          </a:xfrm>
          <a:prstGeom prst="rect">
            <a:avLst/>
          </a:prstGeom>
          <a:noFill/>
        </p:spPr>
        <p:txBody>
          <a:bodyPr wrap="square">
            <a:spAutoFit/>
          </a:bodyPr>
          <a:lstStyle/>
          <a:p>
            <a:pPr marL="0" marR="0" lvl="0" indent="0" algn="l" defTabSz="3603746" rtl="0" eaLnBrk="0" fontAlgn="base" latinLnBrk="0" hangingPunct="0">
              <a:lnSpc>
                <a:spcPct val="100000"/>
              </a:lnSpc>
              <a:spcBef>
                <a:spcPts val="1200"/>
              </a:spcBef>
              <a:spcAft>
                <a:spcPct val="0"/>
              </a:spcAft>
              <a:buClr>
                <a:srgbClr val="D52B1E"/>
              </a:buClr>
              <a:buSzTx/>
              <a:buFontTx/>
              <a:buNone/>
              <a:tabLst/>
              <a:defRPr/>
            </a:pPr>
            <a:r>
              <a:rPr kumimoji="0" lang="en-US" sz="2400" b="1" i="0" u="none" strike="noStrike" kern="1200" cap="all" spc="0" normalizeH="0" baseline="0" noProof="0" dirty="0">
                <a:ln>
                  <a:noFill/>
                </a:ln>
                <a:solidFill>
                  <a:srgbClr val="B1059D"/>
                </a:solidFill>
                <a:effectLst/>
                <a:uLnTx/>
                <a:uFillTx/>
                <a:latin typeface="Arial" panose="020B0604020202020204"/>
                <a:ea typeface="+mj-ea"/>
                <a:cs typeface="Arial" panose="020B0604020202020204" pitchFamily="34" charset="0"/>
              </a:rPr>
              <a:t>RESULTS</a:t>
            </a:r>
          </a:p>
        </p:txBody>
      </p:sp>
      <p:sp>
        <p:nvSpPr>
          <p:cNvPr id="41" name="Content Placeholder 82">
            <a:extLst>
              <a:ext uri="{FF2B5EF4-FFF2-40B4-BE49-F238E27FC236}">
                <a16:creationId xmlns:a16="http://schemas.microsoft.com/office/drawing/2014/main" id="{A73367A3-038F-5774-1934-0668DF511124}"/>
              </a:ext>
            </a:extLst>
          </p:cNvPr>
          <p:cNvSpPr txBox="1">
            <a:spLocks/>
          </p:cNvSpPr>
          <p:nvPr/>
        </p:nvSpPr>
        <p:spPr>
          <a:xfrm>
            <a:off x="8316595" y="8842206"/>
            <a:ext cx="3246693" cy="434989"/>
          </a:xfrm>
          <a:prstGeom prst="rect">
            <a:avLst/>
          </a:prstGeom>
        </p:spPr>
        <p:txBody>
          <a:bodyPr vert="horz" wrap="square" lIns="65023" tIns="32511" rIns="65023" bIns="32511" rtlCol="0">
            <a:spAutoFit/>
          </a:bodyPr>
          <a:lstStyle>
            <a:lvl1pPr marL="0" indent="0" algn="l" defTabSz="3603746" rtl="0" eaLnBrk="0" fontAlgn="base" hangingPunct="0">
              <a:spcBef>
                <a:spcPts val="1200"/>
              </a:spcBef>
              <a:spcAft>
                <a:spcPct val="0"/>
              </a:spcAft>
              <a:buClr>
                <a:schemeClr val="accent1"/>
              </a:buClr>
              <a:buFont typeface="Arial" panose="020B0604020202020204" pitchFamily="34" charset="0"/>
              <a:buNone/>
              <a:defRPr lang="en-US" sz="2200" b="1" kern="1200" dirty="0" smtClean="0">
                <a:solidFill>
                  <a:schemeClr val="tx1"/>
                </a:solidFill>
                <a:latin typeface="+mn-lt"/>
                <a:ea typeface="+mn-ea"/>
                <a:cs typeface="Arial" panose="020B0604020202020204" pitchFamily="34" charset="0"/>
              </a:defRPr>
            </a:lvl1pPr>
            <a:lvl2pPr marL="365760" indent="-365760" algn="l" defTabSz="3603746" rtl="0" eaLnBrk="0" fontAlgn="base" hangingPunct="0">
              <a:spcBef>
                <a:spcPts val="900"/>
              </a:spcBef>
              <a:spcAft>
                <a:spcPct val="0"/>
              </a:spcAft>
              <a:buClr>
                <a:schemeClr val="accent1"/>
              </a:buClr>
              <a:buFont typeface="Arial" panose="020B0604020202020204" pitchFamily="34" charset="0"/>
              <a:buChar char="■"/>
              <a:defRPr lang="en-US" sz="2000" kern="1200" dirty="0" smtClean="0">
                <a:solidFill>
                  <a:srgbClr val="000000"/>
                </a:solidFill>
                <a:latin typeface="+mn-lt"/>
                <a:cs typeface="Arial" panose="020B0604020202020204" pitchFamily="34" charset="0"/>
              </a:defRPr>
            </a:lvl2pPr>
            <a:lvl3pPr marL="731520" indent="-365760" algn="l" defTabSz="3603746" rtl="0" eaLnBrk="0" fontAlgn="base" hangingPunct="0">
              <a:spcBef>
                <a:spcPts val="900"/>
              </a:spcBef>
              <a:spcAft>
                <a:spcPct val="0"/>
              </a:spcAft>
              <a:buClr>
                <a:schemeClr val="accent1"/>
              </a:buClr>
              <a:buFont typeface="Calibri" panose="020F0502020204030204" pitchFamily="34" charset="0"/>
              <a:buChar char="–"/>
              <a:defRPr sz="2000">
                <a:solidFill>
                  <a:schemeClr val="tx1"/>
                </a:solidFill>
                <a:latin typeface="+mn-lt"/>
              </a:defRPr>
            </a:lvl3pPr>
            <a:lvl4pPr marL="1188720" indent="-365760" algn="l" defTabSz="3603746" rtl="0" eaLnBrk="0" fontAlgn="base" hangingPunct="0">
              <a:spcBef>
                <a:spcPts val="900"/>
              </a:spcBef>
              <a:spcAft>
                <a:spcPct val="0"/>
              </a:spcAft>
              <a:buClr>
                <a:schemeClr val="accent1"/>
              </a:buClr>
              <a:buFont typeface="Arial" panose="020B0604020202020204" pitchFamily="34" charset="0"/>
              <a:buChar char="•"/>
              <a:defRPr sz="2000">
                <a:solidFill>
                  <a:schemeClr val="tx1"/>
                </a:solidFill>
                <a:latin typeface="+mn-lt"/>
              </a:defRPr>
            </a:lvl4pPr>
            <a:lvl5pPr marL="1645920" indent="-365760" algn="l" defTabSz="3603746" rtl="0" eaLnBrk="0" fontAlgn="base" hangingPunct="0">
              <a:spcBef>
                <a:spcPts val="900"/>
              </a:spcBef>
              <a:spcAft>
                <a:spcPct val="0"/>
              </a:spcAft>
              <a:buClr>
                <a:schemeClr val="accent1"/>
              </a:buClr>
              <a:buFont typeface="Calibri" panose="020F0502020204030204" pitchFamily="34" charset="0"/>
              <a:buChar char="–"/>
              <a:defRPr sz="2000">
                <a:solidFill>
                  <a:schemeClr val="tx1"/>
                </a:solidFill>
                <a:latin typeface="+mn-lt"/>
              </a:defRPr>
            </a:lvl5pPr>
            <a:lvl6pPr marL="8672061" indent="-901427" algn="l" defTabSz="3603746" rtl="0" fontAlgn="base">
              <a:spcBef>
                <a:spcPct val="20000"/>
              </a:spcBef>
              <a:spcAft>
                <a:spcPct val="0"/>
              </a:spcAft>
              <a:buChar char="»"/>
              <a:defRPr sz="7900">
                <a:solidFill>
                  <a:schemeClr val="tx1"/>
                </a:solidFill>
                <a:latin typeface="+mn-lt"/>
              </a:defRPr>
            </a:lvl6pPr>
            <a:lvl7pPr marL="9235207" indent="-901427" algn="l" defTabSz="3603746" rtl="0" fontAlgn="base">
              <a:spcBef>
                <a:spcPct val="20000"/>
              </a:spcBef>
              <a:spcAft>
                <a:spcPct val="0"/>
              </a:spcAft>
              <a:buChar char="»"/>
              <a:defRPr sz="7900">
                <a:solidFill>
                  <a:schemeClr val="tx1"/>
                </a:solidFill>
                <a:latin typeface="+mn-lt"/>
              </a:defRPr>
            </a:lvl7pPr>
            <a:lvl8pPr marL="9798353" indent="-901427" algn="l" defTabSz="3603746" rtl="0" fontAlgn="base">
              <a:spcBef>
                <a:spcPct val="20000"/>
              </a:spcBef>
              <a:spcAft>
                <a:spcPct val="0"/>
              </a:spcAft>
              <a:buChar char="»"/>
              <a:defRPr sz="7900">
                <a:solidFill>
                  <a:schemeClr val="tx1"/>
                </a:solidFill>
                <a:latin typeface="+mn-lt"/>
              </a:defRPr>
            </a:lvl8pPr>
            <a:lvl9pPr marL="10361499" indent="-901427" algn="l" defTabSz="3603746" rtl="0" fontAlgn="base">
              <a:spcBef>
                <a:spcPct val="20000"/>
              </a:spcBef>
              <a:spcAft>
                <a:spcPct val="0"/>
              </a:spcAft>
              <a:buChar char="»"/>
              <a:defRPr sz="7900">
                <a:solidFill>
                  <a:schemeClr val="tx1"/>
                </a:solidFill>
                <a:latin typeface="+mn-lt"/>
              </a:defRPr>
            </a:lvl9pPr>
          </a:lstStyle>
          <a:p>
            <a:pPr marL="0" marR="0" lvl="1" indent="0" algn="l" defTabSz="3603746" rtl="0" eaLnBrk="0" fontAlgn="base" latinLnBrk="0" hangingPunct="0">
              <a:lnSpc>
                <a:spcPct val="100000"/>
              </a:lnSpc>
              <a:spcBef>
                <a:spcPts val="1200"/>
              </a:spcBef>
              <a:spcAft>
                <a:spcPct val="0"/>
              </a:spcAft>
              <a:buClr>
                <a:srgbClr val="D52B1E"/>
              </a:buClr>
              <a:buSzTx/>
              <a:buFont typeface="Arial" panose="020B0604020202020204" pitchFamily="34" charset="0"/>
              <a:buNone/>
              <a:tabLst/>
              <a:defRPr/>
            </a:pPr>
            <a:r>
              <a:rPr kumimoji="0" lang="en-US" sz="2400" b="1" i="0" u="none" strike="noStrike" kern="1200" cap="none" spc="0" normalizeH="0" baseline="0" noProof="0" dirty="0">
                <a:ln>
                  <a:noFill/>
                </a:ln>
                <a:solidFill>
                  <a:srgbClr val="B1059D"/>
                </a:solidFill>
                <a:effectLst/>
                <a:uLnTx/>
                <a:uFillTx/>
                <a:latin typeface="Arial" panose="020B0604020202020204"/>
                <a:ea typeface="+mn-ea"/>
                <a:cs typeface="Arial" panose="020B0604020202020204" pitchFamily="34" charset="0"/>
              </a:rPr>
              <a:t>BACKGROUND</a:t>
            </a: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
        <p:nvSpPr>
          <p:cNvPr id="6" name="TextBox 5">
            <a:extLst>
              <a:ext uri="{FF2B5EF4-FFF2-40B4-BE49-F238E27FC236}">
                <a16:creationId xmlns:a16="http://schemas.microsoft.com/office/drawing/2014/main" id="{A9DE6B2B-1BC5-ABDA-F52F-25408955FA56}"/>
              </a:ext>
            </a:extLst>
          </p:cNvPr>
          <p:cNvSpPr txBox="1"/>
          <p:nvPr/>
        </p:nvSpPr>
        <p:spPr>
          <a:xfrm>
            <a:off x="25120905" y="12897786"/>
            <a:ext cx="3951993" cy="1754326"/>
          </a:xfrm>
          <a:prstGeom prst="rect">
            <a:avLst/>
          </a:prstGeom>
          <a:noFill/>
        </p:spPr>
        <p:txBody>
          <a:bodyPr wrap="square">
            <a:spAutoFit/>
          </a:bodyPr>
          <a:lstStyle/>
          <a:p>
            <a:pPr defTabSz="614265">
              <a:spcBef>
                <a:spcPts val="0"/>
              </a:spcBef>
              <a:buClr>
                <a:srgbClr val="D52B1E"/>
              </a:buClr>
              <a:defRPr/>
            </a:pPr>
            <a:r>
              <a:rPr lang="en-GB" sz="1200" b="1" dirty="0">
                <a:latin typeface="Arial" charset="0"/>
              </a:rPr>
              <a:t>This study was funded by Dermira, a wholly owned subsidiary of Eli Lilly and Company. Almirall, S.A. has licensed the rights to develop and commercialize lebrikizumab for the treatment of dermatology indications, including atopic dermatitis, in Europe. Lilly has exclusive rights for development and commercialization of lebrikizumab in the United States and the rest of the world outside of Europe.</a:t>
            </a:r>
          </a:p>
        </p:txBody>
      </p:sp>
      <p:sp>
        <p:nvSpPr>
          <p:cNvPr id="36" name="TextBox 35">
            <a:extLst>
              <a:ext uri="{FF2B5EF4-FFF2-40B4-BE49-F238E27FC236}">
                <a16:creationId xmlns:a16="http://schemas.microsoft.com/office/drawing/2014/main" id="{5621632F-E742-E1EE-2A09-239E09240F6D}"/>
              </a:ext>
            </a:extLst>
          </p:cNvPr>
          <p:cNvSpPr txBox="1"/>
          <p:nvPr/>
        </p:nvSpPr>
        <p:spPr>
          <a:xfrm>
            <a:off x="24648283" y="15624342"/>
            <a:ext cx="4201438" cy="276999"/>
          </a:xfrm>
          <a:prstGeom prst="rect">
            <a:avLst/>
          </a:prstGeom>
          <a:noFill/>
        </p:spPr>
        <p:txBody>
          <a:bodyPr wrap="square">
            <a:spAutoFit/>
          </a:bodyPr>
          <a:lstStyle/>
          <a:p>
            <a:pPr algn="r" defTabSz="1645920"/>
            <a:r>
              <a:rPr lang="en-US" sz="1200" kern="0" dirty="0">
                <a:latin typeface="+mj-lt"/>
                <a:ea typeface="Times New Roman" panose="02020603050405020304" pitchFamily="18" charset="0"/>
                <a:cs typeface="Times New Roman" panose="02020603050405020304" pitchFamily="18" charset="0"/>
              </a:rPr>
              <a:t>Copyright © 2024 Almirall , S. A. All rights reserved</a:t>
            </a:r>
            <a:endParaRPr lang="en-US" sz="1200" dirty="0">
              <a:solidFill>
                <a:srgbClr val="000000"/>
              </a:solidFill>
              <a:latin typeface="+mj-lt"/>
            </a:endParaRPr>
          </a:p>
        </p:txBody>
      </p:sp>
      <p:sp>
        <p:nvSpPr>
          <p:cNvPr id="37" name="TextBox 36">
            <a:extLst>
              <a:ext uri="{FF2B5EF4-FFF2-40B4-BE49-F238E27FC236}">
                <a16:creationId xmlns:a16="http://schemas.microsoft.com/office/drawing/2014/main" id="{9C0A3977-748A-4774-51CA-537E1396FDFB}"/>
              </a:ext>
            </a:extLst>
          </p:cNvPr>
          <p:cNvSpPr txBox="1"/>
          <p:nvPr/>
        </p:nvSpPr>
        <p:spPr>
          <a:xfrm>
            <a:off x="8281053" y="12986136"/>
            <a:ext cx="9013047" cy="3200876"/>
          </a:xfrm>
          <a:prstGeom prst="rect">
            <a:avLst/>
          </a:prstGeom>
          <a:noFill/>
        </p:spPr>
        <p:txBody>
          <a:bodyPr wrap="square">
            <a:spAutoFit/>
          </a:bodyPr>
          <a:lstStyle/>
          <a:p>
            <a:pPr marL="357188" lvl="1" indent="-357188" defTabSz="2402557" eaLnBrk="0" hangingPunct="0">
              <a:spcBef>
                <a:spcPts val="0"/>
              </a:spcBef>
              <a:spcAft>
                <a:spcPts val="300"/>
              </a:spcAft>
              <a:buClr>
                <a:srgbClr val="B1059D"/>
              </a:buClr>
              <a:buSzPct val="100000"/>
              <a:buFont typeface="Arial" panose="020B0604020202020204" pitchFamily="34" charset="0"/>
              <a:buChar char="■"/>
              <a:defRPr/>
            </a:pPr>
            <a:r>
              <a:rPr lang="en-US" sz="1700" dirty="0">
                <a:solidFill>
                  <a:srgbClr val="000000"/>
                </a:solidFill>
                <a:latin typeface="Arial" panose="020B0604020202020204" pitchFamily="34" charset="0"/>
                <a:cs typeface="Arial" panose="020B0604020202020204" pitchFamily="34" charset="0"/>
              </a:rPr>
              <a:t>RNA sequencing (RNA-seq) from consenting patients with available samples at baseline and week 16.</a:t>
            </a:r>
          </a:p>
          <a:p>
            <a:pPr marL="357188" lvl="1" indent="-357188" defTabSz="2402557" eaLnBrk="0" hangingPunct="0">
              <a:spcBef>
                <a:spcPts val="0"/>
              </a:spcBef>
              <a:spcAft>
                <a:spcPts val="300"/>
              </a:spcAft>
              <a:buClr>
                <a:srgbClr val="B1059D"/>
              </a:buClr>
              <a:buSzPct val="100000"/>
              <a:buFont typeface="Arial" panose="020B0604020202020204" pitchFamily="34" charset="0"/>
              <a:buChar char="■"/>
              <a:defRPr/>
            </a:pPr>
            <a:r>
              <a:rPr lang="en-US" sz="1700" dirty="0">
                <a:solidFill>
                  <a:srgbClr val="000000"/>
                </a:solidFill>
                <a:latin typeface="Arial" panose="020B0604020202020204" pitchFamily="34" charset="0"/>
                <a:cs typeface="Arial" panose="020B0604020202020204" pitchFamily="34" charset="0"/>
              </a:rPr>
              <a:t>Transcriptomic changes measured using </a:t>
            </a:r>
            <a:r>
              <a:rPr lang="en-GB" sz="1700" dirty="0">
                <a:solidFill>
                  <a:srgbClr val="000000"/>
                </a:solidFill>
                <a:latin typeface="Arial" panose="020B0604020202020204" pitchFamily="34" charset="0"/>
                <a:cs typeface="Arial" panose="020B0604020202020204" pitchFamily="34" charset="0"/>
              </a:rPr>
              <a:t>bulk mRNA-</a:t>
            </a:r>
            <a:r>
              <a:rPr lang="en-GB" sz="1700" dirty="0" err="1">
                <a:solidFill>
                  <a:srgbClr val="000000"/>
                </a:solidFill>
                <a:latin typeface="Arial" panose="020B0604020202020204" pitchFamily="34" charset="0"/>
                <a:cs typeface="Arial" panose="020B0604020202020204" pitchFamily="34" charset="0"/>
              </a:rPr>
              <a:t>seq</a:t>
            </a:r>
            <a:r>
              <a:rPr lang="en-GB" sz="1700" dirty="0">
                <a:solidFill>
                  <a:srgbClr val="000000"/>
                </a:solidFill>
                <a:latin typeface="Arial" panose="020B0604020202020204" pitchFamily="34" charset="0"/>
                <a:cs typeface="Arial" panose="020B0604020202020204" pitchFamily="34" charset="0"/>
              </a:rPr>
              <a:t> in whole blood cells.</a:t>
            </a:r>
          </a:p>
          <a:p>
            <a:pPr marL="357188" lvl="1" indent="-357188" defTabSz="2402557" eaLnBrk="0" hangingPunct="0">
              <a:spcBef>
                <a:spcPts val="0"/>
              </a:spcBef>
              <a:spcAft>
                <a:spcPts val="300"/>
              </a:spcAft>
              <a:buClr>
                <a:srgbClr val="B1059D"/>
              </a:buClr>
              <a:buSzPct val="100000"/>
              <a:buFont typeface="Arial" panose="020B0604020202020204" pitchFamily="34" charset="0"/>
              <a:buChar char="■"/>
              <a:defRPr/>
            </a:pPr>
            <a:r>
              <a:rPr lang="en-US" sz="1700" dirty="0">
                <a:solidFill>
                  <a:srgbClr val="000000"/>
                </a:solidFill>
                <a:latin typeface="Arial" panose="020B0604020202020204" pitchFamily="34" charset="0"/>
                <a:cs typeface="Arial" panose="020B0604020202020204" pitchFamily="34" charset="0"/>
              </a:rPr>
              <a:t>A transcriptomic signature in blood samples from a healthy control group </a:t>
            </a:r>
          </a:p>
          <a:p>
            <a:pPr marL="0" lvl="1" defTabSz="2402557" eaLnBrk="0" hangingPunct="0">
              <a:spcBef>
                <a:spcPts val="0"/>
              </a:spcBef>
              <a:spcAft>
                <a:spcPts val="300"/>
              </a:spcAft>
              <a:buClr>
                <a:srgbClr val="B1059D"/>
              </a:buClr>
              <a:buSzPct val="100000"/>
              <a:defRPr/>
            </a:pPr>
            <a:r>
              <a:rPr lang="en-US" sz="1700" dirty="0">
                <a:solidFill>
                  <a:srgbClr val="000000"/>
                </a:solidFill>
                <a:latin typeface="Arial" panose="020B0604020202020204" pitchFamily="34" charset="0"/>
                <a:cs typeface="Arial" panose="020B0604020202020204" pitchFamily="34" charset="0"/>
              </a:rPr>
              <a:t>      (n=10 subjects) was used as reference.</a:t>
            </a:r>
            <a:endParaRPr lang="en-GB" sz="1700" dirty="0">
              <a:solidFill>
                <a:srgbClr val="000000"/>
              </a:solidFill>
              <a:latin typeface="Arial" panose="020B0604020202020204" pitchFamily="34" charset="0"/>
              <a:cs typeface="Arial" panose="020B0604020202020204" pitchFamily="34" charset="0"/>
            </a:endParaRPr>
          </a:p>
          <a:p>
            <a:pPr marL="357188" lvl="1" indent="-357188" defTabSz="2402557" eaLnBrk="0" hangingPunct="0">
              <a:spcBef>
                <a:spcPts val="0"/>
              </a:spcBef>
              <a:spcAft>
                <a:spcPts val="300"/>
              </a:spcAft>
              <a:buClr>
                <a:srgbClr val="B1059D"/>
              </a:buClr>
              <a:buSzPct val="100000"/>
              <a:buFont typeface="Arial" panose="020B0604020202020204" pitchFamily="34" charset="0"/>
              <a:buChar char="■"/>
              <a:defRPr/>
            </a:pPr>
            <a:r>
              <a:rPr lang="en-US" sz="1700" dirty="0">
                <a:solidFill>
                  <a:srgbClr val="000000"/>
                </a:solidFill>
                <a:latin typeface="Arial" panose="020B0604020202020204" pitchFamily="34" charset="0"/>
                <a:cs typeface="Arial" panose="020B0604020202020204" pitchFamily="34" charset="0"/>
              </a:rPr>
              <a:t>Raw counts obtained by genome alignment per sample.</a:t>
            </a:r>
          </a:p>
          <a:p>
            <a:pPr marL="357188" lvl="1" indent="-357188" defTabSz="2402557" eaLnBrk="0" hangingPunct="0">
              <a:spcBef>
                <a:spcPts val="0"/>
              </a:spcBef>
              <a:spcAft>
                <a:spcPts val="300"/>
              </a:spcAft>
              <a:buClr>
                <a:srgbClr val="B1059D"/>
              </a:buClr>
              <a:buSzPct val="100000"/>
              <a:buFont typeface="Arial" panose="020B0604020202020204" pitchFamily="34" charset="0"/>
              <a:buChar char="■"/>
              <a:defRPr/>
            </a:pPr>
            <a:r>
              <a:rPr lang="en-US" sz="1700" dirty="0">
                <a:solidFill>
                  <a:srgbClr val="000000"/>
                </a:solidFill>
                <a:latin typeface="Arial" panose="020B0604020202020204" pitchFamily="34" charset="0"/>
                <a:cs typeface="Arial" panose="020B0604020202020204" pitchFamily="34" charset="0"/>
              </a:rPr>
              <a:t>A linear model R package (DESeq2) was applied to detect differentially expressed genes (DEGs) in </a:t>
            </a:r>
            <a:r>
              <a:rPr lang="en-US" sz="1700" dirty="0" err="1">
                <a:solidFill>
                  <a:srgbClr val="000000"/>
                </a:solidFill>
                <a:latin typeface="Arial" panose="020B0604020202020204" pitchFamily="34" charset="0"/>
                <a:cs typeface="Arial" panose="020B0604020202020204" pitchFamily="34" charset="0"/>
              </a:rPr>
              <a:t>lebrikizumab+TCS</a:t>
            </a:r>
            <a:r>
              <a:rPr lang="en-US" sz="1700" dirty="0">
                <a:solidFill>
                  <a:srgbClr val="000000"/>
                </a:solidFill>
                <a:latin typeface="Arial" panose="020B0604020202020204" pitchFamily="34" charset="0"/>
                <a:cs typeface="Arial" panose="020B0604020202020204" pitchFamily="34" charset="0"/>
              </a:rPr>
              <a:t> and </a:t>
            </a:r>
            <a:r>
              <a:rPr lang="en-US" sz="1700" dirty="0" err="1">
                <a:solidFill>
                  <a:srgbClr val="000000"/>
                </a:solidFill>
                <a:latin typeface="Arial" panose="020B0604020202020204" pitchFamily="34" charset="0"/>
                <a:cs typeface="Arial" panose="020B0604020202020204" pitchFamily="34" charset="0"/>
              </a:rPr>
              <a:t>placebo+TCS</a:t>
            </a:r>
            <a:r>
              <a:rPr lang="en-US" sz="1700" dirty="0">
                <a:solidFill>
                  <a:srgbClr val="000000"/>
                </a:solidFill>
                <a:latin typeface="Arial" panose="020B0604020202020204" pitchFamily="34" charset="0"/>
                <a:cs typeface="Arial" panose="020B0604020202020204" pitchFamily="34" charset="0"/>
              </a:rPr>
              <a:t> arms from baseline to Week 16.</a:t>
            </a:r>
          </a:p>
          <a:p>
            <a:pPr marL="357188" lvl="1" indent="-357188" defTabSz="2402557" eaLnBrk="0" hangingPunct="0">
              <a:spcBef>
                <a:spcPts val="0"/>
              </a:spcBef>
              <a:spcAft>
                <a:spcPts val="300"/>
              </a:spcAft>
              <a:buClr>
                <a:srgbClr val="B1059D"/>
              </a:buClr>
              <a:buSzPct val="100000"/>
              <a:buFont typeface="Arial" panose="020B0604020202020204" pitchFamily="34" charset="0"/>
              <a:buChar char="■"/>
              <a:defRPr/>
            </a:pPr>
            <a:r>
              <a:rPr lang="en-US" sz="1700" dirty="0">
                <a:solidFill>
                  <a:srgbClr val="000000"/>
                </a:solidFill>
                <a:latin typeface="Arial" panose="020B0604020202020204" pitchFamily="34" charset="0"/>
                <a:cs typeface="Arial" panose="020B0604020202020204" pitchFamily="34" charset="0"/>
              </a:rPr>
              <a:t>Disease Ontology Semantic and Enrichment (DOSE) analyses was performed on differentially expressed genes to determine their complex association with disease ontologies.</a:t>
            </a:r>
            <a:endParaRPr lang="en-GB" sz="1700" dirty="0">
              <a:solidFill>
                <a:srgbClr val="000000"/>
              </a:solidFill>
              <a:latin typeface="Arial" panose="020B0604020202020204" pitchFamily="34" charset="0"/>
              <a:cs typeface="Arial" panose="020B0604020202020204" pitchFamily="34" charset="0"/>
            </a:endParaRPr>
          </a:p>
        </p:txBody>
      </p:sp>
      <p:pic>
        <p:nvPicPr>
          <p:cNvPr id="94" name="Picture 93">
            <a:extLst>
              <a:ext uri="{FF2B5EF4-FFF2-40B4-BE49-F238E27FC236}">
                <a16:creationId xmlns:a16="http://schemas.microsoft.com/office/drawing/2014/main" id="{E4F1975B-97F0-B91A-C6F4-08F6DFF354DE}"/>
              </a:ext>
            </a:extLst>
          </p:cNvPr>
          <p:cNvPicPr>
            <a:picLocks noChangeAspect="1"/>
          </p:cNvPicPr>
          <p:nvPr/>
        </p:nvPicPr>
        <p:blipFill>
          <a:blip r:embed="rId3"/>
          <a:stretch>
            <a:fillRect/>
          </a:stretch>
        </p:blipFill>
        <p:spPr>
          <a:xfrm>
            <a:off x="17687661" y="9440138"/>
            <a:ext cx="6621998" cy="3053371"/>
          </a:xfrm>
          <a:prstGeom prst="rect">
            <a:avLst/>
          </a:prstGeom>
        </p:spPr>
      </p:pic>
      <p:sp>
        <p:nvSpPr>
          <p:cNvPr id="96" name="TextBox 95">
            <a:extLst>
              <a:ext uri="{FF2B5EF4-FFF2-40B4-BE49-F238E27FC236}">
                <a16:creationId xmlns:a16="http://schemas.microsoft.com/office/drawing/2014/main" id="{97F97716-3957-743D-8A6B-95977416B010}"/>
              </a:ext>
            </a:extLst>
          </p:cNvPr>
          <p:cNvSpPr txBox="1"/>
          <p:nvPr/>
        </p:nvSpPr>
        <p:spPr>
          <a:xfrm>
            <a:off x="17452100" y="8842206"/>
            <a:ext cx="3880624" cy="480901"/>
          </a:xfrm>
          <a:prstGeom prst="rect">
            <a:avLst/>
          </a:prstGeom>
          <a:noFill/>
        </p:spPr>
        <p:txBody>
          <a:bodyPr wrap="square">
            <a:spAutoFit/>
          </a:bodyPr>
          <a:lstStyle/>
          <a:p>
            <a:pPr algn="just" defTabSz="1645920">
              <a:lnSpc>
                <a:spcPct val="115000"/>
              </a:lnSpc>
              <a:spcAft>
                <a:spcPts val="600"/>
              </a:spcAft>
              <a:buClr>
                <a:srgbClr val="A5A5A5"/>
              </a:buClr>
              <a:defRPr/>
            </a:pPr>
            <a:r>
              <a:rPr lang="en-US" sz="2400" b="1" dirty="0">
                <a:solidFill>
                  <a:srgbClr val="B1059D"/>
                </a:solidFill>
                <a:latin typeface="Arial" panose="020B0604020202020204" pitchFamily="34" charset="0"/>
                <a:ea typeface="Calibri" panose="020F0502020204030204" pitchFamily="34" charset="0"/>
                <a:cs typeface="Arial" panose="020B0604020202020204" pitchFamily="34" charset="0"/>
              </a:rPr>
              <a:t>STUDY DESIGN</a:t>
            </a:r>
            <a:endParaRPr lang="en-US" sz="2400" b="1" i="0" dirty="0">
              <a:solidFill>
                <a:srgbClr val="B1059D"/>
              </a:solidFill>
              <a:latin typeface="Arial" panose="020B0604020202020204" pitchFamily="34" charset="0"/>
              <a:ea typeface="Calibri" panose="020F050202020403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F465374E-011E-A5DE-26B8-07912EFB8B95}"/>
              </a:ext>
            </a:extLst>
          </p:cNvPr>
          <p:cNvSpPr txBox="1"/>
          <p:nvPr/>
        </p:nvSpPr>
        <p:spPr>
          <a:xfrm>
            <a:off x="17687661" y="12494360"/>
            <a:ext cx="7218086" cy="954107"/>
          </a:xfrm>
          <a:prstGeom prst="rect">
            <a:avLst/>
          </a:prstGeom>
          <a:noFill/>
        </p:spPr>
        <p:txBody>
          <a:bodyPr wrap="square">
            <a:spAutoFit/>
          </a:bodyPr>
          <a:lstStyle/>
          <a:p>
            <a:pPr marL="0" lvl="1" algn="just" defTabSz="2402557" eaLnBrk="0" hangingPunct="0">
              <a:spcBef>
                <a:spcPts val="0"/>
              </a:spcBef>
              <a:buClr>
                <a:srgbClr val="B1059D"/>
              </a:buClr>
            </a:pPr>
            <a:r>
              <a:rPr lang="en-US" sz="800" i="1" baseline="30000" dirty="0" err="1">
                <a:solidFill>
                  <a:srgbClr val="000000"/>
                </a:solidFill>
                <a:latin typeface="Arial" panose="020B0604020202020204" pitchFamily="34" charset="0"/>
                <a:cs typeface="Arial" panose="020B0604020202020204" pitchFamily="34" charset="0"/>
              </a:rPr>
              <a:t>a</a:t>
            </a:r>
            <a:r>
              <a:rPr lang="en-US" sz="800" i="1" dirty="0" err="1">
                <a:solidFill>
                  <a:srgbClr val="000000"/>
                </a:solidFill>
                <a:latin typeface="Arial" panose="020B0604020202020204" pitchFamily="34" charset="0"/>
                <a:cs typeface="Arial" panose="020B0604020202020204" pitchFamily="34" charset="0"/>
              </a:rPr>
              <a:t>Patients</a:t>
            </a:r>
            <a:r>
              <a:rPr lang="en-US" sz="800" i="1" dirty="0">
                <a:solidFill>
                  <a:srgbClr val="000000"/>
                </a:solidFill>
                <a:latin typeface="Arial" panose="020B0604020202020204" pitchFamily="34" charset="0"/>
                <a:cs typeface="Arial" panose="020B0604020202020204" pitchFamily="34" charset="0"/>
              </a:rPr>
              <a:t> were randomized 2:1 to LEB 250 mg with a loading dose of LEB 500 mg at baseline and week 2, or PBO every 2 weeks (Q2W). </a:t>
            </a:r>
          </a:p>
          <a:p>
            <a:pPr marL="0" lvl="1" algn="just" defTabSz="2402557" eaLnBrk="0" hangingPunct="0">
              <a:spcBef>
                <a:spcPts val="0"/>
              </a:spcBef>
              <a:buClr>
                <a:srgbClr val="B1059D"/>
              </a:buClr>
            </a:pPr>
            <a:r>
              <a:rPr lang="en-US" sz="800" i="1" baseline="30000" dirty="0" err="1">
                <a:solidFill>
                  <a:srgbClr val="000000"/>
                </a:solidFill>
                <a:latin typeface="Arial" panose="020B0604020202020204" pitchFamily="34" charset="0"/>
                <a:cs typeface="Arial" panose="020B0604020202020204" pitchFamily="34" charset="0"/>
              </a:rPr>
              <a:t>b</a:t>
            </a:r>
            <a:r>
              <a:rPr lang="en-US" sz="800" i="1" dirty="0" err="1">
                <a:solidFill>
                  <a:srgbClr val="000000"/>
                </a:solidFill>
                <a:latin typeface="Arial" panose="020B0604020202020204" pitchFamily="34" charset="0"/>
                <a:cs typeface="Arial" panose="020B0604020202020204" pitchFamily="34" charset="0"/>
              </a:rPr>
              <a:t>All</a:t>
            </a:r>
            <a:r>
              <a:rPr lang="en-US" sz="800" i="1" dirty="0">
                <a:solidFill>
                  <a:srgbClr val="000000"/>
                </a:solidFill>
                <a:latin typeface="Arial" panose="020B0604020202020204" pitchFamily="34" charset="0"/>
                <a:cs typeface="Arial" panose="020B0604020202020204" pitchFamily="34" charset="0"/>
              </a:rPr>
              <a:t> patients were to receive concomitant mid-potency TCS through week 16 until lesions were clear or almost clear. Low-potency TCS could be used from baseline visit in place of mid-potency TCS on sensitive areas. Once lesions were clear or almost clear, patients switched to low-potency TCS for 7 days and then stopped. If lesions reappeared, patients had to resume mid-potency TCS or low-potency TCS as described above. High-potency TCS, topical calcineurin inhibitors or systemic treatments were considered rescue medication. There was a 1-week washout period required for TCS prior to baseline.</a:t>
            </a:r>
            <a:r>
              <a:rPr lang="en-GB" sz="800" i="1" dirty="0">
                <a:latin typeface="Arial" panose="020B0604020202020204" pitchFamily="34" charset="0"/>
                <a:cs typeface="Arial" panose="020B0604020202020204" pitchFamily="34" charset="0"/>
              </a:rPr>
              <a:t>  </a:t>
            </a:r>
          </a:p>
          <a:p>
            <a:pPr marL="0" lvl="1" algn="just" defTabSz="2402557" eaLnBrk="0" hangingPunct="0">
              <a:spcBef>
                <a:spcPts val="0"/>
              </a:spcBef>
              <a:buClr>
                <a:srgbClr val="B1059D"/>
              </a:buClr>
            </a:pPr>
            <a:r>
              <a:rPr lang="en-US" sz="800" i="1" dirty="0">
                <a:solidFill>
                  <a:prstClr val="black"/>
                </a:solidFill>
                <a:latin typeface="Arial" panose="020B0604020202020204" pitchFamily="34" charset="0"/>
                <a:cs typeface="Arial" panose="020B0604020202020204" pitchFamily="34" charset="0"/>
              </a:rPr>
              <a:t>D=day; EASI=Eczema Area and Severity Index Score; LD=loading dose; LEB=lebrikizumab; PBO=placebo; Q2W=every 2 weeks; R=randomization; TCS=topical corticosteroids; </a:t>
            </a:r>
            <a:r>
              <a:rPr lang="en-US" sz="800" i="1" dirty="0" err="1">
                <a:solidFill>
                  <a:prstClr val="black"/>
                </a:solidFill>
                <a:latin typeface="Arial" panose="020B0604020202020204" pitchFamily="34" charset="0"/>
                <a:cs typeface="Arial" panose="020B0604020202020204" pitchFamily="34" charset="0"/>
              </a:rPr>
              <a:t>CsA</a:t>
            </a:r>
            <a:r>
              <a:rPr lang="en-US" sz="800" i="1" dirty="0">
                <a:solidFill>
                  <a:prstClr val="black"/>
                </a:solidFill>
                <a:latin typeface="Arial" panose="020B0604020202020204" pitchFamily="34" charset="0"/>
                <a:cs typeface="Arial" panose="020B0604020202020204" pitchFamily="34" charset="0"/>
              </a:rPr>
              <a:t>=Cyclosporin A; W=week.</a:t>
            </a:r>
          </a:p>
        </p:txBody>
      </p:sp>
      <p:sp>
        <p:nvSpPr>
          <p:cNvPr id="99" name="TextBox 98">
            <a:extLst>
              <a:ext uri="{FF2B5EF4-FFF2-40B4-BE49-F238E27FC236}">
                <a16:creationId xmlns:a16="http://schemas.microsoft.com/office/drawing/2014/main" id="{F3B52BCC-54CA-E629-159D-B1D7D9B44D35}"/>
              </a:ext>
            </a:extLst>
          </p:cNvPr>
          <p:cNvSpPr txBox="1"/>
          <p:nvPr/>
        </p:nvSpPr>
        <p:spPr>
          <a:xfrm>
            <a:off x="17452100" y="13679881"/>
            <a:ext cx="7751566" cy="2269852"/>
          </a:xfrm>
          <a:prstGeom prst="rect">
            <a:avLst/>
          </a:prstGeom>
          <a:noFill/>
        </p:spPr>
        <p:txBody>
          <a:bodyPr wrap="square">
            <a:spAutoFit/>
          </a:bodyPr>
          <a:lstStyle/>
          <a:p>
            <a:pPr marL="357188" lvl="1" indent="-357188" defTabSz="2402557" eaLnBrk="0" hangingPunct="0">
              <a:spcBef>
                <a:spcPts val="600"/>
              </a:spcBef>
              <a:spcAft>
                <a:spcPts val="300"/>
              </a:spcAft>
              <a:buClr>
                <a:srgbClr val="B1059D"/>
              </a:buClr>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Patients eligible for </a:t>
            </a:r>
            <a:r>
              <a:rPr lang="en-US" sz="1700" dirty="0" err="1">
                <a:solidFill>
                  <a:srgbClr val="000000"/>
                </a:solidFill>
                <a:latin typeface="Arial" panose="020B0604020202020204" pitchFamily="34" charset="0"/>
                <a:cs typeface="Arial" panose="020B0604020202020204" pitchFamily="34" charset="0"/>
              </a:rPr>
              <a:t>ADvantage</a:t>
            </a:r>
            <a:r>
              <a:rPr lang="en-US" sz="1700" dirty="0">
                <a:solidFill>
                  <a:srgbClr val="000000"/>
                </a:solidFill>
                <a:latin typeface="Arial" panose="020B0604020202020204" pitchFamily="34" charset="0"/>
                <a:cs typeface="Arial" panose="020B0604020202020204" pitchFamily="34" charset="0"/>
              </a:rPr>
              <a:t> trial were:</a:t>
            </a:r>
          </a:p>
          <a:p>
            <a:pPr marL="623888" lvl="2" indent="-266700" defTabSz="2402557" eaLnBrk="0" hangingPunct="0">
              <a:spcBef>
                <a:spcPts val="600"/>
              </a:spcBef>
              <a:spcAft>
                <a:spcPts val="300"/>
              </a:spcAft>
              <a:buClr>
                <a:srgbClr val="B1059D"/>
              </a:buClr>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adults and adolescents (≥12 to &lt;18 years weighting ≥40 kg) with an </a:t>
            </a:r>
          </a:p>
          <a:p>
            <a:pPr marL="892175" lvl="3" indent="-268288" defTabSz="2402557" eaLnBrk="0" hangingPunct="0">
              <a:spcAft>
                <a:spcPts val="0"/>
              </a:spcAft>
              <a:buClr>
                <a:srgbClr val="B1059D"/>
              </a:buClr>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Eczema Area and Severity Index (EASI) ≥16 </a:t>
            </a:r>
          </a:p>
          <a:p>
            <a:pPr marL="892175" lvl="3" indent="-268288" defTabSz="2402557" eaLnBrk="0" hangingPunct="0">
              <a:spcAft>
                <a:spcPts val="0"/>
              </a:spcAft>
              <a:buClr>
                <a:srgbClr val="B1059D"/>
              </a:buClr>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Investigator’s Global Assessment (IGA) ≥3 </a:t>
            </a:r>
          </a:p>
          <a:p>
            <a:pPr marL="892175" lvl="3" indent="-268288" defTabSz="2402557" eaLnBrk="0" hangingPunct="0">
              <a:spcAft>
                <a:spcPts val="0"/>
              </a:spcAft>
              <a:buClr>
                <a:srgbClr val="B1059D"/>
              </a:buClr>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≥10% Body Surface Area (BSA) of AD involvement</a:t>
            </a:r>
          </a:p>
          <a:p>
            <a:pPr marL="623888" lvl="2" indent="-266700" defTabSz="2402557" eaLnBrk="0" hangingPunct="0">
              <a:spcBef>
                <a:spcPts val="600"/>
              </a:spcBef>
              <a:spcAft>
                <a:spcPts val="300"/>
              </a:spcAft>
              <a:buClr>
                <a:srgbClr val="B1059D"/>
              </a:buClr>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inadequate response to TCS</a:t>
            </a:r>
          </a:p>
          <a:p>
            <a:pPr marL="623888" lvl="2" indent="-266700" defTabSz="2402557" eaLnBrk="0" hangingPunct="0">
              <a:spcBef>
                <a:spcPts val="600"/>
              </a:spcBef>
              <a:spcAft>
                <a:spcPts val="300"/>
              </a:spcAft>
              <a:buClr>
                <a:srgbClr val="B1059D"/>
              </a:buClr>
              <a:buFont typeface="Arial" panose="020B0604020202020204" pitchFamily="34" charset="0"/>
              <a:buChar char="‒"/>
            </a:pPr>
            <a:r>
              <a:rPr lang="en-US" sz="1700" dirty="0">
                <a:solidFill>
                  <a:srgbClr val="000000"/>
                </a:solidFill>
                <a:latin typeface="Arial" panose="020B0604020202020204" pitchFamily="34" charset="0"/>
                <a:cs typeface="Arial" panose="020B0604020202020204" pitchFamily="34" charset="0"/>
              </a:rPr>
              <a:t>not adequately controlled by or ineligible for cyclosporin A</a:t>
            </a:r>
          </a:p>
        </p:txBody>
      </p:sp>
      <p:sp>
        <p:nvSpPr>
          <p:cNvPr id="103" name="TextBox 102">
            <a:extLst>
              <a:ext uri="{FF2B5EF4-FFF2-40B4-BE49-F238E27FC236}">
                <a16:creationId xmlns:a16="http://schemas.microsoft.com/office/drawing/2014/main" id="{0E017CF2-0ED4-3255-7102-C80812D866C5}"/>
              </a:ext>
            </a:extLst>
          </p:cNvPr>
          <p:cNvSpPr txBox="1"/>
          <p:nvPr/>
        </p:nvSpPr>
        <p:spPr>
          <a:xfrm>
            <a:off x="8316595" y="9223633"/>
            <a:ext cx="8999803" cy="3431709"/>
          </a:xfrm>
          <a:prstGeom prst="rect">
            <a:avLst/>
          </a:prstGeom>
          <a:noFill/>
        </p:spPr>
        <p:txBody>
          <a:bodyPr wrap="square">
            <a:spAutoFit/>
          </a:bodyPr>
          <a:lstStyle/>
          <a:p>
            <a:pPr marL="357188" marR="0" lvl="1" indent="-357188" defTabSz="2402557" rtl="0" eaLnBrk="0" fontAlgn="auto" latinLnBrk="0" hangingPunct="0">
              <a:spcBef>
                <a:spcPts val="600"/>
              </a:spcBef>
              <a:spcAft>
                <a:spcPts val="300"/>
              </a:spcAft>
              <a:buClr>
                <a:srgbClr val="B1059D"/>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 is a common, chronic and inflammatory skin disease characterized by intense pruritus and recurrent dry, red and excoriated patches.</a:t>
            </a:r>
            <a:r>
              <a:rPr kumimoji="0" lang="en-US" sz="17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1,2</a:t>
            </a:r>
            <a:r>
              <a:rPr kumimoji="0" 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357188" marR="0" lvl="1" indent="-357188" defTabSz="2402557" rtl="0" eaLnBrk="0" fontAlgn="auto" latinLnBrk="0" hangingPunct="0">
              <a:spcBef>
                <a:spcPts val="600"/>
              </a:spcBef>
              <a:spcAft>
                <a:spcPts val="300"/>
              </a:spcAft>
              <a:buClr>
                <a:srgbClr val="B1059D"/>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Lebrikizumab (LEB) is a novel monoclonal antibody that binds with high affinity and slow off-rate to interleukin (IL)-13, blocking the downstream effects of IL-13 with high potency</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7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3,4</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57188" marR="0" lvl="1" indent="-357188" defTabSz="2402557" rtl="0" eaLnBrk="0" fontAlgn="auto" latinLnBrk="0" hangingPunct="0">
              <a:spcBef>
                <a:spcPts val="600"/>
              </a:spcBef>
              <a:spcAft>
                <a:spcPts val="300"/>
              </a:spcAft>
              <a:buClr>
                <a:srgbClr val="B1059D"/>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Blockade of IL-13 signaling is expected to be of benefit in IL-13 dominant diseases, such as atopic dermatitis (AD) </a:t>
            </a:r>
            <a:r>
              <a:rPr kumimoji="0" lang="en-US" sz="17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2, 3</a:t>
            </a:r>
          </a:p>
          <a:p>
            <a:pPr marL="357188" marR="0" lvl="1" indent="-357188" defTabSz="2402557" rtl="0" eaLnBrk="0" fontAlgn="auto" latinLnBrk="0" hangingPunct="0">
              <a:spcBef>
                <a:spcPts val="600"/>
              </a:spcBef>
              <a:spcAft>
                <a:spcPts val="0"/>
              </a:spcAft>
              <a:buClr>
                <a:srgbClr val="B1059D"/>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 the placebo-controlled, randomized phase 3 clinical study (</a:t>
            </a:r>
            <a:r>
              <a:rPr kumimoji="0" lang="en-US" sz="17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ADvantage</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M-17923-30, EudraCT Number: 2021-002967-23), lebrikizumab administered on top of TCS for </a:t>
            </a:r>
          </a:p>
          <a:p>
            <a:pPr marL="358775" marR="0" lvl="1" defTabSz="2402557" rtl="0" eaLnBrk="0" fontAlgn="auto" latinLnBrk="0" hangingPunct="0">
              <a:spcBef>
                <a:spcPts val="0"/>
              </a:spcBef>
              <a:spcAft>
                <a:spcPts val="0"/>
              </a:spcAft>
              <a:buClr>
                <a:srgbClr val="B1059D"/>
              </a:buClr>
              <a:buSzTx/>
              <a:tabLst>
                <a:tab pos="358775" algn="l"/>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16 weeks led to rapid and clinically meaningful improvements in the signs and symptoms in patients with moderate-to-severe AD</a:t>
            </a:r>
            <a:endParaRPr kumimoji="0" 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5" name="TextBox 104">
            <a:extLst>
              <a:ext uri="{FF2B5EF4-FFF2-40B4-BE49-F238E27FC236}">
                <a16:creationId xmlns:a16="http://schemas.microsoft.com/office/drawing/2014/main" id="{490FAB79-BCE0-CA22-C4F7-1FD4102A30C6}"/>
              </a:ext>
            </a:extLst>
          </p:cNvPr>
          <p:cNvSpPr txBox="1"/>
          <p:nvPr/>
        </p:nvSpPr>
        <p:spPr>
          <a:xfrm>
            <a:off x="24905748" y="9036355"/>
            <a:ext cx="4249912" cy="1277273"/>
          </a:xfrm>
          <a:prstGeom prst="rect">
            <a:avLst/>
          </a:prstGeom>
          <a:noFill/>
        </p:spPr>
        <p:txBody>
          <a:bodyPr wrap="square">
            <a:spAutoFit/>
          </a:bodyPr>
          <a:lstStyle/>
          <a:p>
            <a:pPr algn="just" defTabSz="1645920">
              <a:spcAft>
                <a:spcPts val="600"/>
              </a:spcAft>
              <a:buClr>
                <a:srgbClr val="A5A5A5"/>
              </a:buClr>
              <a:defRPr/>
            </a:pPr>
            <a:r>
              <a:rPr lang="en-US" sz="1200" b="1" i="0" dirty="0">
                <a:latin typeface="+mn-lt"/>
                <a:ea typeface="Calibri" panose="020F0502020204030204" pitchFamily="34" charset="0"/>
                <a:cs typeface="Arial" panose="020B0604020202020204" pitchFamily="34" charset="0"/>
              </a:rPr>
              <a:t>References</a:t>
            </a:r>
          </a:p>
          <a:p>
            <a:pPr marL="177800" indent="-177800" algn="just" defTabSz="609615">
              <a:buAutoNum type="arabicPeriod"/>
              <a:defRPr/>
            </a:pPr>
            <a:r>
              <a:rPr lang="en-US" sz="1200" dirty="0" err="1">
                <a:latin typeface="+mn-lt"/>
              </a:rPr>
              <a:t>Langan</a:t>
            </a:r>
            <a:r>
              <a:rPr lang="en-US" sz="1200" dirty="0">
                <a:latin typeface="+mn-lt"/>
              </a:rPr>
              <a:t> S.M., et al. Lancet Lond Engl. 2020;396:345–360. </a:t>
            </a:r>
          </a:p>
          <a:p>
            <a:pPr marL="177800" indent="-177800" algn="just" defTabSz="609615">
              <a:buAutoNum type="arabicPeriod"/>
              <a:defRPr/>
            </a:pPr>
            <a:r>
              <a:rPr lang="en-US" sz="1200" dirty="0" err="1">
                <a:latin typeface="+mn-lt"/>
              </a:rPr>
              <a:t>Barbarot</a:t>
            </a:r>
            <a:r>
              <a:rPr lang="en-US" sz="1200" dirty="0">
                <a:latin typeface="+mn-lt"/>
              </a:rPr>
              <a:t> S., et al. Allergy. 2018;73:1284–1293. </a:t>
            </a:r>
          </a:p>
          <a:p>
            <a:pPr marL="177800" indent="-177800" algn="just" defTabSz="609615">
              <a:buAutoNum type="arabicPeriod"/>
              <a:defRPr/>
            </a:pPr>
            <a:r>
              <a:rPr lang="da-DK" sz="1200" dirty="0">
                <a:latin typeface="+mn-lt"/>
              </a:rPr>
              <a:t>Okragly A.J., et al. Dermatol Ther. 2023;13:1535–1547.</a:t>
            </a:r>
            <a:r>
              <a:rPr lang="en-US" sz="1200" dirty="0">
                <a:latin typeface="+mn-lt"/>
              </a:rPr>
              <a:t> </a:t>
            </a:r>
          </a:p>
          <a:p>
            <a:pPr marL="177800" indent="-177800" algn="just" defTabSz="609615">
              <a:buAutoNum type="arabicPeriod"/>
              <a:defRPr/>
            </a:pPr>
            <a:r>
              <a:rPr lang="en-US" sz="1200" dirty="0" err="1">
                <a:latin typeface="+mn-lt"/>
              </a:rPr>
              <a:t>Ultsch</a:t>
            </a:r>
            <a:r>
              <a:rPr lang="en-US" sz="1200" dirty="0">
                <a:latin typeface="+mn-lt"/>
              </a:rPr>
              <a:t> M., et al. J Mol Biol. 2013;3:1330-1339.</a:t>
            </a:r>
          </a:p>
        </p:txBody>
      </p:sp>
      <p:sp>
        <p:nvSpPr>
          <p:cNvPr id="106" name="TextBox 105">
            <a:extLst>
              <a:ext uri="{FF2B5EF4-FFF2-40B4-BE49-F238E27FC236}">
                <a16:creationId xmlns:a16="http://schemas.microsoft.com/office/drawing/2014/main" id="{978477DF-8AD2-B83A-B43C-C970EBF7CE16}"/>
              </a:ext>
            </a:extLst>
          </p:cNvPr>
          <p:cNvSpPr txBox="1"/>
          <p:nvPr/>
        </p:nvSpPr>
        <p:spPr>
          <a:xfrm>
            <a:off x="8472294" y="656369"/>
            <a:ext cx="6860251" cy="646331"/>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Baseline &amp; Demographic characteristics of patients in lebrikizumab and placebo arm</a:t>
            </a:r>
          </a:p>
        </p:txBody>
      </p:sp>
      <p:graphicFrame>
        <p:nvGraphicFramePr>
          <p:cNvPr id="107" name="Table 106">
            <a:extLst>
              <a:ext uri="{FF2B5EF4-FFF2-40B4-BE49-F238E27FC236}">
                <a16:creationId xmlns:a16="http://schemas.microsoft.com/office/drawing/2014/main" id="{6748E279-B81E-03BB-8155-3D8D8F9019D5}"/>
              </a:ext>
            </a:extLst>
          </p:cNvPr>
          <p:cNvGraphicFramePr>
            <a:graphicFrameLocks noGrp="1"/>
          </p:cNvGraphicFramePr>
          <p:nvPr>
            <p:extLst>
              <p:ext uri="{D42A27DB-BD31-4B8C-83A1-F6EECF244321}">
                <p14:modId xmlns:p14="http://schemas.microsoft.com/office/powerpoint/2010/main" val="919103930"/>
              </p:ext>
            </p:extLst>
          </p:nvPr>
        </p:nvGraphicFramePr>
        <p:xfrm>
          <a:off x="8534802" y="1394905"/>
          <a:ext cx="6617042" cy="6565313"/>
        </p:xfrm>
        <a:graphic>
          <a:graphicData uri="http://schemas.openxmlformats.org/drawingml/2006/table">
            <a:tbl>
              <a:tblPr>
                <a:tableStyleId>{5940675A-B579-460E-94D1-54222C63F5DA}</a:tableStyleId>
              </a:tblPr>
              <a:tblGrid>
                <a:gridCol w="1511158">
                  <a:extLst>
                    <a:ext uri="{9D8B030D-6E8A-4147-A177-3AD203B41FA5}">
                      <a16:colId xmlns:a16="http://schemas.microsoft.com/office/drawing/2014/main" val="1064837023"/>
                    </a:ext>
                  </a:extLst>
                </a:gridCol>
                <a:gridCol w="1276471">
                  <a:extLst>
                    <a:ext uri="{9D8B030D-6E8A-4147-A177-3AD203B41FA5}">
                      <a16:colId xmlns:a16="http://schemas.microsoft.com/office/drawing/2014/main" val="2348950460"/>
                    </a:ext>
                  </a:extLst>
                </a:gridCol>
                <a:gridCol w="1276471">
                  <a:extLst>
                    <a:ext uri="{9D8B030D-6E8A-4147-A177-3AD203B41FA5}">
                      <a16:colId xmlns:a16="http://schemas.microsoft.com/office/drawing/2014/main" val="78056054"/>
                    </a:ext>
                  </a:extLst>
                </a:gridCol>
                <a:gridCol w="1276471">
                  <a:extLst>
                    <a:ext uri="{9D8B030D-6E8A-4147-A177-3AD203B41FA5}">
                      <a16:colId xmlns:a16="http://schemas.microsoft.com/office/drawing/2014/main" val="1260132783"/>
                    </a:ext>
                  </a:extLst>
                </a:gridCol>
                <a:gridCol w="1276471">
                  <a:extLst>
                    <a:ext uri="{9D8B030D-6E8A-4147-A177-3AD203B41FA5}">
                      <a16:colId xmlns:a16="http://schemas.microsoft.com/office/drawing/2014/main" val="840590872"/>
                    </a:ext>
                  </a:extLst>
                </a:gridCol>
              </a:tblGrid>
              <a:tr h="460135">
                <a:tc rowSpan="2">
                  <a:txBody>
                    <a:bodyPr/>
                    <a:lstStyle/>
                    <a:p>
                      <a:pPr algn="l" fontAlgn="ctr"/>
                      <a:r>
                        <a:rPr lang="en-GB" sz="1400" b="1" i="0" u="none" strike="noStrike" dirty="0">
                          <a:solidFill>
                            <a:srgbClr val="000000"/>
                          </a:solidFill>
                          <a:effectLst/>
                          <a:latin typeface="Arial" panose="020B0604020202020204" pitchFamily="34" charset="0"/>
                          <a:cs typeface="Arial" panose="020B0604020202020204" pitchFamily="34" charset="0"/>
                        </a:rPr>
                        <a:t>Characteristics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8288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400" b="1" u="none" strike="noStrike" dirty="0">
                          <a:solidFill>
                            <a:schemeClr val="tx1"/>
                          </a:solidFill>
                          <a:effectLst/>
                          <a:latin typeface="Arial" panose="020B0604020202020204" pitchFamily="34" charset="0"/>
                          <a:cs typeface="Arial" panose="020B0604020202020204" pitchFamily="34" charset="0"/>
                        </a:rPr>
                        <a:t>Full </a:t>
                      </a:r>
                      <a:r>
                        <a:rPr lang="en-US" sz="1400" b="1" u="none" strike="noStrike" dirty="0" err="1">
                          <a:solidFill>
                            <a:schemeClr val="tx1"/>
                          </a:solidFill>
                          <a:effectLst/>
                          <a:latin typeface="Arial" panose="020B0604020202020204" pitchFamily="34" charset="0"/>
                          <a:cs typeface="Arial" panose="020B0604020202020204" pitchFamily="34" charset="0"/>
                        </a:rPr>
                        <a:t>ADvantage</a:t>
                      </a:r>
                      <a:r>
                        <a:rPr lang="en-US" sz="1400" b="1" u="none" strike="noStrike" dirty="0">
                          <a:solidFill>
                            <a:schemeClr val="tx1"/>
                          </a:solidFill>
                          <a:effectLst/>
                          <a:latin typeface="Arial" panose="020B0604020202020204" pitchFamily="34" charset="0"/>
                          <a:cs typeface="Arial" panose="020B0604020202020204" pitchFamily="34" charset="0"/>
                        </a:rPr>
                        <a:t> cohort</a:t>
                      </a:r>
                      <a:endParaRPr lang="pl-PL" sz="1400" b="1" u="none" strike="noStrike" dirty="0">
                        <a:solidFill>
                          <a:schemeClr val="tx1"/>
                        </a:solidFill>
                        <a:effectLst/>
                        <a:latin typeface="Arial" panose="020B0604020202020204" pitchFamily="34" charset="0"/>
                        <a:cs typeface="Arial" panose="020B0604020202020204" pitchFamily="34" charset="0"/>
                      </a:endParaRPr>
                    </a:p>
                  </a:txBody>
                  <a:tcPr marL="0" marR="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a:solidFill>
                          <a:schemeClr val="bg1"/>
                        </a:solidFill>
                        <a:effectLst/>
                        <a:latin typeface="Arial" panose="020B0604020202020204" pitchFamily="34" charset="0"/>
                        <a:cs typeface="Arial" panose="020B0604020202020204" pitchFamily="34" charset="0"/>
                      </a:endParaRPr>
                    </a:p>
                  </a:txBody>
                  <a:tcPr marL="0" marR="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059D"/>
                    </a:solidFill>
                  </a:tcPr>
                </a:tc>
                <a:tc gridSpan="2">
                  <a:txBody>
                    <a:bodyPr/>
                    <a:lstStyle/>
                    <a:p>
                      <a:pPr algn="ctr" fontAlgn="ctr"/>
                      <a:r>
                        <a:rPr lang="en-US" sz="1400" b="1" u="none" strike="noStrike" err="1">
                          <a:solidFill>
                            <a:schemeClr val="tx1"/>
                          </a:solidFill>
                          <a:effectLst/>
                          <a:latin typeface="Arial" panose="020B0604020202020204" pitchFamily="34" charset="0"/>
                          <a:cs typeface="Arial" panose="020B0604020202020204" pitchFamily="34" charset="0"/>
                        </a:rPr>
                        <a:t>ADvantage</a:t>
                      </a:r>
                      <a:r>
                        <a:rPr lang="en-US" sz="1400" b="1" u="none" strike="noStrike">
                          <a:solidFill>
                            <a:schemeClr val="tx1"/>
                          </a:solidFill>
                          <a:effectLst/>
                          <a:latin typeface="Arial" panose="020B0604020202020204" pitchFamily="34" charset="0"/>
                          <a:cs typeface="Arial" panose="020B0604020202020204" pitchFamily="34" charset="0"/>
                        </a:rPr>
                        <a:t> transcriptomic </a:t>
                      </a:r>
                      <a:r>
                        <a:rPr lang="en-US" sz="1400" b="1" u="none" strike="noStrike" err="1">
                          <a:solidFill>
                            <a:schemeClr val="tx1"/>
                          </a:solidFill>
                          <a:effectLst/>
                          <a:latin typeface="Arial" panose="020B0604020202020204" pitchFamily="34" charset="0"/>
                          <a:cs typeface="Arial" panose="020B0604020202020204" pitchFamily="34" charset="0"/>
                        </a:rPr>
                        <a:t>subcohort</a:t>
                      </a:r>
                      <a:endParaRPr lang="pl-PL" sz="1400" b="1" u="none" strike="noStrike">
                        <a:solidFill>
                          <a:schemeClr val="tx1"/>
                        </a:solidFill>
                        <a:effectLst/>
                        <a:latin typeface="Arial" panose="020B0604020202020204" pitchFamily="34" charset="0"/>
                        <a:cs typeface="Arial" panose="020B0604020202020204" pitchFamily="34" charset="0"/>
                      </a:endParaRPr>
                    </a:p>
                  </a:txBody>
                  <a:tcPr marL="0" marR="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a:solidFill>
                          <a:schemeClr val="bg1"/>
                        </a:solidFill>
                        <a:effectLst/>
                        <a:latin typeface="Arial" panose="020B0604020202020204" pitchFamily="34" charset="0"/>
                        <a:cs typeface="Arial" panose="020B0604020202020204" pitchFamily="34" charset="0"/>
                      </a:endParaRPr>
                    </a:p>
                  </a:txBody>
                  <a:tcPr marL="0" marR="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059D"/>
                    </a:solidFill>
                  </a:tcPr>
                </a:tc>
                <a:extLst>
                  <a:ext uri="{0D108BD9-81ED-4DB2-BD59-A6C34878D82A}">
                    <a16:rowId xmlns:a16="http://schemas.microsoft.com/office/drawing/2014/main" val="567022074"/>
                  </a:ext>
                </a:extLst>
              </a:tr>
              <a:tr h="911888">
                <a:tc vMerge="1">
                  <a:txBody>
                    <a:bodyPr/>
                    <a:lstStyle/>
                    <a:p>
                      <a:endParaRPr lang="en-US"/>
                    </a:p>
                  </a:txBody>
                  <a:tcPr/>
                </a:tc>
                <a:tc>
                  <a:txBody>
                    <a:bodyPr/>
                    <a:lstStyle/>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PBO Q2W </a:t>
                      </a:r>
                    </a:p>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 </a:t>
                      </a:r>
                    </a:p>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TCS</a:t>
                      </a:r>
                    </a:p>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(N=111)</a:t>
                      </a:r>
                      <a:endParaRPr lang="pl-PL" sz="1400" b="1" u="none" strike="noStrike" dirty="0">
                        <a:solidFill>
                          <a:schemeClr val="bg1"/>
                        </a:solidFill>
                        <a:effectLst/>
                        <a:latin typeface="Arial" panose="020B0604020202020204" pitchFamily="34" charset="0"/>
                        <a:cs typeface="Arial" panose="020B0604020202020204" pitchFamily="34" charset="0"/>
                      </a:endParaRPr>
                    </a:p>
                  </a:txBody>
                  <a:tcPr marL="0" marR="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LEB 250 mg Q2W </a:t>
                      </a:r>
                    </a:p>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 </a:t>
                      </a:r>
                    </a:p>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TCS</a:t>
                      </a:r>
                    </a:p>
                    <a:p>
                      <a:pPr algn="ctr" fontAlgn="ctr"/>
                      <a:r>
                        <a:rPr lang="en-US" sz="1400" b="1" i="0" u="none" strike="noStrike" dirty="0">
                          <a:solidFill>
                            <a:schemeClr val="bg1"/>
                          </a:solidFill>
                          <a:effectLst/>
                          <a:latin typeface="Arial" panose="020B0604020202020204" pitchFamily="34" charset="0"/>
                          <a:cs typeface="Arial" panose="020B0604020202020204" pitchFamily="34" charset="0"/>
                        </a:rPr>
                        <a:t>(N=220)</a:t>
                      </a:r>
                    </a:p>
                  </a:txBody>
                  <a:tcPr marL="0" marR="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059D"/>
                    </a:solidFill>
                  </a:tcPr>
                </a:tc>
                <a:tc>
                  <a:txBody>
                    <a:bodyPr/>
                    <a:lstStyle/>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PBO Q2W </a:t>
                      </a:r>
                    </a:p>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a:t>
                      </a:r>
                    </a:p>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 TCS</a:t>
                      </a:r>
                    </a:p>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(N=66)</a:t>
                      </a:r>
                      <a:endParaRPr lang="pl-PL" sz="1400" b="1" u="none" strike="noStrike" dirty="0">
                        <a:solidFill>
                          <a:schemeClr val="bg1"/>
                        </a:solidFill>
                        <a:effectLst/>
                        <a:latin typeface="Arial" panose="020B0604020202020204" pitchFamily="34" charset="0"/>
                        <a:cs typeface="Arial" panose="020B0604020202020204" pitchFamily="34" charset="0"/>
                      </a:endParaRPr>
                    </a:p>
                  </a:txBody>
                  <a:tcPr marL="0" marR="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LEB 250 mg Q2W </a:t>
                      </a:r>
                    </a:p>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a:t>
                      </a:r>
                    </a:p>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 TCS</a:t>
                      </a:r>
                    </a:p>
                    <a:p>
                      <a:pPr algn="ctr" fontAlgn="ctr"/>
                      <a:r>
                        <a:rPr lang="en-US" sz="1400" b="1" i="0" u="none" strike="noStrike" dirty="0">
                          <a:solidFill>
                            <a:schemeClr val="bg1"/>
                          </a:solidFill>
                          <a:effectLst/>
                          <a:latin typeface="Arial" panose="020B0604020202020204" pitchFamily="34" charset="0"/>
                          <a:cs typeface="Arial" panose="020B0604020202020204" pitchFamily="34" charset="0"/>
                        </a:rPr>
                        <a:t>(N=135)</a:t>
                      </a:r>
                    </a:p>
                  </a:txBody>
                  <a:tcPr marL="0" marR="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059D"/>
                    </a:solidFill>
                  </a:tcPr>
                </a:tc>
                <a:extLst>
                  <a:ext uri="{0D108BD9-81ED-4DB2-BD59-A6C34878D82A}">
                    <a16:rowId xmlns:a16="http://schemas.microsoft.com/office/drawing/2014/main" val="3814520603"/>
                  </a:ext>
                </a:extLst>
              </a:tr>
              <a:tr h="359229">
                <a:tc>
                  <a:txBody>
                    <a:bodyPr/>
                    <a:lstStyle/>
                    <a:p>
                      <a:pPr marL="0" marR="0" lvl="0" indent="0" algn="l" defTabSz="914450" rtl="0" eaLnBrk="1" fontAlgn="ctr"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Arial" panose="020B0604020202020204" pitchFamily="34" charset="0"/>
                          <a:cs typeface="Arial" panose="020B0604020202020204" pitchFamily="34" charset="0"/>
                        </a:rPr>
                        <a:t>Age (years)</a:t>
                      </a:r>
                    </a:p>
                  </a:txBody>
                  <a:tcPr marL="182880" marR="72000"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a:cs typeface="Arial" panose="020B0604020202020204" pitchFamily="34" charset="0"/>
                        </a:rPr>
                        <a:t>34.1 (15.2)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a:cs typeface="Arial" panose="020B0604020202020204" pitchFamily="34" charset="0"/>
                        </a:rPr>
                        <a:t>33.7 (14.9)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panose="02020609040205080304" pitchFamily="49" charset="-128"/>
                          <a:cs typeface="Arial" panose="020B0604020202020204" pitchFamily="34" charset="0"/>
                        </a:rPr>
                        <a:t>33.10 (14.1)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panose="02020609040205080304" pitchFamily="49" charset="-128"/>
                          <a:cs typeface="Arial" panose="020B0604020202020204" pitchFamily="34" charset="0"/>
                        </a:rPr>
                        <a:t>32.14 (13.6)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146956"/>
                  </a:ext>
                </a:extLst>
              </a:tr>
              <a:tr h="355193">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algn="l">
                        <a:lnSpc>
                          <a:spcPct val="100000"/>
                        </a:lnSpc>
                        <a:spcBef>
                          <a:spcPts val="0"/>
                        </a:spcBef>
                        <a:spcAft>
                          <a:spcPts val="0"/>
                        </a:spcAft>
                      </a:pPr>
                      <a:r>
                        <a:rPr lang="en-US" sz="1400" b="0">
                          <a:solidFill>
                            <a:schemeClr val="tx1"/>
                          </a:solidFill>
                          <a:effectLst/>
                          <a:latin typeface="Arial" panose="020B0604020202020204" pitchFamily="34" charset="0"/>
                          <a:ea typeface="MS Mincho"/>
                          <a:cs typeface="Arial" panose="020B0604020202020204" pitchFamily="34" charset="0"/>
                        </a:rPr>
                        <a:t>Male, n</a:t>
                      </a:r>
                      <a:r>
                        <a:rPr lang="en-US" sz="1400" b="0" baseline="0">
                          <a:solidFill>
                            <a:schemeClr val="tx1"/>
                          </a:solidFill>
                          <a:effectLst/>
                          <a:latin typeface="Arial" panose="020B0604020202020204" pitchFamily="34" charset="0"/>
                          <a:ea typeface="MS Mincho"/>
                          <a:cs typeface="Arial" panose="020B0604020202020204" pitchFamily="34" charset="0"/>
                        </a:rPr>
                        <a:t> </a:t>
                      </a:r>
                      <a:r>
                        <a:rPr lang="en-US" sz="1400" b="0">
                          <a:solidFill>
                            <a:schemeClr val="tx1"/>
                          </a:solidFill>
                          <a:effectLst/>
                          <a:latin typeface="Arial" panose="020B0604020202020204" pitchFamily="34" charset="0"/>
                          <a:ea typeface="MS Mincho"/>
                          <a:cs typeface="Arial" panose="020B0604020202020204" pitchFamily="34" charset="0"/>
                        </a:rPr>
                        <a:t>(%)</a:t>
                      </a:r>
                    </a:p>
                  </a:txBody>
                  <a:tcPr marL="18288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a:cs typeface="Arial" panose="020B0604020202020204" pitchFamily="34" charset="0"/>
                        </a:rPr>
                        <a:t>55 (49.5)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a:cs typeface="Arial" panose="020B0604020202020204" pitchFamily="34" charset="0"/>
                        </a:rPr>
                        <a:t>120 (54.5)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panose="02020609040205080304" pitchFamily="49" charset="-128"/>
                          <a:cs typeface="Arial" panose="020B0604020202020204" pitchFamily="34" charset="0"/>
                        </a:rPr>
                        <a:t>32 (48.5)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panose="02020609040205080304" pitchFamily="49" charset="-128"/>
                          <a:cs typeface="Arial" panose="020B0604020202020204" pitchFamily="34" charset="0"/>
                        </a:rPr>
                        <a:t>73 (54)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71127140"/>
                  </a:ext>
                </a:extLst>
              </a:tr>
              <a:tr h="355193">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kern="1200">
                          <a:solidFill>
                            <a:schemeClr val="tx1"/>
                          </a:solidFill>
                          <a:effectLst/>
                          <a:latin typeface="Arial" panose="020B0604020202020204" pitchFamily="34" charset="0"/>
                          <a:ea typeface="MS Mincho"/>
                          <a:cs typeface="Arial" panose="020B0604020202020204" pitchFamily="34" charset="0"/>
                        </a:rPr>
                        <a:t>White, n</a:t>
                      </a:r>
                      <a:r>
                        <a:rPr lang="en-US" sz="1400" b="0" kern="1200" baseline="0">
                          <a:solidFill>
                            <a:schemeClr val="tx1"/>
                          </a:solidFill>
                          <a:effectLst/>
                          <a:latin typeface="Arial" panose="020B0604020202020204" pitchFamily="34" charset="0"/>
                          <a:ea typeface="MS Mincho"/>
                          <a:cs typeface="Arial" panose="020B0604020202020204" pitchFamily="34" charset="0"/>
                        </a:rPr>
                        <a:t> </a:t>
                      </a:r>
                      <a:r>
                        <a:rPr lang="en-US" sz="1400" b="0" kern="1200">
                          <a:solidFill>
                            <a:schemeClr val="tx1"/>
                          </a:solidFill>
                          <a:effectLst/>
                          <a:latin typeface="Arial" panose="020B0604020202020204" pitchFamily="34" charset="0"/>
                          <a:ea typeface="MS Mincho"/>
                          <a:cs typeface="Arial" panose="020B0604020202020204" pitchFamily="34" charset="0"/>
                        </a:rPr>
                        <a:t>(%)</a:t>
                      </a:r>
                    </a:p>
                  </a:txBody>
                  <a:tcPr marL="18288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685800" rtl="0" eaLnBrk="1" latinLnBrk="0" hangingPunct="1">
                        <a:lnSpc>
                          <a:spcPct val="100000"/>
                        </a:lnSpc>
                        <a:spcBef>
                          <a:spcPts val="0"/>
                        </a:spcBef>
                        <a:spcAft>
                          <a:spcPts val="0"/>
                        </a:spcAft>
                      </a:pPr>
                      <a:r>
                        <a:rPr lang="en-US" sz="1400" b="0" kern="1200">
                          <a:solidFill>
                            <a:schemeClr val="tx1"/>
                          </a:solidFill>
                          <a:effectLst/>
                          <a:latin typeface="Arial" panose="020B0604020202020204" pitchFamily="34" charset="0"/>
                          <a:ea typeface="MS Mincho"/>
                          <a:cs typeface="Arial" panose="020B0604020202020204" pitchFamily="34" charset="0"/>
                        </a:rPr>
                        <a:t>104 (93.7)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685800" rtl="0" eaLnBrk="1" latinLnBrk="0" hangingPunct="1">
                        <a:lnSpc>
                          <a:spcPct val="100000"/>
                        </a:lnSpc>
                        <a:spcBef>
                          <a:spcPts val="0"/>
                        </a:spcBef>
                        <a:spcAft>
                          <a:spcPts val="0"/>
                        </a:spcAft>
                      </a:pPr>
                      <a:r>
                        <a:rPr lang="en-US" sz="1400" b="0" kern="1200">
                          <a:solidFill>
                            <a:schemeClr val="tx1"/>
                          </a:solidFill>
                          <a:effectLst/>
                          <a:latin typeface="Arial" panose="020B0604020202020204" pitchFamily="34" charset="0"/>
                          <a:ea typeface="MS Mincho"/>
                          <a:cs typeface="Arial" panose="020B0604020202020204" pitchFamily="34" charset="0"/>
                        </a:rPr>
                        <a:t>206 (93.6)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685800" rtl="0" eaLnBrk="1" latinLnBrk="0" hangingPunct="1">
                        <a:lnSpc>
                          <a:spcPct val="100000"/>
                        </a:lnSpc>
                        <a:spcBef>
                          <a:spcPts val="0"/>
                        </a:spcBef>
                        <a:spcAft>
                          <a:spcPts val="0"/>
                        </a:spcAft>
                      </a:pPr>
                      <a:r>
                        <a:rPr lang="en-US" sz="1400" b="0" kern="12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62 (93.9)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685800" rtl="0" eaLnBrk="1" latinLnBrk="0" hangingPunct="1">
                        <a:lnSpc>
                          <a:spcPct val="100000"/>
                        </a:lnSpc>
                        <a:spcBef>
                          <a:spcPts val="0"/>
                        </a:spcBef>
                        <a:spcAft>
                          <a:spcPts val="0"/>
                        </a:spcAft>
                      </a:pPr>
                      <a:r>
                        <a:rPr lang="en-US" sz="1400" b="0" kern="1200">
                          <a:solidFill>
                            <a:schemeClr val="tx1"/>
                          </a:solidFill>
                          <a:effectLst/>
                          <a:latin typeface="Arial" panose="020B0604020202020204" pitchFamily="34" charset="0"/>
                          <a:ea typeface="MS Mincho" panose="02020609040205080304" pitchFamily="49" charset="-128"/>
                          <a:cs typeface="Arial" panose="020B0604020202020204" pitchFamily="34" charset="0"/>
                        </a:rPr>
                        <a:t>126 (93.3)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54032848"/>
                  </a:ext>
                </a:extLst>
              </a:tr>
              <a:tr h="355193">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algn="l">
                        <a:lnSpc>
                          <a:spcPct val="100000"/>
                        </a:lnSpc>
                        <a:spcBef>
                          <a:spcPts val="0"/>
                        </a:spcBef>
                        <a:spcAft>
                          <a:spcPts val="0"/>
                        </a:spcAft>
                      </a:pPr>
                      <a:r>
                        <a:rPr lang="en-US" sz="1400" b="0">
                          <a:solidFill>
                            <a:schemeClr val="tx1"/>
                          </a:solidFill>
                          <a:effectLst/>
                          <a:latin typeface="Arial" panose="020B0604020202020204" pitchFamily="34" charset="0"/>
                          <a:ea typeface="MS Mincho"/>
                          <a:cs typeface="Arial" panose="020B0604020202020204" pitchFamily="34" charset="0"/>
                        </a:rPr>
                        <a:t>BMI (kg/m</a:t>
                      </a:r>
                      <a:r>
                        <a:rPr lang="en-US" sz="1400" b="0" baseline="30000">
                          <a:solidFill>
                            <a:schemeClr val="tx1"/>
                          </a:solidFill>
                          <a:effectLst/>
                          <a:latin typeface="Arial" panose="020B0604020202020204" pitchFamily="34" charset="0"/>
                          <a:ea typeface="MS Mincho"/>
                          <a:cs typeface="Arial" panose="020B0604020202020204" pitchFamily="34" charset="0"/>
                        </a:rPr>
                        <a:t>2</a:t>
                      </a:r>
                      <a:r>
                        <a:rPr lang="en-US" sz="1400" b="0" baseline="0">
                          <a:solidFill>
                            <a:schemeClr val="tx1"/>
                          </a:solidFill>
                          <a:effectLst/>
                          <a:latin typeface="Arial" panose="020B0604020202020204" pitchFamily="34" charset="0"/>
                          <a:ea typeface="MS Mincho"/>
                          <a:cs typeface="Arial" panose="020B0604020202020204" pitchFamily="34" charset="0"/>
                        </a:rPr>
                        <a:t>)</a:t>
                      </a:r>
                      <a:endParaRPr lang="en-US" sz="1400" b="0">
                        <a:solidFill>
                          <a:schemeClr val="tx1"/>
                        </a:solidFill>
                        <a:effectLst/>
                        <a:latin typeface="Arial" panose="020B0604020202020204" pitchFamily="34" charset="0"/>
                        <a:ea typeface="MS Mincho"/>
                        <a:cs typeface="Arial" panose="020B0604020202020204" pitchFamily="34" charset="0"/>
                      </a:endParaRPr>
                    </a:p>
                  </a:txBody>
                  <a:tcPr marL="18288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panose="02020609040205080304" pitchFamily="49" charset="-128"/>
                          <a:cs typeface="Arial" panose="020B0604020202020204" pitchFamily="34" charset="0"/>
                        </a:rPr>
                        <a:t>24.9 (5.6)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a:cs typeface="Arial" panose="020B0604020202020204" pitchFamily="34" charset="0"/>
                        </a:rPr>
                        <a:t>25.0 (5.1)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4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24.9 (6.1)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panose="02020609040205080304" pitchFamily="49" charset="-128"/>
                          <a:cs typeface="Arial" panose="020B0604020202020204" pitchFamily="34" charset="0"/>
                        </a:rPr>
                        <a:t>24.75 (5.3)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2161757"/>
                  </a:ext>
                </a:extLst>
              </a:tr>
              <a:tr h="552659">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a:lnSpc>
                          <a:spcPct val="100000"/>
                        </a:lnSpc>
                        <a:spcBef>
                          <a:spcPts val="0"/>
                        </a:spcBef>
                        <a:spcAft>
                          <a:spcPts val="0"/>
                        </a:spcAft>
                      </a:pPr>
                      <a:r>
                        <a:rPr lang="en-US" sz="1400" b="0">
                          <a:solidFill>
                            <a:schemeClr val="tx1"/>
                          </a:solidFill>
                          <a:effectLst/>
                          <a:latin typeface="Arial" panose="020B0604020202020204" pitchFamily="34" charset="0"/>
                          <a:ea typeface="MS Mincho"/>
                          <a:cs typeface="Arial" panose="020B0604020202020204" pitchFamily="34" charset="0"/>
                        </a:rPr>
                        <a:t>Disease duration (years)</a:t>
                      </a:r>
                    </a:p>
                  </a:txBody>
                  <a:tcPr marL="18288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23.2 (14.0)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a:cs typeface="Arial" panose="020B0604020202020204" pitchFamily="34" charset="0"/>
                        </a:rPr>
                        <a:t>25.4 (14.6)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panose="02020609040205080304" pitchFamily="49" charset="-128"/>
                          <a:cs typeface="Arial" panose="020B0604020202020204" pitchFamily="34" charset="0"/>
                        </a:rPr>
                        <a:t>22 (12.8)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panose="02020609040205080304" pitchFamily="49" charset="-128"/>
                          <a:cs typeface="Arial" panose="020B0604020202020204" pitchFamily="34" charset="0"/>
                        </a:rPr>
                        <a:t>23.5 (13)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9880202"/>
                  </a:ext>
                </a:extLst>
              </a:tr>
              <a:tr h="355193">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a:lnSpc>
                          <a:spcPct val="100000"/>
                        </a:lnSpc>
                        <a:spcBef>
                          <a:spcPts val="0"/>
                        </a:spcBef>
                        <a:spcAft>
                          <a:spcPts val="0"/>
                        </a:spcAft>
                      </a:pPr>
                      <a:r>
                        <a:rPr lang="en-US" sz="1400" b="0">
                          <a:solidFill>
                            <a:schemeClr val="tx1"/>
                          </a:solidFill>
                          <a:effectLst/>
                          <a:latin typeface="Arial" panose="020B0604020202020204" pitchFamily="34" charset="0"/>
                          <a:ea typeface="MS Mincho" panose="02020609040205080304" pitchFamily="49" charset="-128"/>
                          <a:cs typeface="Arial" panose="020B0604020202020204" pitchFamily="34" charset="0"/>
                        </a:rPr>
                        <a:t>EASI  </a:t>
                      </a:r>
                    </a:p>
                  </a:txBody>
                  <a:tcPr marL="18288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a:cs typeface="Arial" panose="020B0604020202020204" pitchFamily="34" charset="0"/>
                        </a:rPr>
                        <a:t>27.1 (9.8)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a:cs typeface="Arial" panose="020B0604020202020204" pitchFamily="34" charset="0"/>
                        </a:rPr>
                        <a:t>28.7 (10.6)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panose="02020609040205080304" pitchFamily="49" charset="-128"/>
                          <a:cs typeface="Arial" panose="020B0604020202020204" pitchFamily="34" charset="0"/>
                        </a:rPr>
                        <a:t>26.7 (9.5)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4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29.65 (10.6)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7120976"/>
                  </a:ext>
                </a:extLst>
              </a:tr>
              <a:tr h="355193">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a:lnSpc>
                          <a:spcPct val="100000"/>
                        </a:lnSpc>
                        <a:spcBef>
                          <a:spcPts val="0"/>
                        </a:spcBef>
                        <a:spcAft>
                          <a:spcPts val="0"/>
                        </a:spcAft>
                      </a:pPr>
                      <a:r>
                        <a:rPr lang="en-US" sz="1400" b="0">
                          <a:solidFill>
                            <a:schemeClr val="tx1"/>
                          </a:solidFill>
                          <a:effectLst/>
                          <a:latin typeface="Arial" panose="020B0604020202020204" pitchFamily="34" charset="0"/>
                          <a:ea typeface="MS Mincho"/>
                          <a:cs typeface="Arial" panose="020B0604020202020204" pitchFamily="34" charset="0"/>
                        </a:rPr>
                        <a:t>IGA, n (%)​</a:t>
                      </a:r>
                    </a:p>
                  </a:txBody>
                  <a:tcPr marL="18288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endParaRPr lang="en-US" sz="1400" b="0">
                        <a:solidFill>
                          <a:schemeClr val="accent2"/>
                        </a:solidFill>
                        <a:effectLst/>
                        <a:latin typeface="Arial" panose="020B0604020202020204" pitchFamily="34" charset="0"/>
                        <a:ea typeface="MS Mincho" panose="02020609040205080304" pitchFamily="49" charset="-128"/>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endParaRPr lang="en-US" sz="1400" b="0">
                        <a:solidFill>
                          <a:schemeClr val="accent2"/>
                        </a:solidFill>
                        <a:effectLst/>
                        <a:latin typeface="Arial" panose="020B0604020202020204" pitchFamily="34" charset="0"/>
                        <a:ea typeface="MS Mincho" panose="02020609040205080304" pitchFamily="49" charset="-128"/>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endParaRPr lang="en-US" sz="1400" b="0">
                        <a:solidFill>
                          <a:schemeClr val="accent2"/>
                        </a:solidFill>
                        <a:effectLst/>
                        <a:latin typeface="Arial" panose="020B0604020202020204" pitchFamily="34" charset="0"/>
                        <a:ea typeface="MS Mincho" panose="02020609040205080304" pitchFamily="49" charset="-128"/>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endParaRPr lang="en-US" sz="1400" b="0">
                        <a:solidFill>
                          <a:schemeClr val="accent2"/>
                        </a:solidFill>
                        <a:effectLst/>
                        <a:latin typeface="Arial" panose="020B0604020202020204" pitchFamily="34" charset="0"/>
                        <a:ea typeface="MS Mincho" panose="02020609040205080304" pitchFamily="49" charset="-128"/>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6433135"/>
                  </a:ext>
                </a:extLst>
              </a:tr>
              <a:tr h="355193">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359410" marR="0" algn="l">
                        <a:lnSpc>
                          <a:spcPct val="100000"/>
                        </a:lnSpc>
                        <a:spcBef>
                          <a:spcPts val="0"/>
                        </a:spcBef>
                        <a:spcAft>
                          <a:spcPts val="0"/>
                        </a:spcAft>
                      </a:pPr>
                      <a:r>
                        <a:rPr lang="en-US" sz="1400" b="0">
                          <a:solidFill>
                            <a:schemeClr val="tx1"/>
                          </a:solidFill>
                          <a:effectLst/>
                          <a:latin typeface="Arial" panose="020B0604020202020204" pitchFamily="34" charset="0"/>
                          <a:ea typeface="MS Mincho"/>
                          <a:cs typeface="Arial" panose="020B0604020202020204" pitchFamily="34" charset="0"/>
                        </a:rPr>
                        <a:t>3, moderate</a:t>
                      </a:r>
                    </a:p>
                  </a:txBody>
                  <a:tcPr marL="18288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panose="02020609040205080304" pitchFamily="49" charset="-128"/>
                          <a:cs typeface="Arial" panose="020B0604020202020204" pitchFamily="34" charset="0"/>
                        </a:rPr>
                        <a:t>68 (61.3)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a:cs typeface="Arial" panose="020B0604020202020204" pitchFamily="34" charset="0"/>
                        </a:rPr>
                        <a:t>135 (61.4)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panose="02020609040205080304" pitchFamily="49" charset="-128"/>
                          <a:cs typeface="Arial" panose="020B0604020202020204" pitchFamily="34" charset="0"/>
                        </a:rPr>
                        <a:t>40 (60.6)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panose="02020609040205080304" pitchFamily="49" charset="-128"/>
                          <a:cs typeface="Arial" panose="020B0604020202020204" pitchFamily="34" charset="0"/>
                        </a:rPr>
                        <a:t>74 (54.8)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1083444"/>
                  </a:ext>
                </a:extLst>
              </a:tr>
              <a:tr h="355193">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359410" marR="0" algn="l">
                        <a:lnSpc>
                          <a:spcPct val="100000"/>
                        </a:lnSpc>
                        <a:spcBef>
                          <a:spcPts val="0"/>
                        </a:spcBef>
                        <a:spcAft>
                          <a:spcPts val="0"/>
                        </a:spcAft>
                      </a:pPr>
                      <a:r>
                        <a:rPr lang="en-US" sz="1400" b="0">
                          <a:solidFill>
                            <a:schemeClr val="tx1"/>
                          </a:solidFill>
                          <a:effectLst/>
                          <a:latin typeface="Arial" panose="020B0604020202020204" pitchFamily="34" charset="0"/>
                          <a:ea typeface="MS Mincho"/>
                          <a:cs typeface="Arial" panose="020B0604020202020204" pitchFamily="34" charset="0"/>
                        </a:rPr>
                        <a:t>4, severe</a:t>
                      </a:r>
                    </a:p>
                  </a:txBody>
                  <a:tcPr marL="18288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a:cs typeface="Arial" panose="020B0604020202020204" pitchFamily="34" charset="0"/>
                        </a:rPr>
                        <a:t>43 (38.7)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a:cs typeface="Arial" panose="020B0604020202020204" pitchFamily="34" charset="0"/>
                        </a:rPr>
                        <a:t>85 (38.6)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panose="02020609040205080304" pitchFamily="49" charset="-128"/>
                          <a:cs typeface="Arial" panose="020B0604020202020204" pitchFamily="34" charset="0"/>
                        </a:rPr>
                        <a:t>26 (39.4)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panose="02020609040205080304" pitchFamily="49" charset="-128"/>
                          <a:cs typeface="Arial" panose="020B0604020202020204" pitchFamily="34" charset="0"/>
                        </a:rPr>
                        <a:t>61 (45.2)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812101"/>
                  </a:ext>
                </a:extLst>
              </a:tr>
              <a:tr h="373943">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a:lnSpc>
                          <a:spcPct val="100000"/>
                        </a:lnSpc>
                        <a:spcBef>
                          <a:spcPts val="0"/>
                        </a:spcBef>
                        <a:spcAft>
                          <a:spcPts val="0"/>
                        </a:spcAft>
                      </a:pPr>
                      <a:r>
                        <a:rPr lang="en-US" sz="1400" b="0">
                          <a:solidFill>
                            <a:schemeClr val="tx1"/>
                          </a:solidFill>
                          <a:effectLst/>
                          <a:latin typeface="Arial" panose="020B0604020202020204" pitchFamily="34" charset="0"/>
                          <a:ea typeface="MS Mincho"/>
                          <a:cs typeface="Arial" panose="020B0604020202020204" pitchFamily="34" charset="0"/>
                        </a:rPr>
                        <a:t>% BSA involvement </a:t>
                      </a:r>
                      <a:endParaRPr lang="en-US" sz="1400" b="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18288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685800" rtl="0" eaLnBrk="1" latinLnBrk="0" hangingPunct="1">
                        <a:lnSpc>
                          <a:spcPct val="100000"/>
                        </a:lnSpc>
                        <a:spcBef>
                          <a:spcPts val="0"/>
                        </a:spcBef>
                        <a:spcAft>
                          <a:spcPts val="0"/>
                        </a:spcAft>
                      </a:pPr>
                      <a:r>
                        <a:rPr lang="en-US" sz="1400" b="0" kern="1200">
                          <a:solidFill>
                            <a:schemeClr val="tx1"/>
                          </a:solidFill>
                          <a:effectLst/>
                          <a:latin typeface="Arial" panose="020B0604020202020204" pitchFamily="34" charset="0"/>
                          <a:ea typeface="MS Mincho"/>
                          <a:cs typeface="Arial" panose="020B0604020202020204" pitchFamily="34" charset="0"/>
                        </a:rPr>
                        <a:t>44.5 (20.3)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685800" rtl="0" eaLnBrk="1" latinLnBrk="0" hangingPunct="1">
                        <a:lnSpc>
                          <a:spcPct val="100000"/>
                        </a:lnSpc>
                        <a:spcBef>
                          <a:spcPts val="0"/>
                        </a:spcBef>
                        <a:spcAft>
                          <a:spcPts val="0"/>
                        </a:spcAft>
                      </a:pPr>
                      <a:r>
                        <a:rPr lang="en-US" sz="1400" b="0" kern="1200">
                          <a:solidFill>
                            <a:schemeClr val="tx1"/>
                          </a:solidFill>
                          <a:effectLst/>
                          <a:latin typeface="Arial" panose="020B0604020202020204" pitchFamily="34" charset="0"/>
                          <a:ea typeface="MS Mincho"/>
                          <a:cs typeface="Arial" panose="020B0604020202020204" pitchFamily="34" charset="0"/>
                        </a:rPr>
                        <a:t>45.8 (19.4)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685800" rtl="0" eaLnBrk="1" latinLnBrk="0" hangingPunct="1">
                        <a:lnSpc>
                          <a:spcPct val="100000"/>
                        </a:lnSpc>
                        <a:spcBef>
                          <a:spcPts val="0"/>
                        </a:spcBef>
                        <a:spcAft>
                          <a:spcPts val="0"/>
                        </a:spcAft>
                      </a:pPr>
                      <a:r>
                        <a:rPr lang="en-US" sz="1400" b="0" kern="1200">
                          <a:solidFill>
                            <a:schemeClr val="tx1"/>
                          </a:solidFill>
                          <a:effectLst/>
                          <a:latin typeface="Arial" panose="020B0604020202020204" pitchFamily="34" charset="0"/>
                          <a:ea typeface="MS Mincho" panose="02020609040205080304" pitchFamily="49" charset="-128"/>
                          <a:cs typeface="Arial" panose="020B0604020202020204" pitchFamily="34" charset="0"/>
                        </a:rPr>
                        <a:t>43.4 (20.4)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685800" rtl="0" eaLnBrk="1" latinLnBrk="0" hangingPunct="1">
                        <a:lnSpc>
                          <a:spcPct val="100000"/>
                        </a:lnSpc>
                        <a:spcBef>
                          <a:spcPts val="0"/>
                        </a:spcBef>
                        <a:spcAft>
                          <a:spcPts val="0"/>
                        </a:spcAft>
                      </a:pPr>
                      <a:r>
                        <a:rPr lang="en-US" sz="1400" b="0" kern="1200">
                          <a:solidFill>
                            <a:schemeClr val="tx1"/>
                          </a:solidFill>
                          <a:effectLst/>
                          <a:latin typeface="Arial" panose="020B0604020202020204" pitchFamily="34" charset="0"/>
                          <a:ea typeface="MS Mincho" panose="02020609040205080304" pitchFamily="49" charset="-128"/>
                          <a:cs typeface="Arial" panose="020B0604020202020204" pitchFamily="34" charset="0"/>
                        </a:rPr>
                        <a:t>46.9 (19.8)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5174211"/>
                  </a:ext>
                </a:extLst>
              </a:tr>
              <a:tr h="355193">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algn="l">
                        <a:lnSpc>
                          <a:spcPct val="100000"/>
                        </a:lnSpc>
                        <a:spcBef>
                          <a:spcPts val="0"/>
                        </a:spcBef>
                        <a:spcAft>
                          <a:spcPts val="0"/>
                        </a:spcAft>
                      </a:pPr>
                      <a:r>
                        <a:rPr lang="en-US" sz="1400" b="0">
                          <a:solidFill>
                            <a:schemeClr val="tx1"/>
                          </a:solidFill>
                          <a:effectLst/>
                          <a:latin typeface="Arial" panose="020B0604020202020204" pitchFamily="34" charset="0"/>
                          <a:ea typeface="MS Mincho"/>
                          <a:cs typeface="Arial" panose="020B0604020202020204" pitchFamily="34" charset="0"/>
                        </a:rPr>
                        <a:t>Pruritus NRS </a:t>
                      </a:r>
                      <a:endParaRPr lang="en-US" sz="1400" b="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18288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kern="1200">
                          <a:solidFill>
                            <a:schemeClr val="tx1"/>
                          </a:solidFill>
                          <a:effectLst/>
                          <a:latin typeface="Arial" panose="020B0604020202020204" pitchFamily="34" charset="0"/>
                          <a:ea typeface="MS Mincho" panose="02020609040205080304" pitchFamily="49" charset="-128"/>
                          <a:cs typeface="Arial" panose="020B0604020202020204" pitchFamily="34" charset="0"/>
                        </a:rPr>
                        <a:t>6.9 (2.1)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kern="1200">
                          <a:solidFill>
                            <a:schemeClr val="tx1"/>
                          </a:solidFill>
                          <a:effectLst/>
                          <a:latin typeface="Arial" panose="020B0604020202020204" pitchFamily="34" charset="0"/>
                          <a:ea typeface="MS Mincho"/>
                          <a:cs typeface="Arial" panose="020B0604020202020204" pitchFamily="34" charset="0"/>
                        </a:rPr>
                        <a:t>6.9 (1.9)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7 (2.1)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6.86 (1.8)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2595503"/>
                  </a:ext>
                </a:extLst>
              </a:tr>
              <a:tr h="35519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59410" algn="l">
                        <a:lnSpc>
                          <a:spcPct val="107000"/>
                        </a:lnSpc>
                        <a:spcAft>
                          <a:spcPts val="0"/>
                        </a:spcAft>
                      </a:pPr>
                      <a:r>
                        <a:rPr lang="en-US" sz="1400" b="0">
                          <a:solidFill>
                            <a:schemeClr val="tx1"/>
                          </a:solidFill>
                          <a:effectLst/>
                          <a:latin typeface="Arial" panose="020B0604020202020204" pitchFamily="34" charset="0"/>
                          <a:ea typeface="MS Mincho"/>
                          <a:cs typeface="Arial" panose="020B0604020202020204" pitchFamily="34" charset="0"/>
                        </a:rPr>
                        <a:t>≥</a:t>
                      </a:r>
                      <a:r>
                        <a:rPr lang="en-US" sz="1400" b="0" kern="1200">
                          <a:solidFill>
                            <a:schemeClr val="tx1"/>
                          </a:solidFill>
                          <a:effectLst/>
                          <a:latin typeface="Arial" panose="020B0604020202020204" pitchFamily="34" charset="0"/>
                          <a:ea typeface="MS Mincho"/>
                          <a:cs typeface="Arial" panose="020B0604020202020204" pitchFamily="34" charset="0"/>
                        </a:rPr>
                        <a:t>4, n (%)</a:t>
                      </a:r>
                      <a:endParaRPr lang="es-ES" sz="1400" b="0" kern="1200">
                        <a:solidFill>
                          <a:schemeClr val="tx1"/>
                        </a:solidFill>
                        <a:effectLst/>
                        <a:latin typeface="Arial" panose="020B0604020202020204" pitchFamily="34" charset="0"/>
                        <a:ea typeface="MS Mincho"/>
                        <a:cs typeface="Arial" panose="020B0604020202020204" pitchFamily="34" charset="0"/>
                      </a:endParaRPr>
                    </a:p>
                  </a:txBody>
                  <a:tcPr marL="182880" marR="21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a:cs typeface="Arial" panose="020B0604020202020204" pitchFamily="34" charset="0"/>
                        </a:rPr>
                        <a:t>102 (91.9)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panose="02020609040205080304" pitchFamily="49" charset="-128"/>
                          <a:cs typeface="Arial" panose="020B0604020202020204" pitchFamily="34" charset="0"/>
                        </a:rPr>
                        <a:t>199 (90.5)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panose="02020609040205080304" pitchFamily="49" charset="-128"/>
                          <a:cs typeface="Arial" panose="020B0604020202020204" pitchFamily="34" charset="0"/>
                        </a:rPr>
                        <a:t>61 (92.4)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400" b="0">
                          <a:solidFill>
                            <a:schemeClr val="tx1"/>
                          </a:solidFill>
                          <a:effectLst/>
                          <a:latin typeface="Arial" panose="020B0604020202020204" pitchFamily="34" charset="0"/>
                          <a:ea typeface="MS Mincho" panose="02020609040205080304" pitchFamily="49" charset="-128"/>
                          <a:cs typeface="Arial" panose="020B0604020202020204" pitchFamily="34" charset="0"/>
                        </a:rPr>
                        <a:t>123 (91.1)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7757533"/>
                  </a:ext>
                </a:extLst>
              </a:tr>
              <a:tr h="355193">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nSpc>
                          <a:spcPct val="107000"/>
                        </a:lnSpc>
                        <a:spcAft>
                          <a:spcPts val="0"/>
                        </a:spcAft>
                      </a:pPr>
                      <a:r>
                        <a:rPr lang="es-ES" sz="1400" b="0" i="0" dirty="0">
                          <a:solidFill>
                            <a:schemeClr val="tx1"/>
                          </a:solidFill>
                          <a:effectLst/>
                          <a:latin typeface="Arial" panose="020B0604020202020204" pitchFamily="34" charset="0"/>
                          <a:ea typeface="Calibri" panose="020F0502020204030204" pitchFamily="34" charset="0"/>
                          <a:cs typeface="Arial" panose="020B0604020202020204" pitchFamily="34" charset="0"/>
                        </a:rPr>
                        <a:t>DLQI</a:t>
                      </a:r>
                      <a:r>
                        <a:rPr lang="en-US" sz="1400" b="0" i="0" baseline="30000" dirty="0">
                          <a:solidFill>
                            <a:schemeClr val="tx1"/>
                          </a:solidFill>
                          <a:effectLst/>
                          <a:latin typeface="Arial" panose="020B0604020202020204" pitchFamily="34" charset="0"/>
                          <a:ea typeface="+mn-ea"/>
                          <a:cs typeface="Arial" panose="020B0604020202020204" pitchFamily="34" charset="0"/>
                        </a:rPr>
                        <a:t>a</a:t>
                      </a:r>
                      <a:endParaRPr lang="es-ES" sz="14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marR="21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685800" rtl="0" eaLnBrk="1" latinLnBrk="0" hangingPunct="1">
                        <a:lnSpc>
                          <a:spcPct val="100000"/>
                        </a:lnSpc>
                        <a:spcBef>
                          <a:spcPts val="0"/>
                        </a:spcBef>
                        <a:spcAft>
                          <a:spcPts val="0"/>
                        </a:spcAft>
                      </a:pPr>
                      <a:r>
                        <a:rPr lang="en-US" sz="1400" b="0" kern="1200">
                          <a:solidFill>
                            <a:schemeClr val="tx1"/>
                          </a:solidFill>
                          <a:effectLst/>
                          <a:latin typeface="Arial" panose="020B0604020202020204" pitchFamily="34" charset="0"/>
                          <a:ea typeface="MS Mincho"/>
                          <a:cs typeface="Arial" panose="020B0604020202020204" pitchFamily="34" charset="0"/>
                        </a:rPr>
                        <a:t>16.4 (7.5)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685800" rtl="0" eaLnBrk="1" latinLnBrk="0" hangingPunct="1">
                        <a:lnSpc>
                          <a:spcPct val="100000"/>
                        </a:lnSpc>
                        <a:spcBef>
                          <a:spcPts val="0"/>
                        </a:spcBef>
                        <a:spcAft>
                          <a:spcPts val="0"/>
                        </a:spcAft>
                      </a:pPr>
                      <a:r>
                        <a:rPr lang="en-US" sz="1400" b="0" kern="1200">
                          <a:solidFill>
                            <a:schemeClr val="tx1"/>
                          </a:solidFill>
                          <a:effectLst/>
                          <a:latin typeface="Arial" panose="020B0604020202020204" pitchFamily="34" charset="0"/>
                          <a:ea typeface="MS Mincho" panose="02020609040205080304" pitchFamily="49" charset="-128"/>
                          <a:cs typeface="Arial" panose="020B0604020202020204" pitchFamily="34" charset="0"/>
                        </a:rPr>
                        <a:t>15.2 (6.9)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685800" rtl="0" eaLnBrk="1" latinLnBrk="0" hangingPunct="1">
                        <a:lnSpc>
                          <a:spcPct val="100000"/>
                        </a:lnSpc>
                        <a:spcBef>
                          <a:spcPts val="0"/>
                        </a:spcBef>
                        <a:spcAft>
                          <a:spcPts val="0"/>
                        </a:spcAft>
                      </a:pPr>
                      <a:r>
                        <a:rPr lang="en-US" sz="1400" b="0" kern="1200">
                          <a:solidFill>
                            <a:schemeClr val="tx1"/>
                          </a:solidFill>
                          <a:effectLst/>
                          <a:latin typeface="Arial" panose="020B0604020202020204" pitchFamily="34" charset="0"/>
                          <a:ea typeface="MS Mincho" panose="02020609040205080304" pitchFamily="49" charset="-128"/>
                          <a:cs typeface="Arial" panose="020B0604020202020204" pitchFamily="34" charset="0"/>
                        </a:rPr>
                        <a:t>13.12 (9.9)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685800" rtl="0" eaLnBrk="1" latinLnBrk="0" hangingPunct="1">
                        <a:lnSpc>
                          <a:spcPct val="100000"/>
                        </a:lnSpc>
                        <a:spcBef>
                          <a:spcPts val="0"/>
                        </a:spcBef>
                        <a:spcAft>
                          <a:spcPts val="0"/>
                        </a:spcAft>
                      </a:pPr>
                      <a:r>
                        <a:rPr lang="en-US" sz="1400" b="0" kern="12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12.25 (8.8)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4369547"/>
                  </a:ext>
                </a:extLst>
              </a:tr>
            </a:tbl>
          </a:graphicData>
        </a:graphic>
      </p:graphicFrame>
      <p:sp>
        <p:nvSpPr>
          <p:cNvPr id="108" name="TextBox 7">
            <a:extLst>
              <a:ext uri="{FF2B5EF4-FFF2-40B4-BE49-F238E27FC236}">
                <a16:creationId xmlns:a16="http://schemas.microsoft.com/office/drawing/2014/main" id="{E51CA2D9-63A4-796A-C748-4F38C0B17B72}"/>
              </a:ext>
            </a:extLst>
          </p:cNvPr>
          <p:cNvSpPr txBox="1"/>
          <p:nvPr/>
        </p:nvSpPr>
        <p:spPr>
          <a:xfrm>
            <a:off x="8456603" y="7934254"/>
            <a:ext cx="6695241" cy="707886"/>
          </a:xfrm>
          <a:prstGeom prst="rect">
            <a:avLst/>
          </a:prstGeom>
          <a:noFill/>
        </p:spPr>
        <p:txBody>
          <a:bodyPr wrap="square" rtlCol="0">
            <a:spAutoFit/>
          </a:bodyPr>
          <a:lstStyle/>
          <a:p>
            <a:pPr algn="just" defTabSz="609615">
              <a:defRPr/>
            </a:pPr>
            <a:r>
              <a:rPr lang="en-US" sz="800" i="1" dirty="0">
                <a:solidFill>
                  <a:prstClr val="black"/>
                </a:solidFill>
                <a:latin typeface="Arial" panose="020B0604020202020204" pitchFamily="34" charset="0"/>
                <a:cs typeface="Arial" panose="020B0604020202020204" pitchFamily="34" charset="0"/>
              </a:rPr>
              <a:t>Data are mean (SD) unless stated otherwise. Percentages are based on the number of patients in each treatment group of the FAS. </a:t>
            </a:r>
            <a:r>
              <a:rPr lang="en-US" sz="800" i="1" baseline="30000" dirty="0" err="1">
                <a:solidFill>
                  <a:prstClr val="black"/>
                </a:solidFill>
                <a:latin typeface="Arial" panose="020B0604020202020204" pitchFamily="34" charset="0"/>
                <a:cs typeface="Arial" panose="020B0604020202020204" pitchFamily="34" charset="0"/>
              </a:rPr>
              <a:t>a</a:t>
            </a:r>
            <a:r>
              <a:rPr lang="en-US" sz="800" i="1" dirty="0" err="1">
                <a:solidFill>
                  <a:prstClr val="black"/>
                </a:solidFill>
                <a:latin typeface="Arial" panose="020B0604020202020204" pitchFamily="34" charset="0"/>
                <a:cs typeface="Arial" panose="020B0604020202020204" pitchFamily="34" charset="0"/>
              </a:rPr>
              <a:t>Only</a:t>
            </a:r>
            <a:r>
              <a:rPr lang="en-US" sz="800" i="1" dirty="0">
                <a:solidFill>
                  <a:prstClr val="black"/>
                </a:solidFill>
                <a:latin typeface="Arial" panose="020B0604020202020204" pitchFamily="34" charset="0"/>
                <a:cs typeface="Arial" panose="020B0604020202020204" pitchFamily="34" charset="0"/>
              </a:rPr>
              <a:t> in those who completed DLQI at Baseline (N=92 for PBO and N=185 for LEB 250 Q2W). </a:t>
            </a:r>
          </a:p>
          <a:p>
            <a:pPr algn="just" defTabSz="609615">
              <a:defRPr/>
            </a:pPr>
            <a:r>
              <a:rPr lang="en-US" sz="800" i="1" dirty="0">
                <a:solidFill>
                  <a:prstClr val="black"/>
                </a:solidFill>
                <a:latin typeface="Arial" panose="020B0604020202020204" pitchFamily="34" charset="0"/>
                <a:cs typeface="Arial" panose="020B0604020202020204" pitchFamily="34" charset="0"/>
              </a:rPr>
              <a:t>BMI=Body mass index; BSA=body surface area; DLQI=Dermatology Life Quality Index; EASI=Eczema Area and Severity Index; IGA=Investigator’s Global Assessment; LEB=lebrikizumab; NRS=Numeric Rating Scale; PBO=placebo; Q2W=every 2 weeks; TCS=topical corticosteroids.</a:t>
            </a:r>
          </a:p>
        </p:txBody>
      </p:sp>
      <p:pic>
        <p:nvPicPr>
          <p:cNvPr id="109" name="Picture 108">
            <a:extLst>
              <a:ext uri="{FF2B5EF4-FFF2-40B4-BE49-F238E27FC236}">
                <a16:creationId xmlns:a16="http://schemas.microsoft.com/office/drawing/2014/main" id="{274183CD-EC3C-1108-DA90-38A3089995DE}"/>
              </a:ext>
            </a:extLst>
          </p:cNvPr>
          <p:cNvPicPr>
            <a:picLocks noChangeAspect="1"/>
          </p:cNvPicPr>
          <p:nvPr/>
        </p:nvPicPr>
        <p:blipFill>
          <a:blip r:embed="rId4"/>
          <a:stretch>
            <a:fillRect/>
          </a:stretch>
        </p:blipFill>
        <p:spPr>
          <a:xfrm>
            <a:off x="15302880" y="1304215"/>
            <a:ext cx="7105253" cy="4353725"/>
          </a:xfrm>
          <a:prstGeom prst="rect">
            <a:avLst/>
          </a:prstGeom>
        </p:spPr>
      </p:pic>
      <p:sp>
        <p:nvSpPr>
          <p:cNvPr id="110" name="TextBox 109">
            <a:extLst>
              <a:ext uri="{FF2B5EF4-FFF2-40B4-BE49-F238E27FC236}">
                <a16:creationId xmlns:a16="http://schemas.microsoft.com/office/drawing/2014/main" id="{3B12DC33-DB01-7E74-3263-B2A363CB7CFD}"/>
              </a:ext>
            </a:extLst>
          </p:cNvPr>
          <p:cNvSpPr txBox="1"/>
          <p:nvPr/>
        </p:nvSpPr>
        <p:spPr>
          <a:xfrm>
            <a:off x="15227038" y="649761"/>
            <a:ext cx="7353414"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Transcriptomic Changes in Patients Treated With LEB+TCS</a:t>
            </a:r>
          </a:p>
        </p:txBody>
      </p:sp>
      <p:sp>
        <p:nvSpPr>
          <p:cNvPr id="112" name="TextBox 111">
            <a:extLst>
              <a:ext uri="{FF2B5EF4-FFF2-40B4-BE49-F238E27FC236}">
                <a16:creationId xmlns:a16="http://schemas.microsoft.com/office/drawing/2014/main" id="{2A4CB51E-6F25-8AD2-E997-F6F4E06E0C05}"/>
              </a:ext>
            </a:extLst>
          </p:cNvPr>
          <p:cNvSpPr txBox="1"/>
          <p:nvPr/>
        </p:nvSpPr>
        <p:spPr>
          <a:xfrm>
            <a:off x="15332545" y="5876653"/>
            <a:ext cx="7155383" cy="2031325"/>
          </a:xfrm>
          <a:prstGeom prst="rect">
            <a:avLst/>
          </a:prstGeom>
          <a:noFill/>
        </p:spPr>
        <p:txBody>
          <a:bodyPr wrap="square">
            <a:spAutoFit/>
          </a:bodyPr>
          <a:lstStyle/>
          <a:p>
            <a:pPr marL="268288" lvl="1" indent="-268288" defTabSz="2402557" eaLnBrk="0" hangingPunct="0">
              <a:spcBef>
                <a:spcPts val="0"/>
              </a:spcBef>
              <a:buClr>
                <a:srgbClr val="B1059D"/>
              </a:buClr>
              <a:buFont typeface="Arial" panose="020B0604020202020204" pitchFamily="34" charset="0"/>
              <a:buChar char="■"/>
            </a:pPr>
            <a:r>
              <a:rPr lang="en-US" sz="1800" dirty="0" err="1">
                <a:solidFill>
                  <a:srgbClr val="000000"/>
                </a:solidFill>
                <a:latin typeface="Arial" panose="020B0604020202020204" pitchFamily="34" charset="0"/>
                <a:cs typeface="Arial" panose="020B0604020202020204" pitchFamily="34" charset="0"/>
              </a:rPr>
              <a:t>Lebrikizumab+TCS</a:t>
            </a:r>
            <a:r>
              <a:rPr lang="en-US" sz="1800" dirty="0">
                <a:solidFill>
                  <a:srgbClr val="000000"/>
                </a:solidFill>
                <a:latin typeface="Arial" panose="020B0604020202020204" pitchFamily="34" charset="0"/>
                <a:cs typeface="Arial" panose="020B0604020202020204" pitchFamily="34" charset="0"/>
              </a:rPr>
              <a:t> treatment at week 16 resulted in the normalization of dysregulated genes​ in blood of AD patients.</a:t>
            </a:r>
          </a:p>
          <a:p>
            <a:pPr marL="268288" lvl="1" indent="-268288" defTabSz="2402557" eaLnBrk="0" hangingPunct="0">
              <a:spcBef>
                <a:spcPts val="0"/>
              </a:spcBef>
              <a:buClr>
                <a:srgbClr val="B1059D"/>
              </a:buClr>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In </a:t>
            </a:r>
            <a:r>
              <a:rPr lang="en-US" sz="1800" dirty="0" err="1">
                <a:solidFill>
                  <a:srgbClr val="000000"/>
                </a:solidFill>
                <a:latin typeface="Arial" panose="020B0604020202020204" pitchFamily="34" charset="0"/>
                <a:cs typeface="Arial" panose="020B0604020202020204" pitchFamily="34" charset="0"/>
              </a:rPr>
              <a:t>placebo+TCS</a:t>
            </a:r>
            <a:r>
              <a:rPr lang="en-US" sz="1800" dirty="0">
                <a:solidFill>
                  <a:srgbClr val="000000"/>
                </a:solidFill>
                <a:latin typeface="Arial" panose="020B0604020202020204" pitchFamily="34" charset="0"/>
                <a:cs typeface="Arial" panose="020B0604020202020204" pitchFamily="34" charset="0"/>
              </a:rPr>
              <a:t> arm at week 16, insignificant changes were observed in transcriptomic signature.</a:t>
            </a:r>
          </a:p>
          <a:p>
            <a:pPr marL="268288" lvl="1" indent="-268288" defTabSz="2402557" eaLnBrk="0" hangingPunct="0">
              <a:spcBef>
                <a:spcPts val="0"/>
              </a:spcBef>
              <a:buClr>
                <a:srgbClr val="B1059D"/>
              </a:buClr>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Normalization of gene expression in </a:t>
            </a:r>
            <a:r>
              <a:rPr lang="en-US" sz="1800" dirty="0" err="1">
                <a:solidFill>
                  <a:srgbClr val="000000"/>
                </a:solidFill>
                <a:latin typeface="Arial" panose="020B0604020202020204" pitchFamily="34" charset="0"/>
                <a:cs typeface="Arial" panose="020B0604020202020204" pitchFamily="34" charset="0"/>
              </a:rPr>
              <a:t>lebrikizumab+TCS</a:t>
            </a:r>
            <a:r>
              <a:rPr lang="en-US" sz="1800" dirty="0">
                <a:solidFill>
                  <a:srgbClr val="000000"/>
                </a:solidFill>
                <a:latin typeface="Arial" panose="020B0604020202020204" pitchFamily="34" charset="0"/>
                <a:cs typeface="Arial" panose="020B0604020202020204" pitchFamily="34" charset="0"/>
              </a:rPr>
              <a:t> treated patients was more towards healthy subjects as compared to AD patients under </a:t>
            </a:r>
            <a:r>
              <a:rPr lang="en-US" sz="1800" dirty="0" err="1">
                <a:solidFill>
                  <a:srgbClr val="000000"/>
                </a:solidFill>
                <a:latin typeface="Arial" panose="020B0604020202020204" pitchFamily="34" charset="0"/>
                <a:cs typeface="Arial" panose="020B0604020202020204" pitchFamily="34" charset="0"/>
              </a:rPr>
              <a:t>placebo+TCS</a:t>
            </a:r>
            <a:r>
              <a:rPr lang="en-US" sz="1800" dirty="0">
                <a:solidFill>
                  <a:srgbClr val="000000"/>
                </a:solidFill>
                <a:latin typeface="Arial" panose="020B0604020202020204" pitchFamily="34" charset="0"/>
                <a:cs typeface="Arial" panose="020B0604020202020204" pitchFamily="34" charset="0"/>
              </a:rPr>
              <a:t> treatment</a:t>
            </a:r>
          </a:p>
        </p:txBody>
      </p:sp>
      <p:pic>
        <p:nvPicPr>
          <p:cNvPr id="113" name="Picture 112">
            <a:extLst>
              <a:ext uri="{FF2B5EF4-FFF2-40B4-BE49-F238E27FC236}">
                <a16:creationId xmlns:a16="http://schemas.microsoft.com/office/drawing/2014/main" id="{F40C0DAF-3EC8-3A59-97FD-071F7F4EB6E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118" t="2115" r="11756" b="2126"/>
          <a:stretch/>
        </p:blipFill>
        <p:spPr>
          <a:xfrm>
            <a:off x="22685959" y="1370883"/>
            <a:ext cx="6163762" cy="3841752"/>
          </a:xfrm>
          <a:prstGeom prst="rect">
            <a:avLst/>
          </a:prstGeom>
        </p:spPr>
      </p:pic>
      <p:pic>
        <p:nvPicPr>
          <p:cNvPr id="114" name="Picture 113">
            <a:extLst>
              <a:ext uri="{FF2B5EF4-FFF2-40B4-BE49-F238E27FC236}">
                <a16:creationId xmlns:a16="http://schemas.microsoft.com/office/drawing/2014/main" id="{BE645D2D-3A52-E48A-3C03-E82ED6AFA6CF}"/>
              </a:ext>
            </a:extLst>
          </p:cNvPr>
          <p:cNvPicPr>
            <a:picLocks noChangeAspect="1"/>
          </p:cNvPicPr>
          <p:nvPr/>
        </p:nvPicPr>
        <p:blipFill>
          <a:blip r:embed="rId7"/>
          <a:stretch>
            <a:fillRect/>
          </a:stretch>
        </p:blipFill>
        <p:spPr>
          <a:xfrm>
            <a:off x="27509129" y="4733880"/>
            <a:ext cx="1369203" cy="1027782"/>
          </a:xfrm>
          <a:prstGeom prst="rect">
            <a:avLst/>
          </a:prstGeom>
        </p:spPr>
      </p:pic>
      <p:sp>
        <p:nvSpPr>
          <p:cNvPr id="116" name="TextBox 115">
            <a:extLst>
              <a:ext uri="{FF2B5EF4-FFF2-40B4-BE49-F238E27FC236}">
                <a16:creationId xmlns:a16="http://schemas.microsoft.com/office/drawing/2014/main" id="{3DAE1ACD-6A21-E3EC-28C0-A06D02BCE95C}"/>
              </a:ext>
            </a:extLst>
          </p:cNvPr>
          <p:cNvSpPr txBox="1"/>
          <p:nvPr/>
        </p:nvSpPr>
        <p:spPr>
          <a:xfrm>
            <a:off x="22728435" y="597013"/>
            <a:ext cx="5898995" cy="36933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Disease Ontology Semantic Enrichment of DEGs</a:t>
            </a:r>
          </a:p>
        </p:txBody>
      </p:sp>
      <p:sp>
        <p:nvSpPr>
          <p:cNvPr id="118" name="TextBox 117">
            <a:extLst>
              <a:ext uri="{FF2B5EF4-FFF2-40B4-BE49-F238E27FC236}">
                <a16:creationId xmlns:a16="http://schemas.microsoft.com/office/drawing/2014/main" id="{9B2CDF5E-22CC-2149-547A-1386B0DC481B}"/>
              </a:ext>
            </a:extLst>
          </p:cNvPr>
          <p:cNvSpPr txBox="1"/>
          <p:nvPr/>
        </p:nvSpPr>
        <p:spPr>
          <a:xfrm>
            <a:off x="22728435" y="5869965"/>
            <a:ext cx="6163762" cy="1477328"/>
          </a:xfrm>
          <a:prstGeom prst="rect">
            <a:avLst/>
          </a:prstGeom>
          <a:noFill/>
        </p:spPr>
        <p:txBody>
          <a:bodyPr wrap="square">
            <a:spAutoFit/>
          </a:bodyPr>
          <a:lstStyle/>
          <a:p>
            <a:pPr marL="357188" lvl="1" indent="-357188" defTabSz="2402557" eaLnBrk="0" hangingPunct="0">
              <a:spcBef>
                <a:spcPts val="600"/>
              </a:spcBef>
              <a:spcAft>
                <a:spcPts val="300"/>
              </a:spcAft>
              <a:buClr>
                <a:srgbClr val="B1059D"/>
              </a:buClr>
              <a:buSzPct val="100000"/>
              <a:buFont typeface="Arial" panose="020B0604020202020204" pitchFamily="34" charset="0"/>
              <a:buChar char="■"/>
              <a:defRPr/>
            </a:pPr>
            <a:r>
              <a:rPr lang="en-US" sz="1800" dirty="0" err="1">
                <a:solidFill>
                  <a:srgbClr val="000000"/>
                </a:solidFill>
                <a:latin typeface="Arial" panose="020B0604020202020204" pitchFamily="34" charset="0"/>
                <a:cs typeface="Arial" panose="020B0604020202020204" pitchFamily="34" charset="0"/>
              </a:rPr>
              <a:t>Lebrikizumab+TCS</a:t>
            </a:r>
            <a:r>
              <a:rPr lang="en-US" sz="1800" dirty="0">
                <a:solidFill>
                  <a:srgbClr val="000000"/>
                </a:solidFill>
                <a:latin typeface="Arial" panose="020B0604020202020204" pitchFamily="34" charset="0"/>
                <a:cs typeface="Arial" panose="020B0604020202020204" pitchFamily="34" charset="0"/>
              </a:rPr>
              <a:t> treatment resulted in the normalization of genes related to infection, inflammatory disorders, T-cell related diseases and dermatological conditions based on the DOSE analysis.</a:t>
            </a:r>
          </a:p>
        </p:txBody>
      </p:sp>
      <p:sp>
        <p:nvSpPr>
          <p:cNvPr id="4" name="TextBox 3">
            <a:extLst>
              <a:ext uri="{FF2B5EF4-FFF2-40B4-BE49-F238E27FC236}">
                <a16:creationId xmlns:a16="http://schemas.microsoft.com/office/drawing/2014/main" id="{797265C8-312F-0710-3FB5-D488AB708FF9}"/>
              </a:ext>
            </a:extLst>
          </p:cNvPr>
          <p:cNvSpPr txBox="1"/>
          <p:nvPr/>
        </p:nvSpPr>
        <p:spPr>
          <a:xfrm>
            <a:off x="24966778" y="10479476"/>
            <a:ext cx="4106120" cy="2308324"/>
          </a:xfrm>
          <a:prstGeom prst="rect">
            <a:avLst/>
          </a:prstGeom>
          <a:noFill/>
        </p:spPr>
        <p:txBody>
          <a:bodyPr wrap="square" rtlCol="0">
            <a:spAutoFit/>
          </a:bodyPr>
          <a:lstStyle/>
          <a:p>
            <a:r>
              <a:rPr lang="en-IN" sz="1200" b="1" dirty="0">
                <a:latin typeface="+mn-lt"/>
              </a:rPr>
              <a:t>Disclosures</a:t>
            </a:r>
          </a:p>
          <a:p>
            <a:pPr marL="92075" indent="-92075">
              <a:buClr>
                <a:srgbClr val="B1059D"/>
              </a:buClr>
              <a:buFont typeface="Wingdings" panose="05000000000000000000" pitchFamily="2" charset="2"/>
              <a:buChar char="§"/>
            </a:pPr>
            <a:r>
              <a:rPr lang="en-US" sz="1200" b="1" dirty="0">
                <a:effectLst/>
                <a:latin typeface="+mn-lt"/>
                <a:ea typeface="Aptos" panose="020B0004020202020204" pitchFamily="34" charset="0"/>
                <a:cs typeface="Aptos" panose="020B0004020202020204" pitchFamily="34" charset="0"/>
              </a:rPr>
              <a:t>A. A. Singh, M. Pont, M. Falques, I. Pau-Charles, </a:t>
            </a:r>
          </a:p>
          <a:p>
            <a:pPr marL="93663">
              <a:buClr>
                <a:srgbClr val="B1059D"/>
              </a:buClr>
            </a:pPr>
            <a:r>
              <a:rPr lang="en-US" sz="1200" b="1" dirty="0">
                <a:effectLst/>
                <a:latin typeface="+mn-lt"/>
                <a:ea typeface="Aptos" panose="020B0004020202020204" pitchFamily="34" charset="0"/>
                <a:cs typeface="Aptos" panose="020B0004020202020204" pitchFamily="34" charset="0"/>
              </a:rPr>
              <a:t>E. G. Gil</a:t>
            </a:r>
            <a:r>
              <a:rPr lang="en-US" sz="1200" dirty="0">
                <a:effectLst/>
                <a:latin typeface="+mn-lt"/>
                <a:ea typeface="Aptos" panose="020B0004020202020204" pitchFamily="34" charset="0"/>
                <a:cs typeface="Aptos" panose="020B0004020202020204" pitchFamily="34" charset="0"/>
              </a:rPr>
              <a:t>, and </a:t>
            </a:r>
            <a:r>
              <a:rPr lang="en-US" sz="1200" b="1" dirty="0">
                <a:effectLst/>
                <a:latin typeface="+mn-lt"/>
                <a:ea typeface="Aptos" panose="020B0004020202020204" pitchFamily="34" charset="0"/>
                <a:cs typeface="Aptos" panose="020B0004020202020204" pitchFamily="34" charset="0"/>
              </a:rPr>
              <a:t>P. Hein </a:t>
            </a:r>
            <a:r>
              <a:rPr lang="en-US" sz="1200" dirty="0">
                <a:effectLst/>
                <a:latin typeface="+mn-lt"/>
                <a:ea typeface="Aptos" panose="020B0004020202020204" pitchFamily="34" charset="0"/>
                <a:cs typeface="Aptos" panose="020B0004020202020204" pitchFamily="34" charset="0"/>
              </a:rPr>
              <a:t>are employees of </a:t>
            </a:r>
            <a:r>
              <a:rPr lang="en-US" sz="1200" dirty="0" err="1">
                <a:effectLst/>
                <a:latin typeface="+mn-lt"/>
                <a:ea typeface="Aptos" panose="020B0004020202020204" pitchFamily="34" charset="0"/>
                <a:cs typeface="Aptos" panose="020B0004020202020204" pitchFamily="34" charset="0"/>
              </a:rPr>
              <a:t>Almirall</a:t>
            </a:r>
            <a:r>
              <a:rPr lang="en-US" sz="1200" dirty="0">
                <a:effectLst/>
                <a:latin typeface="+mn-lt"/>
                <a:ea typeface="Aptos" panose="020B0004020202020204" pitchFamily="34" charset="0"/>
                <a:cs typeface="Aptos" panose="020B0004020202020204" pitchFamily="34" charset="0"/>
              </a:rPr>
              <a:t> S.A.; </a:t>
            </a:r>
          </a:p>
          <a:p>
            <a:pPr marL="93663">
              <a:buClr>
                <a:srgbClr val="B1059D"/>
              </a:buClr>
            </a:pPr>
            <a:r>
              <a:rPr lang="en-US" sz="1200" b="1" dirty="0">
                <a:latin typeface="+mn-lt"/>
                <a:ea typeface="Aptos" panose="020B0004020202020204" pitchFamily="34" charset="0"/>
                <a:cs typeface="Aptos" panose="020B0004020202020204" pitchFamily="34" charset="0"/>
              </a:rPr>
              <a:t>K. </a:t>
            </a:r>
            <a:r>
              <a:rPr lang="en-US" sz="1200" b="1" dirty="0" err="1">
                <a:latin typeface="+mn-lt"/>
                <a:ea typeface="Aptos" panose="020B0004020202020204" pitchFamily="34" charset="0"/>
                <a:cs typeface="Aptos" panose="020B0004020202020204" pitchFamily="34" charset="0"/>
              </a:rPr>
              <a:t>Eyerich</a:t>
            </a:r>
            <a:r>
              <a:rPr lang="en-US" sz="1200" b="1" dirty="0">
                <a:latin typeface="+mn-lt"/>
                <a:ea typeface="Aptos" panose="020B0004020202020204" pitchFamily="34" charset="0"/>
                <a:cs typeface="Aptos" panose="020B0004020202020204" pitchFamily="34" charset="0"/>
              </a:rPr>
              <a:t> </a:t>
            </a:r>
            <a:r>
              <a:rPr lang="en-GB" sz="1200" dirty="0">
                <a:solidFill>
                  <a:srgbClr val="000000"/>
                </a:solidFill>
                <a:effectLst/>
                <a:latin typeface="+mn-lt"/>
                <a:ea typeface="Aptos" panose="020B0004020202020204" pitchFamily="34" charset="0"/>
              </a:rPr>
              <a:t>served as an investigator, speaker, consultant, and/or advisor for AbbVie, </a:t>
            </a:r>
            <a:r>
              <a:rPr lang="en-GB" sz="1200" dirty="0" err="1">
                <a:solidFill>
                  <a:srgbClr val="000000"/>
                </a:solidFill>
                <a:effectLst/>
                <a:latin typeface="+mn-lt"/>
                <a:ea typeface="Aptos" panose="020B0004020202020204" pitchFamily="34" charset="0"/>
              </a:rPr>
              <a:t>Almirall</a:t>
            </a:r>
            <a:r>
              <a:rPr lang="en-GB" sz="1200" dirty="0">
                <a:solidFill>
                  <a:srgbClr val="000000"/>
                </a:solidFill>
                <a:effectLst/>
                <a:latin typeface="+mn-lt"/>
                <a:ea typeface="Aptos" panose="020B0004020202020204" pitchFamily="34" charset="0"/>
              </a:rPr>
              <a:t>, Boehringer Ingelheim, Bristol Myers Squibb, Eli Lilly and Company, Galderma, Incyte, Janssen, LEO Pharma, Novartis, Pfizer, Sanofi, and UCB; </a:t>
            </a:r>
            <a:r>
              <a:rPr lang="en-US" sz="1200" b="1" dirty="0">
                <a:effectLst/>
                <a:latin typeface="+mn-lt"/>
                <a:ea typeface="Aptos" panose="020B0004020202020204" pitchFamily="34" charset="0"/>
                <a:cs typeface="Aptos" panose="020B0004020202020204" pitchFamily="34" charset="0"/>
              </a:rPr>
              <a:t>E. Canto </a:t>
            </a:r>
            <a:r>
              <a:rPr lang="en-US" sz="1200" dirty="0">
                <a:effectLst/>
                <a:latin typeface="+mn-lt"/>
                <a:ea typeface="Aptos" panose="020B0004020202020204" pitchFamily="34" charset="0"/>
                <a:cs typeface="Aptos" panose="020B0004020202020204" pitchFamily="34" charset="0"/>
              </a:rPr>
              <a:t>has received funding from </a:t>
            </a:r>
            <a:r>
              <a:rPr lang="en-US" sz="1200" dirty="0" err="1">
                <a:effectLst/>
                <a:latin typeface="+mn-lt"/>
                <a:ea typeface="Aptos" panose="020B0004020202020204" pitchFamily="34" charset="0"/>
                <a:cs typeface="Aptos" panose="020B0004020202020204" pitchFamily="34" charset="0"/>
              </a:rPr>
              <a:t>Almirall</a:t>
            </a:r>
            <a:r>
              <a:rPr lang="en-US" sz="1200" dirty="0">
                <a:effectLst/>
                <a:latin typeface="+mn-lt"/>
                <a:ea typeface="Aptos" panose="020B0004020202020204" pitchFamily="34" charset="0"/>
                <a:cs typeface="Aptos" panose="020B0004020202020204" pitchFamily="34" charset="0"/>
              </a:rPr>
              <a:t> S.A.</a:t>
            </a:r>
            <a:endParaRPr lang="en-US" sz="1200" dirty="0">
              <a:latin typeface="+mn-lt"/>
              <a:ea typeface="Aptos" panose="020B0004020202020204" pitchFamily="34" charset="0"/>
              <a:cs typeface="Aptos" panose="020B0004020202020204" pitchFamily="34" charset="0"/>
            </a:endParaRPr>
          </a:p>
          <a:p>
            <a:pPr marL="92075" indent="-92075">
              <a:buClr>
                <a:srgbClr val="B1059D"/>
              </a:buClr>
              <a:buFont typeface="Wingdings" panose="05000000000000000000" pitchFamily="2" charset="2"/>
              <a:buChar char="§"/>
            </a:pPr>
            <a:r>
              <a:rPr lang="en-US" sz="1200" dirty="0">
                <a:latin typeface="+mn-lt"/>
                <a:ea typeface="Times New Roman" panose="02020603050405020304" pitchFamily="18" charset="0"/>
                <a:cs typeface="Aptos" panose="020B0004020202020204" pitchFamily="34" charset="0"/>
              </a:rPr>
              <a:t>Previously presented at the </a:t>
            </a:r>
            <a:r>
              <a:rPr lang="en-US" sz="1200" dirty="0">
                <a:effectLst/>
                <a:latin typeface="+mn-lt"/>
                <a:ea typeface="Aptos" panose="020B0004020202020204" pitchFamily="34" charset="0"/>
              </a:rPr>
              <a:t>European Society for Dermatological Research; Lisbon, Portugal; </a:t>
            </a:r>
          </a:p>
          <a:p>
            <a:pPr>
              <a:buClr>
                <a:srgbClr val="B1059D"/>
              </a:buClr>
            </a:pPr>
            <a:r>
              <a:rPr lang="en-US" sz="1200" dirty="0">
                <a:latin typeface="+mn-lt"/>
                <a:ea typeface="Aptos" panose="020B0004020202020204" pitchFamily="34" charset="0"/>
              </a:rPr>
              <a:t>   </a:t>
            </a:r>
            <a:r>
              <a:rPr lang="en-US" sz="1200" dirty="0">
                <a:effectLst/>
                <a:latin typeface="+mn-lt"/>
                <a:ea typeface="Aptos" panose="020B0004020202020204" pitchFamily="34" charset="0"/>
              </a:rPr>
              <a:t>4-7 September, 2024.</a:t>
            </a:r>
            <a:endParaRPr lang="en-IN" sz="1200" dirty="0">
              <a:effectLst/>
              <a:latin typeface="+mn-lt"/>
              <a:ea typeface="Times New Roman" panose="02020603050405020304" pitchFamily="18" charset="0"/>
              <a:cs typeface="Aptos" panose="020B0004020202020204" pitchFamily="34" charset="0"/>
            </a:endParaRPr>
          </a:p>
        </p:txBody>
      </p:sp>
      <p:sp>
        <p:nvSpPr>
          <p:cNvPr id="7" name="TextBox 6">
            <a:extLst>
              <a:ext uri="{FF2B5EF4-FFF2-40B4-BE49-F238E27FC236}">
                <a16:creationId xmlns:a16="http://schemas.microsoft.com/office/drawing/2014/main" id="{0A8056D2-1F9F-2B76-5AFB-E25B01035E12}"/>
              </a:ext>
            </a:extLst>
          </p:cNvPr>
          <p:cNvSpPr txBox="1"/>
          <p:nvPr/>
        </p:nvSpPr>
        <p:spPr>
          <a:xfrm>
            <a:off x="389643" y="3869030"/>
            <a:ext cx="7633224" cy="230268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ts val="600"/>
              </a:spcAft>
              <a:buClr>
                <a:srgbClr val="B1059D"/>
              </a:buClr>
              <a:buSzPct val="150000"/>
              <a:buFontTx/>
              <a:buNone/>
              <a:tabLst/>
              <a:defRPr/>
            </a:pPr>
            <a:r>
              <a:rPr lang="en-US" sz="2000" b="1" i="0" dirty="0">
                <a:solidFill>
                  <a:schemeClr val="bg1"/>
                </a:solidFill>
                <a:latin typeface="Arial" panose="020B0604020202020204" pitchFamily="34" charset="0"/>
                <a:ea typeface="Calibri" panose="020F0502020204030204" pitchFamily="34" charset="0"/>
                <a:cs typeface="Arial" panose="020B0604020202020204" pitchFamily="34" charset="0"/>
              </a:rPr>
              <a:t>Abhishek A. Singh (Presenter)</a:t>
            </a:r>
            <a:r>
              <a:rPr lang="en-US" sz="2000" b="1" i="0" baseline="30000" dirty="0">
                <a:solidFill>
                  <a:schemeClr val="bg1"/>
                </a:solidFill>
                <a:latin typeface="Arial" panose="020B0604020202020204" pitchFamily="34" charset="0"/>
                <a:ea typeface="Calibri" panose="020F0502020204030204" pitchFamily="34" charset="0"/>
                <a:cs typeface="Arial" panose="020B0604020202020204" pitchFamily="34" charset="0"/>
              </a:rPr>
              <a:t>1</a:t>
            </a:r>
            <a:r>
              <a:rPr lang="en-US" sz="2000" b="1" i="0" dirty="0">
                <a:solidFill>
                  <a:schemeClr val="bg1"/>
                </a:solidFill>
                <a:latin typeface="Arial" panose="020B0604020202020204" pitchFamily="34" charset="0"/>
                <a:ea typeface="Calibri" panose="020F0502020204030204" pitchFamily="34" charset="0"/>
                <a:cs typeface="Arial" panose="020B0604020202020204" pitchFamily="34" charset="0"/>
              </a:rPr>
              <a:t>, Kilian Eyerich</a:t>
            </a:r>
            <a:r>
              <a:rPr lang="en-US" sz="2000" b="1" i="0" baseline="30000" dirty="0">
                <a:solidFill>
                  <a:schemeClr val="bg1"/>
                </a:solidFill>
                <a:latin typeface="Arial" panose="020B0604020202020204" pitchFamily="34" charset="0"/>
                <a:cs typeface="Arial" panose="020B0604020202020204" pitchFamily="34" charset="0"/>
              </a:rPr>
              <a:t>2</a:t>
            </a:r>
            <a:r>
              <a:rPr lang="en-US" sz="2000" b="1" i="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b="1" i="0" dirty="0" err="1">
                <a:solidFill>
                  <a:schemeClr val="bg1"/>
                </a:solidFill>
                <a:latin typeface="Arial" panose="020B0604020202020204" pitchFamily="34" charset="0"/>
                <a:ea typeface="Calibri" panose="020F0502020204030204" pitchFamily="34" charset="0"/>
                <a:cs typeface="Arial" panose="020B0604020202020204" pitchFamily="34" charset="0"/>
              </a:rPr>
              <a:t>Mercè</a:t>
            </a:r>
            <a:r>
              <a:rPr lang="en-US" sz="2000" b="1" i="0" dirty="0">
                <a:solidFill>
                  <a:schemeClr val="bg1"/>
                </a:solidFill>
                <a:latin typeface="Arial" panose="020B0604020202020204" pitchFamily="34" charset="0"/>
                <a:ea typeface="Calibri" panose="020F0502020204030204" pitchFamily="34" charset="0"/>
                <a:cs typeface="Arial" panose="020B0604020202020204" pitchFamily="34" charset="0"/>
              </a:rPr>
              <a:t> Pont</a:t>
            </a:r>
            <a:r>
              <a:rPr lang="en-US" sz="2000" b="1" i="0" baseline="30000" dirty="0">
                <a:solidFill>
                  <a:schemeClr val="bg1"/>
                </a:solidFill>
                <a:latin typeface="Arial" panose="020B0604020202020204" pitchFamily="34" charset="0"/>
                <a:cs typeface="Arial" panose="020B0604020202020204" pitchFamily="34" charset="0"/>
              </a:rPr>
              <a:t>1</a:t>
            </a:r>
            <a:r>
              <a:rPr lang="en-US" sz="2000" b="1" i="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b="1" i="0" dirty="0" err="1">
                <a:solidFill>
                  <a:schemeClr val="bg1"/>
                </a:solidFill>
                <a:latin typeface="Arial" panose="020B0604020202020204" pitchFamily="34" charset="0"/>
                <a:ea typeface="Calibri" panose="020F0502020204030204" pitchFamily="34" charset="0"/>
                <a:cs typeface="Arial" panose="020B0604020202020204" pitchFamily="34" charset="0"/>
              </a:rPr>
              <a:t>Elisabet</a:t>
            </a:r>
            <a:r>
              <a:rPr lang="en-US" sz="2000" b="1" i="0" dirty="0">
                <a:solidFill>
                  <a:schemeClr val="bg1"/>
                </a:solidFill>
                <a:latin typeface="Arial" panose="020B0604020202020204" pitchFamily="34" charset="0"/>
                <a:ea typeface="Calibri" panose="020F0502020204030204" pitchFamily="34" charset="0"/>
                <a:cs typeface="Arial" panose="020B0604020202020204" pitchFamily="34" charset="0"/>
              </a:rPr>
              <a:t> Cantó</a:t>
            </a:r>
            <a:r>
              <a:rPr lang="en-US" sz="2000" b="1" i="0" baseline="30000" dirty="0">
                <a:solidFill>
                  <a:schemeClr val="bg1"/>
                </a:solidFill>
                <a:latin typeface="Arial" panose="020B0604020202020204" pitchFamily="34" charset="0"/>
                <a:cs typeface="Arial" panose="020B0604020202020204" pitchFamily="34" charset="0"/>
              </a:rPr>
              <a:t>3</a:t>
            </a:r>
            <a:r>
              <a:rPr lang="en-US" sz="2000" b="1" i="0" dirty="0">
                <a:solidFill>
                  <a:schemeClr val="bg1"/>
                </a:solidFill>
                <a:latin typeface="Arial" panose="020B0604020202020204" pitchFamily="34" charset="0"/>
                <a:ea typeface="Calibri" panose="020F0502020204030204" pitchFamily="34" charset="0"/>
                <a:cs typeface="Arial" panose="020B0604020202020204" pitchFamily="34" charset="0"/>
              </a:rPr>
              <a:t>, Meritxell Falqués</a:t>
            </a:r>
            <a:r>
              <a:rPr lang="en-US" sz="2000" b="1" i="0" baseline="30000" dirty="0">
                <a:solidFill>
                  <a:schemeClr val="bg1"/>
                </a:solidFill>
                <a:latin typeface="Arial" panose="020B0604020202020204" pitchFamily="34" charset="0"/>
                <a:cs typeface="Arial" panose="020B0604020202020204" pitchFamily="34" charset="0"/>
              </a:rPr>
              <a:t>1</a:t>
            </a:r>
            <a:r>
              <a:rPr lang="en-US" sz="2000" b="1" i="0" dirty="0">
                <a:solidFill>
                  <a:schemeClr val="bg1"/>
                </a:solidFill>
                <a:latin typeface="Arial" panose="020B0604020202020204" pitchFamily="34" charset="0"/>
                <a:ea typeface="Calibri" panose="020F0502020204030204" pitchFamily="34" charset="0"/>
                <a:cs typeface="Arial" panose="020B0604020202020204" pitchFamily="34" charset="0"/>
              </a:rPr>
              <a:t>, Ignasi Pau-Charles</a:t>
            </a:r>
            <a:r>
              <a:rPr lang="en-US" sz="2000" b="1" i="0" baseline="30000" dirty="0">
                <a:solidFill>
                  <a:schemeClr val="bg1"/>
                </a:solidFill>
                <a:latin typeface="Arial" panose="020B0604020202020204" pitchFamily="34" charset="0"/>
                <a:ea typeface="Calibri" panose="020F0502020204030204" pitchFamily="34" charset="0"/>
                <a:cs typeface="Arial" panose="020B0604020202020204" pitchFamily="34" charset="0"/>
              </a:rPr>
              <a:t>1</a:t>
            </a:r>
            <a:r>
              <a:rPr lang="en-US" sz="2000" b="1" i="0" dirty="0">
                <a:solidFill>
                  <a:schemeClr val="bg1"/>
                </a:solidFill>
                <a:latin typeface="Arial" panose="020B0604020202020204" pitchFamily="34" charset="0"/>
                <a:ea typeface="Calibri" panose="020F0502020204030204" pitchFamily="34" charset="0"/>
                <a:cs typeface="Arial" panose="020B0604020202020204" pitchFamily="34" charset="0"/>
              </a:rPr>
              <a:t>, Esther Garcia Gil</a:t>
            </a:r>
            <a:r>
              <a:rPr lang="en-US" sz="2000" b="1" i="0" baseline="30000" dirty="0">
                <a:solidFill>
                  <a:schemeClr val="bg1"/>
                </a:solidFill>
                <a:latin typeface="Arial" panose="020B0604020202020204" pitchFamily="34" charset="0"/>
                <a:ea typeface="Calibri" panose="020F0502020204030204" pitchFamily="34" charset="0"/>
                <a:cs typeface="Arial" panose="020B0604020202020204" pitchFamily="34" charset="0"/>
              </a:rPr>
              <a:t>1</a:t>
            </a:r>
            <a:r>
              <a:rPr lang="en-US" sz="2000" b="1" i="0" dirty="0">
                <a:solidFill>
                  <a:schemeClr val="bg1"/>
                </a:solidFill>
                <a:latin typeface="Arial" panose="020B0604020202020204" pitchFamily="34" charset="0"/>
                <a:ea typeface="Calibri" panose="020F0502020204030204" pitchFamily="34" charset="0"/>
                <a:cs typeface="Arial" panose="020B0604020202020204" pitchFamily="34" charset="0"/>
              </a:rPr>
              <a:t>, Peter Hein</a:t>
            </a:r>
            <a:r>
              <a:rPr lang="en-US" sz="2000" b="1" i="0" baseline="30000" dirty="0">
                <a:solidFill>
                  <a:schemeClr val="bg1"/>
                </a:solidFill>
                <a:latin typeface="Arial" panose="020B0604020202020204" pitchFamily="34" charset="0"/>
                <a:ea typeface="Calibri" panose="020F0502020204030204" pitchFamily="34" charset="0"/>
                <a:cs typeface="Arial" panose="020B0604020202020204" pitchFamily="34" charset="0"/>
              </a:rPr>
              <a:t>1</a:t>
            </a:r>
          </a:p>
          <a:p>
            <a:pPr marL="0" marR="0" lvl="0" indent="0" algn="l" defTabSz="914400" rtl="0" eaLnBrk="1" fontAlgn="base" latinLnBrk="0" hangingPunct="1">
              <a:lnSpc>
                <a:spcPct val="100000"/>
              </a:lnSpc>
              <a:spcBef>
                <a:spcPct val="0"/>
              </a:spcBef>
              <a:spcAft>
                <a:spcPts val="600"/>
              </a:spcAft>
              <a:buClr>
                <a:srgbClr val="B1059D"/>
              </a:buClr>
              <a:buSzPct val="150000"/>
              <a:buFontTx/>
              <a:buNone/>
              <a:tabLst/>
              <a:defRPr/>
            </a:pPr>
            <a:endParaRPr lang="en-US" sz="2000" b="1" i="0" dirty="0">
              <a:solidFill>
                <a:schemeClr val="bg1"/>
              </a:solidFill>
              <a:latin typeface="Arial" panose="020B0604020202020204" pitchFamily="34" charset="0"/>
              <a:cs typeface="Arial" panose="020B0604020202020204" pitchFamily="34" charset="0"/>
            </a:endParaRPr>
          </a:p>
          <a:p>
            <a:pPr algn="l" defTabSz="1645920">
              <a:lnSpc>
                <a:spcPct val="115000"/>
              </a:lnSpc>
              <a:spcAft>
                <a:spcPts val="600"/>
              </a:spcAft>
              <a:buClr>
                <a:srgbClr val="A5A5A5"/>
              </a:buClr>
              <a:defRPr/>
            </a:pPr>
            <a:r>
              <a:rPr lang="en-US" sz="1600" b="1" i="0" baseline="30000" dirty="0">
                <a:solidFill>
                  <a:schemeClr val="bg1"/>
                </a:solidFill>
                <a:latin typeface="Arial" panose="020B0604020202020204" pitchFamily="34" charset="0"/>
                <a:ea typeface="Calibri" panose="020F0502020204030204" pitchFamily="34" charset="0"/>
                <a:cs typeface="Arial" panose="020B0604020202020204" pitchFamily="34" charset="0"/>
              </a:rPr>
              <a:t>1</a:t>
            </a:r>
            <a:r>
              <a:rPr lang="en-US" sz="1600" b="1" i="0" dirty="0">
                <a:solidFill>
                  <a:schemeClr val="bg1"/>
                </a:solidFill>
                <a:latin typeface="Arial" panose="020B0604020202020204" pitchFamily="34" charset="0"/>
                <a:ea typeface="Calibri" panose="020F0502020204030204" pitchFamily="34" charset="0"/>
                <a:cs typeface="Arial" panose="020B0604020202020204" pitchFamily="34" charset="0"/>
              </a:rPr>
              <a:t>Almirall S.A., Barcelona, Spain; </a:t>
            </a:r>
            <a:r>
              <a:rPr lang="en-US" sz="1600" b="1" i="0" baseline="30000" dirty="0">
                <a:solidFill>
                  <a:schemeClr val="bg1"/>
                </a:solidFill>
                <a:latin typeface="Arial" panose="020B0604020202020204" pitchFamily="34" charset="0"/>
                <a:ea typeface="Calibri" panose="020F0502020204030204" pitchFamily="34" charset="0"/>
                <a:cs typeface="Arial" panose="020B0604020202020204" pitchFamily="34" charset="0"/>
              </a:rPr>
              <a:t>2</a:t>
            </a:r>
            <a:r>
              <a:rPr lang="en-US" sz="1600" b="1" i="0" dirty="0">
                <a:solidFill>
                  <a:schemeClr val="bg1"/>
                </a:solidFill>
                <a:latin typeface="Arial" panose="020B0604020202020204" pitchFamily="34" charset="0"/>
                <a:ea typeface="Calibri" panose="020F0502020204030204" pitchFamily="34" charset="0"/>
                <a:cs typeface="Arial" panose="020B0604020202020204" pitchFamily="34" charset="0"/>
              </a:rPr>
              <a:t>Department of Dermatology and Venerology, Medical Center, University of Freiburg, Germany; </a:t>
            </a:r>
            <a:r>
              <a:rPr lang="en-US" sz="1600" b="1" i="0" baseline="30000" dirty="0">
                <a:solidFill>
                  <a:schemeClr val="bg1"/>
                </a:solidFill>
                <a:latin typeface="Arial" panose="020B0604020202020204" pitchFamily="34" charset="0"/>
                <a:ea typeface="Calibri" panose="020F0502020204030204" pitchFamily="34" charset="0"/>
                <a:cs typeface="Arial" panose="020B0604020202020204" pitchFamily="34" charset="0"/>
              </a:rPr>
              <a:t>3</a:t>
            </a:r>
            <a:r>
              <a:rPr lang="en-US" sz="1600" b="1" i="0" dirty="0">
                <a:solidFill>
                  <a:schemeClr val="bg1"/>
                </a:solidFill>
                <a:latin typeface="Arial" panose="020B0604020202020204" pitchFamily="34" charset="0"/>
                <a:ea typeface="Calibri" panose="020F0502020204030204" pitchFamily="34" charset="0"/>
                <a:cs typeface="Arial" panose="020B0604020202020204" pitchFamily="34" charset="0"/>
              </a:rPr>
              <a:t>Institut de </a:t>
            </a:r>
            <a:r>
              <a:rPr lang="en-US" sz="1600" b="1" i="0" dirty="0" err="1">
                <a:solidFill>
                  <a:schemeClr val="bg1"/>
                </a:solidFill>
                <a:latin typeface="Arial" panose="020B0604020202020204" pitchFamily="34" charset="0"/>
                <a:ea typeface="Calibri" panose="020F0502020204030204" pitchFamily="34" charset="0"/>
                <a:cs typeface="Arial" panose="020B0604020202020204" pitchFamily="34" charset="0"/>
              </a:rPr>
              <a:t>Recerca</a:t>
            </a:r>
            <a:r>
              <a:rPr lang="en-US" sz="1600" b="1" i="0" dirty="0">
                <a:solidFill>
                  <a:schemeClr val="bg1"/>
                </a:solidFill>
                <a:latin typeface="Arial" panose="020B0604020202020204" pitchFamily="34" charset="0"/>
                <a:ea typeface="Calibri" panose="020F0502020204030204" pitchFamily="34" charset="0"/>
                <a:cs typeface="Arial" panose="020B0604020202020204" pitchFamily="34" charset="0"/>
              </a:rPr>
              <a:t> Sant Pau (IR SANTPAU), Barcelona, Spain</a:t>
            </a:r>
          </a:p>
        </p:txBody>
      </p:sp>
      <p:pic>
        <p:nvPicPr>
          <p:cNvPr id="1026" name="Picture 2">
            <a:extLst>
              <a:ext uri="{FF2B5EF4-FFF2-40B4-BE49-F238E27FC236}">
                <a16:creationId xmlns:a16="http://schemas.microsoft.com/office/drawing/2014/main" id="{61FAFEA4-7C7F-A54E-9869-A19920FFD5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27305" y="14602276"/>
            <a:ext cx="1000125" cy="1000125"/>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64">
            <a:extLst>
              <a:ext uri="{FF2B5EF4-FFF2-40B4-BE49-F238E27FC236}">
                <a16:creationId xmlns:a16="http://schemas.microsoft.com/office/drawing/2014/main" id="{63ADC500-AFF4-4509-F8A4-E21788C6EAAF}"/>
              </a:ext>
            </a:extLst>
          </p:cNvPr>
          <p:cNvSpPr txBox="1"/>
          <p:nvPr/>
        </p:nvSpPr>
        <p:spPr>
          <a:xfrm>
            <a:off x="25537469" y="14871601"/>
            <a:ext cx="1971660" cy="461473"/>
          </a:xfrm>
          <a:prstGeom prst="rect">
            <a:avLst/>
          </a:prstGeom>
        </p:spPr>
        <p:txBody>
          <a:bodyPr vert="horz" wrap="square" lIns="0" tIns="12065" rIns="0" bIns="0" rtlCol="0">
            <a:spAutoFit/>
          </a:bodyPr>
          <a:lstStyle/>
          <a:p>
            <a:pPr marL="12700" marR="5080" algn="ctr">
              <a:lnSpc>
                <a:spcPct val="103099"/>
              </a:lnSpc>
              <a:spcBef>
                <a:spcPts val="95"/>
              </a:spcBef>
            </a:pPr>
            <a:r>
              <a:rPr sz="700" spc="10" dirty="0">
                <a:latin typeface="Arial"/>
                <a:cs typeface="Arial"/>
              </a:rPr>
              <a:t>Scan </a:t>
            </a:r>
            <a:r>
              <a:rPr sz="700" spc="5" dirty="0">
                <a:latin typeface="Arial"/>
                <a:cs typeface="Arial"/>
              </a:rPr>
              <a:t>the </a:t>
            </a:r>
            <a:r>
              <a:rPr sz="700" spc="10" dirty="0">
                <a:latin typeface="Arial"/>
                <a:cs typeface="Arial"/>
              </a:rPr>
              <a:t>QR </a:t>
            </a:r>
            <a:r>
              <a:rPr sz="700" spc="5" dirty="0">
                <a:latin typeface="Arial"/>
                <a:cs typeface="Arial"/>
              </a:rPr>
              <a:t>code for </a:t>
            </a:r>
            <a:r>
              <a:rPr sz="700" spc="10" dirty="0">
                <a:latin typeface="Arial"/>
                <a:cs typeface="Arial"/>
              </a:rPr>
              <a:t>a </a:t>
            </a:r>
            <a:r>
              <a:rPr sz="700" spc="5" dirty="0">
                <a:latin typeface="Arial"/>
                <a:cs typeface="Arial"/>
              </a:rPr>
              <a:t>list  of all Lilly content</a:t>
            </a:r>
            <a:r>
              <a:rPr sz="700" spc="-65" dirty="0">
                <a:latin typeface="Arial"/>
                <a:cs typeface="Arial"/>
              </a:rPr>
              <a:t> </a:t>
            </a:r>
            <a:r>
              <a:rPr sz="700" spc="5" dirty="0">
                <a:latin typeface="Arial"/>
                <a:cs typeface="Arial"/>
              </a:rPr>
              <a:t>presented  at the</a:t>
            </a:r>
            <a:r>
              <a:rPr sz="700" spc="-15" dirty="0">
                <a:latin typeface="Arial"/>
                <a:cs typeface="Arial"/>
              </a:rPr>
              <a:t> </a:t>
            </a:r>
            <a:r>
              <a:rPr sz="700" spc="5" dirty="0">
                <a:latin typeface="Arial"/>
                <a:cs typeface="Arial"/>
              </a:rPr>
              <a:t>congress.</a:t>
            </a:r>
            <a:endParaRPr sz="700" dirty="0">
              <a:latin typeface="Arial"/>
              <a:cs typeface="Arial"/>
            </a:endParaRPr>
          </a:p>
          <a:p>
            <a:pPr marL="12700" marR="5080" algn="ctr">
              <a:lnSpc>
                <a:spcPct val="103200"/>
              </a:lnSpc>
              <a:spcBef>
                <a:spcPts val="140"/>
              </a:spcBef>
            </a:pPr>
            <a:r>
              <a:rPr sz="700" spc="5" dirty="0">
                <a:latin typeface="Arial"/>
                <a:cs typeface="Arial"/>
              </a:rPr>
              <a:t>Other </a:t>
            </a:r>
            <a:r>
              <a:rPr sz="700" spc="10" dirty="0">
                <a:latin typeface="Arial"/>
                <a:cs typeface="Arial"/>
              </a:rPr>
              <a:t>company and</a:t>
            </a:r>
            <a:r>
              <a:rPr sz="700" spc="-75" dirty="0">
                <a:latin typeface="Arial"/>
                <a:cs typeface="Arial"/>
              </a:rPr>
              <a:t> </a:t>
            </a:r>
            <a:r>
              <a:rPr sz="700" spc="5" dirty="0">
                <a:latin typeface="Arial"/>
                <a:cs typeface="Arial"/>
              </a:rPr>
              <a:t>product  </a:t>
            </a:r>
            <a:r>
              <a:rPr sz="700" spc="10" dirty="0">
                <a:latin typeface="Arial"/>
                <a:cs typeface="Arial"/>
              </a:rPr>
              <a:t>names </a:t>
            </a:r>
            <a:r>
              <a:rPr sz="700" spc="5" dirty="0">
                <a:latin typeface="Arial"/>
                <a:cs typeface="Arial"/>
              </a:rPr>
              <a:t>are </a:t>
            </a:r>
            <a:r>
              <a:rPr sz="700" spc="10" dirty="0">
                <a:latin typeface="Arial"/>
                <a:cs typeface="Arial"/>
              </a:rPr>
              <a:t>trademarks </a:t>
            </a:r>
            <a:r>
              <a:rPr sz="700" spc="5" dirty="0">
                <a:latin typeface="Arial"/>
                <a:cs typeface="Arial"/>
              </a:rPr>
              <a:t>of  their respective</a:t>
            </a:r>
            <a:r>
              <a:rPr sz="700" spc="-40" dirty="0">
                <a:latin typeface="Arial"/>
                <a:cs typeface="Arial"/>
              </a:rPr>
              <a:t> </a:t>
            </a:r>
            <a:r>
              <a:rPr sz="700" spc="5" dirty="0">
                <a:latin typeface="Arial"/>
                <a:cs typeface="Arial"/>
              </a:rPr>
              <a:t>owners.</a:t>
            </a:r>
            <a:endParaRPr sz="700" dirty="0">
              <a:latin typeface="Arial"/>
              <a:cs typeface="Arial"/>
            </a:endParaRPr>
          </a:p>
        </p:txBody>
      </p:sp>
    </p:spTree>
    <p:extLst>
      <p:ext uri="{BB962C8B-B14F-4D97-AF65-F5344CB8AC3E}">
        <p14:creationId xmlns:p14="http://schemas.microsoft.com/office/powerpoint/2010/main" val="525856542"/>
      </p:ext>
    </p:extLst>
  </p:cSld>
  <p:clrMapOvr>
    <a:masterClrMapping/>
  </p:clrMapOvr>
</p:sld>
</file>

<file path=ppt/theme/theme1.xml><?xml version="1.0" encoding="utf-8"?>
<a:theme xmlns:a="http://schemas.openxmlformats.org/drawingml/2006/main" name="2_Default Design">
  <a:themeElements>
    <a:clrScheme name="Lilly Poster">
      <a:dk1>
        <a:srgbClr val="000000"/>
      </a:dk1>
      <a:lt1>
        <a:srgbClr val="FFFFFF"/>
      </a:lt1>
      <a:dk2>
        <a:srgbClr val="000000"/>
      </a:dk2>
      <a:lt2>
        <a:srgbClr val="A59D95"/>
      </a:lt2>
      <a:accent1>
        <a:srgbClr val="D52B1E"/>
      </a:accent1>
      <a:accent2>
        <a:srgbClr val="82786F"/>
      </a:accent2>
      <a:accent3>
        <a:srgbClr val="D3BF96"/>
      </a:accent3>
      <a:accent4>
        <a:srgbClr val="A59D95"/>
      </a:accent4>
      <a:accent5>
        <a:srgbClr val="00A1DE"/>
      </a:accent5>
      <a:accent6>
        <a:srgbClr val="B1059D"/>
      </a:accent6>
      <a:hlink>
        <a:srgbClr val="CCCCFF"/>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D9D9D"/>
        </a:solidFill>
        <a:ln w="9525">
          <a:noFill/>
          <a:miter lim="800000"/>
          <a:headEnd/>
          <a:tailEnd/>
        </a:ln>
      </a:spPr>
      <a:bodyPr wrap="none" lIns="112629" tIns="56314" rIns="112629" bIns="56314" rtlCol="0" anchor="ctr"/>
      <a:lstStyle>
        <a:defPPr algn="ctr">
          <a:defRPr dirty="0">
            <a:latin typeface="+mn-lt"/>
          </a:defRPr>
        </a:defPPr>
      </a:lstStyle>
    </a:spDef>
    <a:txDef>
      <a:spPr>
        <a:noFill/>
      </a:spPr>
      <a:bodyPr wrap="square" rtlCol="0">
        <a:spAutoFit/>
      </a:bodyPr>
      <a:lstStyle>
        <a:defPPr>
          <a:defRPr dirty="0">
            <a:latin typeface="+mn-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Lilly Poster">
      <a:dk1>
        <a:srgbClr val="000000"/>
      </a:dk1>
      <a:lt1>
        <a:srgbClr val="FFFFFF"/>
      </a:lt1>
      <a:dk2>
        <a:srgbClr val="000000"/>
      </a:dk2>
      <a:lt2>
        <a:srgbClr val="A59D95"/>
      </a:lt2>
      <a:accent1>
        <a:srgbClr val="D52B1E"/>
      </a:accent1>
      <a:accent2>
        <a:srgbClr val="82786F"/>
      </a:accent2>
      <a:accent3>
        <a:srgbClr val="D3BF96"/>
      </a:accent3>
      <a:accent4>
        <a:srgbClr val="A59D95"/>
      </a:accent4>
      <a:accent5>
        <a:srgbClr val="00A1DE"/>
      </a:accent5>
      <a:accent6>
        <a:srgbClr val="B1059D"/>
      </a:accent6>
      <a:hlink>
        <a:srgbClr val="CCCCFF"/>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D9D9D"/>
        </a:solidFill>
        <a:ln w="9525">
          <a:noFill/>
          <a:miter lim="800000"/>
          <a:headEnd/>
          <a:tailEnd/>
        </a:ln>
      </a:spPr>
      <a:bodyPr wrap="none" lIns="112629" tIns="56314" rIns="112629" bIns="56314" rtlCol="0" anchor="ctr"/>
      <a:lstStyle>
        <a:defPPr algn="ctr">
          <a:defRPr dirty="0">
            <a:latin typeface="+mn-lt"/>
          </a:defRPr>
        </a:defPPr>
      </a:lstStyle>
    </a:spDef>
    <a:txDef>
      <a:spPr>
        <a:noFill/>
      </a:spPr>
      <a:bodyPr wrap="square" rtlCol="0">
        <a:spAutoFit/>
      </a:bodyPr>
      <a:lstStyle>
        <a:defPPr>
          <a:defRPr dirty="0">
            <a:latin typeface="+mn-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Lilly Poster">
      <a:dk1>
        <a:srgbClr val="000000"/>
      </a:dk1>
      <a:lt1>
        <a:srgbClr val="FFFFFF"/>
      </a:lt1>
      <a:dk2>
        <a:srgbClr val="000000"/>
      </a:dk2>
      <a:lt2>
        <a:srgbClr val="A59D95"/>
      </a:lt2>
      <a:accent1>
        <a:srgbClr val="D52B1E"/>
      </a:accent1>
      <a:accent2>
        <a:srgbClr val="82786F"/>
      </a:accent2>
      <a:accent3>
        <a:srgbClr val="D3BF96"/>
      </a:accent3>
      <a:accent4>
        <a:srgbClr val="A59D95"/>
      </a:accent4>
      <a:accent5>
        <a:srgbClr val="00A1DE"/>
      </a:accent5>
      <a:accent6>
        <a:srgbClr val="B1059D"/>
      </a:accent6>
      <a:hlink>
        <a:srgbClr val="CCCCFF"/>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D9D9D"/>
        </a:solidFill>
        <a:ln w="9525">
          <a:noFill/>
          <a:miter lim="800000"/>
          <a:headEnd/>
          <a:tailEnd/>
        </a:ln>
      </a:spPr>
      <a:bodyPr wrap="none" lIns="112629" tIns="56314" rIns="112629" bIns="56314" rtlCol="0" anchor="ctr"/>
      <a:lstStyle>
        <a:defPPr algn="ctr">
          <a:defRPr dirty="0">
            <a:latin typeface="+mn-lt"/>
          </a:defRPr>
        </a:defPPr>
      </a:lstStyle>
    </a:spDef>
    <a:txDef>
      <a:spPr>
        <a:noFill/>
      </a:spPr>
      <a:bodyPr wrap="square" rtlCol="0">
        <a:spAutoFit/>
      </a:bodyPr>
      <a:lstStyle>
        <a:defPPr>
          <a:defRPr dirty="0">
            <a:latin typeface="+mn-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F118693505254C8AC2CDD6101A6B50" ma:contentTypeVersion="10" ma:contentTypeDescription="Create a new document." ma:contentTypeScope="" ma:versionID="046c0d473dcec6d79f7f091c6eb0f876">
  <xsd:schema xmlns:xsd="http://www.w3.org/2001/XMLSchema" xmlns:xs="http://www.w3.org/2001/XMLSchema" xmlns:p="http://schemas.microsoft.com/office/2006/metadata/properties" xmlns:ns2="3c3ec1b1-cd84-475d-81cb-c3196ae5bee8" xmlns:ns3="739f6529-82d1-4377-983f-91342672b08e" targetNamespace="http://schemas.microsoft.com/office/2006/metadata/properties" ma:root="true" ma:fieldsID="b91e104be4dee7ab5d76cf21d59f94b0" ns2:_="" ns3:_="">
    <xsd:import namespace="3c3ec1b1-cd84-475d-81cb-c3196ae5bee8"/>
    <xsd:import namespace="739f6529-82d1-4377-983f-91342672b0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ec1b1-cd84-475d-81cb-c3196ae5be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9f6529-82d1-4377-983f-91342672b08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E9CCC5-8CA0-4879-A172-22077873EBC2}">
  <ds:schemaRefs>
    <ds:schemaRef ds:uri="3c3ec1b1-cd84-475d-81cb-c3196ae5bee8"/>
    <ds:schemaRef ds:uri="739f6529-82d1-4377-983f-91342672b0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A5A5040-ACF7-4E25-8141-A699B62AF207}">
  <ds:schemaRefs>
    <ds:schemaRef ds:uri="739f6529-82d1-4377-983f-91342672b08e"/>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3c3ec1b1-cd84-475d-81cb-c3196ae5bee8"/>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B4A0D2E-94B0-4A83-B221-15856DBA22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453</TotalTime>
  <Words>1527</Words>
  <Application>Microsoft Office PowerPoint</Application>
  <PresentationFormat>Custom</PresentationFormat>
  <Paragraphs>160</Paragraphs>
  <Slides>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Arial</vt:lpstr>
      <vt:lpstr>Calibri</vt:lpstr>
      <vt:lpstr>Times New Roman</vt:lpstr>
      <vt:lpstr>Wingdings</vt:lpstr>
      <vt:lpstr>2_Default Design</vt:lpstr>
      <vt:lpstr>1_Default Design</vt:lpstr>
      <vt:lpstr>3_Default Design</vt:lpstr>
      <vt:lpstr>PowerPoint Presentation</vt:lpstr>
    </vt:vector>
  </TitlesOfParts>
  <Company>Eli Lilly and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Template 4x4, Updated 2019</dc:title>
  <dc:creator>c013233</dc:creator>
  <cp:lastModifiedBy>Sunanda Das</cp:lastModifiedBy>
  <cp:revision>3</cp:revision>
  <cp:lastPrinted>2019-04-02T16:46:51Z</cp:lastPrinted>
  <dcterms:created xsi:type="dcterms:W3CDTF">2004-02-10T14:31:59Z</dcterms:created>
  <dcterms:modified xsi:type="dcterms:W3CDTF">2024-12-06T07:30:47Z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herapeutic Area">
    <vt:lpwstr/>
  </property>
  <property fmtid="{D5CDD505-2E9C-101B-9397-08002B2CF9AE}" pid="3" name="ContentType">
    <vt:lpwstr>Document</vt:lpwstr>
  </property>
  <property fmtid="{D5CDD505-2E9C-101B-9397-08002B2CF9AE}" pid="4" name="ContentTypeId">
    <vt:lpwstr>0x01010010F118693505254C8AC2CDD6101A6B50</vt:lpwstr>
  </property>
  <property fmtid="{D5CDD505-2E9C-101B-9397-08002B2CF9AE}" pid="5" name="EnterpriseDocumentLanguage">
    <vt:lpwstr>2;#eng|39540796-0396-4e54-afe9-a602f28bbe8f</vt:lpwstr>
  </property>
  <property fmtid="{D5CDD505-2E9C-101B-9397-08002B2CF9AE}" pid="6" name="EnterpriseRecordSeriesCode">
    <vt:lpwstr>1;#ADM130|70dc3311-3e76-421c-abfa-d108df48853c</vt:lpwstr>
  </property>
  <property fmtid="{D5CDD505-2E9C-101B-9397-08002B2CF9AE}" pid="7" name="Order">
    <vt:r8>32600</vt:r8>
  </property>
  <property fmtid="{D5CDD505-2E9C-101B-9397-08002B2CF9AE}" pid="8" name="URL">
    <vt:lpwstr/>
  </property>
  <property fmtid="{D5CDD505-2E9C-101B-9397-08002B2CF9AE}" pid="9" name="xd_ProgID">
    <vt:lpwstr/>
  </property>
  <property fmtid="{D5CDD505-2E9C-101B-9397-08002B2CF9AE}" pid="10" name="TemplateUrl">
    <vt:lpwstr/>
  </property>
  <property fmtid="{D5CDD505-2E9C-101B-9397-08002B2CF9AE}" pid="11" name="MediaServiceImageTags">
    <vt:lpwstr/>
  </property>
</Properties>
</file>