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E26D387-5A1E-4685-A789-6649B8F5E5C4}" name="Claire Griffiths, MD, MPH" initials="CG" userId="S::cgriffiths@mjhlifesciences.com::6ef5b3e5-9510-4ed8-a5f0-e6d9fa8b43f8" providerId="AD"/>
  <p188:author id="{2A88BBB9-539E-3134-B746-7625A1D9FE41}" name="Lara Bowers" initials="LB" userId="S::lbowers@gotoper.com::54f9060e-d36e-4443-a4fe-67be92029dc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A4CF"/>
    <a:srgbClr val="12C0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4E8B12-08D4-4507-A202-0D45CBD50258}" v="10" dt="2025-08-29T16:49:41.6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a Gatto" userId="6a49b8f0-f1dc-468c-a185-a53e73b9de8f" providerId="ADAL" clId="{414E8B12-08D4-4507-A202-0D45CBD50258}"/>
    <pc:docChg chg="undo custSel modSld">
      <pc:chgData name="Krista Gatto" userId="6a49b8f0-f1dc-468c-a185-a53e73b9de8f" providerId="ADAL" clId="{414E8B12-08D4-4507-A202-0D45CBD50258}" dt="2025-08-29T16:50:50.349" v="207" actId="207"/>
      <pc:docMkLst>
        <pc:docMk/>
      </pc:docMkLst>
      <pc:sldChg chg="addSp modSp mod">
        <pc:chgData name="Krista Gatto" userId="6a49b8f0-f1dc-468c-a185-a53e73b9de8f" providerId="ADAL" clId="{414E8B12-08D4-4507-A202-0D45CBD50258}" dt="2025-08-29T16:50:50.349" v="207" actId="207"/>
        <pc:sldMkLst>
          <pc:docMk/>
          <pc:sldMk cId="2621350524" sldId="256"/>
        </pc:sldMkLst>
        <pc:spChg chg="mod">
          <ac:chgData name="Krista Gatto" userId="6a49b8f0-f1dc-468c-a185-a53e73b9de8f" providerId="ADAL" clId="{414E8B12-08D4-4507-A202-0D45CBD50258}" dt="2025-08-29T16:43:48.049" v="73" actId="12788"/>
          <ac:spMkLst>
            <pc:docMk/>
            <pc:sldMk cId="2621350524" sldId="256"/>
            <ac:spMk id="3" creationId="{E9D328A1-3E9E-95D9-BB56-CA8EC60A3A8C}"/>
          </ac:spMkLst>
        </pc:spChg>
        <pc:spChg chg="add mod">
          <ac:chgData name="Krista Gatto" userId="6a49b8f0-f1dc-468c-a185-a53e73b9de8f" providerId="ADAL" clId="{414E8B12-08D4-4507-A202-0D45CBD50258}" dt="2025-08-29T16:50:50.349" v="207" actId="207"/>
          <ac:spMkLst>
            <pc:docMk/>
            <pc:sldMk cId="2621350524" sldId="256"/>
            <ac:spMk id="4" creationId="{2CD261B9-C5DE-F512-7923-018F382B487C}"/>
          </ac:spMkLst>
        </pc:spChg>
        <pc:spChg chg="mod">
          <ac:chgData name="Krista Gatto" userId="6a49b8f0-f1dc-468c-a185-a53e73b9de8f" providerId="ADAL" clId="{414E8B12-08D4-4507-A202-0D45CBD50258}" dt="2025-08-29T16:44:16.058" v="75" actId="2711"/>
          <ac:spMkLst>
            <pc:docMk/>
            <pc:sldMk cId="2621350524" sldId="256"/>
            <ac:spMk id="5" creationId="{A9ACBD4F-1D95-F897-CF17-8B308FB5B6EC}"/>
          </ac:spMkLst>
        </pc:spChg>
        <pc:spChg chg="mod">
          <ac:chgData name="Krista Gatto" userId="6a49b8f0-f1dc-468c-a185-a53e73b9de8f" providerId="ADAL" clId="{414E8B12-08D4-4507-A202-0D45CBD50258}" dt="2025-08-29T16:43:28.206" v="70" actId="2711"/>
          <ac:spMkLst>
            <pc:docMk/>
            <pc:sldMk cId="2621350524" sldId="256"/>
            <ac:spMk id="6" creationId="{F196BFBE-1B3C-DB74-66FD-B562FE7151F5}"/>
          </ac:spMkLst>
        </pc:spChg>
        <pc:spChg chg="mod">
          <ac:chgData name="Krista Gatto" userId="6a49b8f0-f1dc-468c-a185-a53e73b9de8f" providerId="ADAL" clId="{414E8B12-08D4-4507-A202-0D45CBD50258}" dt="2025-08-29T16:44:25.446" v="76" actId="2711"/>
          <ac:spMkLst>
            <pc:docMk/>
            <pc:sldMk cId="2621350524" sldId="256"/>
            <ac:spMk id="10" creationId="{65EFFB85-5D12-D93E-B5BB-DDB4E5598404}"/>
          </ac:spMkLst>
        </pc:spChg>
        <pc:spChg chg="mod">
          <ac:chgData name="Krista Gatto" userId="6a49b8f0-f1dc-468c-a185-a53e73b9de8f" providerId="ADAL" clId="{414E8B12-08D4-4507-A202-0D45CBD50258}" dt="2025-08-29T16:46:31.728" v="94" actId="2711"/>
          <ac:spMkLst>
            <pc:docMk/>
            <pc:sldMk cId="2621350524" sldId="256"/>
            <ac:spMk id="19" creationId="{CF4F7018-DBFF-0AB3-A8A6-FDF115E4DDA9}"/>
          </ac:spMkLst>
        </pc:spChg>
        <pc:spChg chg="mod">
          <ac:chgData name="Krista Gatto" userId="6a49b8f0-f1dc-468c-a185-a53e73b9de8f" providerId="ADAL" clId="{414E8B12-08D4-4507-A202-0D45CBD50258}" dt="2025-08-29T16:44:08.198" v="74" actId="2711"/>
          <ac:spMkLst>
            <pc:docMk/>
            <pc:sldMk cId="2621350524" sldId="256"/>
            <ac:spMk id="20" creationId="{DDD17C7B-085A-030C-0198-DCADCDCFBDFE}"/>
          </ac:spMkLst>
        </pc:spChg>
        <pc:spChg chg="mod">
          <ac:chgData name="Krista Gatto" userId="6a49b8f0-f1dc-468c-a185-a53e73b9de8f" providerId="ADAL" clId="{414E8B12-08D4-4507-A202-0D45CBD50258}" dt="2025-08-29T16:45:13.731" v="83" actId="2711"/>
          <ac:spMkLst>
            <pc:docMk/>
            <pc:sldMk cId="2621350524" sldId="256"/>
            <ac:spMk id="21" creationId="{52EED2C5-8664-7FA0-72EA-FB774FE54D6D}"/>
          </ac:spMkLst>
        </pc:spChg>
        <pc:spChg chg="mod">
          <ac:chgData name="Krista Gatto" userId="6a49b8f0-f1dc-468c-a185-a53e73b9de8f" providerId="ADAL" clId="{414E8B12-08D4-4507-A202-0D45CBD50258}" dt="2025-08-29T16:46:25.115" v="93" actId="2711"/>
          <ac:spMkLst>
            <pc:docMk/>
            <pc:sldMk cId="2621350524" sldId="256"/>
            <ac:spMk id="22" creationId="{9B8ACF22-016F-FEC9-58E4-33A2E4DA8BFF}"/>
          </ac:spMkLst>
        </pc:spChg>
        <pc:spChg chg="mod">
          <ac:chgData name="Krista Gatto" userId="6a49b8f0-f1dc-468c-a185-a53e73b9de8f" providerId="ADAL" clId="{414E8B12-08D4-4507-A202-0D45CBD50258}" dt="2025-08-29T16:45:48.527" v="88" actId="2711"/>
          <ac:spMkLst>
            <pc:docMk/>
            <pc:sldMk cId="2621350524" sldId="256"/>
            <ac:spMk id="23" creationId="{BD7F037E-E449-D9BB-E72C-BF7C5E6C7CDD}"/>
          </ac:spMkLst>
        </pc:spChg>
        <pc:spChg chg="mod">
          <ac:chgData name="Krista Gatto" userId="6a49b8f0-f1dc-468c-a185-a53e73b9de8f" providerId="ADAL" clId="{414E8B12-08D4-4507-A202-0D45CBD50258}" dt="2025-08-29T16:45:20.877" v="84" actId="2711"/>
          <ac:spMkLst>
            <pc:docMk/>
            <pc:sldMk cId="2621350524" sldId="256"/>
            <ac:spMk id="27" creationId="{3257C2D1-6BF9-FE25-5EC3-85F4848E27ED}"/>
          </ac:spMkLst>
        </pc:spChg>
        <pc:spChg chg="mod">
          <ac:chgData name="Krista Gatto" userId="6a49b8f0-f1dc-468c-a185-a53e73b9de8f" providerId="ADAL" clId="{414E8B12-08D4-4507-A202-0D45CBD50258}" dt="2025-08-29T16:45:57.151" v="89" actId="2711"/>
          <ac:spMkLst>
            <pc:docMk/>
            <pc:sldMk cId="2621350524" sldId="256"/>
            <ac:spMk id="28" creationId="{D1FDD7F1-4B9E-CA01-0EEC-853844F9747A}"/>
          </ac:spMkLst>
        </pc:spChg>
        <pc:spChg chg="mod">
          <ac:chgData name="Krista Gatto" userId="6a49b8f0-f1dc-468c-a185-a53e73b9de8f" providerId="ADAL" clId="{414E8B12-08D4-4507-A202-0D45CBD50258}" dt="2025-08-29T16:44:44.596" v="79" actId="2711"/>
          <ac:spMkLst>
            <pc:docMk/>
            <pc:sldMk cId="2621350524" sldId="256"/>
            <ac:spMk id="29" creationId="{BB964F1F-B2C9-3A83-5BA5-A19878BF7F09}"/>
          </ac:spMkLst>
        </pc:spChg>
        <pc:spChg chg="mod">
          <ac:chgData name="Krista Gatto" userId="6a49b8f0-f1dc-468c-a185-a53e73b9de8f" providerId="ADAL" clId="{414E8B12-08D4-4507-A202-0D45CBD50258}" dt="2025-08-29T16:44:53.262" v="80" actId="2711"/>
          <ac:spMkLst>
            <pc:docMk/>
            <pc:sldMk cId="2621350524" sldId="256"/>
            <ac:spMk id="30" creationId="{46BA45A3-4BD8-F1BF-E9AF-62B860475DB7}"/>
          </ac:spMkLst>
        </pc:spChg>
        <pc:spChg chg="mod">
          <ac:chgData name="Krista Gatto" userId="6a49b8f0-f1dc-468c-a185-a53e73b9de8f" providerId="ADAL" clId="{414E8B12-08D4-4507-A202-0D45CBD50258}" dt="2025-08-29T16:45:27.001" v="85" actId="2711"/>
          <ac:spMkLst>
            <pc:docMk/>
            <pc:sldMk cId="2621350524" sldId="256"/>
            <ac:spMk id="31" creationId="{25FF3C37-14C3-26D5-63E8-8431E31F9883}"/>
          </ac:spMkLst>
        </pc:spChg>
        <pc:spChg chg="mod">
          <ac:chgData name="Krista Gatto" userId="6a49b8f0-f1dc-468c-a185-a53e73b9de8f" providerId="ADAL" clId="{414E8B12-08D4-4507-A202-0D45CBD50258}" dt="2025-08-29T16:47:20.535" v="101" actId="14100"/>
          <ac:spMkLst>
            <pc:docMk/>
            <pc:sldMk cId="2621350524" sldId="256"/>
            <ac:spMk id="32" creationId="{64FAC8A2-9805-AB20-7EEE-D5A92237A06F}"/>
          </ac:spMkLst>
        </pc:spChg>
        <pc:spChg chg="mod">
          <ac:chgData name="Krista Gatto" userId="6a49b8f0-f1dc-468c-a185-a53e73b9de8f" providerId="ADAL" clId="{414E8B12-08D4-4507-A202-0D45CBD50258}" dt="2025-08-29T16:45:32.803" v="86" actId="2711"/>
          <ac:spMkLst>
            <pc:docMk/>
            <pc:sldMk cId="2621350524" sldId="256"/>
            <ac:spMk id="33" creationId="{40EE5A99-EB73-6787-83D2-C49AB32B6740}"/>
          </ac:spMkLst>
        </pc:spChg>
        <pc:spChg chg="mod">
          <ac:chgData name="Krista Gatto" userId="6a49b8f0-f1dc-468c-a185-a53e73b9de8f" providerId="ADAL" clId="{414E8B12-08D4-4507-A202-0D45CBD50258}" dt="2025-08-29T16:46:04.581" v="90" actId="2711"/>
          <ac:spMkLst>
            <pc:docMk/>
            <pc:sldMk cId="2621350524" sldId="256"/>
            <ac:spMk id="34" creationId="{AC93960A-648D-15E9-CE4D-D76E89AA0A63}"/>
          </ac:spMkLst>
        </pc:spChg>
        <pc:spChg chg="mod">
          <ac:chgData name="Krista Gatto" userId="6a49b8f0-f1dc-468c-a185-a53e73b9de8f" providerId="ADAL" clId="{414E8B12-08D4-4507-A202-0D45CBD50258}" dt="2025-08-29T16:46:49.749" v="97" actId="2711"/>
          <ac:spMkLst>
            <pc:docMk/>
            <pc:sldMk cId="2621350524" sldId="256"/>
            <ac:spMk id="35" creationId="{FEEFBB64-754D-5451-E75E-77A207EB41B4}"/>
          </ac:spMkLst>
        </pc:spChg>
        <pc:spChg chg="mod">
          <ac:chgData name="Krista Gatto" userId="6a49b8f0-f1dc-468c-a185-a53e73b9de8f" providerId="ADAL" clId="{414E8B12-08D4-4507-A202-0D45CBD50258}" dt="2025-08-29T16:44:58.782" v="81" actId="2711"/>
          <ac:spMkLst>
            <pc:docMk/>
            <pc:sldMk cId="2621350524" sldId="256"/>
            <ac:spMk id="36" creationId="{CB1DD1BB-B72D-7D1F-DBDC-3F07769C9719}"/>
          </ac:spMkLst>
        </pc:spChg>
        <pc:spChg chg="mod">
          <ac:chgData name="Krista Gatto" userId="6a49b8f0-f1dc-468c-a185-a53e73b9de8f" providerId="ADAL" clId="{414E8B12-08D4-4507-A202-0D45CBD50258}" dt="2025-08-29T16:44:33.132" v="77" actId="2711"/>
          <ac:spMkLst>
            <pc:docMk/>
            <pc:sldMk cId="2621350524" sldId="256"/>
            <ac:spMk id="37" creationId="{9E2F07F3-6F1F-46E5-FA44-012FB729CCAF}"/>
          </ac:spMkLst>
        </pc:spChg>
        <pc:spChg chg="mod">
          <ac:chgData name="Krista Gatto" userId="6a49b8f0-f1dc-468c-a185-a53e73b9de8f" providerId="ADAL" clId="{414E8B12-08D4-4507-A202-0D45CBD50258}" dt="2025-08-29T16:46:57.691" v="98" actId="2711"/>
          <ac:spMkLst>
            <pc:docMk/>
            <pc:sldMk cId="2621350524" sldId="256"/>
            <ac:spMk id="38" creationId="{3A147CC1-AE69-08F8-11F2-0725E5DBF095}"/>
          </ac:spMkLst>
        </pc:spChg>
        <pc:spChg chg="mod">
          <ac:chgData name="Krista Gatto" userId="6a49b8f0-f1dc-468c-a185-a53e73b9de8f" providerId="ADAL" clId="{414E8B12-08D4-4507-A202-0D45CBD50258}" dt="2025-08-29T16:46:11.614" v="91" actId="2711"/>
          <ac:spMkLst>
            <pc:docMk/>
            <pc:sldMk cId="2621350524" sldId="256"/>
            <ac:spMk id="39" creationId="{600229F4-DF76-D843-DEFE-67848C82150C}"/>
          </ac:spMkLst>
        </pc:spChg>
        <pc:spChg chg="mod">
          <ac:chgData name="Krista Gatto" userId="6a49b8f0-f1dc-468c-a185-a53e73b9de8f" providerId="ADAL" clId="{414E8B12-08D4-4507-A202-0D45CBD50258}" dt="2025-08-29T16:45:40.981" v="87" actId="2711"/>
          <ac:spMkLst>
            <pc:docMk/>
            <pc:sldMk cId="2621350524" sldId="256"/>
            <ac:spMk id="40" creationId="{72E45BF2-385F-7BA2-F14F-7FD58DA01381}"/>
          </ac:spMkLst>
        </pc:spChg>
        <pc:spChg chg="mod">
          <ac:chgData name="Krista Gatto" userId="6a49b8f0-f1dc-468c-a185-a53e73b9de8f" providerId="ADAL" clId="{414E8B12-08D4-4507-A202-0D45CBD50258}" dt="2025-08-29T16:45:05.704" v="82" actId="2711"/>
          <ac:spMkLst>
            <pc:docMk/>
            <pc:sldMk cId="2621350524" sldId="256"/>
            <ac:spMk id="41" creationId="{F202B3F1-C3E1-D3EB-FE0B-1970D6774BC2}"/>
          </ac:spMkLst>
        </pc:spChg>
        <pc:spChg chg="mod">
          <ac:chgData name="Krista Gatto" userId="6a49b8f0-f1dc-468c-a185-a53e73b9de8f" providerId="ADAL" clId="{414E8B12-08D4-4507-A202-0D45CBD50258}" dt="2025-08-29T16:44:38.636" v="78" actId="2711"/>
          <ac:spMkLst>
            <pc:docMk/>
            <pc:sldMk cId="2621350524" sldId="256"/>
            <ac:spMk id="42" creationId="{CFAA3701-F8BB-E890-0C9D-7D777CF8A22A}"/>
          </ac:spMkLst>
        </pc:spChg>
        <pc:spChg chg="mod">
          <ac:chgData name="Krista Gatto" userId="6a49b8f0-f1dc-468c-a185-a53e73b9de8f" providerId="ADAL" clId="{414E8B12-08D4-4507-A202-0D45CBD50258}" dt="2025-08-29T16:47:05.817" v="99" actId="2711"/>
          <ac:spMkLst>
            <pc:docMk/>
            <pc:sldMk cId="2621350524" sldId="256"/>
            <ac:spMk id="43" creationId="{364A7219-376F-284D-76DB-74F636760AB7}"/>
          </ac:spMkLst>
        </pc:spChg>
        <pc:spChg chg="mod">
          <ac:chgData name="Krista Gatto" userId="6a49b8f0-f1dc-468c-a185-a53e73b9de8f" providerId="ADAL" clId="{414E8B12-08D4-4507-A202-0D45CBD50258}" dt="2025-08-29T16:46:18.151" v="92" actId="2711"/>
          <ac:spMkLst>
            <pc:docMk/>
            <pc:sldMk cId="2621350524" sldId="256"/>
            <ac:spMk id="44" creationId="{AE80D129-D853-4A08-BCC9-967D8EEB5149}"/>
          </ac:spMkLst>
        </pc:spChg>
      </pc:sldChg>
      <pc:sldChg chg="modSp mod">
        <pc:chgData name="Krista Gatto" userId="6a49b8f0-f1dc-468c-a185-a53e73b9de8f" providerId="ADAL" clId="{414E8B12-08D4-4507-A202-0D45CBD50258}" dt="2025-08-29T16:43:13.342" v="68" actId="2711"/>
        <pc:sldMkLst>
          <pc:docMk/>
          <pc:sldMk cId="697948378" sldId="257"/>
        </pc:sldMkLst>
        <pc:spChg chg="mod">
          <ac:chgData name="Krista Gatto" userId="6a49b8f0-f1dc-468c-a185-a53e73b9de8f" providerId="ADAL" clId="{414E8B12-08D4-4507-A202-0D45CBD50258}" dt="2025-08-29T16:41:44.461" v="54" actId="2711"/>
          <ac:spMkLst>
            <pc:docMk/>
            <pc:sldMk cId="697948378" sldId="257"/>
            <ac:spMk id="3" creationId="{6F38EDF5-3AD9-C804-90D4-1BBA2300F221}"/>
          </ac:spMkLst>
        </pc:spChg>
        <pc:spChg chg="mod">
          <ac:chgData name="Krista Gatto" userId="6a49b8f0-f1dc-468c-a185-a53e73b9de8f" providerId="ADAL" clId="{414E8B12-08D4-4507-A202-0D45CBD50258}" dt="2025-08-29T16:42:02.752" v="56" actId="2711"/>
          <ac:spMkLst>
            <pc:docMk/>
            <pc:sldMk cId="697948378" sldId="257"/>
            <ac:spMk id="4" creationId="{91744615-08AD-DBCA-3E90-5A9F521ADB95}"/>
          </ac:spMkLst>
        </pc:spChg>
        <pc:spChg chg="mod">
          <ac:chgData name="Krista Gatto" userId="6a49b8f0-f1dc-468c-a185-a53e73b9de8f" providerId="ADAL" clId="{414E8B12-08D4-4507-A202-0D45CBD50258}" dt="2025-08-29T16:41:55.415" v="55" actId="2711"/>
          <ac:spMkLst>
            <pc:docMk/>
            <pc:sldMk cId="697948378" sldId="257"/>
            <ac:spMk id="8" creationId="{DFD5724F-37BA-DD60-03F2-3715C7276FCD}"/>
          </ac:spMkLst>
        </pc:spChg>
        <pc:spChg chg="mod">
          <ac:chgData name="Krista Gatto" userId="6a49b8f0-f1dc-468c-a185-a53e73b9de8f" providerId="ADAL" clId="{414E8B12-08D4-4507-A202-0D45CBD50258}" dt="2025-08-29T16:43:02.271" v="66" actId="2711"/>
          <ac:spMkLst>
            <pc:docMk/>
            <pc:sldMk cId="697948378" sldId="257"/>
            <ac:spMk id="15" creationId="{891FC1EE-9DB4-DCBF-D422-D52E0C6141C3}"/>
          </ac:spMkLst>
        </pc:spChg>
        <pc:spChg chg="mod">
          <ac:chgData name="Krista Gatto" userId="6a49b8f0-f1dc-468c-a185-a53e73b9de8f" providerId="ADAL" clId="{414E8B12-08D4-4507-A202-0D45CBD50258}" dt="2025-08-29T16:43:07.740" v="67" actId="2711"/>
          <ac:spMkLst>
            <pc:docMk/>
            <pc:sldMk cId="697948378" sldId="257"/>
            <ac:spMk id="16" creationId="{26EE3690-0768-A8E0-3687-DC7194ABFC0D}"/>
          </ac:spMkLst>
        </pc:spChg>
        <pc:spChg chg="mod">
          <ac:chgData name="Krista Gatto" userId="6a49b8f0-f1dc-468c-a185-a53e73b9de8f" providerId="ADAL" clId="{414E8B12-08D4-4507-A202-0D45CBD50258}" dt="2025-08-29T16:43:13.342" v="68" actId="2711"/>
          <ac:spMkLst>
            <pc:docMk/>
            <pc:sldMk cId="697948378" sldId="257"/>
            <ac:spMk id="20" creationId="{DA0561CF-D9CC-A005-DDDE-F407053D4BFD}"/>
          </ac:spMkLst>
        </pc:spChg>
        <pc:graphicFrameChg chg="mod">
          <ac:chgData name="Krista Gatto" userId="6a49b8f0-f1dc-468c-a185-a53e73b9de8f" providerId="ADAL" clId="{414E8B12-08D4-4507-A202-0D45CBD50258}" dt="2025-08-29T16:42:53.939" v="65" actId="2711"/>
          <ac:graphicFrameMkLst>
            <pc:docMk/>
            <pc:sldMk cId="697948378" sldId="257"/>
            <ac:graphicFrameMk id="2" creationId="{BCB58D9F-FCD3-A50D-BE2F-7C3FF111FE4C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859C9D-893C-4951-BE42-329D25672E55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9334E9-B8B6-4423-AEC8-A2F19F0842E4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Oncologists</a:t>
          </a:r>
        </a:p>
      </dgm:t>
    </dgm:pt>
    <dgm:pt modelId="{8B1F022A-EAEE-47A7-9488-38F5DF540C1A}" type="parTrans" cxnId="{2CA39D51-B9A6-4559-887C-19ECEBBEB88F}">
      <dgm:prSet/>
      <dgm:spPr/>
      <dgm:t>
        <a:bodyPr/>
        <a:lstStyle/>
        <a:p>
          <a:endParaRPr lang="en-US"/>
        </a:p>
      </dgm:t>
    </dgm:pt>
    <dgm:pt modelId="{8E691511-9308-4FDB-A8CD-B19AEC7AB53C}" type="sibTrans" cxnId="{2CA39D51-B9A6-4559-887C-19ECEBBEB88F}">
      <dgm:prSet/>
      <dgm:spPr/>
      <dgm:t>
        <a:bodyPr/>
        <a:lstStyle/>
        <a:p>
          <a:endParaRPr lang="en-US"/>
        </a:p>
      </dgm:t>
    </dgm:pt>
    <dgm:pt modelId="{64D1261F-8807-4008-BCB8-EB26B34FCA33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Specialties:</a:t>
          </a:r>
        </a:p>
      </dgm:t>
    </dgm:pt>
    <dgm:pt modelId="{42C16A93-5152-4732-9523-A0B679F12AC9}" type="parTrans" cxnId="{4A85EBFB-B820-4DCB-AD92-A27BE1A03324}">
      <dgm:prSet/>
      <dgm:spPr/>
      <dgm:t>
        <a:bodyPr/>
        <a:lstStyle/>
        <a:p>
          <a:endParaRPr lang="en-US"/>
        </a:p>
      </dgm:t>
    </dgm:pt>
    <dgm:pt modelId="{5FEE972D-E160-4BDE-B726-6A31C0CD9919}" type="sibTrans" cxnId="{4A85EBFB-B820-4DCB-AD92-A27BE1A03324}">
      <dgm:prSet/>
      <dgm:spPr/>
      <dgm:t>
        <a:bodyPr/>
        <a:lstStyle/>
        <a:p>
          <a:endParaRPr lang="en-US"/>
        </a:p>
      </dgm:t>
    </dgm:pt>
    <dgm:pt modelId="{497B12B0-8353-4D67-9286-88C8E048D96B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Nurses</a:t>
          </a:r>
        </a:p>
      </dgm:t>
    </dgm:pt>
    <dgm:pt modelId="{81F8D8AB-41D0-4B93-9D0B-3DED81AAD18C}" type="parTrans" cxnId="{7A9FEE73-3E3B-4B3C-A0D5-04D1AD4E31EB}">
      <dgm:prSet/>
      <dgm:spPr/>
      <dgm:t>
        <a:bodyPr/>
        <a:lstStyle/>
        <a:p>
          <a:endParaRPr lang="en-US"/>
        </a:p>
      </dgm:t>
    </dgm:pt>
    <dgm:pt modelId="{00503AAD-076B-4D6E-9157-4CD80F9D6614}" type="sibTrans" cxnId="{7A9FEE73-3E3B-4B3C-A0D5-04D1AD4E31EB}">
      <dgm:prSet/>
      <dgm:spPr/>
      <dgm:t>
        <a:bodyPr/>
        <a:lstStyle/>
        <a:p>
          <a:endParaRPr lang="en-US"/>
        </a:p>
      </dgm:t>
    </dgm:pt>
    <dgm:pt modelId="{06D489DD-5362-4264-9F9A-0955542BBEE3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Specialties:</a:t>
          </a:r>
        </a:p>
      </dgm:t>
    </dgm:pt>
    <dgm:pt modelId="{7D6FC91D-884B-4CE8-83E5-FFE5946A3B7D}" type="parTrans" cxnId="{833E0316-B672-403E-9DF5-D214A0E2A1A2}">
      <dgm:prSet/>
      <dgm:spPr/>
      <dgm:t>
        <a:bodyPr/>
        <a:lstStyle/>
        <a:p>
          <a:endParaRPr lang="en-US"/>
        </a:p>
      </dgm:t>
    </dgm:pt>
    <dgm:pt modelId="{3B4F0138-B68E-4346-B1AC-3CF4E1F8D532}" type="sibTrans" cxnId="{833E0316-B672-403E-9DF5-D214A0E2A1A2}">
      <dgm:prSet/>
      <dgm:spPr/>
      <dgm:t>
        <a:bodyPr/>
        <a:lstStyle/>
        <a:p>
          <a:endParaRPr lang="en-US"/>
        </a:p>
      </dgm:t>
    </dgm:pt>
    <dgm:pt modelId="{2DFA35E1-83DE-444E-B42E-0D1357DCDACE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gm:t>
    </dgm:pt>
    <dgm:pt modelId="{4597442D-FE33-46FD-93FC-109D5077A04E}" type="parTrans" cxnId="{03854A15-ED27-4616-9E66-864D4F760CC9}">
      <dgm:prSet/>
      <dgm:spPr/>
      <dgm:t>
        <a:bodyPr/>
        <a:lstStyle/>
        <a:p>
          <a:endParaRPr lang="en-US"/>
        </a:p>
      </dgm:t>
    </dgm:pt>
    <dgm:pt modelId="{E4DF6596-22A9-4E4F-A329-B40B74B1E09A}" type="sibTrans" cxnId="{03854A15-ED27-4616-9E66-864D4F760CC9}">
      <dgm:prSet/>
      <dgm:spPr/>
      <dgm:t>
        <a:bodyPr/>
        <a:lstStyle/>
        <a:p>
          <a:endParaRPr lang="en-US"/>
        </a:p>
      </dgm:t>
    </dgm:pt>
    <dgm:pt modelId="{B0D19B41-A795-4FE2-9803-AC471C13E004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US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Social Workers</a:t>
          </a:r>
        </a:p>
      </dgm:t>
    </dgm:pt>
    <dgm:pt modelId="{50A20451-57E5-43D5-8F43-B62C6CEE1023}" type="parTrans" cxnId="{8AA1E534-AE3F-4608-871A-B59E26DC7CB5}">
      <dgm:prSet/>
      <dgm:spPr/>
      <dgm:t>
        <a:bodyPr/>
        <a:lstStyle/>
        <a:p>
          <a:endParaRPr lang="en-US"/>
        </a:p>
      </dgm:t>
    </dgm:pt>
    <dgm:pt modelId="{01067856-3663-421F-B9C5-0CDA47E77E3C}" type="sibTrans" cxnId="{8AA1E534-AE3F-4608-871A-B59E26DC7CB5}">
      <dgm:prSet/>
      <dgm:spPr/>
      <dgm:t>
        <a:bodyPr/>
        <a:lstStyle/>
        <a:p>
          <a:endParaRPr lang="en-US"/>
        </a:p>
      </dgm:t>
    </dgm:pt>
    <dgm:pt modelId="{E6FEDF76-7EE4-4DD1-9BB6-2F01F62C6FC9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gm:t>
    </dgm:pt>
    <dgm:pt modelId="{A2CA40F9-C95A-48AC-99EC-2116E42615C0}" type="parTrans" cxnId="{CE15CFB3-83DB-42D5-93EF-5D59D9EA29B4}">
      <dgm:prSet/>
      <dgm:spPr/>
      <dgm:t>
        <a:bodyPr/>
        <a:lstStyle/>
        <a:p>
          <a:endParaRPr lang="en-US"/>
        </a:p>
      </dgm:t>
    </dgm:pt>
    <dgm:pt modelId="{AB0DF9B1-3A09-4CE5-B92A-C4493FE4711E}" type="sibTrans" cxnId="{CE15CFB3-83DB-42D5-93EF-5D59D9EA29B4}">
      <dgm:prSet/>
      <dgm:spPr/>
      <dgm:t>
        <a:bodyPr/>
        <a:lstStyle/>
        <a:p>
          <a:endParaRPr lang="en-US"/>
        </a:p>
      </dgm:t>
    </dgm:pt>
    <dgm:pt modelId="{E7C7820D-2C04-45A4-A1D2-C9D22F767498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gm:t>
    </dgm:pt>
    <dgm:pt modelId="{B8B6B1CB-2D72-425C-A500-79C215777AE1}" type="sibTrans" cxnId="{19F9A401-44A3-4DE2-83AD-22D4F8C92FCE}">
      <dgm:prSet/>
      <dgm:spPr/>
      <dgm:t>
        <a:bodyPr/>
        <a:lstStyle/>
        <a:p>
          <a:endParaRPr lang="en-US"/>
        </a:p>
      </dgm:t>
    </dgm:pt>
    <dgm:pt modelId="{5427FE93-6CF9-4DD0-A666-F27CBD9635AD}" type="parTrans" cxnId="{19F9A401-44A3-4DE2-83AD-22D4F8C92FCE}">
      <dgm:prSet/>
      <dgm:spPr/>
      <dgm:t>
        <a:bodyPr/>
        <a:lstStyle/>
        <a:p>
          <a:endParaRPr lang="en-US"/>
        </a:p>
      </dgm:t>
    </dgm:pt>
    <dgm:pt modelId="{46BC19F1-2D79-43E8-BE3E-C22BFFDB61B0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Specialties</a:t>
          </a:r>
          <a:r>
            <a:rPr lang="en-US" dirty="0"/>
            <a:t>:</a:t>
          </a:r>
        </a:p>
      </dgm:t>
    </dgm:pt>
    <dgm:pt modelId="{EA7FDD58-E36D-46F3-AFA7-50949C450862}" type="sibTrans" cxnId="{B5146BFD-256A-4926-BF98-59F26173A054}">
      <dgm:prSet/>
      <dgm:spPr/>
      <dgm:t>
        <a:bodyPr/>
        <a:lstStyle/>
        <a:p>
          <a:endParaRPr lang="en-US"/>
        </a:p>
      </dgm:t>
    </dgm:pt>
    <dgm:pt modelId="{1EA0334F-C8A6-4529-82F5-1AD9FD344D54}" type="parTrans" cxnId="{B5146BFD-256A-4926-BF98-59F26173A054}">
      <dgm:prSet/>
      <dgm:spPr/>
      <dgm:t>
        <a:bodyPr/>
        <a:lstStyle/>
        <a:p>
          <a:endParaRPr lang="en-US"/>
        </a:p>
      </dgm:t>
    </dgm:pt>
    <dgm:pt modelId="{672BAE16-C958-4F1A-B02B-C2CB3572DC17}" type="pres">
      <dgm:prSet presAssocID="{D8859C9D-893C-4951-BE42-329D25672E55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</dgm:pt>
    <dgm:pt modelId="{343A5ABF-2836-4817-A2EB-528B266A1255}" type="pres">
      <dgm:prSet presAssocID="{AE9334E9-B8B6-4423-AEC8-A2F19F0842E4}" presName="composite" presStyleCnt="0"/>
      <dgm:spPr/>
    </dgm:pt>
    <dgm:pt modelId="{141C91A5-D024-416D-A11C-9607E4237C06}" type="pres">
      <dgm:prSet presAssocID="{AE9334E9-B8B6-4423-AEC8-A2F19F0842E4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</dgm:pt>
    <dgm:pt modelId="{8AFE5B32-8909-45A9-B245-97C4100653A5}" type="pres">
      <dgm:prSet presAssocID="{AE9334E9-B8B6-4423-AEC8-A2F19F0842E4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</dgm:pt>
    <dgm:pt modelId="{0FBE953B-6959-4437-9BD8-63ECD523541F}" type="pres">
      <dgm:prSet presAssocID="{AE9334E9-B8B6-4423-AEC8-A2F19F0842E4}" presName="Accent" presStyleLbl="parChTrans1D1" presStyleIdx="0" presStyleCnt="3"/>
      <dgm:spPr/>
    </dgm:pt>
    <dgm:pt modelId="{77CA2FD2-F124-495F-9674-BED1F414F08B}" type="pres">
      <dgm:prSet presAssocID="{AE9334E9-B8B6-4423-AEC8-A2F19F0842E4}" presName="Child" presStyleLbl="revTx" presStyleIdx="1" presStyleCnt="6">
        <dgm:presLayoutVars>
          <dgm:chMax val="0"/>
          <dgm:chPref val="0"/>
          <dgm:bulletEnabled val="1"/>
        </dgm:presLayoutVars>
      </dgm:prSet>
      <dgm:spPr/>
    </dgm:pt>
    <dgm:pt modelId="{B0157FB1-EF54-4B55-BF04-32129D45EC70}" type="pres">
      <dgm:prSet presAssocID="{8E691511-9308-4FDB-A8CD-B19AEC7AB53C}" presName="sibTrans" presStyleCnt="0"/>
      <dgm:spPr/>
    </dgm:pt>
    <dgm:pt modelId="{026B653B-9AE6-4D59-B0AE-4C7CAF1863FE}" type="pres">
      <dgm:prSet presAssocID="{497B12B0-8353-4D67-9286-88C8E048D96B}" presName="composite" presStyleCnt="0"/>
      <dgm:spPr/>
    </dgm:pt>
    <dgm:pt modelId="{EABF8AAC-D29A-428B-B233-D4E3363C4A94}" type="pres">
      <dgm:prSet presAssocID="{497B12B0-8353-4D67-9286-88C8E048D96B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</dgm:pt>
    <dgm:pt modelId="{58265BA7-1DF0-46FC-8518-3E7E11C79136}" type="pres">
      <dgm:prSet presAssocID="{497B12B0-8353-4D67-9286-88C8E048D96B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</dgm:pt>
    <dgm:pt modelId="{7C0D560C-7EC9-4F2E-BB25-8ECEE4A170B2}" type="pres">
      <dgm:prSet presAssocID="{497B12B0-8353-4D67-9286-88C8E048D96B}" presName="Accent" presStyleLbl="parChTrans1D1" presStyleIdx="1" presStyleCnt="3"/>
      <dgm:spPr/>
    </dgm:pt>
    <dgm:pt modelId="{42411C90-FC34-4A70-817C-2687FC006656}" type="pres">
      <dgm:prSet presAssocID="{497B12B0-8353-4D67-9286-88C8E048D96B}" presName="Child" presStyleLbl="revTx" presStyleIdx="3" presStyleCnt="6">
        <dgm:presLayoutVars>
          <dgm:chMax val="0"/>
          <dgm:chPref val="0"/>
          <dgm:bulletEnabled val="1"/>
        </dgm:presLayoutVars>
      </dgm:prSet>
      <dgm:spPr/>
    </dgm:pt>
    <dgm:pt modelId="{C12777F8-2C1E-4708-BE61-AEBCF02D7A66}" type="pres">
      <dgm:prSet presAssocID="{00503AAD-076B-4D6E-9157-4CD80F9D6614}" presName="sibTrans" presStyleCnt="0"/>
      <dgm:spPr/>
    </dgm:pt>
    <dgm:pt modelId="{66E61B7A-95C9-48A3-B2AC-85843E3E3FA5}" type="pres">
      <dgm:prSet presAssocID="{B0D19B41-A795-4FE2-9803-AC471C13E004}" presName="composite" presStyleCnt="0"/>
      <dgm:spPr/>
    </dgm:pt>
    <dgm:pt modelId="{F0426BB7-B0D9-4559-A040-EC251E79E143}" type="pres">
      <dgm:prSet presAssocID="{B0D19B41-A795-4FE2-9803-AC471C13E004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</dgm:pt>
    <dgm:pt modelId="{74D2A4CE-F668-4E69-A01D-E92516FCB665}" type="pres">
      <dgm:prSet presAssocID="{B0D19B41-A795-4FE2-9803-AC471C13E004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</dgm:pt>
    <dgm:pt modelId="{925D110F-C2A8-4F66-B2FA-732BD945676E}" type="pres">
      <dgm:prSet presAssocID="{B0D19B41-A795-4FE2-9803-AC471C13E004}" presName="Accent" presStyleLbl="parChTrans1D1" presStyleIdx="2" presStyleCnt="3"/>
      <dgm:spPr/>
    </dgm:pt>
    <dgm:pt modelId="{F4881B09-0E6C-4A89-86B6-49FA67F52515}" type="pres">
      <dgm:prSet presAssocID="{B0D19B41-A795-4FE2-9803-AC471C13E004}" presName="Child" presStyleLbl="revTx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19F9A401-44A3-4DE2-83AD-22D4F8C92FCE}" srcId="{AE9334E9-B8B6-4423-AEC8-A2F19F0842E4}" destId="{E7C7820D-2C04-45A4-A1D2-C9D22F767498}" srcOrd="1" destOrd="0" parTransId="{5427FE93-6CF9-4DD0-A666-F27CBD9635AD}" sibTransId="{B8B6B1CB-2D72-425C-A500-79C215777AE1}"/>
    <dgm:cxn modelId="{4A0C710E-F96C-453F-BBC3-4C85832C636A}" type="presOf" srcId="{AE9334E9-B8B6-4423-AEC8-A2F19F0842E4}" destId="{8AFE5B32-8909-45A9-B245-97C4100653A5}" srcOrd="0" destOrd="0" presId="urn:microsoft.com/office/officeart/2011/layout/TabList"/>
    <dgm:cxn modelId="{87AA7113-CB3F-43C9-8DF2-B5F3913DBDFF}" type="presOf" srcId="{B0D19B41-A795-4FE2-9803-AC471C13E004}" destId="{74D2A4CE-F668-4E69-A01D-E92516FCB665}" srcOrd="0" destOrd="0" presId="urn:microsoft.com/office/officeart/2011/layout/TabList"/>
    <dgm:cxn modelId="{03854A15-ED27-4616-9E66-864D4F760CC9}" srcId="{497B12B0-8353-4D67-9286-88C8E048D96B}" destId="{2DFA35E1-83DE-444E-B42E-0D1357DCDACE}" srcOrd="1" destOrd="0" parTransId="{4597442D-FE33-46FD-93FC-109D5077A04E}" sibTransId="{E4DF6596-22A9-4E4F-A329-B40B74B1E09A}"/>
    <dgm:cxn modelId="{833E0316-B672-403E-9DF5-D214A0E2A1A2}" srcId="{497B12B0-8353-4D67-9286-88C8E048D96B}" destId="{06D489DD-5362-4264-9F9A-0955542BBEE3}" srcOrd="0" destOrd="0" parTransId="{7D6FC91D-884B-4CE8-83E5-FFE5946A3B7D}" sibTransId="{3B4F0138-B68E-4346-B1AC-3CF4E1F8D532}"/>
    <dgm:cxn modelId="{336C2D30-04DA-4D2B-9633-92A499D47050}" type="presOf" srcId="{E7C7820D-2C04-45A4-A1D2-C9D22F767498}" destId="{77CA2FD2-F124-495F-9674-BED1F414F08B}" srcOrd="0" destOrd="0" presId="urn:microsoft.com/office/officeart/2011/layout/TabList"/>
    <dgm:cxn modelId="{8AA1E534-AE3F-4608-871A-B59E26DC7CB5}" srcId="{D8859C9D-893C-4951-BE42-329D25672E55}" destId="{B0D19B41-A795-4FE2-9803-AC471C13E004}" srcOrd="2" destOrd="0" parTransId="{50A20451-57E5-43D5-8F43-B62C6CEE1023}" sibTransId="{01067856-3663-421F-B9C5-0CDA47E77E3C}"/>
    <dgm:cxn modelId="{924F3B66-A1C4-4EE4-8DAF-61CB78924EFE}" type="presOf" srcId="{E6FEDF76-7EE4-4DD1-9BB6-2F01F62C6FC9}" destId="{F4881B09-0E6C-4A89-86B6-49FA67F52515}" srcOrd="0" destOrd="0" presId="urn:microsoft.com/office/officeart/2011/layout/TabList"/>
    <dgm:cxn modelId="{5116B76D-921A-4CEC-B8D3-03997C2D18B6}" type="presOf" srcId="{497B12B0-8353-4D67-9286-88C8E048D96B}" destId="{58265BA7-1DF0-46FC-8518-3E7E11C79136}" srcOrd="0" destOrd="0" presId="urn:microsoft.com/office/officeart/2011/layout/TabList"/>
    <dgm:cxn modelId="{2CA39D51-B9A6-4559-887C-19ECEBBEB88F}" srcId="{D8859C9D-893C-4951-BE42-329D25672E55}" destId="{AE9334E9-B8B6-4423-AEC8-A2F19F0842E4}" srcOrd="0" destOrd="0" parTransId="{8B1F022A-EAEE-47A7-9488-38F5DF540C1A}" sibTransId="{8E691511-9308-4FDB-A8CD-B19AEC7AB53C}"/>
    <dgm:cxn modelId="{7A9FEE73-3E3B-4B3C-A0D5-04D1AD4E31EB}" srcId="{D8859C9D-893C-4951-BE42-329D25672E55}" destId="{497B12B0-8353-4D67-9286-88C8E048D96B}" srcOrd="1" destOrd="0" parTransId="{81F8D8AB-41D0-4B93-9D0B-3DED81AAD18C}" sibTransId="{00503AAD-076B-4D6E-9157-4CD80F9D6614}"/>
    <dgm:cxn modelId="{CB6A6F7C-1F4C-43A3-B98B-AB755A1421B1}" type="presOf" srcId="{46BC19F1-2D79-43E8-BE3E-C22BFFDB61B0}" destId="{F0426BB7-B0D9-4559-A040-EC251E79E143}" srcOrd="0" destOrd="0" presId="urn:microsoft.com/office/officeart/2011/layout/TabList"/>
    <dgm:cxn modelId="{CC1AF399-FF54-478E-84A0-0C6A081891F7}" type="presOf" srcId="{2DFA35E1-83DE-444E-B42E-0D1357DCDACE}" destId="{42411C90-FC34-4A70-817C-2687FC006656}" srcOrd="0" destOrd="0" presId="urn:microsoft.com/office/officeart/2011/layout/TabList"/>
    <dgm:cxn modelId="{CE15CFB3-83DB-42D5-93EF-5D59D9EA29B4}" srcId="{B0D19B41-A795-4FE2-9803-AC471C13E004}" destId="{E6FEDF76-7EE4-4DD1-9BB6-2F01F62C6FC9}" srcOrd="1" destOrd="0" parTransId="{A2CA40F9-C95A-48AC-99EC-2116E42615C0}" sibTransId="{AB0DF9B1-3A09-4CE5-B92A-C4493FE4711E}"/>
    <dgm:cxn modelId="{2AFDB7CF-5BCA-476D-83B5-E6F46BEB52DE}" type="presOf" srcId="{64D1261F-8807-4008-BCB8-EB26B34FCA33}" destId="{141C91A5-D024-416D-A11C-9607E4237C06}" srcOrd="0" destOrd="0" presId="urn:microsoft.com/office/officeart/2011/layout/TabList"/>
    <dgm:cxn modelId="{1D0141F2-5178-4CC8-92F6-3EB7DA53C467}" type="presOf" srcId="{D8859C9D-893C-4951-BE42-329D25672E55}" destId="{672BAE16-C958-4F1A-B02B-C2CB3572DC17}" srcOrd="0" destOrd="0" presId="urn:microsoft.com/office/officeart/2011/layout/TabList"/>
    <dgm:cxn modelId="{87C855F5-9DD3-40CA-9D55-EDFFA6B2E712}" type="presOf" srcId="{06D489DD-5362-4264-9F9A-0955542BBEE3}" destId="{EABF8AAC-D29A-428B-B233-D4E3363C4A94}" srcOrd="0" destOrd="0" presId="urn:microsoft.com/office/officeart/2011/layout/TabList"/>
    <dgm:cxn modelId="{4A85EBFB-B820-4DCB-AD92-A27BE1A03324}" srcId="{AE9334E9-B8B6-4423-AEC8-A2F19F0842E4}" destId="{64D1261F-8807-4008-BCB8-EB26B34FCA33}" srcOrd="0" destOrd="0" parTransId="{42C16A93-5152-4732-9523-A0B679F12AC9}" sibTransId="{5FEE972D-E160-4BDE-B726-6A31C0CD9919}"/>
    <dgm:cxn modelId="{B5146BFD-256A-4926-BF98-59F26173A054}" srcId="{B0D19B41-A795-4FE2-9803-AC471C13E004}" destId="{46BC19F1-2D79-43E8-BE3E-C22BFFDB61B0}" srcOrd="0" destOrd="0" parTransId="{1EA0334F-C8A6-4529-82F5-1AD9FD344D54}" sibTransId="{EA7FDD58-E36D-46F3-AFA7-50949C450862}"/>
    <dgm:cxn modelId="{AD2571A9-AB65-4FF7-9816-6D241069FA49}" type="presParOf" srcId="{672BAE16-C958-4F1A-B02B-C2CB3572DC17}" destId="{343A5ABF-2836-4817-A2EB-528B266A1255}" srcOrd="0" destOrd="0" presId="urn:microsoft.com/office/officeart/2011/layout/TabList"/>
    <dgm:cxn modelId="{AC6112A0-66CB-43A5-8B4A-8B4F944A25A6}" type="presParOf" srcId="{343A5ABF-2836-4817-A2EB-528B266A1255}" destId="{141C91A5-D024-416D-A11C-9607E4237C06}" srcOrd="0" destOrd="0" presId="urn:microsoft.com/office/officeart/2011/layout/TabList"/>
    <dgm:cxn modelId="{145C4ABB-1CC5-4A2A-8AC1-28DE377AFAD5}" type="presParOf" srcId="{343A5ABF-2836-4817-A2EB-528B266A1255}" destId="{8AFE5B32-8909-45A9-B245-97C4100653A5}" srcOrd="1" destOrd="0" presId="urn:microsoft.com/office/officeart/2011/layout/TabList"/>
    <dgm:cxn modelId="{5BEEAB0F-E30C-4932-81B1-52399C66AF90}" type="presParOf" srcId="{343A5ABF-2836-4817-A2EB-528B266A1255}" destId="{0FBE953B-6959-4437-9BD8-63ECD523541F}" srcOrd="2" destOrd="0" presId="urn:microsoft.com/office/officeart/2011/layout/TabList"/>
    <dgm:cxn modelId="{EE85F3A0-D944-4C25-8602-AA56AF74F7BF}" type="presParOf" srcId="{672BAE16-C958-4F1A-B02B-C2CB3572DC17}" destId="{77CA2FD2-F124-495F-9674-BED1F414F08B}" srcOrd="1" destOrd="0" presId="urn:microsoft.com/office/officeart/2011/layout/TabList"/>
    <dgm:cxn modelId="{B08E53A6-EB6F-460B-8E86-FDFDE075A78F}" type="presParOf" srcId="{672BAE16-C958-4F1A-B02B-C2CB3572DC17}" destId="{B0157FB1-EF54-4B55-BF04-32129D45EC70}" srcOrd="2" destOrd="0" presId="urn:microsoft.com/office/officeart/2011/layout/TabList"/>
    <dgm:cxn modelId="{101D1D7B-8F9F-4A57-A97E-D9F8EA14F5F4}" type="presParOf" srcId="{672BAE16-C958-4F1A-B02B-C2CB3572DC17}" destId="{026B653B-9AE6-4D59-B0AE-4C7CAF1863FE}" srcOrd="3" destOrd="0" presId="urn:microsoft.com/office/officeart/2011/layout/TabList"/>
    <dgm:cxn modelId="{03A11419-2D84-4EC8-9682-366822DBF92D}" type="presParOf" srcId="{026B653B-9AE6-4D59-B0AE-4C7CAF1863FE}" destId="{EABF8AAC-D29A-428B-B233-D4E3363C4A94}" srcOrd="0" destOrd="0" presId="urn:microsoft.com/office/officeart/2011/layout/TabList"/>
    <dgm:cxn modelId="{58B6B861-BBF9-4E13-AA1C-FAE1938C142C}" type="presParOf" srcId="{026B653B-9AE6-4D59-B0AE-4C7CAF1863FE}" destId="{58265BA7-1DF0-46FC-8518-3E7E11C79136}" srcOrd="1" destOrd="0" presId="urn:microsoft.com/office/officeart/2011/layout/TabList"/>
    <dgm:cxn modelId="{A4BE3ACB-4685-463C-BF29-87566FA9A6DC}" type="presParOf" srcId="{026B653B-9AE6-4D59-B0AE-4C7CAF1863FE}" destId="{7C0D560C-7EC9-4F2E-BB25-8ECEE4A170B2}" srcOrd="2" destOrd="0" presId="urn:microsoft.com/office/officeart/2011/layout/TabList"/>
    <dgm:cxn modelId="{F15BF5ED-C240-47CB-A9AB-5F574981F725}" type="presParOf" srcId="{672BAE16-C958-4F1A-B02B-C2CB3572DC17}" destId="{42411C90-FC34-4A70-817C-2687FC006656}" srcOrd="4" destOrd="0" presId="urn:microsoft.com/office/officeart/2011/layout/TabList"/>
    <dgm:cxn modelId="{4D324E09-5E34-4711-B425-9E5A44BE477B}" type="presParOf" srcId="{672BAE16-C958-4F1A-B02B-C2CB3572DC17}" destId="{C12777F8-2C1E-4708-BE61-AEBCF02D7A66}" srcOrd="5" destOrd="0" presId="urn:microsoft.com/office/officeart/2011/layout/TabList"/>
    <dgm:cxn modelId="{7E6CDFB1-22C2-4F54-9725-014218F6B9DA}" type="presParOf" srcId="{672BAE16-C958-4F1A-B02B-C2CB3572DC17}" destId="{66E61B7A-95C9-48A3-B2AC-85843E3E3FA5}" srcOrd="6" destOrd="0" presId="urn:microsoft.com/office/officeart/2011/layout/TabList"/>
    <dgm:cxn modelId="{34971F49-AE50-483D-AAA4-6DF82B5C573F}" type="presParOf" srcId="{66E61B7A-95C9-48A3-B2AC-85843E3E3FA5}" destId="{F0426BB7-B0D9-4559-A040-EC251E79E143}" srcOrd="0" destOrd="0" presId="urn:microsoft.com/office/officeart/2011/layout/TabList"/>
    <dgm:cxn modelId="{77A299CA-7A41-48C7-9CFD-A97133D76DA6}" type="presParOf" srcId="{66E61B7A-95C9-48A3-B2AC-85843E3E3FA5}" destId="{74D2A4CE-F668-4E69-A01D-E92516FCB665}" srcOrd="1" destOrd="0" presId="urn:microsoft.com/office/officeart/2011/layout/TabList"/>
    <dgm:cxn modelId="{10E82040-0D94-49FC-AB01-F47B8BE6A8F8}" type="presParOf" srcId="{66E61B7A-95C9-48A3-B2AC-85843E3E3FA5}" destId="{925D110F-C2A8-4F66-B2FA-732BD945676E}" srcOrd="2" destOrd="0" presId="urn:microsoft.com/office/officeart/2011/layout/TabList"/>
    <dgm:cxn modelId="{BFA478D1-388C-42C9-BE28-C7832D8C2320}" type="presParOf" srcId="{672BAE16-C958-4F1A-B02B-C2CB3572DC17}" destId="{F4881B09-0E6C-4A89-86B6-49FA67F52515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5D110F-C2A8-4F66-B2FA-732BD945676E}">
      <dsp:nvSpPr>
        <dsp:cNvPr id="0" name=""/>
        <dsp:cNvSpPr/>
      </dsp:nvSpPr>
      <dsp:spPr>
        <a:xfrm>
          <a:off x="0" y="4389276"/>
          <a:ext cx="5986272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D560C-7EC9-4F2E-BB25-8ECEE4A170B2}">
      <dsp:nvSpPr>
        <dsp:cNvPr id="0" name=""/>
        <dsp:cNvSpPr/>
      </dsp:nvSpPr>
      <dsp:spPr>
        <a:xfrm>
          <a:off x="0" y="2504012"/>
          <a:ext cx="5986272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E953B-6959-4437-9BD8-63ECD523541F}">
      <dsp:nvSpPr>
        <dsp:cNvPr id="0" name=""/>
        <dsp:cNvSpPr/>
      </dsp:nvSpPr>
      <dsp:spPr>
        <a:xfrm>
          <a:off x="0" y="618748"/>
          <a:ext cx="5986272" cy="0"/>
        </a:xfrm>
        <a:prstGeom prst="line">
          <a:avLst/>
        </a:pr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C91A5-D024-416D-A11C-9607E4237C06}">
      <dsp:nvSpPr>
        <dsp:cNvPr id="0" name=""/>
        <dsp:cNvSpPr/>
      </dsp:nvSpPr>
      <dsp:spPr>
        <a:xfrm>
          <a:off x="1556430" y="689"/>
          <a:ext cx="4429841" cy="618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Arial" panose="020B0604020202020204" pitchFamily="34" charset="0"/>
              <a:cs typeface="Arial" panose="020B0604020202020204" pitchFamily="34" charset="0"/>
            </a:rPr>
            <a:t>Specialties:</a:t>
          </a:r>
        </a:p>
      </dsp:txBody>
      <dsp:txXfrm>
        <a:off x="1556430" y="689"/>
        <a:ext cx="4429841" cy="618058"/>
      </dsp:txXfrm>
    </dsp:sp>
    <dsp:sp modelId="{8AFE5B32-8909-45A9-B245-97C4100653A5}">
      <dsp:nvSpPr>
        <dsp:cNvPr id="0" name=""/>
        <dsp:cNvSpPr/>
      </dsp:nvSpPr>
      <dsp:spPr>
        <a:xfrm>
          <a:off x="0" y="689"/>
          <a:ext cx="1556430" cy="618058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Oncologists</a:t>
          </a:r>
        </a:p>
      </dsp:txBody>
      <dsp:txXfrm>
        <a:off x="30177" y="30866"/>
        <a:ext cx="1496076" cy="587881"/>
      </dsp:txXfrm>
    </dsp:sp>
    <dsp:sp modelId="{77CA2FD2-F124-495F-9674-BED1F414F08B}">
      <dsp:nvSpPr>
        <dsp:cNvPr id="0" name=""/>
        <dsp:cNvSpPr/>
      </dsp:nvSpPr>
      <dsp:spPr>
        <a:xfrm>
          <a:off x="0" y="618748"/>
          <a:ext cx="5986272" cy="123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sp:txBody>
      <dsp:txXfrm>
        <a:off x="0" y="618748"/>
        <a:ext cx="5986272" cy="1236302"/>
      </dsp:txXfrm>
    </dsp:sp>
    <dsp:sp modelId="{EABF8AAC-D29A-428B-B233-D4E3363C4A94}">
      <dsp:nvSpPr>
        <dsp:cNvPr id="0" name=""/>
        <dsp:cNvSpPr/>
      </dsp:nvSpPr>
      <dsp:spPr>
        <a:xfrm>
          <a:off x="1556430" y="1885953"/>
          <a:ext cx="4429841" cy="618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Arial" panose="020B0604020202020204" pitchFamily="34" charset="0"/>
              <a:cs typeface="Arial" panose="020B0604020202020204" pitchFamily="34" charset="0"/>
            </a:rPr>
            <a:t>Specialties:</a:t>
          </a:r>
        </a:p>
      </dsp:txBody>
      <dsp:txXfrm>
        <a:off x="1556430" y="1885953"/>
        <a:ext cx="4429841" cy="618058"/>
      </dsp:txXfrm>
    </dsp:sp>
    <dsp:sp modelId="{58265BA7-1DF0-46FC-8518-3E7E11C79136}">
      <dsp:nvSpPr>
        <dsp:cNvPr id="0" name=""/>
        <dsp:cNvSpPr/>
      </dsp:nvSpPr>
      <dsp:spPr>
        <a:xfrm>
          <a:off x="0" y="1885953"/>
          <a:ext cx="1556430" cy="618058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Nurses</a:t>
          </a:r>
        </a:p>
      </dsp:txBody>
      <dsp:txXfrm>
        <a:off x="30177" y="1916130"/>
        <a:ext cx="1496076" cy="587881"/>
      </dsp:txXfrm>
    </dsp:sp>
    <dsp:sp modelId="{42411C90-FC34-4A70-817C-2687FC006656}">
      <dsp:nvSpPr>
        <dsp:cNvPr id="0" name=""/>
        <dsp:cNvSpPr/>
      </dsp:nvSpPr>
      <dsp:spPr>
        <a:xfrm>
          <a:off x="0" y="2504012"/>
          <a:ext cx="5986272" cy="123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sp:txBody>
      <dsp:txXfrm>
        <a:off x="0" y="2504012"/>
        <a:ext cx="5986272" cy="1236302"/>
      </dsp:txXfrm>
    </dsp:sp>
    <dsp:sp modelId="{F0426BB7-B0D9-4559-A040-EC251E79E143}">
      <dsp:nvSpPr>
        <dsp:cNvPr id="0" name=""/>
        <dsp:cNvSpPr/>
      </dsp:nvSpPr>
      <dsp:spPr>
        <a:xfrm>
          <a:off x="1556430" y="3771217"/>
          <a:ext cx="4429841" cy="6180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b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latin typeface="Arial" panose="020B0604020202020204" pitchFamily="34" charset="0"/>
              <a:cs typeface="Arial" panose="020B0604020202020204" pitchFamily="34" charset="0"/>
            </a:rPr>
            <a:t>Specialties</a:t>
          </a:r>
          <a:r>
            <a:rPr lang="en-US" sz="1900" kern="1200" dirty="0"/>
            <a:t>:</a:t>
          </a:r>
        </a:p>
      </dsp:txBody>
      <dsp:txXfrm>
        <a:off x="1556430" y="3771217"/>
        <a:ext cx="4429841" cy="618058"/>
      </dsp:txXfrm>
    </dsp:sp>
    <dsp:sp modelId="{74D2A4CE-F668-4E69-A01D-E92516FCB665}">
      <dsp:nvSpPr>
        <dsp:cNvPr id="0" name=""/>
        <dsp:cNvSpPr/>
      </dsp:nvSpPr>
      <dsp:spPr>
        <a:xfrm>
          <a:off x="0" y="3771217"/>
          <a:ext cx="1556430" cy="618058"/>
        </a:xfrm>
        <a:prstGeom prst="round2SameRect">
          <a:avLst>
            <a:gd name="adj1" fmla="val 16670"/>
            <a:gd name="adj2" fmla="val 0"/>
          </a:avLst>
        </a:prstGeom>
        <a:solidFill>
          <a:schemeClr val="accent4">
            <a:lumMod val="60000"/>
            <a:lumOff val="4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Social Workers</a:t>
          </a:r>
        </a:p>
      </dsp:txBody>
      <dsp:txXfrm>
        <a:off x="30177" y="3801394"/>
        <a:ext cx="1496076" cy="587881"/>
      </dsp:txXfrm>
    </dsp:sp>
    <dsp:sp modelId="{F4881B09-0E6C-4A89-86B6-49FA67F52515}">
      <dsp:nvSpPr>
        <dsp:cNvPr id="0" name=""/>
        <dsp:cNvSpPr/>
      </dsp:nvSpPr>
      <dsp:spPr>
        <a:xfrm>
          <a:off x="0" y="4389276"/>
          <a:ext cx="5986272" cy="12363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195" tIns="36195" rIns="36195" bIns="3619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500" kern="1200" dirty="0">
              <a:latin typeface="Arial" panose="020B0604020202020204" pitchFamily="34" charset="0"/>
              <a:cs typeface="Arial" panose="020B0604020202020204" pitchFamily="34" charset="0"/>
            </a:rPr>
            <a:t>Names and numbers</a:t>
          </a:r>
        </a:p>
      </dsp:txBody>
      <dsp:txXfrm>
        <a:off x="0" y="4389276"/>
        <a:ext cx="5986272" cy="12363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F3D2A-A7CA-41DF-BE3E-550A39D61853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7975E-8307-4F8E-8A7F-868C1B7B51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65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87975E-8307-4F8E-8A7F-868C1B7B51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740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531C6-569C-DA4E-D5D4-D750DF630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90BE06-2ACA-9E4B-E9B8-231C6739F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46E169-70ED-DA8E-7371-83BD2E392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992ECD-257E-8AAA-50CB-D6499434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90C791-9CF1-3A58-EE2D-CF57EA188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20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184E5-264B-6CC2-AB23-A6704CBC7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6F79FC-FA93-1E04-37BF-194EF7501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1BF49E-DDA4-C835-2F80-853EFC435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D2C35-8D12-BD6A-4BDC-783B30A17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1DCB8-C61E-FE83-EA87-8CD40082C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84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06A10A-F08C-B784-BE02-BD087397FD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7B7A26-4225-47C9-6297-E4ACEBB3F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5AF3D-A641-DC84-65B2-6620AD940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03C73D-A132-A6F1-B077-978AA2C01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27DE5-92E5-BB60-50DE-78C9D506B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11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D120C-26A2-AC81-E76B-AFEFB389E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03903-7B52-526C-6D35-56580BCC60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8D2BF-061B-F78A-E0D3-7E9C361C0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32E2E-7093-2161-2E88-BFF3395ED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E887E-8397-9B75-8791-17FF4A0B4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79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C5A80-C6FA-BFFB-065E-D93BF314C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95D6BD-9E2C-6D5D-51D5-C0A17628A8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858A18-457B-283E-F467-46E5EF95F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E8CF8-7CCD-D1DA-4CED-99A977394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3D3DE-1E76-C1CB-A57D-1C3BBB11E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05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AB6C-3A5E-E475-2D1F-F00F537B6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76DE8-566A-3E44-490E-1CA603D47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C9201-6F94-A0D1-8CBA-CAE19BDB2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83A70D-81E7-A0A7-CCB7-C216C2B00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64DD4-99E8-958C-4D73-1D4BC582C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6BF164-F73A-B0EF-2A48-97E3FB30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12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711D8-DCAC-7E09-2B23-5E9645D5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2F316B-7DD7-AE30-E871-B66BE00D39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B7618E-4492-D183-01F5-DD01C1E5F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95F37F-46FC-540C-C21E-3B212D5D2F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ACDDEC-9E69-9B4A-5C61-457FB954C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20044F-B696-638D-5B48-B446BCBF0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F28FD2-1C72-C4DA-DEFD-AF133287B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8A4BF-4E9F-5E7A-80DF-39EBA75A7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125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48A0D-F16D-62D2-2DAD-50B28BB1B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A54683-4C3C-DCDD-9E73-87FF5F25C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7F7CF2-B52C-EAEE-9C76-F003F680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964922-BE6F-5ADE-B096-CB281C8C1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32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8C53C-81B1-F5F5-D6B6-5DE3B346D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5E9FE5-0D6A-A637-1D0A-C4BFE0143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438B04-E786-C362-72A8-93FA55853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275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1E24A-F19B-998A-D414-C8625DF7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7FC14-8AEC-544D-BBB2-F8F075693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414030-415A-8570-5591-591456E0DC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B1469-9095-5519-ED31-9B6B8C3D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7F0CAF-D2BD-01DF-4641-E219CBC811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E43CB9-75F6-9B36-F825-3F97CAB3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42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E4851-B00F-5976-862A-D8CD3CF33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DCF509-71DA-7A34-9C4C-B6D248787E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8CDF8C-97D6-E46A-9E8E-83F445BD08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54020-9F56-9233-120C-C9FC5F7EA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EB59DC-1BB3-4F4D-7486-E304A981A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A20E1-2F6D-64D9-E3F8-72DEFE953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29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1F421-C691-F968-C4BC-E7EBB9CB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B88A2-AFB4-2F70-E0C4-63927CBC12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1D514-7A9D-7C14-9BE6-3FC8FC29A2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56DCBC-682B-4420-A41E-E76E745379D7}" type="datetimeFigureOut">
              <a:rPr lang="en-US" smtClean="0"/>
              <a:t>8/29/2025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8296-0E1A-AAAA-3F7B-C6F08F35B2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F5F35-4ED3-D1AA-58B6-4F4A3391B6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F2C426-4681-461D-B76E-21912F6C2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67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196BFBE-1B3C-DB74-66FD-B562FE7151F5}"/>
              </a:ext>
            </a:extLst>
          </p:cNvPr>
          <p:cNvSpPr/>
          <p:nvPr/>
        </p:nvSpPr>
        <p:spPr>
          <a:xfrm>
            <a:off x="89791" y="0"/>
            <a:ext cx="12003094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u="sng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Metastatic Triple-Negative Breast </a:t>
            </a:r>
            <a:r>
              <a:rPr lang="en-US" sz="3200" b="0" u="sng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Cancer Treatment Sequencing </a:t>
            </a:r>
          </a:p>
          <a:p>
            <a:pPr algn="ctr"/>
            <a:r>
              <a:rPr lang="en-US" sz="3200" b="0" u="sng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 Based on the Presence of Biomarkers</a:t>
            </a:r>
          </a:p>
        </p:txBody>
      </p:sp>
      <p:sp>
        <p:nvSpPr>
          <p:cNvPr id="3" name="Rounded Rectangle 3">
            <a:extLst>
              <a:ext uri="{FF2B5EF4-FFF2-40B4-BE49-F238E27FC236}">
                <a16:creationId xmlns:a16="http://schemas.microsoft.com/office/drawing/2014/main" id="{E9D328A1-3E9E-95D9-BB56-CA8EC60A3A8C}"/>
              </a:ext>
            </a:extLst>
          </p:cNvPr>
          <p:cNvSpPr/>
          <p:nvPr/>
        </p:nvSpPr>
        <p:spPr>
          <a:xfrm>
            <a:off x="982076" y="1251562"/>
            <a:ext cx="10227849" cy="109155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ctr" defTabSz="455786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PD-L1 is a protein that may be expressed on the surface of the cancer cells</a:t>
            </a:r>
          </a:p>
          <a:p>
            <a:pPr marL="342900" indent="-342900" algn="ctr" defTabSz="455786">
              <a:buFont typeface="Arial" panose="020B0604020202020204" pitchFamily="34" charset="0"/>
              <a:buChar char="•"/>
              <a:defRPr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Inheriting a </a:t>
            </a:r>
            <a:r>
              <a:rPr lang="en-US" sz="20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BRCA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mutation makes tumor cells less able to repair DNA damage</a:t>
            </a:r>
            <a:endParaRPr lang="en-US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ACBD4F-1D95-F897-CF17-8B308FB5B6EC}"/>
              </a:ext>
            </a:extLst>
          </p:cNvPr>
          <p:cNvSpPr txBox="1"/>
          <p:nvPr/>
        </p:nvSpPr>
        <p:spPr>
          <a:xfrm>
            <a:off x="1857378" y="3550374"/>
            <a:ext cx="1611764" cy="55399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Pembrolizumab + Chemotherapy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5EFFB85-5D12-D93E-B5BB-DDB4E5598404}"/>
              </a:ext>
            </a:extLst>
          </p:cNvPr>
          <p:cNvSpPr txBox="1"/>
          <p:nvPr/>
        </p:nvSpPr>
        <p:spPr>
          <a:xfrm>
            <a:off x="1856565" y="4236406"/>
            <a:ext cx="1611763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Sacituzumab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govitecan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F3C4228-15A5-A72C-4D88-181F1CB0D660}"/>
              </a:ext>
            </a:extLst>
          </p:cNvPr>
          <p:cNvCxnSpPr>
            <a:cxnSpLocks/>
          </p:cNvCxnSpPr>
          <p:nvPr/>
        </p:nvCxnSpPr>
        <p:spPr>
          <a:xfrm>
            <a:off x="6874549" y="2550654"/>
            <a:ext cx="0" cy="304182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11EACD8-E357-F880-0AAA-1FC3F6605B0D}"/>
              </a:ext>
            </a:extLst>
          </p:cNvPr>
          <p:cNvCxnSpPr>
            <a:cxnSpLocks/>
          </p:cNvCxnSpPr>
          <p:nvPr/>
        </p:nvCxnSpPr>
        <p:spPr>
          <a:xfrm>
            <a:off x="2643363" y="2542369"/>
            <a:ext cx="6791090" cy="5930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F4F7018-DBFF-0AB3-A8A6-FDF115E4DDA9}"/>
              </a:ext>
            </a:extLst>
          </p:cNvPr>
          <p:cNvSpPr txBox="1"/>
          <p:nvPr/>
        </p:nvSpPr>
        <p:spPr>
          <a:xfrm>
            <a:off x="8628571" y="3641410"/>
            <a:ext cx="1611764" cy="33855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Chemotherapy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DD17C7B-085A-030C-0198-DCADCDCFBDFE}"/>
              </a:ext>
            </a:extLst>
          </p:cNvPr>
          <p:cNvSpPr txBox="1"/>
          <p:nvPr/>
        </p:nvSpPr>
        <p:spPr>
          <a:xfrm>
            <a:off x="1857377" y="2864342"/>
            <a:ext cx="1610952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PD-L1 positive 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BRCA 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negative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EED2C5-8664-7FA0-72EA-FB774FE54D6D}"/>
              </a:ext>
            </a:extLst>
          </p:cNvPr>
          <p:cNvSpPr txBox="1"/>
          <p:nvPr/>
        </p:nvSpPr>
        <p:spPr>
          <a:xfrm>
            <a:off x="3956186" y="2864342"/>
            <a:ext cx="1610952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PD-L1 positive 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BRCA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positive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B8ACF22-016F-FEC9-58E4-33A2E4DA8BFF}"/>
              </a:ext>
            </a:extLst>
          </p:cNvPr>
          <p:cNvSpPr txBox="1"/>
          <p:nvPr/>
        </p:nvSpPr>
        <p:spPr>
          <a:xfrm>
            <a:off x="8628571" y="2854836"/>
            <a:ext cx="1611764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PD-L1 negative 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BRCA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negative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D7F037E-E449-D9BB-E72C-BF7C5E6C7CDD}"/>
              </a:ext>
            </a:extLst>
          </p:cNvPr>
          <p:cNvSpPr txBox="1"/>
          <p:nvPr/>
        </p:nvSpPr>
        <p:spPr>
          <a:xfrm>
            <a:off x="6068667" y="2864342"/>
            <a:ext cx="1611764" cy="58477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PD-L1 negative </a:t>
            </a:r>
            <a:b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BRCA</a:t>
            </a: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positive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77C7E44F-0F16-2573-C87D-3C1A1BEB0712}"/>
              </a:ext>
            </a:extLst>
          </p:cNvPr>
          <p:cNvCxnSpPr>
            <a:cxnSpLocks/>
          </p:cNvCxnSpPr>
          <p:nvPr/>
        </p:nvCxnSpPr>
        <p:spPr>
          <a:xfrm>
            <a:off x="5878167" y="2335124"/>
            <a:ext cx="0" cy="207245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3257C2D1-6BF9-FE25-5EC3-85F4848E27ED}"/>
              </a:ext>
            </a:extLst>
          </p:cNvPr>
          <p:cNvSpPr txBox="1"/>
          <p:nvPr/>
        </p:nvSpPr>
        <p:spPr>
          <a:xfrm>
            <a:off x="3955375" y="3549856"/>
            <a:ext cx="1611763" cy="553998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5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Pembrolizumab + Chemotherapy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FDD7F1-4B9E-CA01-0EEC-853844F9747A}"/>
              </a:ext>
            </a:extLst>
          </p:cNvPr>
          <p:cNvSpPr txBox="1"/>
          <p:nvPr/>
        </p:nvSpPr>
        <p:spPr>
          <a:xfrm>
            <a:off x="6068667" y="3549866"/>
            <a:ext cx="1611764" cy="692497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PARP inhibitor or platinum chemotherapy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B964F1F-B2C9-3A83-5BA5-A19878BF7F09}"/>
              </a:ext>
            </a:extLst>
          </p:cNvPr>
          <p:cNvSpPr txBox="1"/>
          <p:nvPr/>
        </p:nvSpPr>
        <p:spPr>
          <a:xfrm>
            <a:off x="489776" y="3706012"/>
            <a:ext cx="9754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line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6BA45A3-4BD8-F1BF-E9AF-62B860475DB7}"/>
              </a:ext>
            </a:extLst>
          </p:cNvPr>
          <p:cNvSpPr txBox="1"/>
          <p:nvPr/>
        </p:nvSpPr>
        <p:spPr>
          <a:xfrm>
            <a:off x="191575" y="4378986"/>
            <a:ext cx="1273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 line</a:t>
            </a:r>
          </a:p>
          <a:p>
            <a:pPr algn="ctr" defTabSz="455798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5FF3C37-14C3-26D5-63E8-8431E31F9883}"/>
              </a:ext>
            </a:extLst>
          </p:cNvPr>
          <p:cNvSpPr txBox="1"/>
          <p:nvPr/>
        </p:nvSpPr>
        <p:spPr>
          <a:xfrm>
            <a:off x="3955374" y="4329736"/>
            <a:ext cx="1611764" cy="33855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PARP inhibitor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4FAC8A2-9805-AB20-7EEE-D5A92237A06F}"/>
              </a:ext>
            </a:extLst>
          </p:cNvPr>
          <p:cNvSpPr txBox="1"/>
          <p:nvPr/>
        </p:nvSpPr>
        <p:spPr>
          <a:xfrm>
            <a:off x="10240335" y="6209321"/>
            <a:ext cx="1839267" cy="523220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 defTabSz="455798">
              <a:defRPr/>
            </a:pPr>
            <a:r>
              <a:rPr lang="en-US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trials are an option at any line!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0EE5A99-EB73-6787-83D2-C49AB32B6740}"/>
              </a:ext>
            </a:extLst>
          </p:cNvPr>
          <p:cNvSpPr txBox="1"/>
          <p:nvPr/>
        </p:nvSpPr>
        <p:spPr>
          <a:xfrm>
            <a:off x="3968639" y="4920914"/>
            <a:ext cx="1611763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Sacituzumab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govitecan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C93960A-648D-15E9-CE4D-D76E89AA0A63}"/>
              </a:ext>
            </a:extLst>
          </p:cNvPr>
          <p:cNvSpPr txBox="1"/>
          <p:nvPr/>
        </p:nvSpPr>
        <p:spPr>
          <a:xfrm>
            <a:off x="6068667" y="4292538"/>
            <a:ext cx="1611764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Sacituzumab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govitecan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FEEFBB64-754D-5451-E75E-77A207EB41B4}"/>
              </a:ext>
            </a:extLst>
          </p:cNvPr>
          <p:cNvSpPr txBox="1"/>
          <p:nvPr/>
        </p:nvSpPr>
        <p:spPr>
          <a:xfrm>
            <a:off x="8628571" y="4235390"/>
            <a:ext cx="1611764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Sacituzumab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govitecan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B1DD1BB-B72D-7D1F-DBDC-3F07769C9719}"/>
              </a:ext>
            </a:extLst>
          </p:cNvPr>
          <p:cNvSpPr txBox="1"/>
          <p:nvPr/>
        </p:nvSpPr>
        <p:spPr>
          <a:xfrm>
            <a:off x="300710" y="4904686"/>
            <a:ext cx="11644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Third line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9E2F07F3-6F1F-46E5-FA44-012FB729CCAF}"/>
              </a:ext>
            </a:extLst>
          </p:cNvPr>
          <p:cNvSpPr txBox="1"/>
          <p:nvPr/>
        </p:nvSpPr>
        <p:spPr>
          <a:xfrm>
            <a:off x="1844114" y="4922438"/>
            <a:ext cx="1611764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DXd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(HER2-low</a:t>
            </a:r>
            <a:r>
              <a:rPr lang="en-US" sz="1600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A147CC1-AE69-08F8-11F2-0725E5DBF095}"/>
              </a:ext>
            </a:extLst>
          </p:cNvPr>
          <p:cNvSpPr txBox="1"/>
          <p:nvPr/>
        </p:nvSpPr>
        <p:spPr>
          <a:xfrm>
            <a:off x="8628571" y="4928576"/>
            <a:ext cx="1611764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DXd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(HER2-low)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00229F4-DF76-D843-DEFE-67848C82150C}"/>
              </a:ext>
            </a:extLst>
          </p:cNvPr>
          <p:cNvSpPr txBox="1"/>
          <p:nvPr/>
        </p:nvSpPr>
        <p:spPr>
          <a:xfrm>
            <a:off x="6068667" y="4920914"/>
            <a:ext cx="1611764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DXd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(HER2-low)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E45BF2-385F-7BA2-F14F-7FD58DA01381}"/>
              </a:ext>
            </a:extLst>
          </p:cNvPr>
          <p:cNvSpPr txBox="1"/>
          <p:nvPr/>
        </p:nvSpPr>
        <p:spPr>
          <a:xfrm>
            <a:off x="3968639" y="5606059"/>
            <a:ext cx="1598499" cy="584775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DXd</a:t>
            </a:r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(HER2-low)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202B3F1-C3E1-D3EB-FE0B-1970D6774BC2}"/>
              </a:ext>
            </a:extLst>
          </p:cNvPr>
          <p:cNvSpPr txBox="1"/>
          <p:nvPr/>
        </p:nvSpPr>
        <p:spPr>
          <a:xfrm>
            <a:off x="352909" y="5523222"/>
            <a:ext cx="11122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5798"/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Fourth or later line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FAA3701-F8BB-E890-0C9D-7D777CF8A22A}"/>
              </a:ext>
            </a:extLst>
          </p:cNvPr>
          <p:cNvSpPr txBox="1"/>
          <p:nvPr/>
        </p:nvSpPr>
        <p:spPr>
          <a:xfrm>
            <a:off x="1844114" y="5665620"/>
            <a:ext cx="1598499" cy="33855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Chemotherapy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64A7219-376F-284D-76DB-74F636760AB7}"/>
              </a:ext>
            </a:extLst>
          </p:cNvPr>
          <p:cNvSpPr txBox="1"/>
          <p:nvPr/>
        </p:nvSpPr>
        <p:spPr>
          <a:xfrm>
            <a:off x="8628572" y="5663588"/>
            <a:ext cx="1611763" cy="33855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Chemotherapy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E80D129-D853-4A08-BCC9-967D8EEB5149}"/>
              </a:ext>
            </a:extLst>
          </p:cNvPr>
          <p:cNvSpPr txBox="1"/>
          <p:nvPr/>
        </p:nvSpPr>
        <p:spPr>
          <a:xfrm>
            <a:off x="6068667" y="5663588"/>
            <a:ext cx="1611764" cy="33855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defTabSz="455786">
              <a:defRPr/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Chemotherapy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B9B49E0-38DB-82EA-49A6-78AE547C0AAB}"/>
              </a:ext>
            </a:extLst>
          </p:cNvPr>
          <p:cNvCxnSpPr>
            <a:cxnSpLocks/>
            <a:stCxn id="40" idx="2"/>
          </p:cNvCxnSpPr>
          <p:nvPr/>
        </p:nvCxnSpPr>
        <p:spPr>
          <a:xfrm>
            <a:off x="4767889" y="6190834"/>
            <a:ext cx="6631" cy="4182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45F1364-C4D2-40F6-7D50-20A1D2A1AF74}"/>
              </a:ext>
            </a:extLst>
          </p:cNvPr>
          <p:cNvCxnSpPr>
            <a:cxnSpLocks/>
          </p:cNvCxnSpPr>
          <p:nvPr/>
        </p:nvCxnSpPr>
        <p:spPr>
          <a:xfrm>
            <a:off x="6948107" y="6001539"/>
            <a:ext cx="0" cy="6075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66D870C-E4DE-C5B3-E3F0-A6918DA86734}"/>
              </a:ext>
            </a:extLst>
          </p:cNvPr>
          <p:cNvCxnSpPr>
            <a:cxnSpLocks/>
          </p:cNvCxnSpPr>
          <p:nvPr/>
        </p:nvCxnSpPr>
        <p:spPr>
          <a:xfrm>
            <a:off x="2652922" y="2545891"/>
            <a:ext cx="0" cy="304182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D62B61E-CB73-49C9-9084-24A969221B21}"/>
              </a:ext>
            </a:extLst>
          </p:cNvPr>
          <p:cNvCxnSpPr>
            <a:cxnSpLocks/>
          </p:cNvCxnSpPr>
          <p:nvPr/>
        </p:nvCxnSpPr>
        <p:spPr>
          <a:xfrm>
            <a:off x="9425560" y="2538826"/>
            <a:ext cx="0" cy="304182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4F5E3321-3D40-E59A-205D-34EE63032AC4}"/>
              </a:ext>
            </a:extLst>
          </p:cNvPr>
          <p:cNvCxnSpPr>
            <a:cxnSpLocks/>
          </p:cNvCxnSpPr>
          <p:nvPr/>
        </p:nvCxnSpPr>
        <p:spPr>
          <a:xfrm>
            <a:off x="9450352" y="6001539"/>
            <a:ext cx="0" cy="6075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DDABEDF3-D51B-F92D-D6EA-87A1010BFD67}"/>
              </a:ext>
            </a:extLst>
          </p:cNvPr>
          <p:cNvCxnSpPr>
            <a:cxnSpLocks/>
          </p:cNvCxnSpPr>
          <p:nvPr/>
        </p:nvCxnSpPr>
        <p:spPr>
          <a:xfrm>
            <a:off x="2681967" y="6001539"/>
            <a:ext cx="0" cy="6075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3ED3EC83-16B9-2763-3EFA-EF366CFB63A4}"/>
              </a:ext>
            </a:extLst>
          </p:cNvPr>
          <p:cNvCxnSpPr>
            <a:cxnSpLocks/>
          </p:cNvCxnSpPr>
          <p:nvPr/>
        </p:nvCxnSpPr>
        <p:spPr>
          <a:xfrm>
            <a:off x="4767889" y="2543589"/>
            <a:ext cx="0" cy="304182"/>
          </a:xfrm>
          <a:prstGeom prst="lin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CD261B9-C5DE-F512-7923-018F382B487C}"/>
              </a:ext>
            </a:extLst>
          </p:cNvPr>
          <p:cNvSpPr txBox="1"/>
          <p:nvPr/>
        </p:nvSpPr>
        <p:spPr>
          <a:xfrm>
            <a:off x="381000" y="6448498"/>
            <a:ext cx="7848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August 2025</a:t>
            </a:r>
          </a:p>
        </p:txBody>
      </p:sp>
    </p:spTree>
    <p:extLst>
      <p:ext uri="{BB962C8B-B14F-4D97-AF65-F5344CB8AC3E}">
        <p14:creationId xmlns:p14="http://schemas.microsoft.com/office/powerpoint/2010/main" val="2621350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CB58D9F-FCD3-A50D-BE2F-7C3FF111FE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3610277"/>
              </p:ext>
            </p:extLst>
          </p:nvPr>
        </p:nvGraphicFramePr>
        <p:xfrm>
          <a:off x="109728" y="1038106"/>
          <a:ext cx="5986272" cy="56262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F38EDF5-3AD9-C804-90D4-1BBA2300F221}"/>
              </a:ext>
            </a:extLst>
          </p:cNvPr>
          <p:cNvSpPr/>
          <p:nvPr/>
        </p:nvSpPr>
        <p:spPr>
          <a:xfrm>
            <a:off x="-23954" y="-57698"/>
            <a:ext cx="62536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My Healthcare Team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1744615-08AD-DBCA-3E90-5A9F521ADB95}"/>
              </a:ext>
            </a:extLst>
          </p:cNvPr>
          <p:cNvSpPr/>
          <p:nvPr/>
        </p:nvSpPr>
        <p:spPr>
          <a:xfrm>
            <a:off x="6096000" y="-57699"/>
            <a:ext cx="625363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Symptom Tracker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14022A0-0468-F6EB-91E5-13867A196569}"/>
              </a:ext>
            </a:extLst>
          </p:cNvPr>
          <p:cNvGrpSpPr/>
          <p:nvPr/>
        </p:nvGrpSpPr>
        <p:grpSpPr>
          <a:xfrm>
            <a:off x="6313640" y="498676"/>
            <a:ext cx="5878361" cy="6274657"/>
            <a:chOff x="6313640" y="498676"/>
            <a:chExt cx="5878361" cy="6274657"/>
          </a:xfrm>
        </p:grpSpPr>
        <p:sp>
          <p:nvSpPr>
            <p:cNvPr id="7" name="Straight Connector 6">
              <a:extLst>
                <a:ext uri="{FF2B5EF4-FFF2-40B4-BE49-F238E27FC236}">
                  <a16:creationId xmlns:a16="http://schemas.microsoft.com/office/drawing/2014/main" id="{2BDCFCFB-6166-A799-9DF6-316EE088DE8D}"/>
                </a:ext>
              </a:extLst>
            </p:cNvPr>
            <p:cNvSpPr/>
            <p:nvPr/>
          </p:nvSpPr>
          <p:spPr>
            <a:xfrm>
              <a:off x="6313640" y="1439333"/>
              <a:ext cx="5768632" cy="0"/>
            </a:xfrm>
            <a:prstGeom prst="lin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FD5724F-37BA-DD60-03F2-3715C7276FCD}"/>
                </a:ext>
              </a:extLst>
            </p:cNvPr>
            <p:cNvSpPr/>
            <p:nvPr/>
          </p:nvSpPr>
          <p:spPr>
            <a:xfrm rot="5400000">
              <a:off x="8742799" y="-1796801"/>
              <a:ext cx="1153726" cy="5744679"/>
            </a:xfrm>
            <a:custGeom>
              <a:avLst/>
              <a:gdLst>
                <a:gd name="connsiteX0" fmla="*/ 0 w 1153726"/>
                <a:gd name="connsiteY0" fmla="*/ 0 h 5418667"/>
                <a:gd name="connsiteX1" fmla="*/ 1153726 w 1153726"/>
                <a:gd name="connsiteY1" fmla="*/ 0 h 5418667"/>
                <a:gd name="connsiteX2" fmla="*/ 1153726 w 1153726"/>
                <a:gd name="connsiteY2" fmla="*/ 5418667 h 5418667"/>
                <a:gd name="connsiteX3" fmla="*/ 0 w 1153726"/>
                <a:gd name="connsiteY3" fmla="*/ 5418667 h 5418667"/>
                <a:gd name="connsiteX4" fmla="*/ 0 w 1153726"/>
                <a:gd name="connsiteY4" fmla="*/ 0 h 5418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726" h="5418667">
                  <a:moveTo>
                    <a:pt x="0" y="0"/>
                  </a:moveTo>
                  <a:lnTo>
                    <a:pt x="1153726" y="0"/>
                  </a:lnTo>
                  <a:lnTo>
                    <a:pt x="1153726" y="5418667"/>
                  </a:lnTo>
                  <a:lnTo>
                    <a:pt x="0" y="541866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vert270" wrap="square" lIns="114300" tIns="114299" rIns="114299" bIns="114300" numCol="1" spcCol="1270" anchor="t" anchorCtr="0">
              <a:noAutofit/>
            </a:bodyPr>
            <a:lstStyle/>
            <a:p>
              <a:pPr marL="0" lvl="0" indent="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What side effects should I </a:t>
              </a:r>
              <a:r>
                <a:rPr lang="en-US" sz="3000" dirty="0">
                  <a:latin typeface="Arial" panose="020B0604020202020204" pitchFamily="34" charset="0"/>
                  <a:cs typeface="Arial" panose="020B0604020202020204" pitchFamily="34" charset="0"/>
                </a:rPr>
                <a:t>watch</a:t>
              </a:r>
              <a:r>
                <a:rPr lang="en-US" sz="3000" kern="1200" dirty="0">
                  <a:latin typeface="Arial" panose="020B0604020202020204" pitchFamily="34" charset="0"/>
                  <a:cs typeface="Arial" panose="020B0604020202020204" pitchFamily="34" charset="0"/>
                </a:rPr>
                <a:t> for with my cancer meds?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8699BBB1-39A2-1009-8209-850EB98D107F}"/>
                </a:ext>
              </a:extLst>
            </p:cNvPr>
            <p:cNvSpPr/>
            <p:nvPr/>
          </p:nvSpPr>
          <p:spPr>
            <a:xfrm>
              <a:off x="7553895" y="1523999"/>
              <a:ext cx="4528376" cy="1693333"/>
            </a:xfrm>
            <a:custGeom>
              <a:avLst/>
              <a:gdLst>
                <a:gd name="connsiteX0" fmla="*/ 0 w 4528376"/>
                <a:gd name="connsiteY0" fmla="*/ 0 h 1693333"/>
                <a:gd name="connsiteX1" fmla="*/ 4528376 w 4528376"/>
                <a:gd name="connsiteY1" fmla="*/ 0 h 1693333"/>
                <a:gd name="connsiteX2" fmla="*/ 4528376 w 4528376"/>
                <a:gd name="connsiteY2" fmla="*/ 1693333 h 1693333"/>
                <a:gd name="connsiteX3" fmla="*/ 0 w 4528376"/>
                <a:gd name="connsiteY3" fmla="*/ 1693333 h 1693333"/>
                <a:gd name="connsiteX4" fmla="*/ 0 w 4528376"/>
                <a:gd name="connsiteY4" fmla="*/ 0 h 1693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8376" h="1693333">
                  <a:moveTo>
                    <a:pt x="0" y="0"/>
                  </a:moveTo>
                  <a:lnTo>
                    <a:pt x="4528376" y="0"/>
                  </a:lnTo>
                  <a:lnTo>
                    <a:pt x="4528376" y="1693333"/>
                  </a:lnTo>
                  <a:lnTo>
                    <a:pt x="0" y="16933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247650" rIns="247650" bIns="247650" numCol="1" spcCol="1270" anchor="t" anchorCtr="0">
              <a:noAutofit/>
            </a:bodyPr>
            <a:lstStyle/>
            <a:p>
              <a:pPr marL="0" lvl="0" indent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500" kern="1200" dirty="0"/>
                <a:t> </a:t>
              </a:r>
            </a:p>
          </p:txBody>
        </p:sp>
        <p:sp>
          <p:nvSpPr>
            <p:cNvPr id="10" name="Straight Connector 9">
              <a:extLst>
                <a:ext uri="{FF2B5EF4-FFF2-40B4-BE49-F238E27FC236}">
                  <a16:creationId xmlns:a16="http://schemas.microsoft.com/office/drawing/2014/main" id="{6C3E6BF7-B7C3-3329-974C-B80887F5BCAB}"/>
                </a:ext>
              </a:extLst>
            </p:cNvPr>
            <p:cNvSpPr/>
            <p:nvPr/>
          </p:nvSpPr>
          <p:spPr>
            <a:xfrm>
              <a:off x="6447322" y="3217332"/>
              <a:ext cx="5634949" cy="1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47FBE87-7E2B-EC8F-EFDE-437884644A9F}"/>
                </a:ext>
              </a:extLst>
            </p:cNvPr>
            <p:cNvSpPr/>
            <p:nvPr/>
          </p:nvSpPr>
          <p:spPr>
            <a:xfrm>
              <a:off x="7553895" y="3301999"/>
              <a:ext cx="4528376" cy="1693333"/>
            </a:xfrm>
            <a:custGeom>
              <a:avLst/>
              <a:gdLst>
                <a:gd name="connsiteX0" fmla="*/ 0 w 4528376"/>
                <a:gd name="connsiteY0" fmla="*/ 0 h 1693333"/>
                <a:gd name="connsiteX1" fmla="*/ 4528376 w 4528376"/>
                <a:gd name="connsiteY1" fmla="*/ 0 h 1693333"/>
                <a:gd name="connsiteX2" fmla="*/ 4528376 w 4528376"/>
                <a:gd name="connsiteY2" fmla="*/ 1693333 h 1693333"/>
                <a:gd name="connsiteX3" fmla="*/ 0 w 4528376"/>
                <a:gd name="connsiteY3" fmla="*/ 1693333 h 1693333"/>
                <a:gd name="connsiteX4" fmla="*/ 0 w 4528376"/>
                <a:gd name="connsiteY4" fmla="*/ 0 h 1693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8376" h="1693333">
                  <a:moveTo>
                    <a:pt x="0" y="0"/>
                  </a:moveTo>
                  <a:lnTo>
                    <a:pt x="4528376" y="0"/>
                  </a:lnTo>
                  <a:lnTo>
                    <a:pt x="4528376" y="1693333"/>
                  </a:lnTo>
                  <a:lnTo>
                    <a:pt x="0" y="16933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247650" rIns="247650" bIns="247650" numCol="1" spcCol="1270" anchor="t" anchorCtr="0">
              <a:noAutofit/>
            </a:bodyPr>
            <a:lstStyle/>
            <a:p>
              <a:pPr marL="0" lvl="0" indent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500" kern="1200" dirty="0"/>
                <a:t> </a:t>
              </a:r>
            </a:p>
          </p:txBody>
        </p:sp>
        <p:sp>
          <p:nvSpPr>
            <p:cNvPr id="12" name="Straight Connector 11">
              <a:extLst>
                <a:ext uri="{FF2B5EF4-FFF2-40B4-BE49-F238E27FC236}">
                  <a16:creationId xmlns:a16="http://schemas.microsoft.com/office/drawing/2014/main" id="{16C1D799-4779-D0FD-DAEC-06557DC68D22}"/>
                </a:ext>
              </a:extLst>
            </p:cNvPr>
            <p:cNvSpPr/>
            <p:nvPr/>
          </p:nvSpPr>
          <p:spPr>
            <a:xfrm>
              <a:off x="6447323" y="4995329"/>
              <a:ext cx="5634950" cy="3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7925960-4FF9-9F57-68C3-2D0164DE730D}"/>
                </a:ext>
              </a:extLst>
            </p:cNvPr>
            <p:cNvSpPr/>
            <p:nvPr/>
          </p:nvSpPr>
          <p:spPr>
            <a:xfrm>
              <a:off x="7553895" y="5079999"/>
              <a:ext cx="4528376" cy="1693333"/>
            </a:xfrm>
            <a:custGeom>
              <a:avLst/>
              <a:gdLst>
                <a:gd name="connsiteX0" fmla="*/ 0 w 4528376"/>
                <a:gd name="connsiteY0" fmla="*/ 0 h 1693333"/>
                <a:gd name="connsiteX1" fmla="*/ 4528376 w 4528376"/>
                <a:gd name="connsiteY1" fmla="*/ 0 h 1693333"/>
                <a:gd name="connsiteX2" fmla="*/ 4528376 w 4528376"/>
                <a:gd name="connsiteY2" fmla="*/ 1693333 h 1693333"/>
                <a:gd name="connsiteX3" fmla="*/ 0 w 4528376"/>
                <a:gd name="connsiteY3" fmla="*/ 1693333 h 1693333"/>
                <a:gd name="connsiteX4" fmla="*/ 0 w 4528376"/>
                <a:gd name="connsiteY4" fmla="*/ 0 h 1693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28376" h="1693333">
                  <a:moveTo>
                    <a:pt x="0" y="0"/>
                  </a:moveTo>
                  <a:lnTo>
                    <a:pt x="4528376" y="0"/>
                  </a:lnTo>
                  <a:lnTo>
                    <a:pt x="4528376" y="1693333"/>
                  </a:lnTo>
                  <a:lnTo>
                    <a:pt x="0" y="16933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7650" tIns="247650" rIns="247650" bIns="247650" numCol="1" spcCol="1270" anchor="t" anchorCtr="0">
              <a:noAutofit/>
            </a:bodyPr>
            <a:lstStyle/>
            <a:p>
              <a:pPr marL="0" lvl="0" indent="0" algn="l" defTabSz="28892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6500" kern="1200" dirty="0"/>
                <a:t> </a:t>
              </a:r>
            </a:p>
          </p:txBody>
        </p:sp>
        <p:sp>
          <p:nvSpPr>
            <p:cNvPr id="14" name="Straight Connector 13">
              <a:extLst>
                <a:ext uri="{FF2B5EF4-FFF2-40B4-BE49-F238E27FC236}">
                  <a16:creationId xmlns:a16="http://schemas.microsoft.com/office/drawing/2014/main" id="{69321AA0-3AB5-8898-6436-517625A94FBE}"/>
                </a:ext>
              </a:extLst>
            </p:cNvPr>
            <p:cNvSpPr/>
            <p:nvPr/>
          </p:nvSpPr>
          <p:spPr>
            <a:xfrm>
              <a:off x="6447322" y="6773330"/>
              <a:ext cx="5634949" cy="3"/>
            </a:xfrm>
            <a:prstGeom prst="line">
              <a:avLst/>
            </a:prstGeom>
          </p:spPr>
          <p:style>
            <a:lnRef idx="2">
              <a:schemeClr val="accent1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891FC1EE-9DB4-DCBF-D422-D52E0C6141C3}"/>
              </a:ext>
            </a:extLst>
          </p:cNvPr>
          <p:cNvSpPr txBox="1"/>
          <p:nvPr/>
        </p:nvSpPr>
        <p:spPr>
          <a:xfrm>
            <a:off x="6289688" y="1510069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Drug name: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EE3690-0768-A8E0-3687-DC7194ABFC0D}"/>
              </a:ext>
            </a:extLst>
          </p:cNvPr>
          <p:cNvSpPr txBox="1"/>
          <p:nvPr/>
        </p:nvSpPr>
        <p:spPr>
          <a:xfrm>
            <a:off x="6289688" y="3288067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Drug name: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A0561CF-D9CC-A005-DDDE-F407053D4BFD}"/>
              </a:ext>
            </a:extLst>
          </p:cNvPr>
          <p:cNvSpPr txBox="1"/>
          <p:nvPr/>
        </p:nvSpPr>
        <p:spPr>
          <a:xfrm>
            <a:off x="6289688" y="5066065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Drug name:</a:t>
            </a:r>
          </a:p>
        </p:txBody>
      </p:sp>
    </p:spTree>
    <p:extLst>
      <p:ext uri="{BB962C8B-B14F-4D97-AF65-F5344CB8AC3E}">
        <p14:creationId xmlns:p14="http://schemas.microsoft.com/office/powerpoint/2010/main" val="6979483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7439</TotalTime>
  <Words>173</Words>
  <Application>Microsoft Office PowerPoint</Application>
  <PresentationFormat>Widescreen</PresentationFormat>
  <Paragraphs>54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Lara Bowers</dc:creator>
  <cp:lastModifiedBy>Krista Gatto</cp:lastModifiedBy>
  <cp:revision>7</cp:revision>
  <dcterms:created xsi:type="dcterms:W3CDTF">2024-11-22T20:49:36Z</dcterms:created>
  <dcterms:modified xsi:type="dcterms:W3CDTF">2025-08-29T16:50:54Z</dcterms:modified>
</cp:coreProperties>
</file>