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5.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7.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67" r:id="rId1"/>
    <p:sldMasterId id="2147483743" r:id="rId2"/>
    <p:sldMasterId id="2147483791" r:id="rId3"/>
    <p:sldMasterId id="2147483779" r:id="rId4"/>
    <p:sldMasterId id="2147483755" r:id="rId5"/>
    <p:sldMasterId id="2147483785" r:id="rId6"/>
    <p:sldMasterId id="2147483771" r:id="rId7"/>
    <p:sldMasterId id="2147483797" r:id="rId8"/>
  </p:sldMasterIdLst>
  <p:notesMasterIdLst>
    <p:notesMasterId r:id="rId41"/>
  </p:notesMasterIdLst>
  <p:handoutMasterIdLst>
    <p:handoutMasterId r:id="rId42"/>
  </p:handoutMasterIdLst>
  <p:sldIdLst>
    <p:sldId id="1575" r:id="rId9"/>
    <p:sldId id="1576" r:id="rId10"/>
    <p:sldId id="1582" r:id="rId11"/>
    <p:sldId id="2147474287" r:id="rId12"/>
    <p:sldId id="539" r:id="rId13"/>
    <p:sldId id="540" r:id="rId14"/>
    <p:sldId id="1583" r:id="rId15"/>
    <p:sldId id="2147473251" r:id="rId16"/>
    <p:sldId id="2147473252" r:id="rId17"/>
    <p:sldId id="1586" r:id="rId18"/>
    <p:sldId id="1587" r:id="rId19"/>
    <p:sldId id="1588" r:id="rId20"/>
    <p:sldId id="1589" r:id="rId21"/>
    <p:sldId id="541" r:id="rId22"/>
    <p:sldId id="1591" r:id="rId23"/>
    <p:sldId id="550" r:id="rId24"/>
    <p:sldId id="551" r:id="rId25"/>
    <p:sldId id="552" r:id="rId26"/>
    <p:sldId id="549" r:id="rId27"/>
    <p:sldId id="553" r:id="rId28"/>
    <p:sldId id="1572" r:id="rId29"/>
    <p:sldId id="1573" r:id="rId30"/>
    <p:sldId id="1592" r:id="rId31"/>
    <p:sldId id="1593" r:id="rId32"/>
    <p:sldId id="1564" r:id="rId33"/>
    <p:sldId id="1578" r:id="rId34"/>
    <p:sldId id="1579" r:id="rId35"/>
    <p:sldId id="1580" r:id="rId36"/>
    <p:sldId id="1581" r:id="rId37"/>
    <p:sldId id="1569" r:id="rId38"/>
    <p:sldId id="1570" r:id="rId39"/>
    <p:sldId id="1571" r:id="rId40"/>
  </p:sldIdLst>
  <p:sldSz cx="12192000" cy="6858000"/>
  <p:notesSz cx="6858000" cy="9144000"/>
  <p:embeddedFontLst>
    <p:embeddedFont>
      <p:font typeface="Gotham Bold" pitchFamily="50" charset="0"/>
      <p:regular r:id="rId43"/>
      <p:bold r:id="rId44"/>
      <p:italic r:id="rId45"/>
      <p:boldItalic r:id="rId46"/>
    </p:embeddedFont>
    <p:embeddedFont>
      <p:font typeface="Gotham Book" pitchFamily="50" charset="0"/>
      <p:regular r:id="rId47"/>
      <p:bold r:id="rId48"/>
      <p:italic r:id="rId49"/>
      <p:boldItalic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san Pordon" initials="SP" lastIdx="7" clrIdx="0">
    <p:extLst>
      <p:ext uri="{19B8F6BF-5375-455C-9EA6-DF929625EA0E}">
        <p15:presenceInfo xmlns:p15="http://schemas.microsoft.com/office/powerpoint/2012/main" userId="S-1-5-21-2889837170-3025844707-336737523-2667" providerId="AD"/>
      </p:ext>
    </p:extLst>
  </p:cmAuthor>
  <p:cmAuthor id="2" name="Dipti Desai" initials="DD" lastIdx="20" clrIdx="1">
    <p:extLst>
      <p:ext uri="{19B8F6BF-5375-455C-9EA6-DF929625EA0E}">
        <p15:presenceInfo xmlns:p15="http://schemas.microsoft.com/office/powerpoint/2012/main" userId="Dipti Desai" providerId="None"/>
      </p:ext>
    </p:extLst>
  </p:cmAuthor>
  <p:cmAuthor id="3" name="Kristin Grogg" initials="KG" lastIdx="6" clrIdx="2">
    <p:extLst>
      <p:ext uri="{19B8F6BF-5375-455C-9EA6-DF929625EA0E}">
        <p15:presenceInfo xmlns:p15="http://schemas.microsoft.com/office/powerpoint/2012/main" userId="S::kgrogg@mdmag.com::2b495109-3cf0-4dbf-bb86-616aee352a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E57"/>
    <a:srgbClr val="00E599"/>
    <a:srgbClr val="269BD1"/>
    <a:srgbClr val="AED8F3"/>
    <a:srgbClr val="F8AECD"/>
    <a:srgbClr val="003462"/>
    <a:srgbClr val="2F528F"/>
    <a:srgbClr val="56B4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04C8FA-F3B3-4F84-953A-B9C6E1068008}" v="2" dt="2025-09-03T17:50:07.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21" autoAdjust="0"/>
    <p:restoredTop sz="91803" autoAdjust="0"/>
  </p:normalViewPr>
  <p:slideViewPr>
    <p:cSldViewPr snapToGrid="0" snapToObjects="1">
      <p:cViewPr varScale="1">
        <p:scale>
          <a:sx n="83" d="100"/>
          <a:sy n="83" d="100"/>
        </p:scale>
        <p:origin x="902" y="62"/>
      </p:cViewPr>
      <p:guideLst/>
    </p:cSldViewPr>
  </p:slideViewPr>
  <p:outlineViewPr>
    <p:cViewPr>
      <p:scale>
        <a:sx n="40" d="100"/>
        <a:sy n="40"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font" Target="fonts/font3.fntdata"/><Relationship Id="rId53" Type="http://schemas.openxmlformats.org/officeDocument/2006/relationships/viewProps" Target="viewProps.xml"/><Relationship Id="rId58" Type="http://schemas.openxmlformats.org/officeDocument/2006/relationships/customXml" Target="../customXml/item1.xml"/><Relationship Id="rId5" Type="http://schemas.openxmlformats.org/officeDocument/2006/relationships/slideMaster" Target="slideMasters/slideMaster5.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font" Target="fonts/font1.fntdata"/><Relationship Id="rId48" Type="http://schemas.openxmlformats.org/officeDocument/2006/relationships/font" Target="fonts/font6.fntdata"/><Relationship Id="rId56" Type="http://schemas.microsoft.com/office/2016/11/relationships/changesInfo" Target="changesInfos/changesInfo1.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font" Target="fonts/font4.fntdata"/><Relationship Id="rId59" Type="http://schemas.openxmlformats.org/officeDocument/2006/relationships/customXml" Target="../customXml/item2.xml"/><Relationship Id="rId20" Type="http://schemas.openxmlformats.org/officeDocument/2006/relationships/slide" Target="slides/slide12.xml"/><Relationship Id="rId41" Type="http://schemas.openxmlformats.org/officeDocument/2006/relationships/notesMaster" Target="notesMasters/notesMaster1.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font" Target="fonts/font7.fntdata"/><Relationship Id="rId57" Type="http://schemas.microsoft.com/office/2015/10/relationships/revisionInfo" Target="revisionInfo.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font" Target="fonts/font2.fntdata"/><Relationship Id="rId52" Type="http://schemas.openxmlformats.org/officeDocument/2006/relationships/presProps" Target="presProps.xml"/><Relationship Id="rId60"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na Winters" userId="fbd64cd2-e5fa-46f9-9a0b-42b0eed6f1c0" providerId="ADAL" clId="{9BF0317A-3D89-4F82-B771-9316AB08643A}"/>
    <pc:docChg chg="modSld">
      <pc:chgData name="Brianna Winters" userId="fbd64cd2-e5fa-46f9-9a0b-42b0eed6f1c0" providerId="ADAL" clId="{9BF0317A-3D89-4F82-B771-9316AB08643A}" dt="2025-09-03T17:50:07.738" v="0"/>
      <pc:docMkLst>
        <pc:docMk/>
      </pc:docMkLst>
      <pc:sldChg chg="modSp">
        <pc:chgData name="Brianna Winters" userId="fbd64cd2-e5fa-46f9-9a0b-42b0eed6f1c0" providerId="ADAL" clId="{9BF0317A-3D89-4F82-B771-9316AB08643A}" dt="2025-09-03T17:50:07.738" v="0"/>
        <pc:sldMkLst>
          <pc:docMk/>
          <pc:sldMk cId="2262134480" sldId="1583"/>
        </pc:sldMkLst>
        <pc:spChg chg="mod">
          <ac:chgData name="Brianna Winters" userId="fbd64cd2-e5fa-46f9-9a0b-42b0eed6f1c0" providerId="ADAL" clId="{9BF0317A-3D89-4F82-B771-9316AB08643A}" dt="2025-09-03T17:50:07.738" v="0"/>
          <ac:spMkLst>
            <pc:docMk/>
            <pc:sldMk cId="2262134480" sldId="1583"/>
            <ac:spMk id="3" creationId="{24E15BF7-2C6D-7EFA-8E33-094A00F998C8}"/>
          </ac:spMkLst>
        </pc:spChg>
      </pc:sldChg>
    </pc:docChg>
  </pc:docChgLst>
  <pc:docChgLst>
    <pc:chgData name="Brianna Winters" userId="fbd64cd2-e5fa-46f9-9a0b-42b0eed6f1c0" providerId="ADAL" clId="{3E04C8FA-F3B3-4F84-953A-B9C6E1068008}"/>
    <pc:docChg chg="modSld">
      <pc:chgData name="Brianna Winters" userId="fbd64cd2-e5fa-46f9-9a0b-42b0eed6f1c0" providerId="ADAL" clId="{3E04C8FA-F3B3-4F84-953A-B9C6E1068008}" dt="2025-08-26T20:19:30.819" v="21"/>
      <pc:docMkLst>
        <pc:docMk/>
      </pc:docMkLst>
      <pc:sldChg chg="modSp mod">
        <pc:chgData name="Brianna Winters" userId="fbd64cd2-e5fa-46f9-9a0b-42b0eed6f1c0" providerId="ADAL" clId="{3E04C8FA-F3B3-4F84-953A-B9C6E1068008}" dt="2025-08-26T20:19:30.819" v="21"/>
        <pc:sldMkLst>
          <pc:docMk/>
          <pc:sldMk cId="2262134480" sldId="1583"/>
        </pc:sldMkLst>
        <pc:spChg chg="mod">
          <ac:chgData name="Brianna Winters" userId="fbd64cd2-e5fa-46f9-9a0b-42b0eed6f1c0" providerId="ADAL" clId="{3E04C8FA-F3B3-4F84-953A-B9C6E1068008}" dt="2025-08-26T20:19:30.819" v="21"/>
          <ac:spMkLst>
            <pc:docMk/>
            <pc:sldMk cId="2262134480" sldId="1583"/>
            <ac:spMk id="3" creationId="{24E15BF7-2C6D-7EFA-8E33-094A00F998C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69ADD2-E33C-C540-9ED1-1F502DF11A09}" type="datetimeFigureOut">
              <a:rPr lang="en-US" smtClean="0"/>
              <a:t>9/3/2025</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5C5E915-6C85-084E-B2B0-F654F6C9B79E}" type="slidenum">
              <a:rPr lang="en-US" smtClean="0"/>
              <a:t>‹#›</a:t>
            </a:fld>
            <a:endParaRPr lang="en-US" dirty="0"/>
          </a:p>
        </p:txBody>
      </p:sp>
    </p:spTree>
    <p:extLst>
      <p:ext uri="{BB962C8B-B14F-4D97-AF65-F5344CB8AC3E}">
        <p14:creationId xmlns:p14="http://schemas.microsoft.com/office/powerpoint/2010/main" val="2111248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C7C26F-1B36-7848-93E6-50008DABC28C}" type="datetimeFigureOut">
              <a:rPr lang="en-US" smtClean="0"/>
              <a:t>9/3/2025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427D9C-05F1-354C-A2E5-9EF33083FE9C}" type="slidenum">
              <a:rPr lang="en-US" smtClean="0"/>
              <a:t>‹#›</a:t>
            </a:fld>
            <a:endParaRPr lang="en-US" dirty="0"/>
          </a:p>
        </p:txBody>
      </p:sp>
    </p:spTree>
    <p:extLst>
      <p:ext uri="{BB962C8B-B14F-4D97-AF65-F5344CB8AC3E}">
        <p14:creationId xmlns:p14="http://schemas.microsoft.com/office/powerpoint/2010/main" val="84930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1</a:t>
            </a:fld>
            <a:endParaRPr lang="en-US" dirty="0"/>
          </a:p>
        </p:txBody>
      </p:sp>
    </p:spTree>
    <p:extLst>
      <p:ext uri="{BB962C8B-B14F-4D97-AF65-F5344CB8AC3E}">
        <p14:creationId xmlns:p14="http://schemas.microsoft.com/office/powerpoint/2010/main" val="31631416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27</a:t>
            </a:fld>
            <a:endParaRPr lang="en-US" dirty="0"/>
          </a:p>
        </p:txBody>
      </p:sp>
    </p:spTree>
    <p:extLst>
      <p:ext uri="{BB962C8B-B14F-4D97-AF65-F5344CB8AC3E}">
        <p14:creationId xmlns:p14="http://schemas.microsoft.com/office/powerpoint/2010/main" val="13825149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28</a:t>
            </a:fld>
            <a:endParaRPr lang="en-US" dirty="0"/>
          </a:p>
        </p:txBody>
      </p:sp>
    </p:spTree>
    <p:extLst>
      <p:ext uri="{BB962C8B-B14F-4D97-AF65-F5344CB8AC3E}">
        <p14:creationId xmlns:p14="http://schemas.microsoft.com/office/powerpoint/2010/main" val="254987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2</a:t>
            </a:fld>
            <a:endParaRPr lang="en-US" dirty="0"/>
          </a:p>
        </p:txBody>
      </p:sp>
    </p:spTree>
    <p:extLst>
      <p:ext uri="{BB962C8B-B14F-4D97-AF65-F5344CB8AC3E}">
        <p14:creationId xmlns:p14="http://schemas.microsoft.com/office/powerpoint/2010/main" val="1433837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3</a:t>
            </a:fld>
            <a:endParaRPr lang="en-US" dirty="0"/>
          </a:p>
        </p:txBody>
      </p:sp>
    </p:spTree>
    <p:extLst>
      <p:ext uri="{BB962C8B-B14F-4D97-AF65-F5344CB8AC3E}">
        <p14:creationId xmlns:p14="http://schemas.microsoft.com/office/powerpoint/2010/main" val="1743263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21DCF9-B98C-5640-8B65-0AD070CB7393}"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469067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427D9C-05F1-354C-A2E5-9EF33083FE9C}" type="slidenum">
              <a:rPr lang="en-US" smtClean="0"/>
              <a:t>5</a:t>
            </a:fld>
            <a:endParaRPr lang="en-US" dirty="0"/>
          </a:p>
        </p:txBody>
      </p:sp>
    </p:spTree>
    <p:extLst>
      <p:ext uri="{BB962C8B-B14F-4D97-AF65-F5344CB8AC3E}">
        <p14:creationId xmlns:p14="http://schemas.microsoft.com/office/powerpoint/2010/main" val="394569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16</a:t>
            </a:fld>
            <a:endParaRPr lang="en-US" dirty="0"/>
          </a:p>
        </p:txBody>
      </p:sp>
    </p:spTree>
    <p:extLst>
      <p:ext uri="{BB962C8B-B14F-4D97-AF65-F5344CB8AC3E}">
        <p14:creationId xmlns:p14="http://schemas.microsoft.com/office/powerpoint/2010/main" val="637037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17</a:t>
            </a:fld>
            <a:endParaRPr lang="en-US" dirty="0"/>
          </a:p>
        </p:txBody>
      </p:sp>
    </p:spTree>
    <p:extLst>
      <p:ext uri="{BB962C8B-B14F-4D97-AF65-F5344CB8AC3E}">
        <p14:creationId xmlns:p14="http://schemas.microsoft.com/office/powerpoint/2010/main" val="794708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18</a:t>
            </a:fld>
            <a:endParaRPr lang="en-US" dirty="0"/>
          </a:p>
        </p:txBody>
      </p:sp>
    </p:spTree>
    <p:extLst>
      <p:ext uri="{BB962C8B-B14F-4D97-AF65-F5344CB8AC3E}">
        <p14:creationId xmlns:p14="http://schemas.microsoft.com/office/powerpoint/2010/main" val="14394930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Learning Objective Number:</a:t>
            </a:r>
          </a:p>
          <a:p>
            <a:r>
              <a:rPr lang="en-US" dirty="0"/>
              <a:t>Answer:</a:t>
            </a:r>
          </a:p>
          <a:p>
            <a:r>
              <a:rPr lang="en-US" dirty="0"/>
              <a:t>Rationale:</a:t>
            </a:r>
          </a:p>
        </p:txBody>
      </p:sp>
      <p:sp>
        <p:nvSpPr>
          <p:cNvPr id="4" name="Slide Number Placeholder 3"/>
          <p:cNvSpPr>
            <a:spLocks noGrp="1"/>
          </p:cNvSpPr>
          <p:nvPr>
            <p:ph type="sldNum" sz="quarter" idx="5"/>
          </p:nvPr>
        </p:nvSpPr>
        <p:spPr/>
        <p:txBody>
          <a:bodyPr/>
          <a:lstStyle/>
          <a:p>
            <a:fld id="{E9427D9C-05F1-354C-A2E5-9EF33083FE9C}" type="slidenum">
              <a:rPr lang="en-US" smtClean="0"/>
              <a:t>26</a:t>
            </a:fld>
            <a:endParaRPr lang="en-US" dirty="0"/>
          </a:p>
        </p:txBody>
      </p:sp>
    </p:spTree>
    <p:extLst>
      <p:ext uri="{BB962C8B-B14F-4D97-AF65-F5344CB8AC3E}">
        <p14:creationId xmlns:p14="http://schemas.microsoft.com/office/powerpoint/2010/main" val="485921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38F7-889E-9549-B584-17A67AE99FE7}"/>
              </a:ext>
            </a:extLst>
          </p:cNvPr>
          <p:cNvSpPr>
            <a:spLocks noGrp="1"/>
          </p:cNvSpPr>
          <p:nvPr>
            <p:ph type="ctrTitle"/>
          </p:nvPr>
        </p:nvSpPr>
        <p:spPr>
          <a:xfrm>
            <a:off x="640082" y="1122363"/>
            <a:ext cx="6860470" cy="2387600"/>
          </a:xfrm>
        </p:spPr>
        <p:txBody>
          <a:bodyPr anchor="b">
            <a:normAutofit/>
          </a:bodyPr>
          <a:lstStyle>
            <a:lvl1pPr algn="l">
              <a:defRPr sz="4400" b="1" i="0">
                <a:solidFill>
                  <a:schemeClr val="bg1"/>
                </a:solidFill>
                <a:latin typeface="+mn-lt"/>
                <a:cs typeface="Gotham 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443E08A-0A8A-1B4D-A729-897566E66343}"/>
              </a:ext>
            </a:extLst>
          </p:cNvPr>
          <p:cNvSpPr>
            <a:spLocks noGrp="1"/>
          </p:cNvSpPr>
          <p:nvPr>
            <p:ph type="subTitle" idx="1"/>
          </p:nvPr>
        </p:nvSpPr>
        <p:spPr>
          <a:xfrm>
            <a:off x="640082" y="3602038"/>
            <a:ext cx="6860470" cy="1655762"/>
          </a:xfrm>
        </p:spPr>
        <p:txBody>
          <a:bodyPr/>
          <a:lstStyle>
            <a:lvl1pPr marL="0" indent="0" algn="l">
              <a:buNone/>
              <a:defRPr sz="2400" b="0" i="0">
                <a:solidFill>
                  <a:schemeClr val="bg1"/>
                </a:solidFill>
                <a:latin typeface="+mn-lt"/>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968144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6633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710266"/>
            <a:ext cx="12192000" cy="612775"/>
          </a:xfrm>
        </p:spPr>
        <p:txBody>
          <a:bodyPr/>
          <a:lstStyle/>
          <a:p>
            <a:r>
              <a:rPr lang="en-US" dirty="0"/>
              <a:t>Click to edit Master title style</a:t>
            </a:r>
          </a:p>
        </p:txBody>
      </p:sp>
      <p:sp>
        <p:nvSpPr>
          <p:cNvPr id="3" name="Content Placeholder 2"/>
          <p:cNvSpPr>
            <a:spLocks noGrp="1"/>
          </p:cNvSpPr>
          <p:nvPr>
            <p:ph sz="half" idx="1"/>
          </p:nvPr>
        </p:nvSpPr>
        <p:spPr>
          <a:xfrm>
            <a:off x="974034" y="1393825"/>
            <a:ext cx="5045765" cy="4049443"/>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49443"/>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5920F41B-186F-14EE-1B86-EBE1578EAB0C}"/>
              </a:ext>
            </a:extLst>
          </p:cNvPr>
          <p:cNvSpPr>
            <a:spLocks noGrp="1"/>
          </p:cNvSpPr>
          <p:nvPr>
            <p:ph type="body" sz="quarter" idx="12" hasCustomPrompt="1"/>
          </p:nvPr>
        </p:nvSpPr>
        <p:spPr>
          <a:xfrm>
            <a:off x="967870" y="5814077"/>
            <a:ext cx="10250098"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0681503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A7585BDD-BC6A-063A-15B9-320D6D9E0BB3}"/>
              </a:ext>
            </a:extLst>
          </p:cNvPr>
          <p:cNvSpPr>
            <a:spLocks noGrp="1"/>
          </p:cNvSpPr>
          <p:nvPr>
            <p:ph type="body" sz="quarter" idx="13"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397888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Footer Placeholder 4">
            <a:extLst>
              <a:ext uri="{FF2B5EF4-FFF2-40B4-BE49-F238E27FC236}">
                <a16:creationId xmlns:a16="http://schemas.microsoft.com/office/drawing/2014/main" id="{9872CDFB-1E08-EA4A-BA43-3E33E86FD813}"/>
              </a:ext>
            </a:extLst>
          </p:cNvPr>
          <p:cNvSpPr>
            <a:spLocks noGrp="1"/>
          </p:cNvSpPr>
          <p:nvPr>
            <p:ph type="ftr" sz="quarter" idx="3"/>
          </p:nvPr>
        </p:nvSpPr>
        <p:spPr>
          <a:xfrm>
            <a:off x="640081" y="6141703"/>
            <a:ext cx="8046720" cy="716297"/>
          </a:xfrm>
          <a:prstGeom prst="rect">
            <a:avLst/>
          </a:prstGeom>
        </p:spPr>
        <p:txBody>
          <a:bodyPr vert="horz" lIns="91440" tIns="45720" rIns="91440" bIns="45720" rtlCol="0" anchor="ctr"/>
          <a:lstStyle>
            <a:lvl1pPr algn="l">
              <a:defRPr sz="800" b="0" i="0">
                <a:solidFill>
                  <a:schemeClr val="tx1"/>
                </a:solidFill>
                <a:latin typeface="+mn-lt"/>
                <a:ea typeface="Gotham Book" pitchFamily="2" charset="0"/>
                <a:cs typeface="Gotham Book" pitchFamily="2" charset="0"/>
              </a:defRPr>
            </a:lvl1pPr>
          </a:lstStyle>
          <a:p>
            <a:r>
              <a:rPr lang="en-US"/>
              <a:t>© 2024. All rights reserved.
No part of this report may be reproduced or distributed without the expressed written permission of </a:t>
            </a:r>
            <a:r>
              <a:rPr lang="en-US" i="1"/>
              <a:t>PT</a:t>
            </a:r>
            <a:r>
              <a:rPr lang="en-US"/>
              <a:t>CE.</a:t>
            </a:r>
            <a:endParaRPr lang="en-US" dirty="0"/>
          </a:p>
        </p:txBody>
      </p:sp>
    </p:spTree>
    <p:extLst>
      <p:ext uri="{BB962C8B-B14F-4D97-AF65-F5344CB8AC3E}">
        <p14:creationId xmlns:p14="http://schemas.microsoft.com/office/powerpoint/2010/main" val="1434958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37974"/>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5">
            <a:extLst>
              <a:ext uri="{FF2B5EF4-FFF2-40B4-BE49-F238E27FC236}">
                <a16:creationId xmlns:a16="http://schemas.microsoft.com/office/drawing/2014/main" id="{5DC1499A-B595-3282-6650-B1BF2741BF51}"/>
              </a:ext>
            </a:extLst>
          </p:cNvPr>
          <p:cNvSpPr>
            <a:spLocks noGrp="1"/>
          </p:cNvSpPr>
          <p:nvPr>
            <p:ph type="body" sz="quarter" idx="13" hasCustomPrompt="1"/>
          </p:nvPr>
        </p:nvSpPr>
        <p:spPr>
          <a:xfrm>
            <a:off x="640080" y="5814077"/>
            <a:ext cx="1098296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8167953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65964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55630"/>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5563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5484AC2C-C18C-DD80-4C24-93F599D4162D}"/>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2" name="Text Placeholder 5">
            <a:extLst>
              <a:ext uri="{FF2B5EF4-FFF2-40B4-BE49-F238E27FC236}">
                <a16:creationId xmlns:a16="http://schemas.microsoft.com/office/drawing/2014/main" id="{0CC7524C-9DE0-3909-AE9B-9DF71D605119}"/>
              </a:ext>
            </a:extLst>
          </p:cNvPr>
          <p:cNvSpPr>
            <a:spLocks noGrp="1"/>
          </p:cNvSpPr>
          <p:nvPr>
            <p:ph type="body" sz="quarter" idx="12" hasCustomPrompt="1"/>
          </p:nvPr>
        </p:nvSpPr>
        <p:spPr>
          <a:xfrm>
            <a:off x="959243" y="5814077"/>
            <a:ext cx="10258725"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48678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D7CFC182-077A-3CF6-60B8-86A76A82D6AE}"/>
              </a:ext>
            </a:extLst>
          </p:cNvPr>
          <p:cNvSpPr>
            <a:spLocks noGrp="1"/>
          </p:cNvSpPr>
          <p:nvPr>
            <p:ph type="body" sz="quarter" idx="13"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5423547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182258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7D9D53-A535-444E-8C1E-1CF6433F1173}"/>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E67B94EF-C103-9542-B46C-ECFA547CAFC5}"/>
              </a:ext>
            </a:extLst>
          </p:cNvPr>
          <p:cNvSpPr>
            <a:spLocks noGrp="1"/>
          </p:cNvSpPr>
          <p:nvPr>
            <p:ph idx="1"/>
          </p:nvPr>
        </p:nvSpPr>
        <p:spPr>
          <a:xfrm>
            <a:off x="640080" y="1765300"/>
            <a:ext cx="10982960" cy="3850496"/>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ext Placeholder 5">
            <a:extLst>
              <a:ext uri="{FF2B5EF4-FFF2-40B4-BE49-F238E27FC236}">
                <a16:creationId xmlns:a16="http://schemas.microsoft.com/office/drawing/2014/main" id="{0CAE4D67-FB13-3C68-5226-CD69FA102C06}"/>
              </a:ext>
            </a:extLst>
          </p:cNvPr>
          <p:cNvSpPr>
            <a:spLocks noGrp="1"/>
          </p:cNvSpPr>
          <p:nvPr>
            <p:ph type="body" sz="quarter" idx="12" hasCustomPrompt="1"/>
          </p:nvPr>
        </p:nvSpPr>
        <p:spPr>
          <a:xfrm>
            <a:off x="640079" y="5814077"/>
            <a:ext cx="10982959"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501781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438F7-889E-9549-B584-17A67AE99FE7}"/>
              </a:ext>
            </a:extLst>
          </p:cNvPr>
          <p:cNvSpPr>
            <a:spLocks noGrp="1"/>
          </p:cNvSpPr>
          <p:nvPr>
            <p:ph type="ctrTitle"/>
          </p:nvPr>
        </p:nvSpPr>
        <p:spPr>
          <a:xfrm>
            <a:off x="640082" y="1041400"/>
            <a:ext cx="6860470" cy="2387600"/>
          </a:xfrm>
        </p:spPr>
        <p:txBody>
          <a:bodyPr anchor="b">
            <a:normAutofit/>
          </a:bodyPr>
          <a:lstStyle>
            <a:lvl1pPr algn="l">
              <a:defRPr sz="4400" b="1" i="0">
                <a:solidFill>
                  <a:schemeClr val="bg1"/>
                </a:solidFill>
                <a:latin typeface="+mn-lt"/>
                <a:cs typeface="Gotham Bold" pitchFamily="2" charset="0"/>
              </a:defRPr>
            </a:lvl1pPr>
          </a:lstStyle>
          <a:p>
            <a:r>
              <a:rPr lang="en-US" dirty="0"/>
              <a:t>Click to edit Master title style</a:t>
            </a:r>
          </a:p>
        </p:txBody>
      </p:sp>
      <p:sp>
        <p:nvSpPr>
          <p:cNvPr id="3" name="Subtitle 2">
            <a:extLst>
              <a:ext uri="{FF2B5EF4-FFF2-40B4-BE49-F238E27FC236}">
                <a16:creationId xmlns:a16="http://schemas.microsoft.com/office/drawing/2014/main" id="{C443E08A-0A8A-1B4D-A729-897566E66343}"/>
              </a:ext>
            </a:extLst>
          </p:cNvPr>
          <p:cNvSpPr>
            <a:spLocks noGrp="1"/>
          </p:cNvSpPr>
          <p:nvPr>
            <p:ph type="subTitle" idx="1"/>
          </p:nvPr>
        </p:nvSpPr>
        <p:spPr>
          <a:xfrm>
            <a:off x="640082" y="3521075"/>
            <a:ext cx="6860470" cy="1109662"/>
          </a:xfrm>
        </p:spPr>
        <p:txBody>
          <a:bodyPr>
            <a:normAutofit/>
          </a:bodyPr>
          <a:lstStyle>
            <a:lvl1pPr marL="0" indent="0" algn="l">
              <a:buNone/>
              <a:defRPr sz="2000" b="0" i="0">
                <a:solidFill>
                  <a:schemeClr val="bg1"/>
                </a:solidFill>
                <a:latin typeface="+mn-lt"/>
                <a:cs typeface="Gotham Book"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Text Placeholder 7">
            <a:extLst>
              <a:ext uri="{FF2B5EF4-FFF2-40B4-BE49-F238E27FC236}">
                <a16:creationId xmlns:a16="http://schemas.microsoft.com/office/drawing/2014/main" id="{733760C9-518F-1446-8077-EB1E8C8E1191}"/>
              </a:ext>
            </a:extLst>
          </p:cNvPr>
          <p:cNvSpPr>
            <a:spLocks noGrp="1"/>
          </p:cNvSpPr>
          <p:nvPr>
            <p:ph type="body" sz="quarter" idx="10" hasCustomPrompt="1"/>
          </p:nvPr>
        </p:nvSpPr>
        <p:spPr>
          <a:xfrm>
            <a:off x="639763" y="4724401"/>
            <a:ext cx="6860470" cy="660400"/>
          </a:xfrm>
        </p:spPr>
        <p:txBody>
          <a:bodyPr>
            <a:normAutofit/>
          </a:bodyPr>
          <a:lstStyle>
            <a:lvl1pPr marL="0" indent="0">
              <a:buNone/>
              <a:defRPr sz="1600" b="0" i="0">
                <a:solidFill>
                  <a:schemeClr val="bg1"/>
                </a:solidFill>
                <a:latin typeface="+mn-lt"/>
                <a:cs typeface="Gotham Book" pitchFamily="2" charset="0"/>
              </a:defRPr>
            </a:lvl1pPr>
            <a:lvl2pPr marL="457200" indent="0">
              <a:buNone/>
              <a:defRPr/>
            </a:lvl2pPr>
          </a:lstStyle>
          <a:p>
            <a:pPr lvl="0"/>
            <a:r>
              <a:rPr lang="en-US" dirty="0"/>
              <a:t>Click to add date</a:t>
            </a:r>
          </a:p>
        </p:txBody>
      </p:sp>
    </p:spTree>
    <p:extLst>
      <p:ext uri="{BB962C8B-B14F-4D97-AF65-F5344CB8AC3E}">
        <p14:creationId xmlns:p14="http://schemas.microsoft.com/office/powerpoint/2010/main" val="24195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82833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40080" y="1393825"/>
            <a:ext cx="5379720" cy="4204718"/>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204718"/>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5828C63D-CF58-CD2E-C560-19D4542C3B96}"/>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2" name="Text Placeholder 5">
            <a:extLst>
              <a:ext uri="{FF2B5EF4-FFF2-40B4-BE49-F238E27FC236}">
                <a16:creationId xmlns:a16="http://schemas.microsoft.com/office/drawing/2014/main" id="{BF939FA5-BAE4-BE14-E832-27E5984E6762}"/>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7019475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ext Placeholder 5">
            <a:extLst>
              <a:ext uri="{FF2B5EF4-FFF2-40B4-BE49-F238E27FC236}">
                <a16:creationId xmlns:a16="http://schemas.microsoft.com/office/drawing/2014/main" id="{2C09A2A5-2786-351A-DCEB-59273222B43A}"/>
              </a:ext>
            </a:extLst>
          </p:cNvPr>
          <p:cNvSpPr>
            <a:spLocks noGrp="1"/>
          </p:cNvSpPr>
          <p:nvPr>
            <p:ph type="body" sz="quarter" idx="12" hasCustomPrompt="1"/>
          </p:nvPr>
        </p:nvSpPr>
        <p:spPr>
          <a:xfrm>
            <a:off x="640080" y="5814077"/>
            <a:ext cx="1067562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28951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25014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40080" y="1393825"/>
            <a:ext cx="5379720" cy="4256477"/>
          </a:xfrm>
        </p:spPr>
        <p:txBody>
          <a:bodyPr>
            <a:normAutofit/>
          </a:bodyPr>
          <a:lstStyle>
            <a:lvl1pPr marL="285750" indent="-285750" algn="l">
              <a:buFont typeface="Arial" charset="0"/>
              <a:buChar char="•"/>
              <a:defRPr sz="2400" i="0">
                <a:solidFill>
                  <a:schemeClr val="tx1"/>
                </a:solidFill>
                <a:latin typeface="Calibri" panose="020F0502020204030204" pitchFamily="34" charset="0"/>
                <a:cs typeface="Calibri" panose="020F0502020204030204" pitchFamily="34" charset="0"/>
              </a:defRPr>
            </a:lvl1pPr>
            <a:lvl2pPr marL="742950" indent="-285750">
              <a:buFont typeface="Arial" charset="0"/>
              <a:buChar char="•"/>
              <a:defRPr sz="2000" i="0">
                <a:solidFill>
                  <a:schemeClr val="tx1"/>
                </a:solidFill>
                <a:latin typeface="Calibri" panose="020F0502020204030204" pitchFamily="34" charset="0"/>
                <a:cs typeface="Calibri" panose="020F0502020204030204" pitchFamily="34" charset="0"/>
              </a:defRPr>
            </a:lvl2pPr>
            <a:lvl3pPr marL="1200150" indent="-285750">
              <a:buFont typeface="Arial" charset="0"/>
              <a:buChar char="•"/>
              <a:defRPr sz="1800" i="0">
                <a:solidFill>
                  <a:schemeClr val="tx1"/>
                </a:solidFill>
                <a:latin typeface="Calibri" panose="020F0502020204030204" pitchFamily="34" charset="0"/>
                <a:cs typeface="Calibri" panose="020F0502020204030204" pitchFamily="34" charset="0"/>
              </a:defRPr>
            </a:lvl3pPr>
            <a:lvl4pPr marL="1657350" indent="-285750">
              <a:buFont typeface="Arial" charset="0"/>
              <a:buChar char="•"/>
              <a:defRPr sz="1600" i="0">
                <a:solidFill>
                  <a:schemeClr val="tx1"/>
                </a:solidFill>
                <a:latin typeface="Calibri" panose="020F0502020204030204" pitchFamily="34" charset="0"/>
                <a:cs typeface="Calibri" panose="020F0502020204030204" pitchFamily="34" charset="0"/>
              </a:defRPr>
            </a:lvl4pPr>
            <a:lvl5pPr marL="2114550" indent="-285750">
              <a:buFont typeface="Arial" charset="0"/>
              <a:buChar char="•"/>
              <a:defRPr sz="1600" i="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256477"/>
          </a:xfrm>
        </p:spPr>
        <p:txBody>
          <a:bodyPr/>
          <a:lstStyle>
            <a:lvl1pPr marL="285750" indent="-285750" algn="l">
              <a:buFont typeface="Arial" charset="0"/>
              <a:buChar char="•"/>
              <a:defRPr sz="2400" i="0">
                <a:solidFill>
                  <a:schemeClr val="tx1"/>
                </a:solidFill>
                <a:latin typeface="Calibri" panose="020F0502020204030204" pitchFamily="34" charset="0"/>
                <a:cs typeface="Calibri" panose="020F0502020204030204" pitchFamily="34" charset="0"/>
              </a:defRPr>
            </a:lvl1pPr>
            <a:lvl2pPr marL="742950" indent="-285750">
              <a:buFont typeface="Arial" charset="0"/>
              <a:buChar char="•"/>
              <a:defRPr sz="2000" i="0">
                <a:solidFill>
                  <a:schemeClr val="tx1"/>
                </a:solidFill>
                <a:latin typeface="Calibri" panose="020F0502020204030204" pitchFamily="34" charset="0"/>
                <a:cs typeface="Calibri" panose="020F0502020204030204" pitchFamily="34" charset="0"/>
              </a:defRPr>
            </a:lvl2pPr>
            <a:lvl3pPr marL="1200150" indent="-285750">
              <a:buFont typeface="Arial" charset="0"/>
              <a:buChar char="•"/>
              <a:defRPr i="0">
                <a:solidFill>
                  <a:schemeClr val="tx1"/>
                </a:solidFill>
                <a:latin typeface="Calibri" panose="020F0502020204030204" pitchFamily="34" charset="0"/>
                <a:cs typeface="Calibri" panose="020F0502020204030204" pitchFamily="34" charset="0"/>
              </a:defRPr>
            </a:lvl3pPr>
            <a:lvl4pPr marL="1657350" indent="-285750">
              <a:buFont typeface="Arial" charset="0"/>
              <a:buChar char="•"/>
              <a:defRPr sz="1600" i="0">
                <a:solidFill>
                  <a:schemeClr val="tx1"/>
                </a:solidFill>
                <a:latin typeface="Calibri" panose="020F0502020204030204" pitchFamily="34" charset="0"/>
                <a:cs typeface="Calibri" panose="020F0502020204030204" pitchFamily="34" charset="0"/>
              </a:defRPr>
            </a:lvl4pPr>
            <a:lvl5pPr marL="2114550" indent="-285750">
              <a:buFont typeface="Arial" charset="0"/>
              <a:buChar char="•"/>
              <a:defRPr sz="1600" i="0">
                <a:solidFill>
                  <a:schemeClr val="tx1"/>
                </a:solidFill>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5">
            <a:extLst>
              <a:ext uri="{FF2B5EF4-FFF2-40B4-BE49-F238E27FC236}">
                <a16:creationId xmlns:a16="http://schemas.microsoft.com/office/drawing/2014/main" id="{91AE6270-9FD2-928E-5E62-55D918DEB46A}"/>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2002481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5C7D9D53-A535-444E-8C1E-1CF6433F1173}"/>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9" name="Content Placeholder 2">
            <a:extLst>
              <a:ext uri="{FF2B5EF4-FFF2-40B4-BE49-F238E27FC236}">
                <a16:creationId xmlns:a16="http://schemas.microsoft.com/office/drawing/2014/main" id="{E67B94EF-C103-9542-B46C-ECFA547CAFC5}"/>
              </a:ext>
            </a:extLst>
          </p:cNvPr>
          <p:cNvSpPr>
            <a:spLocks noGrp="1"/>
          </p:cNvSpPr>
          <p:nvPr>
            <p:ph idx="1"/>
          </p:nvPr>
        </p:nvSpPr>
        <p:spPr>
          <a:xfrm>
            <a:off x="640080" y="1765300"/>
            <a:ext cx="10982960" cy="384187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 Placeholder 5">
            <a:extLst>
              <a:ext uri="{FF2B5EF4-FFF2-40B4-BE49-F238E27FC236}">
                <a16:creationId xmlns:a16="http://schemas.microsoft.com/office/drawing/2014/main" id="{10B17880-4BAF-50DC-769C-792EA5A13420}"/>
              </a:ext>
            </a:extLst>
          </p:cNvPr>
          <p:cNvSpPr>
            <a:spLocks noGrp="1"/>
          </p:cNvSpPr>
          <p:nvPr>
            <p:ph type="body" sz="quarter" idx="13" hasCustomPrompt="1"/>
          </p:nvPr>
        </p:nvSpPr>
        <p:spPr>
          <a:xfrm>
            <a:off x="640080" y="5814077"/>
            <a:ext cx="1098296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15644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977548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40080" y="1393825"/>
            <a:ext cx="5379720" cy="4351338"/>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393825"/>
            <a:ext cx="5379720" cy="4351338"/>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2EBDE1F8-1A5D-321E-3A89-23140AD51F37}"/>
              </a:ext>
            </a:extLst>
          </p:cNvPr>
          <p:cNvSpPr>
            <a:spLocks noGrp="1"/>
          </p:cNvSpPr>
          <p:nvPr>
            <p:ph type="body" sz="quarter" idx="12" hasCustomPrompt="1"/>
          </p:nvPr>
        </p:nvSpPr>
        <p:spPr>
          <a:xfrm>
            <a:off x="640080" y="5814077"/>
            <a:ext cx="1091184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8775369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C7076A20-F6A3-4D30-FA73-19A372A60484}"/>
              </a:ext>
            </a:extLst>
          </p:cNvPr>
          <p:cNvSpPr>
            <a:spLocks noGrp="1"/>
          </p:cNvSpPr>
          <p:nvPr>
            <p:ph type="body" sz="quarter" idx="12" hasCustomPrompt="1"/>
          </p:nvPr>
        </p:nvSpPr>
        <p:spPr>
          <a:xfrm>
            <a:off x="640080" y="5814077"/>
            <a:ext cx="10910690"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127033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55101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Click to edit Master title style</a:t>
            </a:r>
          </a:p>
        </p:txBody>
      </p:sp>
      <p:sp>
        <p:nvSpPr>
          <p:cNvPr id="3" name="Content Placeholder 2"/>
          <p:cNvSpPr>
            <a:spLocks noGrp="1"/>
          </p:cNvSpPr>
          <p:nvPr>
            <p:ph idx="1"/>
          </p:nvPr>
        </p:nvSpPr>
        <p:spPr>
          <a:xfrm>
            <a:off x="450574" y="1765300"/>
            <a:ext cx="11172466" cy="3690620"/>
          </a:xfrm>
        </p:spPr>
        <p:txBody>
          <a:bodyPr/>
          <a:lstStyle>
            <a:lvl1pPr marL="285750" indent="-285750" algn="l">
              <a:buFont typeface="Arial" charset="0"/>
              <a:buChar char="•"/>
              <a:defRPr sz="2400" i="0">
                <a:solidFill>
                  <a:schemeClr val="bg1"/>
                </a:solidFill>
                <a:latin typeface="+mn-lt"/>
              </a:defRPr>
            </a:lvl1pPr>
            <a:lvl2pPr marL="742950" indent="-285750">
              <a:buFont typeface="Arial" charset="0"/>
              <a:buChar char="•"/>
              <a:defRPr sz="2000" i="0">
                <a:solidFill>
                  <a:schemeClr val="bg1"/>
                </a:solidFill>
                <a:latin typeface="+mn-lt"/>
              </a:defRPr>
            </a:lvl2pPr>
            <a:lvl3pPr marL="1200150" indent="-285750">
              <a:buFont typeface="Arial" charset="0"/>
              <a:buChar char="•"/>
              <a:defRPr i="0">
                <a:solidFill>
                  <a:schemeClr val="bg1"/>
                </a:solidFill>
                <a:latin typeface="+mn-lt"/>
              </a:defRPr>
            </a:lvl3pPr>
            <a:lvl4pPr marL="1657350" indent="-285750">
              <a:buFont typeface="Arial" charset="0"/>
              <a:buChar char="•"/>
              <a:defRPr sz="1600" i="0">
                <a:solidFill>
                  <a:schemeClr val="bg1"/>
                </a:solidFill>
                <a:latin typeface="+mn-lt"/>
              </a:defRPr>
            </a:lvl4pPr>
            <a:lvl5pPr marL="2114550" indent="-285750">
              <a:buFont typeface="Arial" charset="0"/>
              <a:buChar char="•"/>
              <a:defRPr sz="1600" i="0">
                <a:solidFill>
                  <a:schemeClr val="bg1"/>
                </a:solidFill>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450574" y="5843253"/>
            <a:ext cx="11172466" cy="298450"/>
          </a:xfrm>
        </p:spPr>
        <p:txBody>
          <a:bodyPr anchor="b"/>
          <a:lstStyle>
            <a:lvl1pPr marL="0" indent="0" algn="l">
              <a:spcBef>
                <a:spcPts val="600"/>
              </a:spcBef>
              <a:buNone/>
              <a:defRPr sz="1200" i="0">
                <a:solidFill>
                  <a:schemeClr val="bg1"/>
                </a:solidFill>
                <a:latin typeface="+mn-lt"/>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167767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8B052BF-C623-E343-AA30-02EE45F2D05D}"/>
              </a:ext>
            </a:extLst>
          </p:cNvPr>
          <p:cNvSpPr>
            <a:spLocks noGrp="1"/>
          </p:cNvSpPr>
          <p:nvPr>
            <p:ph type="title"/>
          </p:nvPr>
        </p:nvSpPr>
        <p:spPr>
          <a:xfrm>
            <a:off x="0" y="60642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10" name="Content Placeholder 2">
            <a:extLst>
              <a:ext uri="{FF2B5EF4-FFF2-40B4-BE49-F238E27FC236}">
                <a16:creationId xmlns:a16="http://schemas.microsoft.com/office/drawing/2014/main" id="{49C19784-36C9-AB48-9C4A-86C8D60321FC}"/>
              </a:ext>
            </a:extLst>
          </p:cNvPr>
          <p:cNvSpPr>
            <a:spLocks noGrp="1"/>
          </p:cNvSpPr>
          <p:nvPr>
            <p:ph idx="1"/>
          </p:nvPr>
        </p:nvSpPr>
        <p:spPr>
          <a:xfrm>
            <a:off x="640080" y="1765300"/>
            <a:ext cx="10982960" cy="3690620"/>
          </a:xfrm>
        </p:spPr>
        <p:txBody>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5">
            <a:extLst>
              <a:ext uri="{FF2B5EF4-FFF2-40B4-BE49-F238E27FC236}">
                <a16:creationId xmlns:a16="http://schemas.microsoft.com/office/drawing/2014/main" id="{E5E751F5-29B5-AF46-AE76-2F45980F8E23}"/>
              </a:ext>
            </a:extLst>
          </p:cNvPr>
          <p:cNvSpPr>
            <a:spLocks noGrp="1"/>
          </p:cNvSpPr>
          <p:nvPr>
            <p:ph type="body" sz="quarter" idx="12" hasCustomPrompt="1"/>
          </p:nvPr>
        </p:nvSpPr>
        <p:spPr>
          <a:xfrm>
            <a:off x="640080" y="5555366"/>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272319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lvl1pPr>
          </a:lstStyle>
          <a:p>
            <a:r>
              <a:rPr lang="en-US" dirty="0"/>
              <a:t>CLICK TO EDIT MASTER TITLE STYLE</a:t>
            </a:r>
          </a:p>
        </p:txBody>
      </p:sp>
      <p:sp>
        <p:nvSpPr>
          <p:cNvPr id="3" name="Text Placeholder 2"/>
          <p:cNvSpPr>
            <a:spLocks noGrp="1"/>
          </p:cNvSpPr>
          <p:nvPr>
            <p:ph type="body" idx="1"/>
          </p:nvPr>
        </p:nvSpPr>
        <p:spPr>
          <a:xfrm>
            <a:off x="831850" y="3251201"/>
            <a:ext cx="10515600" cy="515937"/>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842633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2ED299AF-A3BD-DF40-923F-02110B365DC8}"/>
              </a:ext>
            </a:extLst>
          </p:cNvPr>
          <p:cNvSpPr>
            <a:spLocks noGrp="1"/>
          </p:cNvSpPr>
          <p:nvPr>
            <p:ph type="body" sz="quarter" idx="14" hasCustomPrompt="1"/>
          </p:nvPr>
        </p:nvSpPr>
        <p:spPr>
          <a:xfrm>
            <a:off x="640080" y="5598181"/>
            <a:ext cx="10675620" cy="298450"/>
          </a:xfrm>
        </p:spPr>
        <p:txBody>
          <a:bodyPr anchor="b">
            <a:normAutofit/>
          </a:bodyPr>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D5857995-9464-B145-9001-E523C0F59782}"/>
              </a:ext>
            </a:extLst>
          </p:cNvPr>
          <p:cNvSpPr>
            <a:spLocks noGrp="1"/>
          </p:cNvSpPr>
          <p:nvPr>
            <p:ph type="title"/>
          </p:nvPr>
        </p:nvSpPr>
        <p:spPr>
          <a:xfrm>
            <a:off x="0" y="387764"/>
            <a:ext cx="12192000" cy="612775"/>
          </a:xfrm>
        </p:spPr>
        <p:txBody>
          <a:bodyPr/>
          <a:lstStyle/>
          <a:p>
            <a:r>
              <a:rPr lang="en-US" dirty="0"/>
              <a:t>Click to edit Master title style</a:t>
            </a:r>
          </a:p>
        </p:txBody>
      </p:sp>
      <p:sp>
        <p:nvSpPr>
          <p:cNvPr id="11" name="Content Placeholder 2">
            <a:extLst>
              <a:ext uri="{FF2B5EF4-FFF2-40B4-BE49-F238E27FC236}">
                <a16:creationId xmlns:a16="http://schemas.microsoft.com/office/drawing/2014/main" id="{F39B6404-C5DC-934C-8284-5D43000AE04C}"/>
              </a:ext>
            </a:extLst>
          </p:cNvPr>
          <p:cNvSpPr>
            <a:spLocks noGrp="1"/>
          </p:cNvSpPr>
          <p:nvPr>
            <p:ph sz="half" idx="1"/>
          </p:nvPr>
        </p:nvSpPr>
        <p:spPr>
          <a:xfrm>
            <a:off x="640080" y="1224929"/>
            <a:ext cx="5379720" cy="4221784"/>
          </a:xfrm>
        </p:spPr>
        <p:txBody>
          <a:bodyPr>
            <a:normAutofit/>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sz="1800"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3">
            <a:extLst>
              <a:ext uri="{FF2B5EF4-FFF2-40B4-BE49-F238E27FC236}">
                <a16:creationId xmlns:a16="http://schemas.microsoft.com/office/drawing/2014/main" id="{60612EA2-F940-FD4F-8558-0E4FE6041C27}"/>
              </a:ext>
            </a:extLst>
          </p:cNvPr>
          <p:cNvSpPr>
            <a:spLocks noGrp="1"/>
          </p:cNvSpPr>
          <p:nvPr>
            <p:ph sz="half" idx="2"/>
          </p:nvPr>
        </p:nvSpPr>
        <p:spPr>
          <a:xfrm>
            <a:off x="6172200" y="1224929"/>
            <a:ext cx="5379720" cy="4221784"/>
          </a:xfrm>
        </p:spPr>
        <p:txBody>
          <a:bodyPr/>
          <a:lstStyle>
            <a:lvl1pPr marL="285750" indent="-285750" algn="l">
              <a:buClr>
                <a:schemeClr val="bg1"/>
              </a:buClr>
              <a:buFont typeface="Arial" charset="0"/>
              <a:buChar char="•"/>
              <a:defRPr sz="2400" b="0" i="0">
                <a:solidFill>
                  <a:schemeClr val="bg1"/>
                </a:solidFill>
                <a:latin typeface="+mn-lt"/>
                <a:cs typeface="Gotham Book" pitchFamily="2" charset="0"/>
              </a:defRPr>
            </a:lvl1pPr>
            <a:lvl2pPr marL="742950" indent="-285750">
              <a:buClr>
                <a:schemeClr val="bg1"/>
              </a:buClr>
              <a:buFont typeface="Arial" charset="0"/>
              <a:buChar char="•"/>
              <a:defRPr sz="2000" b="0" i="0">
                <a:solidFill>
                  <a:schemeClr val="bg1"/>
                </a:solidFill>
                <a:latin typeface="+mn-lt"/>
                <a:cs typeface="Gotham Book" pitchFamily="2" charset="0"/>
              </a:defRPr>
            </a:lvl2pPr>
            <a:lvl3pPr marL="1200150" indent="-285750">
              <a:buClr>
                <a:schemeClr val="bg1"/>
              </a:buClr>
              <a:buFont typeface="Arial" charset="0"/>
              <a:buChar char="•"/>
              <a:defRPr b="0" i="0">
                <a:solidFill>
                  <a:schemeClr val="bg1"/>
                </a:solidFill>
                <a:latin typeface="+mn-lt"/>
                <a:cs typeface="Gotham Book" pitchFamily="2" charset="0"/>
              </a:defRPr>
            </a:lvl3pPr>
            <a:lvl4pPr marL="1657350" indent="-285750">
              <a:buClr>
                <a:schemeClr val="bg1"/>
              </a:buClr>
              <a:buFont typeface="Arial" charset="0"/>
              <a:buChar char="•"/>
              <a:defRPr sz="1600" b="0" i="0">
                <a:solidFill>
                  <a:schemeClr val="bg1"/>
                </a:solidFill>
                <a:latin typeface="+mn-lt"/>
                <a:cs typeface="Gotham Book" pitchFamily="2" charset="0"/>
              </a:defRPr>
            </a:lvl4pPr>
            <a:lvl5pPr marL="2114550" indent="-285750">
              <a:buClr>
                <a:schemeClr val="bg1"/>
              </a:buClr>
              <a:buFont typeface="Arial" charset="0"/>
              <a:buChar char="•"/>
              <a:defRPr sz="1600" b="0" i="0">
                <a:solidFill>
                  <a:schemeClr val="bg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66846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ext Placeholder 5">
            <a:extLst>
              <a:ext uri="{FF2B5EF4-FFF2-40B4-BE49-F238E27FC236}">
                <a16:creationId xmlns:a16="http://schemas.microsoft.com/office/drawing/2014/main" id="{5F2572EC-0413-9D41-B84E-3FAA2E3C03D8}"/>
              </a:ext>
            </a:extLst>
          </p:cNvPr>
          <p:cNvSpPr>
            <a:spLocks noGrp="1"/>
          </p:cNvSpPr>
          <p:nvPr>
            <p:ph type="body" sz="quarter" idx="12" hasCustomPrompt="1"/>
          </p:nvPr>
        </p:nvSpPr>
        <p:spPr>
          <a:xfrm>
            <a:off x="640081" y="5596181"/>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19616054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8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Text Placeholder 5">
            <a:extLst>
              <a:ext uri="{FF2B5EF4-FFF2-40B4-BE49-F238E27FC236}">
                <a16:creationId xmlns:a16="http://schemas.microsoft.com/office/drawing/2014/main" id="{6DD910C7-3DF9-064F-AD2B-4C2A812A3718}"/>
              </a:ext>
            </a:extLst>
          </p:cNvPr>
          <p:cNvSpPr>
            <a:spLocks noGrp="1"/>
          </p:cNvSpPr>
          <p:nvPr>
            <p:ph type="body" sz="quarter" idx="12" hasCustomPrompt="1"/>
          </p:nvPr>
        </p:nvSpPr>
        <p:spPr>
          <a:xfrm>
            <a:off x="640081" y="5595592"/>
            <a:ext cx="10675620" cy="298450"/>
          </a:xfrm>
        </p:spPr>
        <p:txBody>
          <a:bodyPr anchor="b"/>
          <a:lstStyle>
            <a:lvl1pPr marL="0" indent="0" algn="l">
              <a:spcBef>
                <a:spcPts val="600"/>
              </a:spcBef>
              <a:buNone/>
              <a:defRPr sz="1200" b="0" i="0">
                <a:solidFill>
                  <a:schemeClr val="bg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5834666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98296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29887071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5283677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37157"/>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3715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ED517085-0B81-1495-368B-47131F21E146}"/>
              </a:ext>
            </a:extLst>
          </p:cNvPr>
          <p:cNvSpPr>
            <a:spLocks noGrp="1"/>
          </p:cNvSpPr>
          <p:nvPr>
            <p:ph type="body" sz="quarter" idx="12" hasCustomPrompt="1"/>
          </p:nvPr>
        </p:nvSpPr>
        <p:spPr>
          <a:xfrm>
            <a:off x="974033" y="5584836"/>
            <a:ext cx="10243935"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A4769120-275A-666E-AD86-32BD063BABEB}"/>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Tree>
    <p:extLst>
      <p:ext uri="{BB962C8B-B14F-4D97-AF65-F5344CB8AC3E}">
        <p14:creationId xmlns:p14="http://schemas.microsoft.com/office/powerpoint/2010/main" val="4022597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2390C1A-D973-6E4C-B3C9-6C38C0195514}"/>
              </a:ext>
            </a:extLst>
          </p:cNvPr>
          <p:cNvSpPr>
            <a:spLocks noGrp="1"/>
          </p:cNvSpPr>
          <p:nvPr>
            <p:ph type="body" sz="quarter" idx="12" hasCustomPrompt="1"/>
          </p:nvPr>
        </p:nvSpPr>
        <p:spPr>
          <a:xfrm>
            <a:off x="640081" y="5584836"/>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5948193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9724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300"/>
            <a:ext cx="10982960" cy="3690620"/>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5">
            <a:extLst>
              <a:ext uri="{FF2B5EF4-FFF2-40B4-BE49-F238E27FC236}">
                <a16:creationId xmlns:a16="http://schemas.microsoft.com/office/drawing/2014/main" id="{6ABB0AA0-C357-594B-B6EA-56FFACFDB313}"/>
              </a:ext>
            </a:extLst>
          </p:cNvPr>
          <p:cNvSpPr>
            <a:spLocks noGrp="1"/>
          </p:cNvSpPr>
          <p:nvPr>
            <p:ph type="body" sz="quarter" idx="12" hasCustomPrompt="1"/>
          </p:nvPr>
        </p:nvSpPr>
        <p:spPr>
          <a:xfrm>
            <a:off x="640080" y="5555297"/>
            <a:ext cx="1098296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4005935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0" y="2624139"/>
            <a:ext cx="10515600" cy="627062"/>
          </a:xfrm>
        </p:spPr>
        <p:txBody>
          <a:bodyPr anchor="b">
            <a:noAutofit/>
          </a:bodyPr>
          <a:lstStyle>
            <a:lvl1pPr>
              <a:defRPr sz="4000">
                <a:solidFill>
                  <a:schemeClr val="tx1"/>
                </a:solidFill>
              </a:defRPr>
            </a:lvl1pPr>
          </a:lstStyle>
          <a:p>
            <a:r>
              <a:rPr lang="en-US" dirty="0"/>
              <a:t>CLICK TO EDIT MASTER TITLE STYLE</a:t>
            </a:r>
          </a:p>
        </p:txBody>
      </p:sp>
      <p:sp>
        <p:nvSpPr>
          <p:cNvPr id="3" name="Text Placeholder 2"/>
          <p:cNvSpPr>
            <a:spLocks noGrp="1"/>
          </p:cNvSpPr>
          <p:nvPr>
            <p:ph type="body" idx="1"/>
          </p:nvPr>
        </p:nvSpPr>
        <p:spPr>
          <a:xfrm>
            <a:off x="831850" y="3339548"/>
            <a:ext cx="10515600" cy="427590"/>
          </a:xfrm>
        </p:spPr>
        <p:txBody>
          <a:bodyPr>
            <a:no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15057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74034" y="1393825"/>
            <a:ext cx="5045765" cy="4037157"/>
          </a:xfrm>
        </p:spPr>
        <p:txBody>
          <a:bodyPr>
            <a:normAutofit/>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sz="1800"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3" y="1393825"/>
            <a:ext cx="5045765" cy="403715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ED517085-0B81-1495-368B-47131F21E146}"/>
              </a:ext>
            </a:extLst>
          </p:cNvPr>
          <p:cNvSpPr>
            <a:spLocks noGrp="1"/>
          </p:cNvSpPr>
          <p:nvPr>
            <p:ph type="body" sz="quarter" idx="12" hasCustomPrompt="1"/>
          </p:nvPr>
        </p:nvSpPr>
        <p:spPr>
          <a:xfrm>
            <a:off x="974033" y="5584836"/>
            <a:ext cx="10243935"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
        <p:nvSpPr>
          <p:cNvPr id="8" name="Title 1">
            <a:extLst>
              <a:ext uri="{FF2B5EF4-FFF2-40B4-BE49-F238E27FC236}">
                <a16:creationId xmlns:a16="http://schemas.microsoft.com/office/drawing/2014/main" id="{A4769120-275A-666E-AD86-32BD063BABEB}"/>
              </a:ext>
            </a:extLst>
          </p:cNvPr>
          <p:cNvSpPr>
            <a:spLocks noGrp="1"/>
          </p:cNvSpPr>
          <p:nvPr>
            <p:ph type="title"/>
          </p:nvPr>
        </p:nvSpPr>
        <p:spPr>
          <a:xfrm>
            <a:off x="0" y="697865"/>
            <a:ext cx="12192000" cy="612775"/>
          </a:xfrm>
        </p:spPr>
        <p:txBody>
          <a:bodyPr/>
          <a:lstStyle>
            <a:lvl1pPr>
              <a:defRPr b="1" i="0">
                <a:solidFill>
                  <a:schemeClr val="tx1"/>
                </a:solidFill>
                <a:latin typeface="+mn-lt"/>
                <a:cs typeface="Gotham Bold" pitchFamily="2" charset="0"/>
              </a:defRPr>
            </a:lvl1pPr>
          </a:lstStyle>
          <a:p>
            <a:r>
              <a:rPr lang="en-US" dirty="0"/>
              <a:t>Click to edit Master title style</a:t>
            </a:r>
          </a:p>
        </p:txBody>
      </p:sp>
    </p:spTree>
    <p:extLst>
      <p:ext uri="{BB962C8B-B14F-4D97-AF65-F5344CB8AC3E}">
        <p14:creationId xmlns:p14="http://schemas.microsoft.com/office/powerpoint/2010/main" val="25416739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5">
            <a:extLst>
              <a:ext uri="{FF2B5EF4-FFF2-40B4-BE49-F238E27FC236}">
                <a16:creationId xmlns:a16="http://schemas.microsoft.com/office/drawing/2014/main" id="{F2390C1A-D973-6E4C-B3C9-6C38C0195514}"/>
              </a:ext>
            </a:extLst>
          </p:cNvPr>
          <p:cNvSpPr>
            <a:spLocks noGrp="1"/>
          </p:cNvSpPr>
          <p:nvPr>
            <p:ph type="body" sz="quarter" idx="12" hasCustomPrompt="1"/>
          </p:nvPr>
        </p:nvSpPr>
        <p:spPr>
          <a:xfrm>
            <a:off x="640081" y="5584836"/>
            <a:ext cx="10675620" cy="298450"/>
          </a:xfrm>
        </p:spPr>
        <p:txBody>
          <a:bodyPr anchor="b"/>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758762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4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6522377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97865"/>
            <a:ext cx="12192000" cy="612775"/>
          </a:xfrm>
        </p:spPr>
        <p:txBody>
          <a:bodyPr/>
          <a:lstStyle>
            <a:lvl1pPr>
              <a:defRPr b="1" i="0">
                <a:latin typeface="+mn-lt"/>
                <a:cs typeface="Gotham Bold" pitchFamily="2" charset="0"/>
              </a:defRPr>
            </a:lvl1pPr>
          </a:lstStyle>
          <a:p>
            <a:r>
              <a:rPr lang="en-US" dirty="0"/>
              <a:t>Click to edit Master title style</a:t>
            </a:r>
          </a:p>
        </p:txBody>
      </p:sp>
      <p:sp>
        <p:nvSpPr>
          <p:cNvPr id="3" name="Content Placeholder 2"/>
          <p:cNvSpPr>
            <a:spLocks noGrp="1"/>
          </p:cNvSpPr>
          <p:nvPr>
            <p:ph idx="1"/>
          </p:nvPr>
        </p:nvSpPr>
        <p:spPr>
          <a:xfrm>
            <a:off x="640080" y="1765299"/>
            <a:ext cx="10982960" cy="3824617"/>
          </a:xfrm>
        </p:spPr>
        <p:txBody>
          <a:bodyPr/>
          <a:lstStyle>
            <a:lvl1pPr marL="285750" indent="-285750" algn="l">
              <a:buClrTx/>
              <a:buFont typeface="Arial" charset="0"/>
              <a:buChar char="•"/>
              <a:defRPr sz="2400" b="0" i="0">
                <a:solidFill>
                  <a:schemeClr val="tx1"/>
                </a:solidFill>
                <a:latin typeface="+mn-lt"/>
                <a:cs typeface="Gotham Book" pitchFamily="2" charset="0"/>
              </a:defRPr>
            </a:lvl1pPr>
            <a:lvl2pPr marL="742950" indent="-285750">
              <a:buClrTx/>
              <a:buFont typeface="Arial" charset="0"/>
              <a:buChar char="•"/>
              <a:defRPr sz="2000" b="0" i="0">
                <a:solidFill>
                  <a:schemeClr val="tx1"/>
                </a:solidFill>
                <a:latin typeface="+mn-lt"/>
                <a:cs typeface="Gotham Book" pitchFamily="2" charset="0"/>
              </a:defRPr>
            </a:lvl2pPr>
            <a:lvl3pPr marL="1200150" indent="-285750">
              <a:buClrTx/>
              <a:buFont typeface="Arial" charset="0"/>
              <a:buChar char="•"/>
              <a:defRPr b="0" i="0">
                <a:solidFill>
                  <a:schemeClr val="tx1"/>
                </a:solidFill>
                <a:latin typeface="+mn-lt"/>
                <a:cs typeface="Gotham Book" pitchFamily="2" charset="0"/>
              </a:defRPr>
            </a:lvl3pPr>
            <a:lvl4pPr marL="1657350" indent="-285750">
              <a:buClrTx/>
              <a:buFont typeface="Arial" charset="0"/>
              <a:buChar char="•"/>
              <a:defRPr sz="1600" b="0" i="0">
                <a:solidFill>
                  <a:schemeClr val="tx1"/>
                </a:solidFill>
                <a:latin typeface="+mn-lt"/>
                <a:cs typeface="Gotham Book" pitchFamily="2" charset="0"/>
              </a:defRPr>
            </a:lvl4pPr>
            <a:lvl5pPr marL="2114550" indent="-285750">
              <a:buClrTx/>
              <a:buFont typeface="Arial" charset="0"/>
              <a:buChar char="•"/>
              <a:defRPr sz="1600" b="0" i="0">
                <a:solidFill>
                  <a:schemeClr val="tx1"/>
                </a:solidFill>
                <a:latin typeface="+mn-lt"/>
                <a:cs typeface="Gotham Book"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5">
            <a:extLst>
              <a:ext uri="{FF2B5EF4-FFF2-40B4-BE49-F238E27FC236}">
                <a16:creationId xmlns:a16="http://schemas.microsoft.com/office/drawing/2014/main" id="{1B05374F-8FA5-9B0E-EBD7-412C3653D0D5}"/>
              </a:ext>
            </a:extLst>
          </p:cNvPr>
          <p:cNvSpPr>
            <a:spLocks noGrp="1"/>
          </p:cNvSpPr>
          <p:nvPr>
            <p:ph type="body" sz="quarter" idx="13" hasCustomPrompt="1"/>
          </p:nvPr>
        </p:nvSpPr>
        <p:spPr>
          <a:xfrm>
            <a:off x="645838" y="5966477"/>
            <a:ext cx="10977202" cy="298450"/>
          </a:xfrm>
        </p:spPr>
        <p:txBody>
          <a:bodyPr anchor="b">
            <a:normAutofit/>
          </a:bodyPr>
          <a:lstStyle>
            <a:lvl1pPr marL="0" indent="0" algn="l">
              <a:spcBef>
                <a:spcPts val="600"/>
              </a:spcBef>
              <a:buNone/>
              <a:defRPr sz="1200" b="0" i="0">
                <a:solidFill>
                  <a:schemeClr val="tx1"/>
                </a:solidFill>
                <a:latin typeface="+mn-lt"/>
                <a:cs typeface="Gotham Book" pitchFamily="2" charset="0"/>
              </a:defRPr>
            </a:lvl1pPr>
            <a:lvl2pPr>
              <a:defRPr sz="1200">
                <a:latin typeface="+mn-lt"/>
              </a:defRPr>
            </a:lvl2pPr>
            <a:lvl3pPr>
              <a:defRPr sz="1200">
                <a:latin typeface="+mn-lt"/>
              </a:defRPr>
            </a:lvl3pPr>
          </a:lstStyle>
          <a:p>
            <a:pPr lvl="0"/>
            <a:r>
              <a:rPr lang="en-US" dirty="0"/>
              <a:t>References Edit Master text styles</a:t>
            </a:r>
          </a:p>
        </p:txBody>
      </p:sp>
    </p:spTree>
    <p:extLst>
      <p:ext uri="{BB962C8B-B14F-4D97-AF65-F5344CB8AC3E}">
        <p14:creationId xmlns:p14="http://schemas.microsoft.com/office/powerpoint/2010/main" val="39364617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theme" Target="../theme/theme2.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7" Type="http://schemas.openxmlformats.org/officeDocument/2006/relationships/image" Target="../media/image3.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3.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4.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theme" Target="../theme/theme4.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1.xml"/><Relationship Id="rId7" Type="http://schemas.openxmlformats.org/officeDocument/2006/relationships/theme" Target="../theme/theme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6.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6.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7.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7.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2.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8.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green logo&#10;&#10;Description automatically generated">
            <a:extLst>
              <a:ext uri="{FF2B5EF4-FFF2-40B4-BE49-F238E27FC236}">
                <a16:creationId xmlns:a16="http://schemas.microsoft.com/office/drawing/2014/main" id="{EDA54ABD-4ADF-3A40-A2F5-F178D2270BEC}"/>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1A48DE2-E592-4F43-B84C-DC4B7A10BC4F}"/>
              </a:ext>
            </a:extLst>
          </p:cNvPr>
          <p:cNvSpPr>
            <a:spLocks noGrp="1"/>
          </p:cNvSpPr>
          <p:nvPr>
            <p:ph type="title"/>
          </p:nvPr>
        </p:nvSpPr>
        <p:spPr>
          <a:xfrm>
            <a:off x="450574" y="365125"/>
            <a:ext cx="887233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9445656-C743-C940-82D9-AA1A56AC5504}"/>
              </a:ext>
            </a:extLst>
          </p:cNvPr>
          <p:cNvSpPr>
            <a:spLocks noGrp="1"/>
          </p:cNvSpPr>
          <p:nvPr>
            <p:ph type="body" idx="1"/>
          </p:nvPr>
        </p:nvSpPr>
        <p:spPr>
          <a:xfrm>
            <a:off x="450574" y="1825625"/>
            <a:ext cx="88723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B67C328-5882-414C-8536-13FE931B5888}"/>
              </a:ext>
            </a:extLst>
          </p:cNvPr>
          <p:cNvSpPr>
            <a:spLocks noGrp="1"/>
          </p:cNvSpPr>
          <p:nvPr>
            <p:ph type="dt" sz="half" idx="2"/>
          </p:nvPr>
        </p:nvSpPr>
        <p:spPr>
          <a:xfrm>
            <a:off x="450574" y="6360043"/>
            <a:ext cx="2743200" cy="365125"/>
          </a:xfrm>
          <a:prstGeom prst="rect">
            <a:avLst/>
          </a:prstGeom>
        </p:spPr>
        <p:txBody>
          <a:bodyPr vert="horz" lIns="91440" tIns="45720" rIns="91440" bIns="45720" rtlCol="0" anchor="ctr"/>
          <a:lstStyle>
            <a:lvl1pPr algn="l">
              <a:defRPr sz="1000" b="0" i="0">
                <a:solidFill>
                  <a:schemeClr val="bg1"/>
                </a:solidFill>
                <a:latin typeface="+mn-lt"/>
                <a:cs typeface="Gotham Book" pitchFamily="2" charset="0"/>
              </a:defRPr>
            </a:lvl1pPr>
          </a:lstStyle>
          <a:p>
            <a:fld id="{12A3CA51-8458-8242-B338-D529037D5760}" type="datetimeFigureOut">
              <a:rPr lang="en-US" smtClean="0"/>
              <a:pPr/>
              <a:t>9/3/2025</a:t>
            </a:fld>
            <a:endParaRPr lang="en-US" dirty="0"/>
          </a:p>
        </p:txBody>
      </p:sp>
      <p:sp>
        <p:nvSpPr>
          <p:cNvPr id="5" name="Footer Placeholder 4">
            <a:extLst>
              <a:ext uri="{FF2B5EF4-FFF2-40B4-BE49-F238E27FC236}">
                <a16:creationId xmlns:a16="http://schemas.microsoft.com/office/drawing/2014/main" id="{8AAD81B5-8546-1342-9C7E-4A5B8387B29A}"/>
              </a:ext>
            </a:extLst>
          </p:cNvPr>
          <p:cNvSpPr>
            <a:spLocks noGrp="1"/>
          </p:cNvSpPr>
          <p:nvPr>
            <p:ph type="ftr" sz="quarter" idx="3"/>
          </p:nvPr>
        </p:nvSpPr>
        <p:spPr>
          <a:xfrm>
            <a:off x="4398395" y="6356350"/>
            <a:ext cx="2434424" cy="365125"/>
          </a:xfrm>
          <a:prstGeom prst="rect">
            <a:avLst/>
          </a:prstGeom>
        </p:spPr>
        <p:txBody>
          <a:bodyPr vert="horz" lIns="91440" tIns="45720" rIns="91440" bIns="45720" rtlCol="0" anchor="ctr"/>
          <a:lstStyle>
            <a:lvl1pPr algn="ctr">
              <a:defRPr sz="1000" b="0" i="0">
                <a:solidFill>
                  <a:schemeClr val="bg1"/>
                </a:solidFill>
                <a:latin typeface="+mn-lt"/>
                <a:cs typeface="Gotham Book" pitchFamily="2" charset="0"/>
              </a:defRPr>
            </a:lvl1pPr>
          </a:lstStyle>
          <a:p>
            <a:endParaRPr lang="en-US" dirty="0"/>
          </a:p>
        </p:txBody>
      </p:sp>
    </p:spTree>
    <p:extLst>
      <p:ext uri="{BB962C8B-B14F-4D97-AF65-F5344CB8AC3E}">
        <p14:creationId xmlns:p14="http://schemas.microsoft.com/office/powerpoint/2010/main" val="2090180240"/>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7" r:id="rId3"/>
  </p:sldLayoutIdLst>
  <p:txStyles>
    <p:titleStyle>
      <a:lvl1pPr algn="l" defTabSz="914400" rtl="0" eaLnBrk="1" latinLnBrk="0" hangingPunct="1">
        <a:lnSpc>
          <a:spcPct val="90000"/>
        </a:lnSpc>
        <a:spcBef>
          <a:spcPct val="0"/>
        </a:spcBef>
        <a:buNone/>
        <a:defRPr sz="4400" b="1" i="0" kern="1200">
          <a:solidFill>
            <a:schemeClr val="bg1"/>
          </a:solidFill>
          <a:latin typeface="+mn-lt"/>
          <a:ea typeface="+mj-ea"/>
          <a:cs typeface="Gotham Bold" pitchFamily="2" charset="0"/>
        </a:defRPr>
      </a:lvl1pPr>
    </p:titleStyle>
    <p:bodyStyle>
      <a:lvl1pPr marL="228600" indent="-228600" algn="l" defTabSz="914400" rtl="0" eaLnBrk="1" latinLnBrk="0" hangingPunct="1">
        <a:lnSpc>
          <a:spcPct val="90000"/>
        </a:lnSpc>
        <a:spcBef>
          <a:spcPts val="1000"/>
        </a:spcBef>
        <a:buClr>
          <a:schemeClr val="bg1"/>
        </a:buClr>
        <a:buFont typeface="Arial" panose="020B0604020202020204" pitchFamily="34" charset="0"/>
        <a:buChar char="•"/>
        <a:defRPr sz="2800" b="0" i="0" kern="1200">
          <a:solidFill>
            <a:schemeClr val="bg1"/>
          </a:solidFill>
          <a:latin typeface="+mn-lt"/>
          <a:ea typeface="+mn-ea"/>
          <a:cs typeface="Gotham Book" pitchFamily="2" charset="0"/>
        </a:defRPr>
      </a:lvl1pPr>
      <a:lvl2pPr marL="685800" indent="-228600" algn="l" defTabSz="914400" rtl="0" eaLnBrk="1" latinLnBrk="0" hangingPunct="1">
        <a:lnSpc>
          <a:spcPct val="90000"/>
        </a:lnSpc>
        <a:spcBef>
          <a:spcPts val="500"/>
        </a:spcBef>
        <a:buClr>
          <a:schemeClr val="bg1"/>
        </a:buClr>
        <a:buFont typeface="Arial" panose="020B0604020202020204" pitchFamily="34" charset="0"/>
        <a:buChar char="•"/>
        <a:defRPr sz="2400" b="0" i="0" kern="1200">
          <a:solidFill>
            <a:schemeClr val="bg1"/>
          </a:solidFill>
          <a:latin typeface="+mn-lt"/>
          <a:ea typeface="+mn-ea"/>
          <a:cs typeface="Gotham Book" pitchFamily="2" charset="0"/>
        </a:defRPr>
      </a:lvl2pPr>
      <a:lvl3pPr marL="1143000" indent="-228600" algn="l" defTabSz="914400" rtl="0" eaLnBrk="1" latinLnBrk="0" hangingPunct="1">
        <a:lnSpc>
          <a:spcPct val="90000"/>
        </a:lnSpc>
        <a:spcBef>
          <a:spcPts val="500"/>
        </a:spcBef>
        <a:buClr>
          <a:schemeClr val="bg1"/>
        </a:buClr>
        <a:buFont typeface="Arial" panose="020B0604020202020204" pitchFamily="34" charset="0"/>
        <a:buChar char="•"/>
        <a:defRPr sz="2000" b="0" i="0" kern="1200">
          <a:solidFill>
            <a:schemeClr val="bg1"/>
          </a:solidFill>
          <a:latin typeface="+mn-lt"/>
          <a:ea typeface="+mn-ea"/>
          <a:cs typeface="Gotham Book" pitchFamily="2" charset="0"/>
        </a:defRPr>
      </a:lvl3pPr>
      <a:lvl4pPr marL="16002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mn-lt"/>
          <a:ea typeface="+mn-ea"/>
          <a:cs typeface="Gotham Book" pitchFamily="2" charset="0"/>
        </a:defRPr>
      </a:lvl4pPr>
      <a:lvl5pPr marL="2057400" indent="-228600" algn="l" defTabSz="914400" rtl="0" eaLnBrk="1" latinLnBrk="0" hangingPunct="1">
        <a:lnSpc>
          <a:spcPct val="90000"/>
        </a:lnSpc>
        <a:spcBef>
          <a:spcPts val="500"/>
        </a:spcBef>
        <a:buClr>
          <a:schemeClr val="bg1"/>
        </a:buClr>
        <a:buFont typeface="Arial" panose="020B0604020202020204" pitchFamily="34" charset="0"/>
        <a:buChar char="•"/>
        <a:defRPr sz="1800" b="0" i="0" kern="1200">
          <a:solidFill>
            <a:schemeClr val="bg1"/>
          </a:solidFill>
          <a:latin typeface="+mn-lt"/>
          <a:ea typeface="+mn-ea"/>
          <a:cs typeface="Gotham Book"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and blue background&#10;&#10;Description automatically generated">
            <a:extLst>
              <a:ext uri="{FF2B5EF4-FFF2-40B4-BE49-F238E27FC236}">
                <a16:creationId xmlns:a16="http://schemas.microsoft.com/office/drawing/2014/main" id="{3455653B-AFF5-744D-BD2B-2FF0CCA5BEE1}"/>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132345070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circle on a black background&#10;&#10;Description automatically generated">
            <a:extLst>
              <a:ext uri="{FF2B5EF4-FFF2-40B4-BE49-F238E27FC236}">
                <a16:creationId xmlns:a16="http://schemas.microsoft.com/office/drawing/2014/main" id="{96580FAC-C023-8A4A-8650-057425C25965}"/>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18355223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black background&#10;&#10;Description automatically generated">
            <a:extLst>
              <a:ext uri="{FF2B5EF4-FFF2-40B4-BE49-F238E27FC236}">
                <a16:creationId xmlns:a16="http://schemas.microsoft.com/office/drawing/2014/main" id="{62A22353-1207-ED40-B890-A1DEF80202A9}"/>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3565733926"/>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background with a black border&#10;&#10;Description automatically generated">
            <a:extLst>
              <a:ext uri="{FF2B5EF4-FFF2-40B4-BE49-F238E27FC236}">
                <a16:creationId xmlns:a16="http://schemas.microsoft.com/office/drawing/2014/main" id="{7E0C9AC0-88CF-D341-A7DD-802766EB1ED8}"/>
              </a:ext>
            </a:extLst>
          </p:cNvPr>
          <p:cNvPicPr>
            <a:picLocks noChangeAspect="1"/>
          </p:cNvPicPr>
          <p:nvPr userDrawn="1"/>
        </p:nvPicPr>
        <p:blipFill>
          <a:blip r:embed="rId8"/>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794842218"/>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78" r:id="rId6"/>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ack background with a black border&#10;&#10;Description automatically generated">
            <a:extLst>
              <a:ext uri="{FF2B5EF4-FFF2-40B4-BE49-F238E27FC236}">
                <a16:creationId xmlns:a16="http://schemas.microsoft.com/office/drawing/2014/main" id="{68A48C0A-3AAF-5D45-BFC9-39A6BB16814C}"/>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07450784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white background&#10;&#10;Description automatically generated">
            <a:extLst>
              <a:ext uri="{FF2B5EF4-FFF2-40B4-BE49-F238E27FC236}">
                <a16:creationId xmlns:a16="http://schemas.microsoft.com/office/drawing/2014/main" id="{9AA6BD48-8D3C-0040-806C-7FB014C5B21F}"/>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3778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04775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419506079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Lst>
  <p:hf sldNum="0" hdr="0" dt="0"/>
  <p:txStyles>
    <p:titleStyle>
      <a:lvl1pPr algn="ctr" defTabSz="914400" rtl="0" eaLnBrk="1" latinLnBrk="0" hangingPunct="1">
        <a:lnSpc>
          <a:spcPct val="90000"/>
        </a:lnSpc>
        <a:spcBef>
          <a:spcPct val="0"/>
        </a:spcBef>
        <a:buNone/>
        <a:defRPr sz="4000" b="1" i="0" kern="1200">
          <a:solidFill>
            <a:schemeClr val="bg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bg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ack and blue background&#10;&#10;Description automatically generated">
            <a:extLst>
              <a:ext uri="{FF2B5EF4-FFF2-40B4-BE49-F238E27FC236}">
                <a16:creationId xmlns:a16="http://schemas.microsoft.com/office/drawing/2014/main" id="{3455653B-AFF5-744D-BD2B-2FF0CCA5BEE1}"/>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p:cNvSpPr>
            <a:spLocks noGrp="1"/>
          </p:cNvSpPr>
          <p:nvPr>
            <p:ph type="title"/>
          </p:nvPr>
        </p:nvSpPr>
        <p:spPr>
          <a:xfrm>
            <a:off x="0" y="606425"/>
            <a:ext cx="12192000" cy="612775"/>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0" y="1219200"/>
            <a:ext cx="12192000" cy="320675"/>
          </a:xfrm>
          <a:prstGeom prst="rect">
            <a:avLst/>
          </a:prstGeom>
        </p:spPr>
        <p:txBody>
          <a:bodyPr vert="horz" lIns="91440" tIns="45720" rIns="91440" bIns="45720" rtlCol="0">
            <a:noAutofit/>
          </a:bodyPr>
          <a:lstStyle/>
          <a:p>
            <a:pPr lvl="0"/>
            <a:r>
              <a:rPr lang="en-US" dirty="0"/>
              <a:t>subtitle</a:t>
            </a:r>
          </a:p>
        </p:txBody>
      </p:sp>
    </p:spTree>
    <p:extLst>
      <p:ext uri="{BB962C8B-B14F-4D97-AF65-F5344CB8AC3E}">
        <p14:creationId xmlns:p14="http://schemas.microsoft.com/office/powerpoint/2010/main" val="21211063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Lst>
  <p:hf sldNum="0" hdr="0" dt="0"/>
  <p:txStyles>
    <p:titleStyle>
      <a:lvl1pPr algn="ctr" defTabSz="914400" rtl="0" eaLnBrk="1" latinLnBrk="0" hangingPunct="1">
        <a:lnSpc>
          <a:spcPct val="90000"/>
        </a:lnSpc>
        <a:spcBef>
          <a:spcPct val="0"/>
        </a:spcBef>
        <a:buNone/>
        <a:defRPr sz="4000" b="1" i="0" kern="1200">
          <a:solidFill>
            <a:schemeClr val="tx1"/>
          </a:solidFill>
          <a:latin typeface="+mn-lt"/>
          <a:ea typeface="Gotham Bold" pitchFamily="2" charset="0"/>
          <a:cs typeface="Gotham Bold" pitchFamily="2" charset="0"/>
        </a:defRPr>
      </a:lvl1pPr>
    </p:titleStyle>
    <p:bodyStyle>
      <a:lvl1pPr marL="0" indent="0" algn="ctr" defTabSz="914400" rtl="0" eaLnBrk="1" latinLnBrk="0" hangingPunct="1">
        <a:lnSpc>
          <a:spcPct val="90000"/>
        </a:lnSpc>
        <a:spcBef>
          <a:spcPts val="1000"/>
        </a:spcBef>
        <a:buFont typeface="Arial"/>
        <a:buNone/>
        <a:defRPr sz="2800" b="0" i="1" kern="1200">
          <a:solidFill>
            <a:schemeClr val="tx1"/>
          </a:solidFill>
          <a:latin typeface="+mn-lt"/>
          <a:ea typeface="Gotham Book" pitchFamily="2" charset="0"/>
          <a:cs typeface="Gotham Book" pitchFamily="2" charset="0"/>
        </a:defRPr>
      </a:lvl1pPr>
      <a:lvl2pPr marL="4572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2pPr>
      <a:lvl3pPr marL="9144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3pPr>
      <a:lvl4pPr marL="13716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4pPr>
      <a:lvl5pPr marL="1828800" indent="0" algn="l" defTabSz="914400" rtl="0" eaLnBrk="1" latinLnBrk="0" hangingPunct="1">
        <a:lnSpc>
          <a:spcPct val="90000"/>
        </a:lnSpc>
        <a:spcBef>
          <a:spcPts val="500"/>
        </a:spcBef>
        <a:buFont typeface="Arial"/>
        <a:buNone/>
        <a:defRPr sz="1800" i="1"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pharmacytimes.org/credit"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4D0D6-3A92-46D0-93DE-5E7011FBC8F6}"/>
              </a:ext>
            </a:extLst>
          </p:cNvPr>
          <p:cNvSpPr>
            <a:spLocks noGrp="1"/>
          </p:cNvSpPr>
          <p:nvPr>
            <p:ph type="title"/>
          </p:nvPr>
        </p:nvSpPr>
        <p:spPr/>
        <p:txBody>
          <a:bodyPr>
            <a:normAutofit fontScale="90000"/>
          </a:bodyPr>
          <a:lstStyle/>
          <a:p>
            <a:r>
              <a:rPr lang="en-US" dirty="0"/>
              <a:t>Please review these general referencing notes when developing this slide presentation. </a:t>
            </a:r>
          </a:p>
        </p:txBody>
      </p:sp>
      <p:sp>
        <p:nvSpPr>
          <p:cNvPr id="3" name="Content Placeholder 2">
            <a:extLst>
              <a:ext uri="{FF2B5EF4-FFF2-40B4-BE49-F238E27FC236}">
                <a16:creationId xmlns:a16="http://schemas.microsoft.com/office/drawing/2014/main" id="{11B16802-0FF1-4EE9-9CFB-4134C6D989F9}"/>
              </a:ext>
            </a:extLst>
          </p:cNvPr>
          <p:cNvSpPr>
            <a:spLocks noGrp="1"/>
          </p:cNvSpPr>
          <p:nvPr>
            <p:ph idx="1"/>
          </p:nvPr>
        </p:nvSpPr>
        <p:spPr/>
        <p:txBody>
          <a:bodyPr>
            <a:normAutofit/>
          </a:bodyPr>
          <a:lstStyle/>
          <a:p>
            <a:r>
              <a:rPr lang="en-US" sz="2000" dirty="0"/>
              <a:t>For all slides, ensure that the citations are placed at the bottom of the slide, above the boundary line</a:t>
            </a:r>
          </a:p>
          <a:p>
            <a:pPr lvl="0"/>
            <a:r>
              <a:rPr lang="en-US" sz="2000" dirty="0"/>
              <a:t>If there are multiple references for 1 slide, citations may be separated with “;” and do not need to be numbered</a:t>
            </a:r>
          </a:p>
          <a:p>
            <a:pPr lvl="0"/>
            <a:r>
              <a:rPr lang="en-US" sz="2000" dirty="0"/>
              <a:t>Journal references on slides should only include first named author and be formatted as follows: </a:t>
            </a:r>
          </a:p>
          <a:p>
            <a:pPr lvl="1"/>
            <a:r>
              <a:rPr lang="en-US" sz="1600" dirty="0" err="1"/>
              <a:t>Spierings</a:t>
            </a:r>
            <a:r>
              <a:rPr lang="en-US" sz="1600" dirty="0"/>
              <a:t> EL, et al. </a:t>
            </a:r>
            <a:r>
              <a:rPr lang="en-US" sz="1600" i="1" dirty="0" err="1"/>
              <a:t>Curr</a:t>
            </a:r>
            <a:r>
              <a:rPr lang="en-US" sz="1600" i="1" dirty="0"/>
              <a:t> Pain Headache Rep. </a:t>
            </a:r>
            <a:r>
              <a:rPr lang="en-US" sz="1600" dirty="0"/>
              <a:t>2014;18(10):455-465.  </a:t>
            </a:r>
          </a:p>
          <a:p>
            <a:pPr lvl="0"/>
            <a:r>
              <a:rPr lang="en-US" sz="2000" dirty="0"/>
              <a:t>An exception is if there are only 2 authors, list both, separated by a comma: </a:t>
            </a:r>
          </a:p>
          <a:p>
            <a:pPr lvl="1"/>
            <a:r>
              <a:rPr lang="en-US" sz="1600" dirty="0" err="1"/>
              <a:t>Martelletti</a:t>
            </a:r>
            <a:r>
              <a:rPr lang="en-US" sz="1600" dirty="0"/>
              <a:t> P, </a:t>
            </a:r>
            <a:r>
              <a:rPr lang="en-US" sz="1600" dirty="0" err="1"/>
              <a:t>Giamberardino</a:t>
            </a:r>
            <a:r>
              <a:rPr lang="en-US" sz="1600" dirty="0"/>
              <a:t> MA. </a:t>
            </a:r>
            <a:r>
              <a:rPr lang="en-US" sz="1600" i="1" dirty="0"/>
              <a:t>Expert </a:t>
            </a:r>
            <a:r>
              <a:rPr lang="en-US" sz="1600" i="1" dirty="0" err="1"/>
              <a:t>Opin</a:t>
            </a:r>
            <a:r>
              <a:rPr lang="en-US" sz="1600" i="1" dirty="0"/>
              <a:t> </a:t>
            </a:r>
            <a:r>
              <a:rPr lang="en-US" sz="1600" i="1" dirty="0" err="1"/>
              <a:t>Pharmacother</a:t>
            </a:r>
            <a:r>
              <a:rPr lang="en-US" sz="1600" i="1" dirty="0"/>
              <a:t>. </a:t>
            </a:r>
            <a:r>
              <a:rPr lang="en-US" sz="1600" dirty="0"/>
              <a:t>2018;20(2):209-218. </a:t>
            </a:r>
          </a:p>
          <a:p>
            <a:pPr lvl="0"/>
            <a:r>
              <a:rPr lang="en-US" sz="2000" b="1" dirty="0"/>
              <a:t>Do not </a:t>
            </a:r>
            <a:r>
              <a:rPr lang="en-US" sz="2000" dirty="0"/>
              <a:t>include the titles of journal articles</a:t>
            </a:r>
          </a:p>
          <a:p>
            <a:pPr lvl="0"/>
            <a:r>
              <a:rPr lang="en-US" sz="2000" b="1" dirty="0"/>
              <a:t>Do include </a:t>
            </a:r>
            <a:r>
              <a:rPr lang="en-US" sz="2000" dirty="0"/>
              <a:t>the title of website articles and the weblinks</a:t>
            </a:r>
          </a:p>
          <a:p>
            <a:pPr lvl="0"/>
            <a:r>
              <a:rPr lang="en-US" sz="2000" dirty="0"/>
              <a:t>All figures, tables, and images should have an image source referenced or accessed link provided </a:t>
            </a:r>
          </a:p>
          <a:p>
            <a:endParaRPr lang="en-US" sz="2000" dirty="0"/>
          </a:p>
        </p:txBody>
      </p:sp>
      <p:sp>
        <p:nvSpPr>
          <p:cNvPr id="4" name="Text Placeholder 3">
            <a:extLst>
              <a:ext uri="{FF2B5EF4-FFF2-40B4-BE49-F238E27FC236}">
                <a16:creationId xmlns:a16="http://schemas.microsoft.com/office/drawing/2014/main" id="{78ED2686-270A-40BE-A2D6-D2393B7563B4}"/>
              </a:ext>
            </a:extLst>
          </p:cNvPr>
          <p:cNvSpPr>
            <a:spLocks noGrp="1"/>
          </p:cNvSpPr>
          <p:nvPr>
            <p:ph type="body" sz="quarter" idx="4294967295"/>
          </p:nvPr>
        </p:nvSpPr>
        <p:spPr>
          <a:xfrm>
            <a:off x="640080" y="5814077"/>
            <a:ext cx="10675620" cy="298450"/>
          </a:xfrm>
        </p:spPr>
        <p:txBody>
          <a:bodyPr/>
          <a:lstStyle/>
          <a:p>
            <a:pPr algn="l"/>
            <a:r>
              <a:rPr lang="en-US" sz="1200" i="0" dirty="0">
                <a:solidFill>
                  <a:schemeClr val="tx1"/>
                </a:solidFill>
              </a:rPr>
              <a:t>Please ensure references are in approximately this location for content slides. </a:t>
            </a:r>
          </a:p>
        </p:txBody>
      </p:sp>
    </p:spTree>
    <p:extLst>
      <p:ext uri="{BB962C8B-B14F-4D97-AF65-F5344CB8AC3E}">
        <p14:creationId xmlns:p14="http://schemas.microsoft.com/office/powerpoint/2010/main" val="310883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E36E3-E729-4361-3066-33173E29B57A}"/>
              </a:ext>
            </a:extLst>
          </p:cNvPr>
          <p:cNvSpPr>
            <a:spLocks noGrp="1"/>
          </p:cNvSpPr>
          <p:nvPr>
            <p:ph type="title"/>
          </p:nvPr>
        </p:nvSpPr>
        <p:spPr>
          <a:xfrm>
            <a:off x="0" y="606425"/>
            <a:ext cx="12192000" cy="612775"/>
          </a:xfrm>
        </p:spPr>
        <p:txBody>
          <a:bodyPr/>
          <a:lstStyle/>
          <a:p>
            <a:r>
              <a:rPr lang="en-US" dirty="0"/>
              <a:t>Pharmacy Accreditation</a:t>
            </a:r>
          </a:p>
        </p:txBody>
      </p:sp>
      <p:sp>
        <p:nvSpPr>
          <p:cNvPr id="4" name="Content Placeholder 3">
            <a:extLst>
              <a:ext uri="{FF2B5EF4-FFF2-40B4-BE49-F238E27FC236}">
                <a16:creationId xmlns:a16="http://schemas.microsoft.com/office/drawing/2014/main" id="{2C2B0756-173D-0F15-110E-77BE17143DDC}"/>
              </a:ext>
            </a:extLst>
          </p:cNvPr>
          <p:cNvSpPr>
            <a:spLocks noGrp="1"/>
          </p:cNvSpPr>
          <p:nvPr>
            <p:ph sz="half" idx="2"/>
          </p:nvPr>
        </p:nvSpPr>
        <p:spPr>
          <a:xfrm>
            <a:off x="5683045" y="1393825"/>
            <a:ext cx="5534923" cy="4037157"/>
          </a:xfrm>
        </p:spPr>
        <p:txBody>
          <a:bodyPr/>
          <a:lstStyle/>
          <a:p>
            <a:pPr marL="0" indent="0" algn="ctr">
              <a:buNone/>
            </a:pPr>
            <a:r>
              <a:rPr lang="en-US" i="1" dirty="0"/>
              <a:t>Pharmacy Times </a:t>
            </a:r>
            <a:r>
              <a:rPr lang="en-US" dirty="0"/>
              <a:t>Continuing Education™ is accredited by the Accreditation Council for Pharmacy Education (ACPE) as a provider of continuing pharmacy education. </a:t>
            </a:r>
          </a:p>
          <a:p>
            <a:pPr marL="0" indent="0" algn="ctr">
              <a:buNone/>
            </a:pPr>
            <a:r>
              <a:rPr lang="en-US" b="1" dirty="0"/>
              <a:t>This activity is approved for </a:t>
            </a:r>
            <a:r>
              <a:rPr lang="en-US" b="1" dirty="0" err="1"/>
              <a:t>x.x</a:t>
            </a:r>
            <a:r>
              <a:rPr lang="en-US" b="1" dirty="0"/>
              <a:t> contact hours (</a:t>
            </a:r>
            <a:r>
              <a:rPr lang="en-US" b="1" dirty="0" err="1"/>
              <a:t>x.xx</a:t>
            </a:r>
            <a:r>
              <a:rPr lang="en-US" b="1" dirty="0"/>
              <a:t> CEU) under the ACPE universal activity number 0290-0000-20-xxx-xxx-P. </a:t>
            </a:r>
          </a:p>
          <a:p>
            <a:pPr marL="0" indent="0" algn="ctr">
              <a:buNone/>
            </a:pPr>
            <a:r>
              <a:rPr lang="en-US" b="1" dirty="0"/>
              <a:t>Release Date: Month, Date, Year</a:t>
            </a:r>
          </a:p>
          <a:p>
            <a:pPr marL="0" indent="0" algn="ctr">
              <a:buNone/>
              <a:defRPr/>
            </a:pPr>
            <a:r>
              <a:rPr lang="en-US" b="1" dirty="0"/>
              <a:t>Activity Type: Knowledge or Application</a:t>
            </a:r>
          </a:p>
          <a:p>
            <a:pPr marL="0" indent="0" algn="ctr">
              <a:buNone/>
              <a:defRPr/>
            </a:pPr>
            <a:r>
              <a:rPr lang="en-US" b="1" dirty="0"/>
              <a:t>Fee: Free </a:t>
            </a:r>
          </a:p>
          <a:p>
            <a:endParaRPr lang="en-US" dirty="0"/>
          </a:p>
        </p:txBody>
      </p:sp>
      <p:sp>
        <p:nvSpPr>
          <p:cNvPr id="5" name="Text Placeholder 4">
            <a:extLst>
              <a:ext uri="{FF2B5EF4-FFF2-40B4-BE49-F238E27FC236}">
                <a16:creationId xmlns:a16="http://schemas.microsoft.com/office/drawing/2014/main" id="{3B2A5914-1EE8-3B50-253A-7048AF2E1937}"/>
              </a:ext>
            </a:extLst>
          </p:cNvPr>
          <p:cNvSpPr>
            <a:spLocks noGrp="1"/>
          </p:cNvSpPr>
          <p:nvPr>
            <p:ph type="body" sz="quarter" idx="12"/>
          </p:nvPr>
        </p:nvSpPr>
        <p:spPr/>
        <p:txBody>
          <a:bodyPr/>
          <a:lstStyle/>
          <a:p>
            <a:endParaRPr lang="en-US"/>
          </a:p>
        </p:txBody>
      </p:sp>
      <p:pic>
        <p:nvPicPr>
          <p:cNvPr id="9" name="Content Placeholder 8" descr="300ACPE_06">
            <a:extLst>
              <a:ext uri="{FF2B5EF4-FFF2-40B4-BE49-F238E27FC236}">
                <a16:creationId xmlns:a16="http://schemas.microsoft.com/office/drawing/2014/main" id="{6F050EC5-33D8-1442-BA23-BC2D8C08FDB9}"/>
              </a:ext>
            </a:extLst>
          </p:cNvPr>
          <p:cNvPicPr>
            <a:picLocks noGrp="1" noChangeAspect="1" noChangeArrowheads="1"/>
          </p:cNvPicPr>
          <p:nvPr>
            <p:ph sz="half" idx="1"/>
          </p:nvPr>
        </p:nvPicPr>
        <p:blipFill rotWithShape="1">
          <a:blip r:embed="rId2" cstate="print">
            <a:extLst>
              <a:ext uri="{28A0092B-C50C-407E-A947-70E740481C1C}">
                <a14:useLocalDpi xmlns:a14="http://schemas.microsoft.com/office/drawing/2010/main" val="0"/>
              </a:ext>
            </a:extLst>
          </a:blip>
          <a:srcRect l="-13793" t="-16301" b="-12484"/>
          <a:stretch/>
        </p:blipFill>
        <p:spPr bwMode="auto">
          <a:xfrm>
            <a:off x="1533832" y="1557500"/>
            <a:ext cx="3529780" cy="3743000"/>
          </a:xfrm>
          <a:prstGeom prst="roundRect">
            <a:avLst>
              <a:gd name="adj" fmla="val 13482"/>
            </a:avLst>
          </a:prstGeom>
          <a:solidFill>
            <a:srgbClr val="FFFFFF"/>
          </a:solidFill>
          <a:ln w="9525">
            <a:noFill/>
            <a:miter lim="800000"/>
            <a:headEnd/>
            <a:tailEnd/>
          </a:ln>
        </p:spPr>
      </p:pic>
    </p:spTree>
    <p:extLst>
      <p:ext uri="{BB962C8B-B14F-4D97-AF65-F5344CB8AC3E}">
        <p14:creationId xmlns:p14="http://schemas.microsoft.com/office/powerpoint/2010/main" val="3253032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977C4-456D-DE54-7EEA-F89205F6CF2F}"/>
              </a:ext>
            </a:extLst>
          </p:cNvPr>
          <p:cNvSpPr>
            <a:spLocks noGrp="1"/>
          </p:cNvSpPr>
          <p:nvPr>
            <p:ph type="title"/>
          </p:nvPr>
        </p:nvSpPr>
        <p:spPr/>
        <p:txBody>
          <a:bodyPr/>
          <a:lstStyle/>
          <a:p>
            <a:r>
              <a:rPr lang="en-US" dirty="0"/>
              <a:t>How to Obtain Credit</a:t>
            </a:r>
          </a:p>
        </p:txBody>
      </p:sp>
      <p:sp>
        <p:nvSpPr>
          <p:cNvPr id="3" name="Content Placeholder 2">
            <a:extLst>
              <a:ext uri="{FF2B5EF4-FFF2-40B4-BE49-F238E27FC236}">
                <a16:creationId xmlns:a16="http://schemas.microsoft.com/office/drawing/2014/main" id="{D4BBFB8D-1B56-BF11-B735-7E5ADAE01E24}"/>
              </a:ext>
            </a:extLst>
          </p:cNvPr>
          <p:cNvSpPr>
            <a:spLocks noGrp="1"/>
          </p:cNvSpPr>
          <p:nvPr>
            <p:ph idx="1"/>
          </p:nvPr>
        </p:nvSpPr>
        <p:spPr/>
        <p:txBody>
          <a:bodyPr/>
          <a:lstStyle/>
          <a:p>
            <a:pPr marL="0" indent="0" algn="ctr">
              <a:buNone/>
            </a:pPr>
            <a:endParaRPr lang="en-US" sz="2800" dirty="0"/>
          </a:p>
          <a:p>
            <a:pPr marL="0" indent="0" algn="ctr">
              <a:buNone/>
            </a:pPr>
            <a:endParaRPr lang="en-US" sz="2800" dirty="0"/>
          </a:p>
          <a:p>
            <a:pPr marL="0" indent="0" algn="ctr">
              <a:buNone/>
            </a:pPr>
            <a:r>
              <a:rPr lang="en-US" sz="2800" dirty="0"/>
              <a:t>Instructions on how to obtain credit for this activity </a:t>
            </a:r>
          </a:p>
          <a:p>
            <a:pPr marL="0" indent="0" algn="ctr">
              <a:buNone/>
            </a:pPr>
            <a:r>
              <a:rPr lang="en-US" sz="2800" dirty="0"/>
              <a:t>will be provided at the end of this presentation.</a:t>
            </a:r>
          </a:p>
          <a:p>
            <a:endParaRPr lang="en-US" sz="2800" dirty="0"/>
          </a:p>
        </p:txBody>
      </p:sp>
    </p:spTree>
    <p:extLst>
      <p:ext uri="{BB962C8B-B14F-4D97-AF65-F5344CB8AC3E}">
        <p14:creationId xmlns:p14="http://schemas.microsoft.com/office/powerpoint/2010/main" val="2912049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DEDCC-0A1B-97FB-CF64-A342F6AEABB8}"/>
              </a:ext>
            </a:extLst>
          </p:cNvPr>
          <p:cNvSpPr>
            <a:spLocks noGrp="1"/>
          </p:cNvSpPr>
          <p:nvPr>
            <p:ph type="ctrTitle"/>
          </p:nvPr>
        </p:nvSpPr>
        <p:spPr/>
        <p:txBody>
          <a:bodyPr/>
          <a:lstStyle/>
          <a:p>
            <a:r>
              <a:rPr lang="en-US" dirty="0">
                <a:solidFill>
                  <a:schemeClr val="tx1"/>
                </a:solidFill>
              </a:rPr>
              <a:t>Supporter Statement</a:t>
            </a:r>
          </a:p>
        </p:txBody>
      </p:sp>
    </p:spTree>
    <p:extLst>
      <p:ext uri="{BB962C8B-B14F-4D97-AF65-F5344CB8AC3E}">
        <p14:creationId xmlns:p14="http://schemas.microsoft.com/office/powerpoint/2010/main" val="399689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05792-56D9-9C96-C198-0262D4F01874}"/>
              </a:ext>
            </a:extLst>
          </p:cNvPr>
          <p:cNvSpPr>
            <a:spLocks noGrp="1"/>
          </p:cNvSpPr>
          <p:nvPr>
            <p:ph type="title"/>
          </p:nvPr>
        </p:nvSpPr>
        <p:spPr>
          <a:xfrm>
            <a:off x="0" y="606425"/>
            <a:ext cx="12192000" cy="612775"/>
          </a:xfrm>
        </p:spPr>
        <p:txBody>
          <a:bodyPr/>
          <a:lstStyle/>
          <a:p>
            <a:r>
              <a:rPr lang="en-US" dirty="0"/>
              <a:t>Using GlobalMeet for Handouts and Q&amp;A</a:t>
            </a:r>
          </a:p>
        </p:txBody>
      </p:sp>
      <p:pic>
        <p:nvPicPr>
          <p:cNvPr id="9" name="Content Placeholder 8">
            <a:extLst>
              <a:ext uri="{FF2B5EF4-FFF2-40B4-BE49-F238E27FC236}">
                <a16:creationId xmlns:a16="http://schemas.microsoft.com/office/drawing/2014/main" id="{3E51BD0D-E6A9-0C4B-0772-7A6E7CBA61F0}"/>
              </a:ext>
            </a:extLst>
          </p:cNvPr>
          <p:cNvPicPr>
            <a:picLocks noGrp="1" noChangeAspect="1"/>
          </p:cNvPicPr>
          <p:nvPr>
            <p:ph sz="half" idx="1"/>
          </p:nvPr>
        </p:nvPicPr>
        <p:blipFill>
          <a:blip r:embed="rId2"/>
          <a:stretch>
            <a:fillRect/>
          </a:stretch>
        </p:blipFill>
        <p:spPr>
          <a:xfrm>
            <a:off x="1161116" y="1393825"/>
            <a:ext cx="4266290" cy="3527538"/>
          </a:xfrm>
        </p:spPr>
      </p:pic>
      <p:sp>
        <p:nvSpPr>
          <p:cNvPr id="4" name="Content Placeholder 3">
            <a:extLst>
              <a:ext uri="{FF2B5EF4-FFF2-40B4-BE49-F238E27FC236}">
                <a16:creationId xmlns:a16="http://schemas.microsoft.com/office/drawing/2014/main" id="{5A59FEDD-A605-BC5E-2DBD-F6AD845579AA}"/>
              </a:ext>
            </a:extLst>
          </p:cNvPr>
          <p:cNvSpPr>
            <a:spLocks noGrp="1"/>
          </p:cNvSpPr>
          <p:nvPr>
            <p:ph sz="half" idx="2"/>
          </p:nvPr>
        </p:nvSpPr>
        <p:spPr/>
        <p:txBody>
          <a:bodyPr/>
          <a:lstStyle/>
          <a:p>
            <a:pPr marL="0" indent="0">
              <a:buNone/>
            </a:pPr>
            <a:r>
              <a:rPr lang="en-US" dirty="0"/>
              <a:t>To access a copy of the slides, click on Event Resources. </a:t>
            </a:r>
          </a:p>
          <a:p>
            <a:pPr marL="0" indent="0">
              <a:buNone/>
            </a:pPr>
            <a:endParaRPr lang="en-US" dirty="0"/>
          </a:p>
          <a:p>
            <a:pPr marL="0" indent="0">
              <a:buNone/>
            </a:pPr>
            <a:endParaRPr lang="en-US" dirty="0"/>
          </a:p>
          <a:p>
            <a:pPr marL="0" indent="0">
              <a:buNone/>
            </a:pPr>
            <a:r>
              <a:rPr lang="en-US" dirty="0"/>
              <a:t>To submit a question for the Q&amp;A session, enter your question within this box and click, “Send.” </a:t>
            </a:r>
          </a:p>
        </p:txBody>
      </p:sp>
      <p:sp>
        <p:nvSpPr>
          <p:cNvPr id="5" name="Text Placeholder 4">
            <a:extLst>
              <a:ext uri="{FF2B5EF4-FFF2-40B4-BE49-F238E27FC236}">
                <a16:creationId xmlns:a16="http://schemas.microsoft.com/office/drawing/2014/main" id="{028B47E6-257D-0B1A-6E03-7688E2A1292D}"/>
              </a:ext>
            </a:extLst>
          </p:cNvPr>
          <p:cNvSpPr>
            <a:spLocks noGrp="1"/>
          </p:cNvSpPr>
          <p:nvPr>
            <p:ph type="body" sz="quarter" idx="12"/>
          </p:nvPr>
        </p:nvSpPr>
        <p:spPr/>
        <p:txBody>
          <a:bodyPr/>
          <a:lstStyle/>
          <a:p>
            <a:endParaRPr lang="en-US"/>
          </a:p>
        </p:txBody>
      </p:sp>
      <p:sp>
        <p:nvSpPr>
          <p:cNvPr id="10" name="Arrow: Left 9">
            <a:extLst>
              <a:ext uri="{FF2B5EF4-FFF2-40B4-BE49-F238E27FC236}">
                <a16:creationId xmlns:a16="http://schemas.microsoft.com/office/drawing/2014/main" id="{6F175B40-7603-4037-529D-D44EA378A500}"/>
              </a:ext>
            </a:extLst>
          </p:cNvPr>
          <p:cNvSpPr/>
          <p:nvPr/>
        </p:nvSpPr>
        <p:spPr>
          <a:xfrm>
            <a:off x="5830529" y="2204781"/>
            <a:ext cx="1612490" cy="298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20FE0F5F-F002-AD4B-28DC-B57D8B9DE2DE}"/>
              </a:ext>
            </a:extLst>
          </p:cNvPr>
          <p:cNvSpPr/>
          <p:nvPr/>
        </p:nvSpPr>
        <p:spPr>
          <a:xfrm>
            <a:off x="5830529" y="4205545"/>
            <a:ext cx="1612490" cy="29845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2839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A2F86-600F-0644-9921-DA84B255044A}"/>
              </a:ext>
            </a:extLst>
          </p:cNvPr>
          <p:cNvSpPr>
            <a:spLocks noGrp="1"/>
          </p:cNvSpPr>
          <p:nvPr>
            <p:ph type="title"/>
          </p:nvPr>
        </p:nvSpPr>
        <p:spPr/>
        <p:txBody>
          <a:bodyPr/>
          <a:lstStyle/>
          <a:p>
            <a:r>
              <a:rPr lang="en-US" dirty="0"/>
              <a:t>Educational Objectives</a:t>
            </a:r>
            <a:endParaRPr lang="en-US" dirty="0">
              <a:cs typeface="Gotham Bold" pitchFamily="2" charset="0"/>
            </a:endParaRPr>
          </a:p>
        </p:txBody>
      </p:sp>
      <p:sp>
        <p:nvSpPr>
          <p:cNvPr id="5" name="Content Placeholder 4">
            <a:extLst>
              <a:ext uri="{FF2B5EF4-FFF2-40B4-BE49-F238E27FC236}">
                <a16:creationId xmlns:a16="http://schemas.microsoft.com/office/drawing/2014/main" id="{2D997071-6AFC-DC99-04E3-6642AA71AAEC}"/>
              </a:ext>
            </a:extLst>
          </p:cNvPr>
          <p:cNvSpPr>
            <a:spLocks noGrp="1"/>
          </p:cNvSpPr>
          <p:nvPr>
            <p:ph idx="1"/>
          </p:nvPr>
        </p:nvSpPr>
        <p:spPr/>
        <p:txBody>
          <a:bodyPr/>
          <a:lstStyle/>
          <a:p>
            <a:pPr marL="0" indent="0">
              <a:buNone/>
            </a:pPr>
            <a:r>
              <a:rPr lang="en-US" i="1" dirty="0"/>
              <a:t>After completion of this activity, participants will be able to:</a:t>
            </a:r>
            <a:endParaRPr lang="en-US" dirty="0"/>
          </a:p>
        </p:txBody>
      </p:sp>
      <p:sp>
        <p:nvSpPr>
          <p:cNvPr id="4" name="Content Placeholder 3">
            <a:extLst>
              <a:ext uri="{FF2B5EF4-FFF2-40B4-BE49-F238E27FC236}">
                <a16:creationId xmlns:a16="http://schemas.microsoft.com/office/drawing/2014/main" id="{2D7F87AD-6260-42DC-E751-E8858DB72F05}"/>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46427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7E9D7-FDA3-1838-6DF0-AE3A343FAABB}"/>
              </a:ext>
            </a:extLst>
          </p:cNvPr>
          <p:cNvSpPr>
            <a:spLocks noGrp="1"/>
          </p:cNvSpPr>
          <p:nvPr>
            <p:ph type="title"/>
          </p:nvPr>
        </p:nvSpPr>
        <p:spPr/>
        <p:txBody>
          <a:bodyPr/>
          <a:lstStyle/>
          <a:p>
            <a:r>
              <a:rPr lang="en-US" dirty="0"/>
              <a:t>Pretest Questions</a:t>
            </a:r>
          </a:p>
        </p:txBody>
      </p:sp>
      <p:sp>
        <p:nvSpPr>
          <p:cNvPr id="3" name="Text Placeholder 2">
            <a:extLst>
              <a:ext uri="{FF2B5EF4-FFF2-40B4-BE49-F238E27FC236}">
                <a16:creationId xmlns:a16="http://schemas.microsoft.com/office/drawing/2014/main" id="{76C5B849-915A-8B68-86BD-531E8D95CE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772048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Pretest Question 1</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1..</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19F6AE6A-8FB0-2C83-8379-33489D643E01}"/>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13487037-7A6D-4D41-A058-4AA8C8CCD6F1}"/>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1463297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Pretest Question 2</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2..</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FC0D4CE3-0D31-5985-7A5D-5D0E08637E41}"/>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CB3480C4-2BCA-496A-8FDA-C8B2896E2C2B}"/>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2825444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Pretest Question 3</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3..</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EF1F4E39-963A-DEB8-DF4C-182BFFF71D2D}"/>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08588DBC-6406-48C9-A307-8CB1B14ABF1D}"/>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2286397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Pretest Question 4</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Before participating in this activity, how confident are you in </a:t>
            </a:r>
            <a:r>
              <a:rPr lang="en-US" b="1" dirty="0">
                <a:highlight>
                  <a:srgbClr val="FFFF00"/>
                </a:highlight>
              </a:rPr>
              <a:t>enter text</a:t>
            </a:r>
            <a:r>
              <a:rPr lang="en-US" b="1" dirty="0"/>
              <a:t>?</a:t>
            </a:r>
          </a:p>
          <a:p>
            <a:pPr marL="0" indent="0">
              <a:buNone/>
            </a:pPr>
            <a:endParaRPr lang="en-US" dirty="0"/>
          </a:p>
          <a:p>
            <a:pPr marL="457200" indent="-457200">
              <a:buAutoNum type="alphaUcPeriod"/>
            </a:pPr>
            <a:r>
              <a:rPr lang="en-US" dirty="0"/>
              <a:t>Not at all</a:t>
            </a:r>
          </a:p>
          <a:p>
            <a:pPr marL="457200" indent="-457200">
              <a:buAutoNum type="alphaUcPeriod"/>
            </a:pPr>
            <a:r>
              <a:rPr lang="en-US" dirty="0"/>
              <a:t>Somewhat</a:t>
            </a:r>
          </a:p>
          <a:p>
            <a:pPr marL="457200" indent="-457200">
              <a:buAutoNum type="alphaUcPeriod"/>
            </a:pPr>
            <a:r>
              <a:rPr lang="en-US" dirty="0"/>
              <a:t>Moderately </a:t>
            </a:r>
          </a:p>
          <a:p>
            <a:pPr marL="457200" indent="-457200">
              <a:buAutoNum type="alphaUcPeriod"/>
            </a:pPr>
            <a:r>
              <a:rPr lang="en-US" dirty="0"/>
              <a:t>Very </a:t>
            </a:r>
          </a:p>
          <a:p>
            <a:pPr marL="457200" indent="-457200">
              <a:buAutoNum type="alphaUcPeriod"/>
            </a:pPr>
            <a:r>
              <a:rPr lang="en-US" dirty="0"/>
              <a:t>Extremely</a:t>
            </a:r>
          </a:p>
        </p:txBody>
      </p:sp>
      <p:sp>
        <p:nvSpPr>
          <p:cNvPr id="5" name="Text Placeholder 4">
            <a:extLst>
              <a:ext uri="{FF2B5EF4-FFF2-40B4-BE49-F238E27FC236}">
                <a16:creationId xmlns:a16="http://schemas.microsoft.com/office/drawing/2014/main" id="{16C6A08E-0A52-DA20-393A-446A14972662}"/>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87652CB7-E320-4101-A338-75A51E34C796}"/>
              </a:ext>
            </a:extLst>
          </p:cNvPr>
          <p:cNvSpPr txBox="1"/>
          <p:nvPr/>
        </p:nvSpPr>
        <p:spPr>
          <a:xfrm>
            <a:off x="5939055" y="2767826"/>
            <a:ext cx="5225143" cy="954107"/>
          </a:xfrm>
          <a:prstGeom prst="rect">
            <a:avLst/>
          </a:prstGeom>
          <a:solidFill>
            <a:srgbClr val="FF0000"/>
          </a:solidFill>
        </p:spPr>
        <p:txBody>
          <a:bodyPr wrap="square" rtlCol="0">
            <a:spAutoFit/>
          </a:bodyPr>
          <a:lstStyle/>
          <a:p>
            <a:r>
              <a:rPr lang="en-US" sz="2800" b="1" dirty="0">
                <a:solidFill>
                  <a:schemeClr val="bg1"/>
                </a:solidFill>
              </a:rPr>
              <a:t>PTCE will develop this confidence question.</a:t>
            </a:r>
          </a:p>
        </p:txBody>
      </p:sp>
    </p:spTree>
    <p:extLst>
      <p:ext uri="{BB962C8B-B14F-4D97-AF65-F5344CB8AC3E}">
        <p14:creationId xmlns:p14="http://schemas.microsoft.com/office/powerpoint/2010/main" val="2478620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FBC09-CD49-4022-AA1D-7269EED2C5F1}"/>
              </a:ext>
            </a:extLst>
          </p:cNvPr>
          <p:cNvSpPr>
            <a:spLocks noGrp="1"/>
          </p:cNvSpPr>
          <p:nvPr>
            <p:ph type="title"/>
          </p:nvPr>
        </p:nvSpPr>
        <p:spPr/>
        <p:txBody>
          <a:bodyPr>
            <a:normAutofit fontScale="90000"/>
          </a:bodyPr>
          <a:lstStyle/>
          <a:p>
            <a:r>
              <a:rPr lang="en-US" dirty="0"/>
              <a:t>Minimum Acceptable Data for References, </a:t>
            </a:r>
            <a:br>
              <a:rPr lang="en-US" dirty="0"/>
            </a:br>
            <a:r>
              <a:rPr lang="en-US" dirty="0"/>
              <a:t>Updated to AMA 11</a:t>
            </a:r>
            <a:r>
              <a:rPr lang="en-US" baseline="30000" dirty="0"/>
              <a:t>th</a:t>
            </a:r>
            <a:r>
              <a:rPr lang="en-US" dirty="0"/>
              <a:t> Edition Style</a:t>
            </a:r>
          </a:p>
        </p:txBody>
      </p:sp>
      <p:graphicFrame>
        <p:nvGraphicFramePr>
          <p:cNvPr id="5" name="Table 5">
            <a:extLst>
              <a:ext uri="{FF2B5EF4-FFF2-40B4-BE49-F238E27FC236}">
                <a16:creationId xmlns:a16="http://schemas.microsoft.com/office/drawing/2014/main" id="{8179B2DA-8AF7-4077-9106-0326FDCEABEA}"/>
              </a:ext>
            </a:extLst>
          </p:cNvPr>
          <p:cNvGraphicFramePr>
            <a:graphicFrameLocks noGrp="1"/>
          </p:cNvGraphicFramePr>
          <p:nvPr>
            <p:ph idx="1"/>
            <p:extLst>
              <p:ext uri="{D42A27DB-BD31-4B8C-83A1-F6EECF244321}">
                <p14:modId xmlns:p14="http://schemas.microsoft.com/office/powerpoint/2010/main" val="299104900"/>
              </p:ext>
            </p:extLst>
          </p:nvPr>
        </p:nvGraphicFramePr>
        <p:xfrm>
          <a:off x="639763" y="1765300"/>
          <a:ext cx="10983912" cy="3840480"/>
        </p:xfrm>
        <a:graphic>
          <a:graphicData uri="http://schemas.openxmlformats.org/drawingml/2006/table">
            <a:tbl>
              <a:tblPr bandRow="1">
                <a:tableStyleId>{7DF18680-E054-41AD-8BC1-D1AEF772440D}</a:tableStyleId>
              </a:tblPr>
              <a:tblGrid>
                <a:gridCol w="1825645">
                  <a:extLst>
                    <a:ext uri="{9D8B030D-6E8A-4147-A177-3AD203B41FA5}">
                      <a16:colId xmlns:a16="http://schemas.microsoft.com/office/drawing/2014/main" val="2070452545"/>
                    </a:ext>
                  </a:extLst>
                </a:gridCol>
                <a:gridCol w="9158267">
                  <a:extLst>
                    <a:ext uri="{9D8B030D-6E8A-4147-A177-3AD203B41FA5}">
                      <a16:colId xmlns:a16="http://schemas.microsoft.com/office/drawing/2014/main" val="1822871525"/>
                    </a:ext>
                  </a:extLst>
                </a:gridCol>
              </a:tblGrid>
              <a:tr h="300193">
                <a:tc gridSpan="2">
                  <a:txBody>
                    <a:bodyPr/>
                    <a:lstStyle/>
                    <a:p>
                      <a:r>
                        <a:rPr lang="en-US" sz="1600" b="1" dirty="0"/>
                        <a:t>Journal articles</a:t>
                      </a:r>
                    </a:p>
                  </a:txBody>
                  <a:tcPr/>
                </a:tc>
                <a:tc hMerge="1">
                  <a:txBody>
                    <a:bodyPr/>
                    <a:lstStyle/>
                    <a:p>
                      <a:endParaRPr lang="en-US" dirty="0"/>
                    </a:p>
                  </a:txBody>
                  <a:tcPr/>
                </a:tc>
                <a:extLst>
                  <a:ext uri="{0D108BD9-81ED-4DB2-BD59-A6C34878D82A}">
                    <a16:rowId xmlns:a16="http://schemas.microsoft.com/office/drawing/2014/main" val="3782987903"/>
                  </a:ext>
                </a:extLst>
              </a:tr>
              <a:tr h="300193">
                <a:tc>
                  <a:txBody>
                    <a:bodyPr/>
                    <a:lstStyle/>
                    <a:p>
                      <a:r>
                        <a:rPr lang="en-US" sz="1600" dirty="0"/>
                        <a:t>Print</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Abbreviated Journal Name</a:t>
                      </a:r>
                      <a:r>
                        <a:rPr lang="en-US" sz="1600" kern="1200" dirty="0">
                          <a:solidFill>
                            <a:schemeClr val="dk1"/>
                          </a:solidFill>
                          <a:effectLst/>
                          <a:latin typeface="+mn-lt"/>
                          <a:ea typeface="+mn-ea"/>
                          <a:cs typeface="+mn-cs"/>
                        </a:rPr>
                        <a:t>. </a:t>
                      </a:r>
                      <a:r>
                        <a:rPr lang="en-US" sz="1600" kern="1200" dirty="0" err="1">
                          <a:solidFill>
                            <a:schemeClr val="dk1"/>
                          </a:solidFill>
                          <a:effectLst/>
                          <a:latin typeface="+mn-lt"/>
                          <a:ea typeface="+mn-ea"/>
                          <a:cs typeface="+mn-cs"/>
                        </a:rPr>
                        <a:t>Year;vol</a:t>
                      </a:r>
                      <a:r>
                        <a:rPr lang="en-US" sz="1600" kern="1200" dirty="0">
                          <a:solidFill>
                            <a:schemeClr val="dk1"/>
                          </a:solidFill>
                          <a:effectLst/>
                          <a:latin typeface="+mn-lt"/>
                          <a:ea typeface="+mn-ea"/>
                          <a:cs typeface="+mn-cs"/>
                        </a:rPr>
                        <a:t>(issue No.):inclusive pages. </a:t>
                      </a:r>
                      <a:endParaRPr lang="en-US" sz="1600" dirty="0"/>
                    </a:p>
                  </a:txBody>
                  <a:tcPr/>
                </a:tc>
                <a:extLst>
                  <a:ext uri="{0D108BD9-81ED-4DB2-BD59-A6C34878D82A}">
                    <a16:rowId xmlns:a16="http://schemas.microsoft.com/office/drawing/2014/main" val="1249239497"/>
                  </a:ext>
                </a:extLst>
              </a:tr>
              <a:tr h="300193">
                <a:tc>
                  <a:txBody>
                    <a:bodyPr/>
                    <a:lstStyle/>
                    <a:p>
                      <a:r>
                        <a:rPr lang="en-US" sz="1600" dirty="0"/>
                        <a:t>Online</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Abbreviated Journal Name</a:t>
                      </a:r>
                      <a:r>
                        <a:rPr lang="en-US" sz="1600" kern="1200" dirty="0">
                          <a:solidFill>
                            <a:schemeClr val="dk1"/>
                          </a:solidFill>
                          <a:effectLst/>
                          <a:latin typeface="+mn-lt"/>
                          <a:ea typeface="+mn-ea"/>
                          <a:cs typeface="+mn-cs"/>
                        </a:rPr>
                        <a:t>. Publication date. DOI or URL</a:t>
                      </a:r>
                      <a:endParaRPr lang="en-US" sz="1600" dirty="0"/>
                    </a:p>
                  </a:txBody>
                  <a:tcPr/>
                </a:tc>
                <a:extLst>
                  <a:ext uri="{0D108BD9-81ED-4DB2-BD59-A6C34878D82A}">
                    <a16:rowId xmlns:a16="http://schemas.microsoft.com/office/drawing/2014/main" val="2226806414"/>
                  </a:ext>
                </a:extLst>
              </a:tr>
              <a:tr h="300193">
                <a:tc gridSpan="2">
                  <a:txBody>
                    <a:bodyPr/>
                    <a:lstStyle/>
                    <a:p>
                      <a:r>
                        <a:rPr lang="en-US" sz="1600" b="1" dirty="0"/>
                        <a:t>Books</a:t>
                      </a:r>
                    </a:p>
                  </a:txBody>
                  <a:tcPr/>
                </a:tc>
                <a:tc hMerge="1">
                  <a:txBody>
                    <a:bodyPr/>
                    <a:lstStyle/>
                    <a:p>
                      <a:endParaRPr lang="en-US" sz="1600" dirty="0"/>
                    </a:p>
                  </a:txBody>
                  <a:tcPr/>
                </a:tc>
                <a:extLst>
                  <a:ext uri="{0D108BD9-81ED-4DB2-BD59-A6C34878D82A}">
                    <a16:rowId xmlns:a16="http://schemas.microsoft.com/office/drawing/2014/main" val="2439134560"/>
                  </a:ext>
                </a:extLst>
              </a:tr>
              <a:tr h="300193">
                <a:tc>
                  <a:txBody>
                    <a:bodyPr/>
                    <a:lstStyle/>
                    <a:p>
                      <a:r>
                        <a:rPr lang="en-US" sz="1600" dirty="0"/>
                        <a:t>Print</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Book Title. </a:t>
                      </a:r>
                      <a:r>
                        <a:rPr lang="en-US" sz="1600" kern="1200" dirty="0">
                          <a:solidFill>
                            <a:schemeClr val="dk1"/>
                          </a:solidFill>
                          <a:effectLst/>
                          <a:latin typeface="+mn-lt"/>
                          <a:ea typeface="+mn-ea"/>
                          <a:cs typeface="+mn-cs"/>
                        </a:rPr>
                        <a:t>Edition number (2nd ed or later), editors. Publisher’s name; copyright year. </a:t>
                      </a:r>
                      <a:endParaRPr lang="en-US" sz="1600" dirty="0"/>
                    </a:p>
                  </a:txBody>
                  <a:tcPr/>
                </a:tc>
                <a:extLst>
                  <a:ext uri="{0D108BD9-81ED-4DB2-BD59-A6C34878D82A}">
                    <a16:rowId xmlns:a16="http://schemas.microsoft.com/office/drawing/2014/main" val="845308071"/>
                  </a:ext>
                </a:extLst>
              </a:tr>
              <a:tr h="468795">
                <a:tc>
                  <a:txBody>
                    <a:bodyPr/>
                    <a:lstStyle/>
                    <a:p>
                      <a:r>
                        <a:rPr lang="en-US" sz="1600" dirty="0"/>
                        <a:t>Online</a:t>
                      </a:r>
                    </a:p>
                  </a:txBody>
                  <a:tcPr/>
                </a:tc>
                <a:tc>
                  <a:txBody>
                    <a:bodyPr/>
                    <a:lstStyle/>
                    <a:p>
                      <a:r>
                        <a:rPr lang="en-US" sz="1600" kern="1200" dirty="0">
                          <a:solidFill>
                            <a:schemeClr val="dk1"/>
                          </a:solidFill>
                          <a:effectLst/>
                          <a:latin typeface="+mn-lt"/>
                          <a:ea typeface="+mn-ea"/>
                          <a:cs typeface="+mn-cs"/>
                        </a:rPr>
                        <a:t>First author, et al. </a:t>
                      </a:r>
                      <a:r>
                        <a:rPr lang="en-US" sz="1600" i="1" kern="1200" dirty="0">
                          <a:solidFill>
                            <a:schemeClr val="dk1"/>
                          </a:solidFill>
                          <a:effectLst/>
                          <a:latin typeface="+mn-lt"/>
                          <a:ea typeface="+mn-ea"/>
                          <a:cs typeface="+mn-cs"/>
                        </a:rPr>
                        <a:t>Book Title. </a:t>
                      </a:r>
                      <a:r>
                        <a:rPr lang="en-US" sz="1600" kern="1200" dirty="0">
                          <a:solidFill>
                            <a:schemeClr val="dk1"/>
                          </a:solidFill>
                          <a:effectLst/>
                          <a:latin typeface="+mn-lt"/>
                          <a:ea typeface="+mn-ea"/>
                          <a:cs typeface="+mn-cs"/>
                        </a:rPr>
                        <a:t>Edition number (2nd ed or later), editors. Publisher’s name; copyright year. Accessed [date]. URL or DOI</a:t>
                      </a:r>
                      <a:endParaRPr lang="en-US" sz="1600" dirty="0"/>
                    </a:p>
                  </a:txBody>
                  <a:tcPr/>
                </a:tc>
                <a:extLst>
                  <a:ext uri="{0D108BD9-81ED-4DB2-BD59-A6C34878D82A}">
                    <a16:rowId xmlns:a16="http://schemas.microsoft.com/office/drawing/2014/main" val="314788673"/>
                  </a:ext>
                </a:extLst>
              </a:tr>
              <a:tr h="300193">
                <a:tc gridSpan="2">
                  <a:txBody>
                    <a:bodyPr/>
                    <a:lstStyle/>
                    <a:p>
                      <a:r>
                        <a:rPr lang="en-US" sz="1600" b="1" dirty="0"/>
                        <a:t>Websites</a:t>
                      </a:r>
                    </a:p>
                  </a:txBody>
                  <a:tcPr/>
                </a:tc>
                <a:tc hMerge="1">
                  <a:txBody>
                    <a:bodyPr/>
                    <a:lstStyle/>
                    <a:p>
                      <a:endParaRPr lang="en-US" dirty="0"/>
                    </a:p>
                  </a:txBody>
                  <a:tcPr/>
                </a:tc>
                <a:extLst>
                  <a:ext uri="{0D108BD9-81ED-4DB2-BD59-A6C34878D82A}">
                    <a16:rowId xmlns:a16="http://schemas.microsoft.com/office/drawing/2014/main" val="1707064767"/>
                  </a:ext>
                </a:extLst>
              </a:tr>
              <a:tr h="468795">
                <a:tc gridSpan="2">
                  <a:txBody>
                    <a:bodyPr/>
                    <a:lstStyle/>
                    <a:p>
                      <a:r>
                        <a:rPr lang="en-US" sz="1600" kern="1200" dirty="0">
                          <a:solidFill>
                            <a:schemeClr val="dk1"/>
                          </a:solidFill>
                          <a:effectLst/>
                          <a:latin typeface="+mn-lt"/>
                          <a:ea typeface="+mn-ea"/>
                          <a:cs typeface="+mn-cs"/>
                        </a:rPr>
                        <a:t>Author (or, if no author is available, the name of the organization responsible for the site). Title (or, if no title is available, the name of the organization responsible for the site). Name of the website. Published [date]. Updated [date]. Accessed [date]. URL </a:t>
                      </a:r>
                      <a:endParaRPr lang="en-US" sz="1600" dirty="0"/>
                    </a:p>
                  </a:txBody>
                  <a:tcPr/>
                </a:tc>
                <a:tc hMerge="1">
                  <a:txBody>
                    <a:bodyPr/>
                    <a:lstStyle/>
                    <a:p>
                      <a:endParaRPr lang="en-US" dirty="0"/>
                    </a:p>
                  </a:txBody>
                  <a:tcPr/>
                </a:tc>
                <a:extLst>
                  <a:ext uri="{0D108BD9-81ED-4DB2-BD59-A6C34878D82A}">
                    <a16:rowId xmlns:a16="http://schemas.microsoft.com/office/drawing/2014/main" val="1207403339"/>
                  </a:ext>
                </a:extLst>
              </a:tr>
              <a:tr h="300193">
                <a:tc gridSpan="2">
                  <a:txBody>
                    <a:bodyPr/>
                    <a:lstStyle/>
                    <a:p>
                      <a:r>
                        <a:rPr lang="en-US" sz="1600" b="1" dirty="0"/>
                        <a:t>Prescribing information</a:t>
                      </a:r>
                    </a:p>
                  </a:txBody>
                  <a:tcPr/>
                </a:tc>
                <a:tc hMerge="1">
                  <a:txBody>
                    <a:bodyPr/>
                    <a:lstStyle/>
                    <a:p>
                      <a:endParaRPr lang="en-US" dirty="0"/>
                    </a:p>
                  </a:txBody>
                  <a:tcPr/>
                </a:tc>
                <a:extLst>
                  <a:ext uri="{0D108BD9-81ED-4DB2-BD59-A6C34878D82A}">
                    <a16:rowId xmlns:a16="http://schemas.microsoft.com/office/drawing/2014/main" val="423151102"/>
                  </a:ext>
                </a:extLst>
              </a:tr>
              <a:tr h="300193">
                <a:tc gridSpan="2">
                  <a:txBody>
                    <a:bodyPr/>
                    <a:lstStyle/>
                    <a:p>
                      <a:r>
                        <a:rPr lang="en-US" sz="1600" kern="1200" dirty="0">
                          <a:solidFill>
                            <a:schemeClr val="dk1"/>
                          </a:solidFill>
                          <a:effectLst/>
                          <a:latin typeface="+mn-lt"/>
                          <a:ea typeface="+mn-ea"/>
                          <a:cs typeface="+mn-cs"/>
                        </a:rPr>
                        <a:t>Brand name. Prescribing information. Company manufacturer; Year. </a:t>
                      </a:r>
                      <a:endParaRPr lang="en-US" sz="1600" dirty="0"/>
                    </a:p>
                  </a:txBody>
                  <a:tcPr/>
                </a:tc>
                <a:tc hMerge="1">
                  <a:txBody>
                    <a:bodyPr/>
                    <a:lstStyle/>
                    <a:p>
                      <a:endParaRPr lang="en-US" dirty="0"/>
                    </a:p>
                  </a:txBody>
                  <a:tcPr/>
                </a:tc>
                <a:extLst>
                  <a:ext uri="{0D108BD9-81ED-4DB2-BD59-A6C34878D82A}">
                    <a16:rowId xmlns:a16="http://schemas.microsoft.com/office/drawing/2014/main" val="806917319"/>
                  </a:ext>
                </a:extLst>
              </a:tr>
            </a:tbl>
          </a:graphicData>
        </a:graphic>
      </p:graphicFrame>
      <p:sp>
        <p:nvSpPr>
          <p:cNvPr id="7" name="TextBox 6">
            <a:extLst>
              <a:ext uri="{FF2B5EF4-FFF2-40B4-BE49-F238E27FC236}">
                <a16:creationId xmlns:a16="http://schemas.microsoft.com/office/drawing/2014/main" id="{B00D4B95-90E2-406E-A631-E1531A2EB90B}"/>
              </a:ext>
            </a:extLst>
          </p:cNvPr>
          <p:cNvSpPr txBox="1"/>
          <p:nvPr/>
        </p:nvSpPr>
        <p:spPr>
          <a:xfrm>
            <a:off x="1506923" y="5630976"/>
            <a:ext cx="9178154" cy="369332"/>
          </a:xfrm>
          <a:prstGeom prst="rect">
            <a:avLst/>
          </a:prstGeom>
          <a:noFill/>
        </p:spPr>
        <p:txBody>
          <a:bodyPr wrap="none" rtlCol="0">
            <a:spAutoFit/>
          </a:bodyPr>
          <a:lstStyle/>
          <a:p>
            <a:r>
              <a:rPr lang="en-US" b="1" i="1" dirty="0"/>
              <a:t>Please provide PDF copies of all references used; these will assist in our fact-checking process. </a:t>
            </a:r>
          </a:p>
        </p:txBody>
      </p:sp>
    </p:spTree>
    <p:extLst>
      <p:ext uri="{BB962C8B-B14F-4D97-AF65-F5344CB8AC3E}">
        <p14:creationId xmlns:p14="http://schemas.microsoft.com/office/powerpoint/2010/main" val="4163509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DE2358-0DA2-4D0F-A3B6-0382712E6CBB}"/>
              </a:ext>
            </a:extLst>
          </p:cNvPr>
          <p:cNvSpPr>
            <a:spLocks noGrp="1"/>
          </p:cNvSpPr>
          <p:nvPr>
            <p:ph type="title"/>
          </p:nvPr>
        </p:nvSpPr>
        <p:spPr/>
        <p:txBody>
          <a:bodyPr/>
          <a:lstStyle/>
          <a:p>
            <a:r>
              <a:rPr lang="en-US" dirty="0"/>
              <a:t>Content Slides</a:t>
            </a:r>
          </a:p>
        </p:txBody>
      </p:sp>
      <p:sp>
        <p:nvSpPr>
          <p:cNvPr id="6" name="Text Placeholder 5">
            <a:extLst>
              <a:ext uri="{FF2B5EF4-FFF2-40B4-BE49-F238E27FC236}">
                <a16:creationId xmlns:a16="http://schemas.microsoft.com/office/drawing/2014/main" id="{9E2289C4-2A7F-816D-4BA0-C6C4CBF6ACD9}"/>
              </a:ext>
            </a:extLst>
          </p:cNvPr>
          <p:cNvSpPr>
            <a:spLocks noGrp="1"/>
          </p:cNvSpPr>
          <p:nvPr>
            <p:ph type="body" idx="1"/>
          </p:nvPr>
        </p:nvSpPr>
        <p:spPr/>
        <p:txBody>
          <a:bodyPr/>
          <a:lstStyle/>
          <a:p>
            <a:r>
              <a:rPr lang="en-US" dirty="0"/>
              <a:t>Faculty Name, Credentials</a:t>
            </a:r>
          </a:p>
        </p:txBody>
      </p:sp>
      <p:sp>
        <p:nvSpPr>
          <p:cNvPr id="5" name="TextBox 4">
            <a:extLst>
              <a:ext uri="{FF2B5EF4-FFF2-40B4-BE49-F238E27FC236}">
                <a16:creationId xmlns:a16="http://schemas.microsoft.com/office/drawing/2014/main" id="{03669771-3635-4C11-86B4-14A9CD6AFD03}"/>
              </a:ext>
            </a:extLst>
          </p:cNvPr>
          <p:cNvSpPr txBox="1"/>
          <p:nvPr/>
        </p:nvSpPr>
        <p:spPr>
          <a:xfrm>
            <a:off x="5312229" y="1596753"/>
            <a:ext cx="6585857" cy="523220"/>
          </a:xfrm>
          <a:prstGeom prst="rect">
            <a:avLst/>
          </a:prstGeom>
          <a:solidFill>
            <a:srgbClr val="FF0000"/>
          </a:solidFill>
        </p:spPr>
        <p:txBody>
          <a:bodyPr wrap="square" rtlCol="0">
            <a:spAutoFit/>
          </a:bodyPr>
          <a:lstStyle/>
          <a:p>
            <a:r>
              <a:rPr lang="en-US" sz="2800" b="1" dirty="0">
                <a:solidFill>
                  <a:schemeClr val="bg1"/>
                </a:solidFill>
              </a:rPr>
              <a:t>Please use this slide as a section header</a:t>
            </a:r>
          </a:p>
        </p:txBody>
      </p:sp>
    </p:spTree>
    <p:extLst>
      <p:ext uri="{BB962C8B-B14F-4D97-AF65-F5344CB8AC3E}">
        <p14:creationId xmlns:p14="http://schemas.microsoft.com/office/powerpoint/2010/main" val="3157119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3E642F-6059-AB75-BC09-2C09A8C9AACC}"/>
              </a:ext>
            </a:extLst>
          </p:cNvPr>
          <p:cNvSpPr>
            <a:spLocks noGrp="1"/>
          </p:cNvSpPr>
          <p:nvPr>
            <p:ph type="title"/>
          </p:nvPr>
        </p:nvSpPr>
        <p:spPr/>
        <p:txBody>
          <a:bodyPr/>
          <a:lstStyle/>
          <a:p>
            <a:endParaRPr lang="en-US"/>
          </a:p>
        </p:txBody>
      </p:sp>
      <p:sp>
        <p:nvSpPr>
          <p:cNvPr id="6" name="Content Placeholder 5">
            <a:extLst>
              <a:ext uri="{FF2B5EF4-FFF2-40B4-BE49-F238E27FC236}">
                <a16:creationId xmlns:a16="http://schemas.microsoft.com/office/drawing/2014/main" id="{753B3C81-E6F6-34D6-BD16-86F5C5539CB3}"/>
              </a:ext>
            </a:extLst>
          </p:cNvPr>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CC3BF6F5-7285-E0EA-462B-2E497BD4F207}"/>
              </a:ext>
            </a:extLst>
          </p:cNvPr>
          <p:cNvSpPr>
            <a:spLocks noGrp="1"/>
          </p:cNvSpPr>
          <p:nvPr>
            <p:ph type="body" sz="quarter" idx="13"/>
          </p:nvPr>
        </p:nvSpPr>
        <p:spPr/>
        <p:txBody>
          <a:bodyPr/>
          <a:lstStyle/>
          <a:p>
            <a:endParaRPr lang="en-US"/>
          </a:p>
        </p:txBody>
      </p:sp>
      <p:sp>
        <p:nvSpPr>
          <p:cNvPr id="7" name="TextBox 6">
            <a:extLst>
              <a:ext uri="{FF2B5EF4-FFF2-40B4-BE49-F238E27FC236}">
                <a16:creationId xmlns:a16="http://schemas.microsoft.com/office/drawing/2014/main" id="{5855263B-EF74-4D2E-892A-5F72FE44DE5C}"/>
              </a:ext>
            </a:extLst>
          </p:cNvPr>
          <p:cNvSpPr txBox="1"/>
          <p:nvPr/>
        </p:nvSpPr>
        <p:spPr>
          <a:xfrm>
            <a:off x="6672943" y="1596753"/>
            <a:ext cx="5225143" cy="2246769"/>
          </a:xfrm>
          <a:prstGeom prst="rect">
            <a:avLst/>
          </a:prstGeom>
          <a:solidFill>
            <a:srgbClr val="FF0000"/>
          </a:solidFill>
        </p:spPr>
        <p:txBody>
          <a:bodyPr wrap="square" rtlCol="0">
            <a:spAutoFit/>
          </a:bodyPr>
          <a:lstStyle/>
          <a:p>
            <a:r>
              <a:rPr lang="en-US" sz="2800" b="1" dirty="0">
                <a:solidFill>
                  <a:schemeClr val="bg1"/>
                </a:solidFill>
              </a:rPr>
              <a:t>Please ensure each slide is referenced in shortened AMA style and that any references used are saved as a PDF and submitted with your first draft</a:t>
            </a:r>
          </a:p>
        </p:txBody>
      </p:sp>
    </p:spTree>
    <p:extLst>
      <p:ext uri="{BB962C8B-B14F-4D97-AF65-F5344CB8AC3E}">
        <p14:creationId xmlns:p14="http://schemas.microsoft.com/office/powerpoint/2010/main" val="3075461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5F1480-0EDC-F3ED-76B3-7B2FAF6AD419}"/>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0427A0CA-B7F4-C782-B65D-DC7A256A1094}"/>
              </a:ext>
            </a:extLst>
          </p:cNvPr>
          <p:cNvSpPr>
            <a:spLocks noGrp="1"/>
          </p:cNvSpPr>
          <p:nvPr>
            <p:ph idx="1"/>
          </p:nvPr>
        </p:nvSpPr>
        <p:spPr/>
        <p:txBody>
          <a:bodyPr/>
          <a:lstStyle/>
          <a:p>
            <a:endParaRPr lang="en-US"/>
          </a:p>
        </p:txBody>
      </p:sp>
      <p:sp>
        <p:nvSpPr>
          <p:cNvPr id="8" name="Text Placeholder 7">
            <a:extLst>
              <a:ext uri="{FF2B5EF4-FFF2-40B4-BE49-F238E27FC236}">
                <a16:creationId xmlns:a16="http://schemas.microsoft.com/office/drawing/2014/main" id="{6AF99F51-9163-80C3-C58F-11C57F49BC5D}"/>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BB9AC6AA-B040-409C-9EF8-08A5DE9B3C30}"/>
              </a:ext>
            </a:extLst>
          </p:cNvPr>
          <p:cNvSpPr txBox="1"/>
          <p:nvPr/>
        </p:nvSpPr>
        <p:spPr>
          <a:xfrm>
            <a:off x="6672943" y="1596753"/>
            <a:ext cx="5225143" cy="2246769"/>
          </a:xfrm>
          <a:prstGeom prst="rect">
            <a:avLst/>
          </a:prstGeom>
          <a:solidFill>
            <a:srgbClr val="FF0000"/>
          </a:solidFill>
        </p:spPr>
        <p:txBody>
          <a:bodyPr wrap="square" rtlCol="0">
            <a:spAutoFit/>
          </a:bodyPr>
          <a:lstStyle/>
          <a:p>
            <a:r>
              <a:rPr lang="en-US" sz="2800" b="1" dirty="0">
                <a:solidFill>
                  <a:schemeClr val="bg1"/>
                </a:solidFill>
              </a:rPr>
              <a:t>Please ensure each slide is referenced and that any references used are saved as a PDF and submitted with your first draft</a:t>
            </a:r>
          </a:p>
        </p:txBody>
      </p:sp>
    </p:spTree>
    <p:extLst>
      <p:ext uri="{BB962C8B-B14F-4D97-AF65-F5344CB8AC3E}">
        <p14:creationId xmlns:p14="http://schemas.microsoft.com/office/powerpoint/2010/main" val="42395159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82BA-1AF9-DD6C-5AB5-7AC8301548A7}"/>
              </a:ext>
            </a:extLst>
          </p:cNvPr>
          <p:cNvSpPr>
            <a:spLocks noGrp="1"/>
          </p:cNvSpPr>
          <p:nvPr>
            <p:ph type="title"/>
          </p:nvPr>
        </p:nvSpPr>
        <p:spPr/>
        <p:txBody>
          <a:bodyPr/>
          <a:lstStyle/>
          <a:p>
            <a:r>
              <a:rPr lang="en-US" dirty="0"/>
              <a:t>Conclusion</a:t>
            </a:r>
          </a:p>
        </p:txBody>
      </p:sp>
      <p:sp>
        <p:nvSpPr>
          <p:cNvPr id="5" name="Content Placeholder 4">
            <a:extLst>
              <a:ext uri="{FF2B5EF4-FFF2-40B4-BE49-F238E27FC236}">
                <a16:creationId xmlns:a16="http://schemas.microsoft.com/office/drawing/2014/main" id="{599CBA38-8F76-2162-5512-D47D6EC3620C}"/>
              </a:ext>
            </a:extLst>
          </p:cNvPr>
          <p:cNvSpPr>
            <a:spLocks noGrp="1"/>
          </p:cNvSpPr>
          <p:nvPr>
            <p:ph idx="1"/>
          </p:nvPr>
        </p:nvSpPr>
        <p:spPr/>
        <p:txBody>
          <a:bodyPr/>
          <a:lstStyle/>
          <a:p>
            <a:endParaRPr lang="en-US"/>
          </a:p>
        </p:txBody>
      </p:sp>
      <p:sp>
        <p:nvSpPr>
          <p:cNvPr id="6" name="Text Placeholder 5">
            <a:extLst>
              <a:ext uri="{FF2B5EF4-FFF2-40B4-BE49-F238E27FC236}">
                <a16:creationId xmlns:a16="http://schemas.microsoft.com/office/drawing/2014/main" id="{DED61D1C-9A22-ACF3-805C-7B8E38D6C075}"/>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11823015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9D238-E644-EA8D-CAB8-60B1E373582A}"/>
              </a:ext>
            </a:extLst>
          </p:cNvPr>
          <p:cNvSpPr>
            <a:spLocks noGrp="1"/>
          </p:cNvSpPr>
          <p:nvPr>
            <p:ph type="title"/>
          </p:nvPr>
        </p:nvSpPr>
        <p:spPr/>
        <p:txBody>
          <a:bodyPr/>
          <a:lstStyle/>
          <a:p>
            <a:r>
              <a:rPr lang="en-US" dirty="0"/>
              <a:t>Additional Resources</a:t>
            </a:r>
          </a:p>
        </p:txBody>
      </p:sp>
      <p:graphicFrame>
        <p:nvGraphicFramePr>
          <p:cNvPr id="7" name="Content Placeholder 6">
            <a:extLst>
              <a:ext uri="{FF2B5EF4-FFF2-40B4-BE49-F238E27FC236}">
                <a16:creationId xmlns:a16="http://schemas.microsoft.com/office/drawing/2014/main" id="{0AF454C8-DF2C-17C6-9FAF-25B2D0F65DD2}"/>
              </a:ext>
            </a:extLst>
          </p:cNvPr>
          <p:cNvGraphicFramePr>
            <a:graphicFrameLocks noGrp="1"/>
          </p:cNvGraphicFramePr>
          <p:nvPr>
            <p:ph idx="1"/>
            <p:extLst>
              <p:ext uri="{D42A27DB-BD31-4B8C-83A1-F6EECF244321}">
                <p14:modId xmlns:p14="http://schemas.microsoft.com/office/powerpoint/2010/main" val="822083102"/>
              </p:ext>
            </p:extLst>
          </p:nvPr>
        </p:nvGraphicFramePr>
        <p:xfrm>
          <a:off x="639763" y="1765300"/>
          <a:ext cx="10983912" cy="1854200"/>
        </p:xfrm>
        <a:graphic>
          <a:graphicData uri="http://schemas.openxmlformats.org/drawingml/2006/table">
            <a:tbl>
              <a:tblPr firstRow="1" bandRow="1">
                <a:tableStyleId>{5C22544A-7EE6-4342-B048-85BDC9FD1C3A}</a:tableStyleId>
              </a:tblPr>
              <a:tblGrid>
                <a:gridCol w="5491956">
                  <a:extLst>
                    <a:ext uri="{9D8B030D-6E8A-4147-A177-3AD203B41FA5}">
                      <a16:colId xmlns:a16="http://schemas.microsoft.com/office/drawing/2014/main" val="70654938"/>
                    </a:ext>
                  </a:extLst>
                </a:gridCol>
                <a:gridCol w="5491956">
                  <a:extLst>
                    <a:ext uri="{9D8B030D-6E8A-4147-A177-3AD203B41FA5}">
                      <a16:colId xmlns:a16="http://schemas.microsoft.com/office/drawing/2014/main" val="2077802861"/>
                    </a:ext>
                  </a:extLst>
                </a:gridCol>
              </a:tblGrid>
              <a:tr h="370840">
                <a:tc>
                  <a:txBody>
                    <a:bodyPr/>
                    <a:lstStyle/>
                    <a:p>
                      <a:endParaRPr lang="en-US"/>
                    </a:p>
                  </a:txBody>
                  <a:tcPr/>
                </a:tc>
                <a:tc>
                  <a:txBody>
                    <a:bodyPr/>
                    <a:lstStyle/>
                    <a:p>
                      <a:endParaRPr lang="en-US"/>
                    </a:p>
                  </a:txBody>
                  <a:tcPr/>
                </a:tc>
                <a:extLst>
                  <a:ext uri="{0D108BD9-81ED-4DB2-BD59-A6C34878D82A}">
                    <a16:rowId xmlns:a16="http://schemas.microsoft.com/office/drawing/2014/main" val="3269069931"/>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1255587003"/>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3729424936"/>
                  </a:ext>
                </a:extLst>
              </a:tr>
              <a:tr h="370840">
                <a:tc>
                  <a:txBody>
                    <a:bodyPr/>
                    <a:lstStyle/>
                    <a:p>
                      <a:endParaRPr lang="en-US"/>
                    </a:p>
                  </a:txBody>
                  <a:tcPr/>
                </a:tc>
                <a:tc>
                  <a:txBody>
                    <a:bodyPr/>
                    <a:lstStyle/>
                    <a:p>
                      <a:endParaRPr lang="en-US"/>
                    </a:p>
                  </a:txBody>
                  <a:tcPr/>
                </a:tc>
                <a:extLst>
                  <a:ext uri="{0D108BD9-81ED-4DB2-BD59-A6C34878D82A}">
                    <a16:rowId xmlns:a16="http://schemas.microsoft.com/office/drawing/2014/main" val="695876932"/>
                  </a:ext>
                </a:extLst>
              </a:tr>
              <a:tr h="370840">
                <a:tc>
                  <a:txBody>
                    <a:bodyPr/>
                    <a:lstStyle/>
                    <a:p>
                      <a:endParaRPr lang="en-US"/>
                    </a:p>
                  </a:txBody>
                  <a:tcPr/>
                </a:tc>
                <a:tc>
                  <a:txBody>
                    <a:bodyPr/>
                    <a:lstStyle/>
                    <a:p>
                      <a:endParaRPr lang="en-US" dirty="0"/>
                    </a:p>
                  </a:txBody>
                  <a:tcPr/>
                </a:tc>
                <a:extLst>
                  <a:ext uri="{0D108BD9-81ED-4DB2-BD59-A6C34878D82A}">
                    <a16:rowId xmlns:a16="http://schemas.microsoft.com/office/drawing/2014/main" val="2945661591"/>
                  </a:ext>
                </a:extLst>
              </a:tr>
            </a:tbl>
          </a:graphicData>
        </a:graphic>
      </p:graphicFrame>
      <p:sp>
        <p:nvSpPr>
          <p:cNvPr id="4" name="Text Placeholder 3">
            <a:extLst>
              <a:ext uri="{FF2B5EF4-FFF2-40B4-BE49-F238E27FC236}">
                <a16:creationId xmlns:a16="http://schemas.microsoft.com/office/drawing/2014/main" id="{4EC6A5F5-7FA5-B437-AA87-16DA091C893D}"/>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42C7D32B-F14F-26E1-702E-0DB0F119C2CE}"/>
              </a:ext>
            </a:extLst>
          </p:cNvPr>
          <p:cNvSpPr txBox="1"/>
          <p:nvPr/>
        </p:nvSpPr>
        <p:spPr>
          <a:xfrm>
            <a:off x="6314537" y="1608183"/>
            <a:ext cx="5583550" cy="1384995"/>
          </a:xfrm>
          <a:prstGeom prst="rect">
            <a:avLst/>
          </a:prstGeom>
          <a:solidFill>
            <a:srgbClr val="FF0000"/>
          </a:solidFill>
        </p:spPr>
        <p:txBody>
          <a:bodyPr wrap="square" rtlCol="0">
            <a:spAutoFit/>
          </a:bodyPr>
          <a:lstStyle/>
          <a:p>
            <a:r>
              <a:rPr lang="en-US" sz="2800" b="1" dirty="0">
                <a:solidFill>
                  <a:schemeClr val="bg1"/>
                </a:solidFill>
              </a:rPr>
              <a:t>Please add 3-4 resources/websites that a participant could reference for additional information.</a:t>
            </a:r>
          </a:p>
        </p:txBody>
      </p:sp>
    </p:spTree>
    <p:extLst>
      <p:ext uri="{BB962C8B-B14F-4D97-AF65-F5344CB8AC3E}">
        <p14:creationId xmlns:p14="http://schemas.microsoft.com/office/powerpoint/2010/main" val="335685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BAA67-1FF9-4CD1-BD18-6BA9E0BE38CD}"/>
              </a:ext>
            </a:extLst>
          </p:cNvPr>
          <p:cNvSpPr>
            <a:spLocks noGrp="1"/>
          </p:cNvSpPr>
          <p:nvPr>
            <p:ph type="title"/>
          </p:nvPr>
        </p:nvSpPr>
        <p:spPr/>
        <p:txBody>
          <a:bodyPr>
            <a:normAutofit fontScale="90000"/>
          </a:bodyPr>
          <a:lstStyle/>
          <a:p>
            <a:pPr algn="ctr"/>
            <a:r>
              <a:rPr lang="en-US" sz="5400" dirty="0"/>
              <a:t>Posttest Questions</a:t>
            </a:r>
          </a:p>
        </p:txBody>
      </p:sp>
      <p:sp>
        <p:nvSpPr>
          <p:cNvPr id="4" name="Text Placeholder 3">
            <a:extLst>
              <a:ext uri="{FF2B5EF4-FFF2-40B4-BE49-F238E27FC236}">
                <a16:creationId xmlns:a16="http://schemas.microsoft.com/office/drawing/2014/main" id="{F4B69ED9-415C-E5D0-21D1-895E8E443EE8}"/>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9605407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Posttest Question 1</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1..</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65B2A6CB-BF63-E122-289A-9275AB13E0A3}"/>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13487037-7A6D-4D41-A058-4AA8C8CCD6F1}"/>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24552435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Posttest Question 2</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2..</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89A0A9C3-0364-9624-3822-173EE5E0E942}"/>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CB3480C4-2BCA-496A-8FDA-C8B2896E2C2B}"/>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9850319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Posttest Question 3</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Question related to educational objective 3..</a:t>
            </a:r>
          </a:p>
          <a:p>
            <a:pPr marL="0" indent="0">
              <a:buNone/>
            </a:pPr>
            <a:endParaRPr lang="en-US" dirty="0"/>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a:p>
            <a:pPr marL="457200" indent="-457200">
              <a:buAutoNum type="alphaUcPeriod"/>
            </a:pPr>
            <a:r>
              <a:rPr lang="en-US" dirty="0"/>
              <a:t>…</a:t>
            </a:r>
          </a:p>
        </p:txBody>
      </p:sp>
      <p:sp>
        <p:nvSpPr>
          <p:cNvPr id="5" name="Text Placeholder 4">
            <a:extLst>
              <a:ext uri="{FF2B5EF4-FFF2-40B4-BE49-F238E27FC236}">
                <a16:creationId xmlns:a16="http://schemas.microsoft.com/office/drawing/2014/main" id="{FE578E83-0CC2-8399-127C-E78E264F79C5}"/>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08588DBC-6406-48C9-A307-8CB1B14ABF1D}"/>
              </a:ext>
            </a:extLst>
          </p:cNvPr>
          <p:cNvSpPr txBox="1"/>
          <p:nvPr/>
        </p:nvSpPr>
        <p:spPr>
          <a:xfrm>
            <a:off x="6672943" y="1596753"/>
            <a:ext cx="5225143" cy="3970318"/>
          </a:xfrm>
          <a:prstGeom prst="rect">
            <a:avLst/>
          </a:prstGeom>
          <a:solidFill>
            <a:srgbClr val="FF0000"/>
          </a:solidFill>
        </p:spPr>
        <p:txBody>
          <a:bodyPr wrap="square" rtlCol="0">
            <a:spAutoFit/>
          </a:bodyPr>
          <a:lstStyle/>
          <a:p>
            <a:r>
              <a:rPr lang="en-US" sz="2800" b="1" dirty="0">
                <a:solidFill>
                  <a:schemeClr val="bg1"/>
                </a:solidFill>
              </a:rPr>
              <a:t>Please draft assessment questions. Each one should relate to one or more of the learning objectives and the answer should be covered in the presentation. One of the questions should be a patient case. Please provide answer and rationale in comments below.</a:t>
            </a:r>
          </a:p>
        </p:txBody>
      </p:sp>
    </p:spTree>
    <p:extLst>
      <p:ext uri="{BB962C8B-B14F-4D97-AF65-F5344CB8AC3E}">
        <p14:creationId xmlns:p14="http://schemas.microsoft.com/office/powerpoint/2010/main" val="3379446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1CB4-7692-431B-88E4-A9966CAD2360}"/>
              </a:ext>
            </a:extLst>
          </p:cNvPr>
          <p:cNvSpPr>
            <a:spLocks noGrp="1"/>
          </p:cNvSpPr>
          <p:nvPr>
            <p:ph type="title"/>
          </p:nvPr>
        </p:nvSpPr>
        <p:spPr/>
        <p:txBody>
          <a:bodyPr/>
          <a:lstStyle/>
          <a:p>
            <a:r>
              <a:rPr lang="en-US" dirty="0"/>
              <a:t>Posttest Question 4</a:t>
            </a:r>
          </a:p>
        </p:txBody>
      </p:sp>
      <p:sp>
        <p:nvSpPr>
          <p:cNvPr id="3" name="Content Placeholder 2">
            <a:extLst>
              <a:ext uri="{FF2B5EF4-FFF2-40B4-BE49-F238E27FC236}">
                <a16:creationId xmlns:a16="http://schemas.microsoft.com/office/drawing/2014/main" id="{236A7541-4AD5-4428-8091-0566DA5BC2E6}"/>
              </a:ext>
            </a:extLst>
          </p:cNvPr>
          <p:cNvSpPr>
            <a:spLocks noGrp="1"/>
          </p:cNvSpPr>
          <p:nvPr>
            <p:ph idx="1"/>
          </p:nvPr>
        </p:nvSpPr>
        <p:spPr/>
        <p:txBody>
          <a:bodyPr/>
          <a:lstStyle/>
          <a:p>
            <a:pPr marL="0" indent="0">
              <a:buNone/>
            </a:pPr>
            <a:r>
              <a:rPr lang="en-US" b="1" dirty="0"/>
              <a:t>After participating in this activity, how confident are you in </a:t>
            </a:r>
            <a:r>
              <a:rPr lang="en-US" b="1" dirty="0">
                <a:highlight>
                  <a:srgbClr val="FFFF00"/>
                </a:highlight>
              </a:rPr>
              <a:t>enter text</a:t>
            </a:r>
            <a:r>
              <a:rPr lang="en-US" b="1" dirty="0"/>
              <a:t>?</a:t>
            </a:r>
          </a:p>
          <a:p>
            <a:pPr marL="0" indent="0">
              <a:buNone/>
            </a:pPr>
            <a:endParaRPr lang="en-US" dirty="0"/>
          </a:p>
          <a:p>
            <a:pPr marL="457200" indent="-457200">
              <a:buAutoNum type="alphaUcPeriod"/>
            </a:pPr>
            <a:r>
              <a:rPr lang="en-US" dirty="0"/>
              <a:t>Not at all</a:t>
            </a:r>
          </a:p>
          <a:p>
            <a:pPr marL="457200" indent="-457200">
              <a:buAutoNum type="alphaUcPeriod"/>
            </a:pPr>
            <a:r>
              <a:rPr lang="en-US" dirty="0"/>
              <a:t>Somewhat</a:t>
            </a:r>
          </a:p>
          <a:p>
            <a:pPr marL="457200" indent="-457200">
              <a:buAutoNum type="alphaUcPeriod"/>
            </a:pPr>
            <a:r>
              <a:rPr lang="en-US" dirty="0"/>
              <a:t>Moderately </a:t>
            </a:r>
          </a:p>
          <a:p>
            <a:pPr marL="457200" indent="-457200">
              <a:buAutoNum type="alphaUcPeriod"/>
            </a:pPr>
            <a:r>
              <a:rPr lang="en-US" dirty="0"/>
              <a:t>Very </a:t>
            </a:r>
          </a:p>
          <a:p>
            <a:pPr marL="457200" indent="-457200">
              <a:buAutoNum type="alphaUcPeriod"/>
            </a:pPr>
            <a:r>
              <a:rPr lang="en-US" dirty="0"/>
              <a:t>Extremely</a:t>
            </a:r>
          </a:p>
        </p:txBody>
      </p:sp>
      <p:sp>
        <p:nvSpPr>
          <p:cNvPr id="5" name="Text Placeholder 4">
            <a:extLst>
              <a:ext uri="{FF2B5EF4-FFF2-40B4-BE49-F238E27FC236}">
                <a16:creationId xmlns:a16="http://schemas.microsoft.com/office/drawing/2014/main" id="{0B7B8CA4-E5C7-5F37-348D-C592F3889052}"/>
              </a:ext>
            </a:extLst>
          </p:cNvPr>
          <p:cNvSpPr>
            <a:spLocks noGrp="1"/>
          </p:cNvSpPr>
          <p:nvPr>
            <p:ph type="body" sz="quarter" idx="13"/>
          </p:nvPr>
        </p:nvSpPr>
        <p:spPr/>
        <p:txBody>
          <a:bodyPr/>
          <a:lstStyle/>
          <a:p>
            <a:endParaRPr lang="en-US"/>
          </a:p>
        </p:txBody>
      </p:sp>
      <p:sp>
        <p:nvSpPr>
          <p:cNvPr id="4" name="TextBox 3">
            <a:extLst>
              <a:ext uri="{FF2B5EF4-FFF2-40B4-BE49-F238E27FC236}">
                <a16:creationId xmlns:a16="http://schemas.microsoft.com/office/drawing/2014/main" id="{87652CB7-E320-4101-A338-75A51E34C796}"/>
              </a:ext>
            </a:extLst>
          </p:cNvPr>
          <p:cNvSpPr txBox="1"/>
          <p:nvPr/>
        </p:nvSpPr>
        <p:spPr>
          <a:xfrm>
            <a:off x="5939055" y="2767826"/>
            <a:ext cx="5225143" cy="954107"/>
          </a:xfrm>
          <a:prstGeom prst="rect">
            <a:avLst/>
          </a:prstGeom>
          <a:solidFill>
            <a:srgbClr val="FF0000"/>
          </a:solidFill>
        </p:spPr>
        <p:txBody>
          <a:bodyPr wrap="square" rtlCol="0">
            <a:spAutoFit/>
          </a:bodyPr>
          <a:lstStyle/>
          <a:p>
            <a:r>
              <a:rPr lang="en-US" sz="2800" b="1" dirty="0">
                <a:solidFill>
                  <a:schemeClr val="bg1"/>
                </a:solidFill>
              </a:rPr>
              <a:t>PTCE will develop this confidence question.</a:t>
            </a:r>
          </a:p>
        </p:txBody>
      </p:sp>
    </p:spTree>
    <p:extLst>
      <p:ext uri="{BB962C8B-B14F-4D97-AF65-F5344CB8AC3E}">
        <p14:creationId xmlns:p14="http://schemas.microsoft.com/office/powerpoint/2010/main" val="349575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C3A59-7006-4908-B06C-22C24314E9DC}"/>
              </a:ext>
            </a:extLst>
          </p:cNvPr>
          <p:cNvSpPr>
            <a:spLocks noGrp="1"/>
          </p:cNvSpPr>
          <p:nvPr>
            <p:ph type="title"/>
          </p:nvPr>
        </p:nvSpPr>
        <p:spPr/>
        <p:txBody>
          <a:bodyPr/>
          <a:lstStyle/>
          <a:p>
            <a:r>
              <a:rPr lang="en-US" dirty="0"/>
              <a:t>Figure Copyright and Permissions</a:t>
            </a:r>
          </a:p>
        </p:txBody>
      </p:sp>
      <p:sp>
        <p:nvSpPr>
          <p:cNvPr id="3" name="Content Placeholder 2">
            <a:extLst>
              <a:ext uri="{FF2B5EF4-FFF2-40B4-BE49-F238E27FC236}">
                <a16:creationId xmlns:a16="http://schemas.microsoft.com/office/drawing/2014/main" id="{F1A0D62C-3A75-4A18-9F90-7E2E63E82F56}"/>
              </a:ext>
            </a:extLst>
          </p:cNvPr>
          <p:cNvSpPr>
            <a:spLocks noGrp="1"/>
          </p:cNvSpPr>
          <p:nvPr>
            <p:ph idx="1"/>
          </p:nvPr>
        </p:nvSpPr>
        <p:spPr/>
        <p:txBody>
          <a:bodyPr/>
          <a:lstStyle/>
          <a:p>
            <a:r>
              <a:rPr lang="en-US" dirty="0"/>
              <a:t>We appreciate use of figures, graphs, and tables within slide presentations to further learning concepts. However, it is preferable for faculty to self-create or adapt tables, charts, diagrams, or figures when possible</a:t>
            </a:r>
          </a:p>
          <a:p>
            <a:r>
              <a:rPr lang="en-US" dirty="0"/>
              <a:t>In an effort to avoid the long processing times associated with obtaining permissions for copyrighted figures or images, please provide the full citation or PDF and let us know as soon as possible so that our editors may initiate the process quickly</a:t>
            </a:r>
          </a:p>
          <a:p>
            <a:r>
              <a:rPr lang="en-US" dirty="0"/>
              <a:t>Please note that if the cost of obtaining permission for the content is not within the project budget, we may need to revise the content accordingly</a:t>
            </a:r>
          </a:p>
          <a:p>
            <a:endParaRPr lang="en-US" dirty="0"/>
          </a:p>
        </p:txBody>
      </p:sp>
      <p:sp>
        <p:nvSpPr>
          <p:cNvPr id="5" name="Text Placeholder 4">
            <a:extLst>
              <a:ext uri="{FF2B5EF4-FFF2-40B4-BE49-F238E27FC236}">
                <a16:creationId xmlns:a16="http://schemas.microsoft.com/office/drawing/2014/main" id="{EF08D956-CB5F-ABE2-D633-B47098CBCBA0}"/>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611775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p:txBody>
          <a:bodyPr/>
          <a:lstStyle/>
          <a:p>
            <a:r>
              <a:rPr lang="en-US" dirty="0"/>
              <a:t>Question and Answer Session</a:t>
            </a:r>
          </a:p>
        </p:txBody>
      </p:sp>
      <p:sp>
        <p:nvSpPr>
          <p:cNvPr id="5" name="Text Placeholder 4">
            <a:extLst>
              <a:ext uri="{FF2B5EF4-FFF2-40B4-BE49-F238E27FC236}">
                <a16:creationId xmlns:a16="http://schemas.microsoft.com/office/drawing/2014/main" id="{DB36CEE5-9609-D695-344E-656236CA87A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5734850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p:txBody>
          <a:bodyPr/>
          <a:lstStyle/>
          <a:p>
            <a:r>
              <a:rPr lang="en-US" dirty="0"/>
              <a:t>How to Obtain Credit</a:t>
            </a:r>
          </a:p>
        </p:txBody>
      </p:sp>
      <p:sp>
        <p:nvSpPr>
          <p:cNvPr id="3" name="Content Placeholder 2">
            <a:extLst>
              <a:ext uri="{FF2B5EF4-FFF2-40B4-BE49-F238E27FC236}">
                <a16:creationId xmlns:a16="http://schemas.microsoft.com/office/drawing/2014/main" id="{D93E0F0B-1933-4E4F-A108-0538E6F90AAB}"/>
              </a:ext>
            </a:extLst>
          </p:cNvPr>
          <p:cNvSpPr>
            <a:spLocks noGrp="1"/>
          </p:cNvSpPr>
          <p:nvPr>
            <p:ph idx="1"/>
          </p:nvPr>
        </p:nvSpPr>
        <p:spPr/>
        <p:txBody>
          <a:bodyPr/>
          <a:lstStyle/>
          <a:p>
            <a:pPr marL="0" indent="0">
              <a:buNone/>
            </a:pPr>
            <a:r>
              <a:rPr lang="en-US" sz="1800" dirty="0"/>
              <a:t>Please follow the instructions below to claim your credit:</a:t>
            </a:r>
          </a:p>
          <a:p>
            <a:r>
              <a:rPr lang="en-US" sz="1800" dirty="0"/>
              <a:t>Go to: </a:t>
            </a:r>
            <a:r>
              <a:rPr lang="en-US" sz="1800" dirty="0">
                <a:hlinkClick r:id="rId2"/>
              </a:rPr>
              <a:t>https://www.pharmacytimes.org/credit</a:t>
            </a:r>
            <a:endParaRPr lang="en-US" sz="1800" dirty="0"/>
          </a:p>
          <a:p>
            <a:r>
              <a:rPr lang="en-US" sz="1800" dirty="0"/>
              <a:t>Enter credit code: </a:t>
            </a:r>
            <a:r>
              <a:rPr lang="en-US" sz="1800" b="1" dirty="0">
                <a:highlight>
                  <a:srgbClr val="FFFF00"/>
                </a:highlight>
              </a:rPr>
              <a:t>XXXX</a:t>
            </a:r>
          </a:p>
          <a:p>
            <a:pPr lvl="1"/>
            <a:r>
              <a:rPr lang="en-US" sz="1600" dirty="0"/>
              <a:t>To continue, you will need to be logged into your </a:t>
            </a:r>
            <a:r>
              <a:rPr lang="en-US" sz="1600" i="1" dirty="0"/>
              <a:t>PT</a:t>
            </a:r>
            <a:r>
              <a:rPr lang="en-US" sz="1600" dirty="0"/>
              <a:t>CE account.</a:t>
            </a:r>
          </a:p>
          <a:p>
            <a:pPr lvl="1"/>
            <a:r>
              <a:rPr lang="en-US" sz="1600" dirty="0"/>
              <a:t>If you do not have a </a:t>
            </a:r>
            <a:r>
              <a:rPr lang="en-US" sz="1600" i="1" dirty="0"/>
              <a:t>PT</a:t>
            </a:r>
            <a:r>
              <a:rPr lang="en-US" sz="1600" dirty="0"/>
              <a:t>CE account, create one using the prompt on the page.</a:t>
            </a:r>
          </a:p>
          <a:p>
            <a:r>
              <a:rPr lang="en-US" sz="1800" dirty="0"/>
              <a:t>Once logged in, answer the activity evaluation, and click “Complete Survey.”</a:t>
            </a:r>
          </a:p>
          <a:p>
            <a:r>
              <a:rPr lang="en-US" sz="1800" dirty="0"/>
              <a:t>After completing the survey, click the blue arrow button to complete the activity and request credit.</a:t>
            </a:r>
          </a:p>
          <a:p>
            <a:r>
              <a:rPr lang="en-US" sz="1800" dirty="0"/>
              <a:t>Your credit will be uploaded to CPE Monitor. You may view your credit within 48 hours at www.mycpemonitor.net</a:t>
            </a:r>
          </a:p>
          <a:p>
            <a:pPr marL="0" indent="0" algn="ctr">
              <a:buNone/>
            </a:pPr>
            <a:endParaRPr lang="en-US" sz="1800" b="1" dirty="0"/>
          </a:p>
          <a:p>
            <a:pPr marL="0" indent="0" algn="ctr">
              <a:buNone/>
            </a:pPr>
            <a:r>
              <a:rPr lang="en-US" sz="1800" b="1" dirty="0"/>
              <a:t>NOTE: Participation data will not be uploaded into CPE monitor if you do not have your NABP (e-profile ID) number and date of birth entered in your profile.</a:t>
            </a:r>
          </a:p>
          <a:p>
            <a:pPr marL="0" indent="0" algn="ctr">
              <a:buNone/>
            </a:pPr>
            <a:r>
              <a:rPr lang="en-US" sz="1800" b="1" dirty="0"/>
              <a:t>All participants must request credit by </a:t>
            </a:r>
            <a:r>
              <a:rPr lang="en-US" sz="1800" b="1" dirty="0">
                <a:highlight>
                  <a:srgbClr val="FFFF00"/>
                </a:highlight>
              </a:rPr>
              <a:t>MONTH DATE, YEAR</a:t>
            </a:r>
            <a:r>
              <a:rPr lang="en-US" sz="1800" b="1" dirty="0"/>
              <a:t>.</a:t>
            </a:r>
          </a:p>
          <a:p>
            <a:pPr marL="0" indent="0">
              <a:buNone/>
            </a:pPr>
            <a:endParaRPr lang="en-US" sz="1800" dirty="0"/>
          </a:p>
        </p:txBody>
      </p:sp>
      <p:sp>
        <p:nvSpPr>
          <p:cNvPr id="5" name="Text Placeholder 4">
            <a:extLst>
              <a:ext uri="{FF2B5EF4-FFF2-40B4-BE49-F238E27FC236}">
                <a16:creationId xmlns:a16="http://schemas.microsoft.com/office/drawing/2014/main" id="{1F37DB38-3F73-D91D-A482-728B76FFF3F1}"/>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B9F1F0B7-BFC5-60D7-7292-1884C356AC1C}"/>
              </a:ext>
            </a:extLst>
          </p:cNvPr>
          <p:cNvPicPr>
            <a:picLocks noChangeAspect="1"/>
          </p:cNvPicPr>
          <p:nvPr/>
        </p:nvPicPr>
        <p:blipFill>
          <a:blip r:embed="rId3"/>
          <a:stretch>
            <a:fillRect/>
          </a:stretch>
        </p:blipFill>
        <p:spPr>
          <a:xfrm>
            <a:off x="8984296" y="689602"/>
            <a:ext cx="2567624" cy="2567624"/>
          </a:xfrm>
          <a:prstGeom prst="rect">
            <a:avLst/>
          </a:prstGeom>
        </p:spPr>
      </p:pic>
    </p:spTree>
    <p:extLst>
      <p:ext uri="{BB962C8B-B14F-4D97-AF65-F5344CB8AC3E}">
        <p14:creationId xmlns:p14="http://schemas.microsoft.com/office/powerpoint/2010/main" val="14426113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37D8A-4206-4663-8EB3-26B6A5A75F54}"/>
              </a:ext>
            </a:extLst>
          </p:cNvPr>
          <p:cNvSpPr>
            <a:spLocks noGrp="1"/>
          </p:cNvSpPr>
          <p:nvPr>
            <p:ph type="title"/>
          </p:nvPr>
        </p:nvSpPr>
        <p:spPr/>
        <p:txBody>
          <a:bodyPr/>
          <a:lstStyle/>
          <a:p>
            <a:r>
              <a:rPr lang="en-US" dirty="0"/>
              <a:t>Thank you!</a:t>
            </a:r>
          </a:p>
        </p:txBody>
      </p:sp>
      <p:sp>
        <p:nvSpPr>
          <p:cNvPr id="6" name="Text Placeholder 5">
            <a:extLst>
              <a:ext uri="{FF2B5EF4-FFF2-40B4-BE49-F238E27FC236}">
                <a16:creationId xmlns:a16="http://schemas.microsoft.com/office/drawing/2014/main" id="{C8B5D8A2-BC4F-1772-5A5E-99830460364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261270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DEC75E-6398-4383-552E-1D24FFAF9A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025779-A285-04E0-65D7-E7B5685DB133}"/>
              </a:ext>
            </a:extLst>
          </p:cNvPr>
          <p:cNvSpPr>
            <a:spLocks noGrp="1"/>
          </p:cNvSpPr>
          <p:nvPr>
            <p:ph type="title"/>
          </p:nvPr>
        </p:nvSpPr>
        <p:spPr/>
        <p:txBody>
          <a:bodyPr/>
          <a:lstStyle/>
          <a:p>
            <a:r>
              <a:rPr lang="en-US"/>
              <a:t>AI Authorship &amp; Disclosure Guidelines</a:t>
            </a:r>
          </a:p>
        </p:txBody>
      </p:sp>
      <p:sp>
        <p:nvSpPr>
          <p:cNvPr id="3" name="Content Placeholder 2">
            <a:extLst>
              <a:ext uri="{FF2B5EF4-FFF2-40B4-BE49-F238E27FC236}">
                <a16:creationId xmlns:a16="http://schemas.microsoft.com/office/drawing/2014/main" id="{4FBCC6BD-7835-0C2E-959C-999A656F0435}"/>
              </a:ext>
            </a:extLst>
          </p:cNvPr>
          <p:cNvSpPr>
            <a:spLocks noGrp="1"/>
          </p:cNvSpPr>
          <p:nvPr>
            <p:ph idx="1"/>
          </p:nvPr>
        </p:nvSpPr>
        <p:spPr>
          <a:xfrm>
            <a:off x="640080" y="1765299"/>
            <a:ext cx="10982960" cy="3888249"/>
          </a:xfrm>
        </p:spPr>
        <p:txBody>
          <a:bodyPr/>
          <a:lstStyle/>
          <a:p>
            <a:r>
              <a:rPr lang="en-US" sz="2000" i="1" dirty="0"/>
              <a:t>PT</a:t>
            </a:r>
            <a:r>
              <a:rPr lang="en-US" sz="2000" dirty="0"/>
              <a:t>CE prefers that faculty develop original scientific content to ensure alignment with accreditation standards. However, in accordance with ACPE guidance on the use of artificial intelligence (AI), </a:t>
            </a:r>
            <a:r>
              <a:rPr lang="en-US" sz="2000" i="1" dirty="0"/>
              <a:t>PT</a:t>
            </a:r>
            <a:r>
              <a:rPr lang="en-US" sz="2000" dirty="0"/>
              <a:t>CE encourages the disclosure of AI use to support the development of fair and balanced material</a:t>
            </a:r>
          </a:p>
          <a:p>
            <a:r>
              <a:rPr lang="en-US" sz="2000" dirty="0"/>
              <a:t>In an effort to maintain transparency for learners, please disclose the following information if AI is used:</a:t>
            </a:r>
          </a:p>
          <a:p>
            <a:pPr lvl="1"/>
            <a:r>
              <a:rPr lang="en-US" sz="1800" dirty="0"/>
              <a:t>The </a:t>
            </a:r>
            <a:r>
              <a:rPr lang="en-US" sz="1800" b="1" dirty="0"/>
              <a:t>name</a:t>
            </a:r>
            <a:r>
              <a:rPr lang="en-US" sz="1800" dirty="0"/>
              <a:t> of the AI application</a:t>
            </a:r>
          </a:p>
          <a:p>
            <a:pPr lvl="1"/>
            <a:r>
              <a:rPr lang="en-US" sz="1800" dirty="0"/>
              <a:t>The </a:t>
            </a:r>
            <a:r>
              <a:rPr lang="en-US" sz="1800" b="1" dirty="0"/>
              <a:t>version</a:t>
            </a:r>
            <a:r>
              <a:rPr lang="en-US" sz="1800" dirty="0"/>
              <a:t> of the AI application</a:t>
            </a:r>
          </a:p>
          <a:p>
            <a:pPr lvl="1"/>
            <a:r>
              <a:rPr lang="en-US" sz="1800" dirty="0"/>
              <a:t>The </a:t>
            </a:r>
            <a:r>
              <a:rPr lang="en-US" sz="1800" b="1" dirty="0"/>
              <a:t>purpose</a:t>
            </a:r>
            <a:r>
              <a:rPr lang="en-US" sz="1800" dirty="0"/>
              <a:t> for which the AI application was used</a:t>
            </a:r>
          </a:p>
          <a:p>
            <a:pPr lvl="1"/>
            <a:r>
              <a:rPr lang="en-US" sz="1800" dirty="0"/>
              <a:t>The </a:t>
            </a:r>
            <a:r>
              <a:rPr lang="en-US" sz="1800" b="1" dirty="0"/>
              <a:t>date</a:t>
            </a:r>
            <a:r>
              <a:rPr lang="en-US" sz="1800" dirty="0"/>
              <a:t> the AI application was accessed</a:t>
            </a:r>
          </a:p>
          <a:p>
            <a:pPr marL="457200" lvl="1" indent="0" algn="ctr">
              <a:buNone/>
            </a:pPr>
            <a:r>
              <a:rPr lang="en-US" sz="1600" i="1" dirty="0"/>
              <a:t>Example: ChatGPT (GPT-5), assisted with rephrasing complex scientific concepts to enhance clarity, XX/XX/2025</a:t>
            </a:r>
          </a:p>
          <a:p>
            <a:r>
              <a:rPr lang="en-US" sz="2000" dirty="0"/>
              <a:t>Please note that AI-generated content should not be claimed as the faculty’s own work, as AI cannot be listed as an author</a:t>
            </a:r>
          </a:p>
        </p:txBody>
      </p:sp>
    </p:spTree>
    <p:extLst>
      <p:ext uri="{BB962C8B-B14F-4D97-AF65-F5344CB8AC3E}">
        <p14:creationId xmlns:p14="http://schemas.microsoft.com/office/powerpoint/2010/main" val="11791130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B609A00-B57E-3E47-BE17-A3C510E96F95}"/>
              </a:ext>
            </a:extLst>
          </p:cNvPr>
          <p:cNvSpPr>
            <a:spLocks noGrp="1"/>
          </p:cNvSpPr>
          <p:nvPr>
            <p:ph type="ctrTitle"/>
          </p:nvPr>
        </p:nvSpPr>
        <p:spPr/>
        <p:txBody>
          <a:bodyPr/>
          <a:lstStyle/>
          <a:p>
            <a:endParaRPr lang="en-US" b="1" dirty="0">
              <a:cs typeface="Gotham Bold" pitchFamily="2" charset="0"/>
            </a:endParaRPr>
          </a:p>
        </p:txBody>
      </p:sp>
      <p:sp>
        <p:nvSpPr>
          <p:cNvPr id="8" name="Subtitle 7">
            <a:extLst>
              <a:ext uri="{FF2B5EF4-FFF2-40B4-BE49-F238E27FC236}">
                <a16:creationId xmlns:a16="http://schemas.microsoft.com/office/drawing/2014/main" id="{5E8F4D94-2671-734F-B7BA-BB7D5AC8CEE5}"/>
              </a:ext>
            </a:extLst>
          </p:cNvPr>
          <p:cNvSpPr>
            <a:spLocks noGrp="1"/>
          </p:cNvSpPr>
          <p:nvPr>
            <p:ph type="subTitle" idx="1"/>
          </p:nvPr>
        </p:nvSpPr>
        <p:spPr/>
        <p:txBody>
          <a:bodyPr/>
          <a:lstStyle/>
          <a:p>
            <a:endParaRPr lang="en-US" dirty="0">
              <a:cs typeface="Gotham Book" pitchFamily="2" charset="0"/>
            </a:endParaRPr>
          </a:p>
        </p:txBody>
      </p:sp>
      <p:sp>
        <p:nvSpPr>
          <p:cNvPr id="9" name="Text Placeholder 8">
            <a:extLst>
              <a:ext uri="{FF2B5EF4-FFF2-40B4-BE49-F238E27FC236}">
                <a16:creationId xmlns:a16="http://schemas.microsoft.com/office/drawing/2014/main" id="{F3861875-E533-B44E-85DB-D5A0FB806D19}"/>
              </a:ext>
            </a:extLst>
          </p:cNvPr>
          <p:cNvSpPr>
            <a:spLocks noGrp="1"/>
          </p:cNvSpPr>
          <p:nvPr>
            <p:ph type="body" sz="quarter" idx="10"/>
          </p:nvPr>
        </p:nvSpPr>
        <p:spPr/>
        <p:txBody>
          <a:bodyPr/>
          <a:lstStyle/>
          <a:p>
            <a:endParaRPr lang="en-US" dirty="0">
              <a:cs typeface="Gotham Book" pitchFamily="2" charset="0"/>
            </a:endParaRPr>
          </a:p>
        </p:txBody>
      </p:sp>
      <p:sp>
        <p:nvSpPr>
          <p:cNvPr id="6" name="Footer Placeholder 4">
            <a:extLst>
              <a:ext uri="{FF2B5EF4-FFF2-40B4-BE49-F238E27FC236}">
                <a16:creationId xmlns:a16="http://schemas.microsoft.com/office/drawing/2014/main" id="{7D21F7CA-C39C-CE49-BEA4-D45F7480F75B}"/>
              </a:ext>
            </a:extLst>
          </p:cNvPr>
          <p:cNvSpPr txBox="1">
            <a:spLocks/>
          </p:cNvSpPr>
          <p:nvPr/>
        </p:nvSpPr>
        <p:spPr>
          <a:xfrm>
            <a:off x="639763" y="5926138"/>
            <a:ext cx="3616927" cy="838200"/>
          </a:xfrm>
          <a:prstGeom prst="rect">
            <a:avLst/>
          </a:prstGeom>
        </p:spPr>
        <p:txBody>
          <a:bodyPr vert="horz" lIns="91440" tIns="45720" rIns="91440" bIns="45720" rtlCol="0" anchor="ctr"/>
          <a:lstStyle>
            <a:defPPr>
              <a:defRPr lang="en-US"/>
            </a:defPPr>
            <a:lvl1pPr marL="0" algn="l" defTabSz="914400" rtl="0" eaLnBrk="1" latinLnBrk="0" hangingPunct="1">
              <a:defRPr sz="1050" kern="12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latin typeface="+mn-lt"/>
                <a:cs typeface="Gotham Book" pitchFamily="2" charset="0"/>
              </a:rPr>
              <a:t>© 2025. All rights reserved.
No part of this report may be reproduced or distributed without the expressed written permission of </a:t>
            </a:r>
            <a:r>
              <a:rPr lang="en-US" sz="900" i="1" dirty="0">
                <a:latin typeface="+mn-lt"/>
                <a:cs typeface="Gotham Book" pitchFamily="2" charset="0"/>
              </a:rPr>
              <a:t>PT</a:t>
            </a:r>
            <a:r>
              <a:rPr lang="en-US" sz="900" dirty="0">
                <a:latin typeface="+mn-lt"/>
                <a:cs typeface="Gotham Book" pitchFamily="2" charset="0"/>
              </a:rPr>
              <a:t>CE.</a:t>
            </a:r>
          </a:p>
        </p:txBody>
      </p:sp>
    </p:spTree>
    <p:extLst>
      <p:ext uri="{BB962C8B-B14F-4D97-AF65-F5344CB8AC3E}">
        <p14:creationId xmlns:p14="http://schemas.microsoft.com/office/powerpoint/2010/main" val="1643650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8A897-22BC-C04C-B5EB-7FEDE19C3832}"/>
              </a:ext>
            </a:extLst>
          </p:cNvPr>
          <p:cNvSpPr>
            <a:spLocks noGrp="1"/>
          </p:cNvSpPr>
          <p:nvPr>
            <p:ph type="title"/>
          </p:nvPr>
        </p:nvSpPr>
        <p:spPr/>
        <p:txBody>
          <a:bodyPr/>
          <a:lstStyle/>
          <a:p>
            <a:r>
              <a:rPr lang="en-US" dirty="0"/>
              <a:t>Faculty Information </a:t>
            </a:r>
            <a:endParaRPr lang="en-US" dirty="0">
              <a:cs typeface="Gotham Bold" pitchFamily="2" charset="0"/>
            </a:endParaRPr>
          </a:p>
        </p:txBody>
      </p:sp>
      <p:sp>
        <p:nvSpPr>
          <p:cNvPr id="11" name="Content Placeholder 10">
            <a:extLst>
              <a:ext uri="{FF2B5EF4-FFF2-40B4-BE49-F238E27FC236}">
                <a16:creationId xmlns:a16="http://schemas.microsoft.com/office/drawing/2014/main" id="{B2FA5034-43CE-2FBA-2B00-899D596E0A04}"/>
              </a:ext>
            </a:extLst>
          </p:cNvPr>
          <p:cNvSpPr>
            <a:spLocks noGrp="1"/>
          </p:cNvSpPr>
          <p:nvPr>
            <p:ph idx="1"/>
          </p:nvPr>
        </p:nvSpPr>
        <p:spPr/>
        <p:txBody>
          <a:bodyPr/>
          <a:lstStyle/>
          <a:p>
            <a:pPr marL="0" indent="0">
              <a:buNone/>
            </a:pPr>
            <a:r>
              <a:rPr lang="en-US" b="1" dirty="0"/>
              <a:t>Name, credentials</a:t>
            </a:r>
          </a:p>
          <a:p>
            <a:pPr marL="0" indent="0">
              <a:buNone/>
            </a:pPr>
            <a:r>
              <a:rPr lang="en-US" dirty="0"/>
              <a:t>Title</a:t>
            </a:r>
          </a:p>
          <a:p>
            <a:pPr marL="0" indent="0">
              <a:buNone/>
            </a:pPr>
            <a:r>
              <a:rPr lang="en-US" dirty="0"/>
              <a:t>Organization</a:t>
            </a:r>
          </a:p>
          <a:p>
            <a:pPr marL="0" indent="0">
              <a:buNone/>
            </a:pPr>
            <a:r>
              <a:rPr lang="en-US" dirty="0"/>
              <a:t>City, State</a:t>
            </a:r>
          </a:p>
          <a:p>
            <a:endParaRPr lang="en-US" dirty="0"/>
          </a:p>
        </p:txBody>
      </p:sp>
      <p:sp>
        <p:nvSpPr>
          <p:cNvPr id="12" name="Text Placeholder 11">
            <a:extLst>
              <a:ext uri="{FF2B5EF4-FFF2-40B4-BE49-F238E27FC236}">
                <a16:creationId xmlns:a16="http://schemas.microsoft.com/office/drawing/2014/main" id="{FFA2971A-5600-A1C0-C338-86069A0ACAEA}"/>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91369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63FD4-B89A-387A-8633-802F373ECA18}"/>
              </a:ext>
            </a:extLst>
          </p:cNvPr>
          <p:cNvSpPr>
            <a:spLocks noGrp="1"/>
          </p:cNvSpPr>
          <p:nvPr>
            <p:ph type="title"/>
          </p:nvPr>
        </p:nvSpPr>
        <p:spPr/>
        <p:txBody>
          <a:bodyPr/>
          <a:lstStyle/>
          <a:p>
            <a:r>
              <a:rPr lang="en-US" dirty="0"/>
              <a:t>Faculty and Staff Disclosures </a:t>
            </a:r>
          </a:p>
        </p:txBody>
      </p:sp>
      <p:sp>
        <p:nvSpPr>
          <p:cNvPr id="3" name="Content Placeholder 2">
            <a:extLst>
              <a:ext uri="{FF2B5EF4-FFF2-40B4-BE49-F238E27FC236}">
                <a16:creationId xmlns:a16="http://schemas.microsoft.com/office/drawing/2014/main" id="{24E15BF7-2C6D-7EFA-8E33-094A00F998C8}"/>
              </a:ext>
            </a:extLst>
          </p:cNvPr>
          <p:cNvSpPr>
            <a:spLocks noGrp="1"/>
          </p:cNvSpPr>
          <p:nvPr>
            <p:ph idx="1"/>
          </p:nvPr>
        </p:nvSpPr>
        <p:spPr>
          <a:xfrm>
            <a:off x="857250" y="1583690"/>
            <a:ext cx="10765790" cy="3690620"/>
          </a:xfrm>
        </p:spPr>
        <p:txBody>
          <a:bodyPr/>
          <a:lstStyle/>
          <a:p>
            <a:pPr marL="0" indent="0">
              <a:lnSpc>
                <a:spcPct val="100000"/>
              </a:lnSpc>
              <a:spcBef>
                <a:spcPts val="600"/>
              </a:spcBef>
              <a:spcAft>
                <a:spcPts val="600"/>
              </a:spcAft>
              <a:buNone/>
            </a:pPr>
            <a:r>
              <a:rPr lang="en-US" sz="1800" b="1" dirty="0"/>
              <a:t>[faculty name and credentials], </a:t>
            </a:r>
            <a:r>
              <a:rPr lang="en-US" sz="1800" dirty="0"/>
              <a:t>has</a:t>
            </a:r>
            <a:r>
              <a:rPr lang="en-US" sz="1800" b="1" dirty="0"/>
              <a:t> </a:t>
            </a:r>
            <a:r>
              <a:rPr lang="en-US" sz="1800" dirty="0"/>
              <a:t>no relevant financial relationships with ineligible companies to disclose.</a:t>
            </a:r>
          </a:p>
          <a:p>
            <a:pPr marL="0" indent="0">
              <a:lnSpc>
                <a:spcPct val="100000"/>
              </a:lnSpc>
              <a:spcBef>
                <a:spcPts val="600"/>
              </a:spcBef>
              <a:spcAft>
                <a:spcPts val="600"/>
              </a:spcAft>
              <a:buNone/>
            </a:pPr>
            <a:r>
              <a:rPr lang="en-US" sz="1800" b="1" dirty="0"/>
              <a:t>[faculty name and credentials], </a:t>
            </a:r>
            <a:r>
              <a:rPr lang="en-US" sz="1800" dirty="0"/>
              <a:t>has the following relevant financial relationships with ineligible companies to disclose.</a:t>
            </a:r>
          </a:p>
          <a:p>
            <a:pPr marL="0" indent="0">
              <a:lnSpc>
                <a:spcPct val="100000"/>
              </a:lnSpc>
              <a:spcBef>
                <a:spcPts val="600"/>
              </a:spcBef>
              <a:spcAft>
                <a:spcPts val="600"/>
              </a:spcAft>
              <a:buNone/>
            </a:pPr>
            <a:r>
              <a:rPr lang="en-US" sz="1800" b="1" i="1" dirty="0"/>
              <a:t>Pharmacy Times </a:t>
            </a:r>
            <a:r>
              <a:rPr lang="en-US" sz="1800" b="1" dirty="0"/>
              <a:t>Continuing Education™ Planning Staff:</a:t>
            </a:r>
            <a:r>
              <a:rPr lang="en-US" sz="1800" dirty="0"/>
              <a:t> Jim Palatine, RPh, MBA; Scientific Director; Project Manager; Susan Pordon; Brianna Winters; and Chloe Taccetta have no financial relationships with ineligible companies to disclose.</a:t>
            </a:r>
          </a:p>
          <a:p>
            <a:pPr marL="0" indent="0">
              <a:lnSpc>
                <a:spcPct val="100000"/>
              </a:lnSpc>
              <a:spcBef>
                <a:spcPts val="600"/>
              </a:spcBef>
              <a:spcAft>
                <a:spcPts val="600"/>
              </a:spcAft>
              <a:buNone/>
            </a:pPr>
            <a:r>
              <a:rPr lang="en-US" sz="1800" i="1"/>
              <a:t>Any relevant financial relationships listed for these individuals have been mitigated. </a:t>
            </a:r>
          </a:p>
          <a:p>
            <a:pPr marL="0" indent="0">
              <a:lnSpc>
                <a:spcPct val="100000"/>
              </a:lnSpc>
              <a:spcBef>
                <a:spcPts val="600"/>
              </a:spcBef>
              <a:spcAft>
                <a:spcPts val="600"/>
              </a:spcAft>
              <a:buNone/>
            </a:pPr>
            <a:r>
              <a:rPr lang="en-US" sz="1800" i="1"/>
              <a:t>At </a:t>
            </a:r>
            <a:r>
              <a:rPr lang="en-US" sz="1800" i="1" dirty="0"/>
              <a:t>least one anonymous peer reviewer has been used as part of content validation and conflict resolution. The peer reviewer has no relevant financial relationships with ineligible companies to disclose.</a:t>
            </a:r>
          </a:p>
          <a:p>
            <a:pPr marL="0" indent="0">
              <a:lnSpc>
                <a:spcPct val="100000"/>
              </a:lnSpc>
              <a:spcBef>
                <a:spcPts val="600"/>
              </a:spcBef>
              <a:spcAft>
                <a:spcPts val="600"/>
              </a:spcAft>
              <a:buNone/>
            </a:pPr>
            <a:r>
              <a:rPr lang="en-US" sz="1800" i="1" dirty="0"/>
              <a:t>The content of this activity may include information regarding the use of products that may be inconsistent with, or outside the approved labeling for, these products in the United States. Pharmacists should note that the use of these products outside current approved labeling is considered experimental and are advised to consult the prescribing information for these products.</a:t>
            </a:r>
          </a:p>
          <a:p>
            <a:endParaRPr lang="en-US" sz="1800" dirty="0"/>
          </a:p>
        </p:txBody>
      </p:sp>
    </p:spTree>
    <p:extLst>
      <p:ext uri="{BB962C8B-B14F-4D97-AF65-F5344CB8AC3E}">
        <p14:creationId xmlns:p14="http://schemas.microsoft.com/office/powerpoint/2010/main" val="226213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AD6EF54-7A12-002C-7C2C-931F71FEFE9E}"/>
              </a:ext>
            </a:extLst>
          </p:cNvPr>
          <p:cNvSpPr>
            <a:spLocks noGrp="1"/>
          </p:cNvSpPr>
          <p:nvPr>
            <p:ph type="title"/>
          </p:nvPr>
        </p:nvSpPr>
        <p:spPr/>
        <p:txBody>
          <a:bodyPr>
            <a:noAutofit/>
          </a:bodyPr>
          <a:lstStyle/>
          <a:p>
            <a:r>
              <a:rPr lang="en-US" dirty="0"/>
              <a:t>Meeting Materials</a:t>
            </a:r>
          </a:p>
        </p:txBody>
      </p:sp>
      <p:sp>
        <p:nvSpPr>
          <p:cNvPr id="8" name="Content Placeholder 7">
            <a:extLst>
              <a:ext uri="{FF2B5EF4-FFF2-40B4-BE49-F238E27FC236}">
                <a16:creationId xmlns:a16="http://schemas.microsoft.com/office/drawing/2014/main" id="{12AC9680-F9B4-78F7-9114-7B4ADB574D61}"/>
              </a:ext>
            </a:extLst>
          </p:cNvPr>
          <p:cNvSpPr>
            <a:spLocks noGrp="1"/>
          </p:cNvSpPr>
          <p:nvPr>
            <p:ph idx="1"/>
          </p:nvPr>
        </p:nvSpPr>
        <p:spPr>
          <a:xfrm>
            <a:off x="5737860" y="1765300"/>
            <a:ext cx="5885180" cy="3690620"/>
          </a:xfrm>
        </p:spPr>
        <p:txBody>
          <a:bodyPr/>
          <a:lstStyle/>
          <a:p>
            <a:pPr marL="0" indent="0">
              <a:buNone/>
            </a:pPr>
            <a:r>
              <a:rPr lang="en-US" sz="3600" b="1" dirty="0"/>
              <a:t>Click on the tabs to view the meeting materials including: </a:t>
            </a:r>
          </a:p>
          <a:p>
            <a:pPr marL="742950" lvl="1" indent="-285750">
              <a:buClr>
                <a:srgbClr val="269BD1"/>
              </a:buClr>
              <a:buFont typeface="Wingdings" panose="05000000000000000000" pitchFamily="2" charset="2"/>
              <a:buChar char="ü"/>
            </a:pPr>
            <a:r>
              <a:rPr lang="en-US" sz="3600" dirty="0"/>
              <a:t>Workbook</a:t>
            </a:r>
          </a:p>
          <a:p>
            <a:pPr marL="742950" lvl="1" indent="-285750">
              <a:buClr>
                <a:srgbClr val="269BD1"/>
              </a:buClr>
              <a:buFont typeface="Wingdings" panose="05000000000000000000" pitchFamily="2" charset="2"/>
              <a:buChar char="ü"/>
            </a:pPr>
            <a:r>
              <a:rPr lang="en-US" sz="3600" dirty="0"/>
              <a:t>Faculty biographies</a:t>
            </a:r>
          </a:p>
          <a:p>
            <a:pPr marL="742950" lvl="1" indent="-285750">
              <a:buClr>
                <a:srgbClr val="269BD1"/>
              </a:buClr>
              <a:buFont typeface="Wingdings" panose="05000000000000000000" pitchFamily="2" charset="2"/>
              <a:buChar char="ü"/>
            </a:pPr>
            <a:r>
              <a:rPr lang="en-US" sz="3600" dirty="0"/>
              <a:t>Downloadable slides</a:t>
            </a:r>
          </a:p>
          <a:p>
            <a:endParaRPr lang="en-US" dirty="0"/>
          </a:p>
        </p:txBody>
      </p:sp>
      <p:sp>
        <p:nvSpPr>
          <p:cNvPr id="2" name="Text Placeholder 1">
            <a:extLst>
              <a:ext uri="{FF2B5EF4-FFF2-40B4-BE49-F238E27FC236}">
                <a16:creationId xmlns:a16="http://schemas.microsoft.com/office/drawing/2014/main" id="{FD68534E-4826-3413-1F22-80E4FA78C5F8}"/>
              </a:ext>
            </a:extLst>
          </p:cNvPr>
          <p:cNvSpPr>
            <a:spLocks noGrp="1"/>
          </p:cNvSpPr>
          <p:nvPr>
            <p:ph type="body" sz="quarter" idx="12"/>
          </p:nvPr>
        </p:nvSpPr>
        <p:spPr/>
        <p:txBody>
          <a:bodyPr/>
          <a:lstStyle/>
          <a:p>
            <a:endParaRPr lang="en-US"/>
          </a:p>
        </p:txBody>
      </p:sp>
      <p:pic>
        <p:nvPicPr>
          <p:cNvPr id="4" name="Content Placeholder 4">
            <a:extLst>
              <a:ext uri="{FF2B5EF4-FFF2-40B4-BE49-F238E27FC236}">
                <a16:creationId xmlns:a16="http://schemas.microsoft.com/office/drawing/2014/main" id="{370781F2-A264-7A82-BDED-5375FF1E265E}"/>
              </a:ext>
            </a:extLst>
          </p:cNvPr>
          <p:cNvPicPr>
            <a:picLocks noChangeAspect="1"/>
          </p:cNvPicPr>
          <p:nvPr/>
        </p:nvPicPr>
        <p:blipFill rotWithShape="1">
          <a:blip r:embed="rId2" cstate="email">
            <a:extLst>
              <a:ext uri="{28A0092B-C50C-407E-A947-70E740481C1C}">
                <a14:useLocalDpi xmlns:a14="http://schemas.microsoft.com/office/drawing/2010/main"/>
              </a:ext>
            </a:extLst>
          </a:blip>
          <a:stretch/>
        </p:blipFill>
        <p:spPr>
          <a:xfrm>
            <a:off x="974033" y="1615748"/>
            <a:ext cx="4871644" cy="3572539"/>
          </a:xfrm>
          <a:prstGeom prst="rect">
            <a:avLst/>
          </a:prstGeom>
        </p:spPr>
      </p:pic>
    </p:spTree>
    <p:extLst>
      <p:ext uri="{BB962C8B-B14F-4D97-AF65-F5344CB8AC3E}">
        <p14:creationId xmlns:p14="http://schemas.microsoft.com/office/powerpoint/2010/main" val="1485683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3AC30-0252-DE4A-3A70-C4F692A554E2}"/>
              </a:ext>
            </a:extLst>
          </p:cNvPr>
          <p:cNvSpPr>
            <a:spLocks noGrp="1"/>
          </p:cNvSpPr>
          <p:nvPr>
            <p:ph type="title"/>
          </p:nvPr>
        </p:nvSpPr>
        <p:spPr/>
        <p:txBody>
          <a:bodyPr>
            <a:noAutofit/>
          </a:bodyPr>
          <a:lstStyle/>
          <a:p>
            <a:r>
              <a:rPr lang="en-US" dirty="0"/>
              <a:t>Join the Conversation</a:t>
            </a:r>
          </a:p>
        </p:txBody>
      </p:sp>
      <p:sp>
        <p:nvSpPr>
          <p:cNvPr id="7" name="Content Placeholder 6">
            <a:extLst>
              <a:ext uri="{FF2B5EF4-FFF2-40B4-BE49-F238E27FC236}">
                <a16:creationId xmlns:a16="http://schemas.microsoft.com/office/drawing/2014/main" id="{B6CE693B-BE6C-0F2A-FCB6-0921FCA23BBC}"/>
              </a:ext>
            </a:extLst>
          </p:cNvPr>
          <p:cNvSpPr>
            <a:spLocks noGrp="1"/>
          </p:cNvSpPr>
          <p:nvPr>
            <p:ph idx="1"/>
          </p:nvPr>
        </p:nvSpPr>
        <p:spPr>
          <a:xfrm>
            <a:off x="4445000" y="1765299"/>
            <a:ext cx="7178040" cy="4088447"/>
          </a:xfrm>
        </p:spPr>
        <p:txBody>
          <a:bodyPr>
            <a:normAutofit lnSpcReduction="10000"/>
          </a:bodyPr>
          <a:lstStyle/>
          <a:p>
            <a:pPr marL="0" indent="0">
              <a:buNone/>
            </a:pPr>
            <a:r>
              <a:rPr lang="en-US" sz="2400" b="1" dirty="0"/>
              <a:t>Click on the tabs to actively participate in guiding the discussion with faculty by: </a:t>
            </a:r>
          </a:p>
          <a:p>
            <a:pPr marL="1028700" lvl="1" indent="-571500">
              <a:buClr>
                <a:srgbClr val="269BD1"/>
              </a:buClr>
              <a:buFont typeface="Wingdings" panose="05000000000000000000" pitchFamily="2" charset="2"/>
              <a:buChar char="ü"/>
            </a:pPr>
            <a:r>
              <a:rPr lang="en-US" sz="2400" dirty="0"/>
              <a:t>Asking questions to faculty during each session</a:t>
            </a:r>
          </a:p>
          <a:p>
            <a:pPr marL="1028700" lvl="1" indent="-571500">
              <a:buClr>
                <a:srgbClr val="269BD1"/>
              </a:buClr>
              <a:buFont typeface="Wingdings" panose="05000000000000000000" pitchFamily="2" charset="2"/>
              <a:buChar char="ü"/>
            </a:pPr>
            <a:r>
              <a:rPr lang="en-US" sz="2400" dirty="0"/>
              <a:t>Answering audience response questions that will automatically pop up on your screen</a:t>
            </a:r>
          </a:p>
          <a:p>
            <a:pPr marL="1028700" lvl="1" indent="-571500">
              <a:buClr>
                <a:srgbClr val="269BD1"/>
              </a:buClr>
              <a:buFont typeface="Wingdings" panose="05000000000000000000" pitchFamily="2" charset="2"/>
              <a:buChar char="ü"/>
            </a:pPr>
            <a:r>
              <a:rPr lang="en-US" sz="2400" dirty="0"/>
              <a:t>Taking notes on specific slides</a:t>
            </a:r>
          </a:p>
          <a:p>
            <a:pPr marL="1028700" lvl="1" indent="-571500">
              <a:buClr>
                <a:srgbClr val="269BD1"/>
              </a:buClr>
              <a:buFont typeface="Wingdings" panose="05000000000000000000" pitchFamily="2" charset="2"/>
              <a:buChar char="ü"/>
            </a:pPr>
            <a:r>
              <a:rPr lang="en-US" sz="2400" dirty="0"/>
              <a:t>Saving slides</a:t>
            </a:r>
          </a:p>
          <a:p>
            <a:endParaRPr lang="en-US" sz="2800" dirty="0"/>
          </a:p>
          <a:p>
            <a:pPr marL="0" indent="0" algn="ctr">
              <a:buNone/>
            </a:pPr>
            <a:r>
              <a:rPr lang="en-US" sz="2400" dirty="0"/>
              <a:t>All responses are confidential. Any saved slides or notes taken will be emailed to you in 3-5 business days following the event. </a:t>
            </a:r>
          </a:p>
          <a:p>
            <a:endParaRPr lang="en-US" dirty="0"/>
          </a:p>
        </p:txBody>
      </p:sp>
      <p:pic>
        <p:nvPicPr>
          <p:cNvPr id="5" name="Content Placeholder 8">
            <a:extLst>
              <a:ext uri="{FF2B5EF4-FFF2-40B4-BE49-F238E27FC236}">
                <a16:creationId xmlns:a16="http://schemas.microsoft.com/office/drawing/2014/main" id="{4AFEFF1D-E89C-7F75-84C8-27F83FB33107}"/>
              </a:ext>
            </a:extLst>
          </p:cNvPr>
          <p:cNvPicPr>
            <a:picLocks noChangeAspect="1"/>
          </p:cNvPicPr>
          <p:nvPr/>
        </p:nvPicPr>
        <p:blipFill>
          <a:blip r:embed="rId2" cstate="email">
            <a:extLst>
              <a:ext uri="{28A0092B-C50C-407E-A947-70E740481C1C}">
                <a14:useLocalDpi xmlns:a14="http://schemas.microsoft.com/office/drawing/2010/main"/>
              </a:ext>
            </a:extLst>
          </a:blip>
          <a:stretch/>
        </p:blipFill>
        <p:spPr>
          <a:xfrm>
            <a:off x="889000" y="1403350"/>
            <a:ext cx="3556000" cy="3810000"/>
          </a:xfrm>
          <a:prstGeom prst="rect">
            <a:avLst/>
          </a:prstGeom>
        </p:spPr>
      </p:pic>
    </p:spTree>
    <p:extLst>
      <p:ext uri="{BB962C8B-B14F-4D97-AF65-F5344CB8AC3E}">
        <p14:creationId xmlns:p14="http://schemas.microsoft.com/office/powerpoint/2010/main" val="395663212"/>
      </p:ext>
    </p:extLst>
  </p:cSld>
  <p:clrMapOvr>
    <a:masterClrMapping/>
  </p:clrMapOvr>
</p:sld>
</file>

<file path=ppt/theme/theme1.xml><?xml version="1.0" encoding="utf-8"?>
<a:theme xmlns:a="http://schemas.openxmlformats.org/drawingml/2006/main" name="Title">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lover_Ligh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_Clover_Light">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MarkerRule_Logo">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Clover_Bold">
  <a:themeElements>
    <a:clrScheme name="Custom 1">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43847F7507674AB4873E3BB22AABAB" ma:contentTypeVersion="20" ma:contentTypeDescription="Create a new document." ma:contentTypeScope="" ma:versionID="f4a67ac6e84c262d39148f42f4ee28ea">
  <xsd:schema xmlns:xsd="http://www.w3.org/2001/XMLSchema" xmlns:xs="http://www.w3.org/2001/XMLSchema" xmlns:p="http://schemas.microsoft.com/office/2006/metadata/properties" xmlns:ns2="4a5cf21a-9d5b-4f48-a6ac-d1d2e6d3941c" xmlns:ns3="977ee2f7-3869-45a9-b5f6-09cff150d702" targetNamespace="http://schemas.microsoft.com/office/2006/metadata/properties" ma:root="true" ma:fieldsID="bd2761219422c691445fdaf0028c5f15" ns2:_="" ns3:_="">
    <xsd:import namespace="4a5cf21a-9d5b-4f48-a6ac-d1d2e6d3941c"/>
    <xsd:import namespace="977ee2f7-3869-45a9-b5f6-09cff150d70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5cf21a-9d5b-4f48-a6ac-d1d2e6d394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daa770b-274f-4e4a-afff-5f5d15b22ac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77ee2f7-3869-45a9-b5f6-09cff150d70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3b2069f-b1fc-4a4f-a49f-21f275cc9ab5}" ma:internalName="TaxCatchAll" ma:showField="CatchAllData" ma:web="977ee2f7-3869-45a9-b5f6-09cff150d7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a5cf21a-9d5b-4f48-a6ac-d1d2e6d3941c">
      <Terms xmlns="http://schemas.microsoft.com/office/infopath/2007/PartnerControls"/>
    </lcf76f155ced4ddcb4097134ff3c332f>
    <TaxCatchAll xmlns="977ee2f7-3869-45a9-b5f6-09cff150d702" xsi:nil="true"/>
  </documentManagement>
</p:properties>
</file>

<file path=customXml/itemProps1.xml><?xml version="1.0" encoding="utf-8"?>
<ds:datastoreItem xmlns:ds="http://schemas.openxmlformats.org/officeDocument/2006/customXml" ds:itemID="{AEA0BC3F-31D2-4D2B-95B0-08703FBF7FF0}"/>
</file>

<file path=customXml/itemProps2.xml><?xml version="1.0" encoding="utf-8"?>
<ds:datastoreItem xmlns:ds="http://schemas.openxmlformats.org/officeDocument/2006/customXml" ds:itemID="{E668558D-A09D-47CE-9B7E-EB940A53075A}"/>
</file>

<file path=customXml/itemProps3.xml><?xml version="1.0" encoding="utf-8"?>
<ds:datastoreItem xmlns:ds="http://schemas.openxmlformats.org/officeDocument/2006/customXml" ds:itemID="{1F20FFEE-C7F0-40CD-9D08-0703F1EB6610}"/>
</file>

<file path=docProps/app.xml><?xml version="1.0" encoding="utf-8"?>
<Properties xmlns="http://schemas.openxmlformats.org/officeDocument/2006/extended-properties" xmlns:vt="http://schemas.openxmlformats.org/officeDocument/2006/docPropsVTypes">
  <TotalTime>9833</TotalTime>
  <Words>1814</Words>
  <Application>Microsoft Office PowerPoint</Application>
  <PresentationFormat>Widescreen</PresentationFormat>
  <Paragraphs>204</Paragraphs>
  <Slides>32</Slides>
  <Notes>11</Notes>
  <HiddenSlides>0</HiddenSlides>
  <MMClips>0</MMClips>
  <ScaleCrop>false</ScaleCrop>
  <HeadingPairs>
    <vt:vector size="6" baseType="variant">
      <vt:variant>
        <vt:lpstr>Fonts Used</vt:lpstr>
      </vt:variant>
      <vt:variant>
        <vt:i4>6</vt:i4>
      </vt:variant>
      <vt:variant>
        <vt:lpstr>Theme</vt:lpstr>
      </vt:variant>
      <vt:variant>
        <vt:i4>8</vt:i4>
      </vt:variant>
      <vt:variant>
        <vt:lpstr>Slide Titles</vt:lpstr>
      </vt:variant>
      <vt:variant>
        <vt:i4>32</vt:i4>
      </vt:variant>
    </vt:vector>
  </HeadingPairs>
  <TitlesOfParts>
    <vt:vector size="46" baseType="lpstr">
      <vt:lpstr>Gotham Bold</vt:lpstr>
      <vt:lpstr>Wingdings</vt:lpstr>
      <vt:lpstr>Calibri</vt:lpstr>
      <vt:lpstr>Arial</vt:lpstr>
      <vt:lpstr>Gotham Book</vt:lpstr>
      <vt:lpstr>Aptos</vt:lpstr>
      <vt:lpstr>Title</vt:lpstr>
      <vt:lpstr>Clover_Bold</vt:lpstr>
      <vt:lpstr>2_Clover_Bold</vt:lpstr>
      <vt:lpstr>1_Clover_Bold</vt:lpstr>
      <vt:lpstr>Clover_Light</vt:lpstr>
      <vt:lpstr>1_Clover_Light</vt:lpstr>
      <vt:lpstr>MarkerRule_Logo</vt:lpstr>
      <vt:lpstr>3_Clover_Bold</vt:lpstr>
      <vt:lpstr>Please review these general referencing notes when developing this slide presentation. </vt:lpstr>
      <vt:lpstr>Minimum Acceptable Data for References,  Updated to AMA 11th Edition Style</vt:lpstr>
      <vt:lpstr>Figure Copyright and Permissions</vt:lpstr>
      <vt:lpstr>AI Authorship &amp; Disclosure Guidelines</vt:lpstr>
      <vt:lpstr>PowerPoint Presentation</vt:lpstr>
      <vt:lpstr>Faculty Information </vt:lpstr>
      <vt:lpstr>Faculty and Staff Disclosures </vt:lpstr>
      <vt:lpstr>Meeting Materials</vt:lpstr>
      <vt:lpstr>Join the Conversation</vt:lpstr>
      <vt:lpstr>Pharmacy Accreditation</vt:lpstr>
      <vt:lpstr>How to Obtain Credit</vt:lpstr>
      <vt:lpstr>Supporter Statement</vt:lpstr>
      <vt:lpstr>Using GlobalMeet for Handouts and Q&amp;A</vt:lpstr>
      <vt:lpstr>Educational Objectives</vt:lpstr>
      <vt:lpstr>Pretest Questions</vt:lpstr>
      <vt:lpstr>Pretest Question 1</vt:lpstr>
      <vt:lpstr>Pretest Question 2</vt:lpstr>
      <vt:lpstr>Pretest Question 3</vt:lpstr>
      <vt:lpstr>Pretest Question 4</vt:lpstr>
      <vt:lpstr>Content Slides</vt:lpstr>
      <vt:lpstr>PowerPoint Presentation</vt:lpstr>
      <vt:lpstr>PowerPoint Presentation</vt:lpstr>
      <vt:lpstr>Conclusion</vt:lpstr>
      <vt:lpstr>Additional Resources</vt:lpstr>
      <vt:lpstr>Posttest Questions</vt:lpstr>
      <vt:lpstr>Posttest Question 1</vt:lpstr>
      <vt:lpstr>Posttest Question 2</vt:lpstr>
      <vt:lpstr>Posttest Question 3</vt:lpstr>
      <vt:lpstr>Posttest Question 4</vt:lpstr>
      <vt:lpstr>Question and Answer Session</vt:lpstr>
      <vt:lpstr>How to Obtain Credit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Julianne Magnan</dc:creator>
  <cp:lastModifiedBy>Brianna Winters</cp:lastModifiedBy>
  <cp:revision>97</cp:revision>
  <dcterms:created xsi:type="dcterms:W3CDTF">2017-09-27T18:23:44Z</dcterms:created>
  <dcterms:modified xsi:type="dcterms:W3CDTF">2025-09-03T17:50:09Z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0x010100B043847F7507674AB4873E3BB22AABAB</vt:lpwstr>
  </property>
</Properties>
</file>