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0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57" r:id="rId4"/>
    <p:sldId id="2147474261" r:id="rId5"/>
    <p:sldId id="2147474258" r:id="rId6"/>
    <p:sldId id="268" r:id="rId7"/>
    <p:sldId id="260" r:id="rId8"/>
    <p:sldId id="2147474265" r:id="rId9"/>
    <p:sldId id="269" r:id="rId10"/>
    <p:sldId id="263" r:id="rId11"/>
    <p:sldId id="2147474256" r:id="rId12"/>
    <p:sldId id="2147474268" r:id="rId13"/>
    <p:sldId id="2147474267" r:id="rId14"/>
    <p:sldId id="265" r:id="rId15"/>
    <p:sldId id="2147474262" r:id="rId16"/>
    <p:sldId id="2147474270" r:id="rId17"/>
    <p:sldId id="2147474271" r:id="rId18"/>
    <p:sldId id="2147474259" r:id="rId19"/>
    <p:sldId id="2147474260" r:id="rId20"/>
    <p:sldId id="2147474253" r:id="rId21"/>
    <p:sldId id="2147474254" r:id="rId2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26D387-5A1E-4685-A789-6649B8F5E5C4}" name="Claire Griffiths, MD, MPH" initials="CG" userId="S::cgriffiths@mjhlifesciences.com::6ef5b3e5-9510-4ed8-a5f0-e6d9fa8b43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966"/>
    <a:srgbClr val="F4F8FC"/>
    <a:srgbClr val="D3EFFD"/>
    <a:srgbClr val="E7E8E6"/>
    <a:srgbClr val="516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447" autoAdjust="0"/>
  </p:normalViewPr>
  <p:slideViewPr>
    <p:cSldViewPr snapToGrid="0" snapToObjects="1">
      <p:cViewPr varScale="1">
        <p:scale>
          <a:sx n="74" d="100"/>
          <a:sy n="74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Griffiths, MD, MPH" userId="6ef5b3e5-9510-4ed8-a5f0-e6d9fa8b43f8" providerId="ADAL" clId="{191FDDE6-A308-43E8-A875-B3526A7725A5}"/>
    <pc:docChg chg="undo custSel modSld">
      <pc:chgData name="Claire Griffiths, MD, MPH" userId="6ef5b3e5-9510-4ed8-a5f0-e6d9fa8b43f8" providerId="ADAL" clId="{191FDDE6-A308-43E8-A875-B3526A7725A5}" dt="2026-05-19T19:03:37.082" v="1163" actId="20577"/>
      <pc:docMkLst>
        <pc:docMk/>
      </pc:docMkLst>
      <pc:sldChg chg="addSp delSp modSp mod">
        <pc:chgData name="Claire Griffiths, MD, MPH" userId="6ef5b3e5-9510-4ed8-a5f0-e6d9fa8b43f8" providerId="ADAL" clId="{191FDDE6-A308-43E8-A875-B3526A7725A5}" dt="2026-05-08T19:24:44.532" v="55" actId="207"/>
        <pc:sldMkLst>
          <pc:docMk/>
          <pc:sldMk cId="0" sldId="256"/>
        </pc:sldMkLst>
        <pc:spChg chg="mod">
          <ac:chgData name="Claire Griffiths, MD, MPH" userId="6ef5b3e5-9510-4ed8-a5f0-e6d9fa8b43f8" providerId="ADAL" clId="{191FDDE6-A308-43E8-A875-B3526A7725A5}" dt="2026-05-08T19:24:44.532" v="55" actId="207"/>
          <ac:spMkLst>
            <pc:docMk/>
            <pc:sldMk cId="0" sldId="256"/>
            <ac:spMk id="6" creationId="{00000000-0000-0000-0000-000000000000}"/>
          </ac:spMkLst>
        </pc:spChg>
        <pc:picChg chg="add del mod ord">
          <ac:chgData name="Claire Griffiths, MD, MPH" userId="6ef5b3e5-9510-4ed8-a5f0-e6d9fa8b43f8" providerId="ADAL" clId="{191FDDE6-A308-43E8-A875-B3526A7725A5}" dt="2026-05-08T19:24:38.414" v="54" actId="21"/>
          <ac:picMkLst>
            <pc:docMk/>
            <pc:sldMk cId="0" sldId="256"/>
            <ac:picMk id="5" creationId="{9EE7A6E5-37CD-9335-28CA-5CCDF236A41A}"/>
          </ac:picMkLst>
        </pc:picChg>
      </pc:sldChg>
      <pc:sldChg chg="delSp modSp mod">
        <pc:chgData name="Claire Griffiths, MD, MPH" userId="6ef5b3e5-9510-4ed8-a5f0-e6d9fa8b43f8" providerId="ADAL" clId="{191FDDE6-A308-43E8-A875-B3526A7725A5}" dt="2026-05-08T19:41:49.580" v="161" actId="20577"/>
        <pc:sldMkLst>
          <pc:docMk/>
          <pc:sldMk cId="0" sldId="257"/>
        </pc:sldMkLst>
        <pc:spChg chg="mod ord">
          <ac:chgData name="Claire Griffiths, MD, MPH" userId="6ef5b3e5-9510-4ed8-a5f0-e6d9fa8b43f8" providerId="ADAL" clId="{191FDDE6-A308-43E8-A875-B3526A7725A5}" dt="2026-05-08T19:38:50.260" v="62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19:41:02.167" v="126" actId="255"/>
          <ac:spMkLst>
            <pc:docMk/>
            <pc:sldMk cId="0" sldId="257"/>
            <ac:spMk id="4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19:39:57.022" v="75" actId="1076"/>
          <ac:spMkLst>
            <pc:docMk/>
            <pc:sldMk cId="0" sldId="257"/>
            <ac:spMk id="7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19:41:49.580" v="161" actId="20577"/>
          <ac:spMkLst>
            <pc:docMk/>
            <pc:sldMk cId="0" sldId="257"/>
            <ac:spMk id="8" creationId="{00000000-0000-0000-0000-000000000000}"/>
          </ac:spMkLst>
        </pc:spChg>
        <pc:picChg chg="mod">
          <ac:chgData name="Claire Griffiths, MD, MPH" userId="6ef5b3e5-9510-4ed8-a5f0-e6d9fa8b43f8" providerId="ADAL" clId="{191FDDE6-A308-43E8-A875-B3526A7725A5}" dt="2026-05-08T19:41:18.464" v="134" actId="1037"/>
          <ac:picMkLst>
            <pc:docMk/>
            <pc:sldMk cId="0" sldId="257"/>
            <ac:picMk id="3" creationId="{00000000-0000-0000-0000-000000000000}"/>
          </ac:picMkLst>
        </pc:picChg>
      </pc:sldChg>
      <pc:sldChg chg="modSp mod">
        <pc:chgData name="Claire Griffiths, MD, MPH" userId="6ef5b3e5-9510-4ed8-a5f0-e6d9fa8b43f8" providerId="ADAL" clId="{191FDDE6-A308-43E8-A875-B3526A7725A5}" dt="2026-05-11T14:15:00.756" v="1121" actId="2085"/>
        <pc:sldMkLst>
          <pc:docMk/>
          <pc:sldMk cId="0" sldId="260"/>
        </pc:sldMkLst>
        <pc:spChg chg="mod">
          <ac:chgData name="Claire Griffiths, MD, MPH" userId="6ef5b3e5-9510-4ed8-a5f0-e6d9fa8b43f8" providerId="ADAL" clId="{191FDDE6-A308-43E8-A875-B3526A7725A5}" dt="2026-05-08T19:56:32.943" v="391" actId="14100"/>
          <ac:spMkLst>
            <pc:docMk/>
            <pc:sldMk cId="0" sldId="260"/>
            <ac:spMk id="2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20:06:25.138" v="412" actId="255"/>
          <ac:spMkLst>
            <pc:docMk/>
            <pc:sldMk cId="0" sldId="260"/>
            <ac:spMk id="4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19:56:56.441" v="392" actId="207"/>
          <ac:spMkLst>
            <pc:docMk/>
            <pc:sldMk cId="0" sldId="260"/>
            <ac:spMk id="9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19:58:36.565" v="398" actId="207"/>
          <ac:spMkLst>
            <pc:docMk/>
            <pc:sldMk cId="0" sldId="260"/>
            <ac:spMk id="10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19:57:15.922" v="393" actId="207"/>
          <ac:spMkLst>
            <pc:docMk/>
            <pc:sldMk cId="0" sldId="260"/>
            <ac:spMk id="11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11T14:15:00.756" v="1121" actId="2085"/>
          <ac:spMkLst>
            <pc:docMk/>
            <pc:sldMk cId="0" sldId="260"/>
            <ac:spMk id="12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19:59:22.023" v="401" actId="207"/>
          <ac:spMkLst>
            <pc:docMk/>
            <pc:sldMk cId="0" sldId="260"/>
            <ac:spMk id="14" creationId="{00000000-0000-0000-0000-000000000000}"/>
          </ac:spMkLst>
        </pc:spChg>
        <pc:picChg chg="mod">
          <ac:chgData name="Claire Griffiths, MD, MPH" userId="6ef5b3e5-9510-4ed8-a5f0-e6d9fa8b43f8" providerId="ADAL" clId="{191FDDE6-A308-43E8-A875-B3526A7725A5}" dt="2026-05-08T20:06:27.753" v="413" actId="14100"/>
          <ac:picMkLst>
            <pc:docMk/>
            <pc:sldMk cId="0" sldId="260"/>
            <ac:picMk id="3" creationId="{00000000-0000-0000-0000-000000000000}"/>
          </ac:picMkLst>
        </pc:picChg>
      </pc:sldChg>
      <pc:sldChg chg="addSp delSp modSp mod modNotesTx">
        <pc:chgData name="Claire Griffiths, MD, MPH" userId="6ef5b3e5-9510-4ed8-a5f0-e6d9fa8b43f8" providerId="ADAL" clId="{191FDDE6-A308-43E8-A875-B3526A7725A5}" dt="2026-05-11T14:16:01.951" v="1124" actId="14100"/>
        <pc:sldMkLst>
          <pc:docMk/>
          <pc:sldMk cId="0" sldId="263"/>
        </pc:sldMkLst>
        <pc:spChg chg="mod">
          <ac:chgData name="Claire Griffiths, MD, MPH" userId="6ef5b3e5-9510-4ed8-a5f0-e6d9fa8b43f8" providerId="ADAL" clId="{191FDDE6-A308-43E8-A875-B3526A7725A5}" dt="2026-05-08T20:17:20.366" v="627" actId="14100"/>
          <ac:spMkLst>
            <pc:docMk/>
            <pc:sldMk cId="0" sldId="263"/>
            <ac:spMk id="2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20:17:27.981" v="628" actId="255"/>
          <ac:spMkLst>
            <pc:docMk/>
            <pc:sldMk cId="0" sldId="263"/>
            <ac:spMk id="4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11T14:16:01.951" v="1124" actId="14100"/>
          <ac:spMkLst>
            <pc:docMk/>
            <pc:sldMk cId="0" sldId="263"/>
            <ac:spMk id="17" creationId="{00000000-0000-0000-0000-000000000000}"/>
          </ac:spMkLst>
        </pc:spChg>
        <pc:picChg chg="add mod">
          <ac:chgData name="Claire Griffiths, MD, MPH" userId="6ef5b3e5-9510-4ed8-a5f0-e6d9fa8b43f8" providerId="ADAL" clId="{191FDDE6-A308-43E8-A875-B3526A7725A5}" dt="2026-05-08T20:17:57.061" v="632"/>
          <ac:picMkLst>
            <pc:docMk/>
            <pc:sldMk cId="0" sldId="263"/>
            <ac:picMk id="19" creationId="{ABE743F3-A051-9E05-0B41-181DA1A5D7A2}"/>
          </ac:picMkLst>
        </pc:picChg>
      </pc:sldChg>
      <pc:sldChg chg="addSp delSp modSp mod">
        <pc:chgData name="Claire Griffiths, MD, MPH" userId="6ef5b3e5-9510-4ed8-a5f0-e6d9fa8b43f8" providerId="ADAL" clId="{191FDDE6-A308-43E8-A875-B3526A7725A5}" dt="2026-05-08T20:28:45.204" v="931" actId="167"/>
        <pc:sldMkLst>
          <pc:docMk/>
          <pc:sldMk cId="0" sldId="265"/>
        </pc:sldMkLst>
        <pc:spChg chg="mod">
          <ac:chgData name="Claire Griffiths, MD, MPH" userId="6ef5b3e5-9510-4ed8-a5f0-e6d9fa8b43f8" providerId="ADAL" clId="{191FDDE6-A308-43E8-A875-B3526A7725A5}" dt="2026-05-08T20:27:50.872" v="925" actId="14100"/>
          <ac:spMkLst>
            <pc:docMk/>
            <pc:sldMk cId="0" sldId="265"/>
            <ac:spMk id="2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20:27:56.848" v="927" actId="255"/>
          <ac:spMkLst>
            <pc:docMk/>
            <pc:sldMk cId="0" sldId="265"/>
            <ac:spMk id="4" creationId="{00000000-0000-0000-0000-000000000000}"/>
          </ac:spMkLst>
        </pc:spChg>
        <pc:spChg chg="ord">
          <ac:chgData name="Claire Griffiths, MD, MPH" userId="6ef5b3e5-9510-4ed8-a5f0-e6d9fa8b43f8" providerId="ADAL" clId="{191FDDE6-A308-43E8-A875-B3526A7725A5}" dt="2026-05-08T20:28:45.204" v="931" actId="167"/>
          <ac:spMkLst>
            <pc:docMk/>
            <pc:sldMk cId="0" sldId="265"/>
            <ac:spMk id="5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20:28:15.693" v="929" actId="14100"/>
          <ac:spMkLst>
            <pc:docMk/>
            <pc:sldMk cId="0" sldId="265"/>
            <ac:spMk id="26" creationId="{80646C91-86FA-9EC3-6077-2EE95905C6B2}"/>
          </ac:spMkLst>
        </pc:spChg>
        <pc:grpChg chg="mod">
          <ac:chgData name="Claire Griffiths, MD, MPH" userId="6ef5b3e5-9510-4ed8-a5f0-e6d9fa8b43f8" providerId="ADAL" clId="{191FDDE6-A308-43E8-A875-B3526A7725A5}" dt="2026-05-08T20:28:11.294" v="928" actId="14100"/>
          <ac:grpSpMkLst>
            <pc:docMk/>
            <pc:sldMk cId="0" sldId="265"/>
            <ac:grpSpMk id="27" creationId="{6899CA8B-048A-2132-A124-79A4846F72AC}"/>
          </ac:grpSpMkLst>
        </pc:grpChg>
        <pc:picChg chg="add mod">
          <ac:chgData name="Claire Griffiths, MD, MPH" userId="6ef5b3e5-9510-4ed8-a5f0-e6d9fa8b43f8" providerId="ADAL" clId="{191FDDE6-A308-43E8-A875-B3526A7725A5}" dt="2026-05-08T20:27:52.396" v="926"/>
          <ac:picMkLst>
            <pc:docMk/>
            <pc:sldMk cId="0" sldId="265"/>
            <ac:picMk id="6" creationId="{755AE3BD-DA83-7724-2EC7-C6729C9CB800}"/>
          </ac:picMkLst>
        </pc:picChg>
      </pc:sldChg>
      <pc:sldChg chg="addSp modSp mod">
        <pc:chgData name="Claire Griffiths, MD, MPH" userId="6ef5b3e5-9510-4ed8-a5f0-e6d9fa8b43f8" providerId="ADAL" clId="{191FDDE6-A308-43E8-A875-B3526A7725A5}" dt="2026-05-08T20:17:47.158" v="630" actId="1035"/>
        <pc:sldMkLst>
          <pc:docMk/>
          <pc:sldMk cId="0" sldId="268"/>
        </pc:sldMkLst>
        <pc:spChg chg="mod">
          <ac:chgData name="Claire Griffiths, MD, MPH" userId="6ef5b3e5-9510-4ed8-a5f0-e6d9fa8b43f8" providerId="ADAL" clId="{191FDDE6-A308-43E8-A875-B3526A7725A5}" dt="2026-05-08T19:54:05.433" v="355" actId="14100"/>
          <ac:spMkLst>
            <pc:docMk/>
            <pc:sldMk cId="0" sldId="268"/>
            <ac:spMk id="2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19:54:11.840" v="356" actId="255"/>
          <ac:spMkLst>
            <pc:docMk/>
            <pc:sldMk cId="0" sldId="268"/>
            <ac:spMk id="4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19:54:42.691" v="361" actId="14100"/>
          <ac:spMkLst>
            <pc:docMk/>
            <pc:sldMk cId="0" sldId="268"/>
            <ac:spMk id="9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19:55:03.364" v="362" actId="164"/>
          <ac:spMkLst>
            <pc:docMk/>
            <pc:sldMk cId="0" sldId="268"/>
            <ac:spMk id="14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19:55:03.364" v="362" actId="164"/>
          <ac:spMkLst>
            <pc:docMk/>
            <pc:sldMk cId="0" sldId="268"/>
            <ac:spMk id="15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19:54:35.193" v="360" actId="14100"/>
          <ac:spMkLst>
            <pc:docMk/>
            <pc:sldMk cId="0" sldId="268"/>
            <ac:spMk id="16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19:55:22.176" v="373" actId="164"/>
          <ac:spMkLst>
            <pc:docMk/>
            <pc:sldMk cId="0" sldId="268"/>
            <ac:spMk id="21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19:55:22.176" v="373" actId="164"/>
          <ac:spMkLst>
            <pc:docMk/>
            <pc:sldMk cId="0" sldId="268"/>
            <ac:spMk id="22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19:54:25.028" v="358" actId="14100"/>
          <ac:spMkLst>
            <pc:docMk/>
            <pc:sldMk cId="0" sldId="268"/>
            <ac:spMk id="23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19:56:10.130" v="381" actId="164"/>
          <ac:spMkLst>
            <pc:docMk/>
            <pc:sldMk cId="0" sldId="268"/>
            <ac:spMk id="28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19:56:10.130" v="381" actId="164"/>
          <ac:spMkLst>
            <pc:docMk/>
            <pc:sldMk cId="0" sldId="268"/>
            <ac:spMk id="29" creationId="{00000000-0000-0000-0000-000000000000}"/>
          </ac:spMkLst>
        </pc:spChg>
        <pc:grpChg chg="add mod">
          <ac:chgData name="Claire Griffiths, MD, MPH" userId="6ef5b3e5-9510-4ed8-a5f0-e6d9fa8b43f8" providerId="ADAL" clId="{191FDDE6-A308-43E8-A875-B3526A7725A5}" dt="2026-05-08T19:55:09.822" v="372" actId="1035"/>
          <ac:grpSpMkLst>
            <pc:docMk/>
            <pc:sldMk cId="0" sldId="268"/>
            <ac:grpSpMk id="30" creationId="{C5BBAC36-65C1-A88D-DE97-B7E5F18B5B70}"/>
          </ac:grpSpMkLst>
        </pc:grpChg>
        <pc:grpChg chg="add mod">
          <ac:chgData name="Claire Griffiths, MD, MPH" userId="6ef5b3e5-9510-4ed8-a5f0-e6d9fa8b43f8" providerId="ADAL" clId="{191FDDE6-A308-43E8-A875-B3526A7725A5}" dt="2026-05-08T19:55:47.734" v="380" actId="1035"/>
          <ac:grpSpMkLst>
            <pc:docMk/>
            <pc:sldMk cId="0" sldId="268"/>
            <ac:grpSpMk id="31" creationId="{2F07E618-FA01-F1AC-AC6A-1DD442BE8574}"/>
          </ac:grpSpMkLst>
        </pc:grpChg>
        <pc:grpChg chg="add mod">
          <ac:chgData name="Claire Griffiths, MD, MPH" userId="6ef5b3e5-9510-4ed8-a5f0-e6d9fa8b43f8" providerId="ADAL" clId="{191FDDE6-A308-43E8-A875-B3526A7725A5}" dt="2026-05-08T19:56:20.962" v="390" actId="1035"/>
          <ac:grpSpMkLst>
            <pc:docMk/>
            <pc:sldMk cId="0" sldId="268"/>
            <ac:grpSpMk id="33" creationId="{E6F0C446-0BFE-0BD8-E098-31C7AA0AAB8E}"/>
          </ac:grpSpMkLst>
        </pc:grpChg>
        <pc:picChg chg="mod">
          <ac:chgData name="Claire Griffiths, MD, MPH" userId="6ef5b3e5-9510-4ed8-a5f0-e6d9fa8b43f8" providerId="ADAL" clId="{191FDDE6-A308-43E8-A875-B3526A7725A5}" dt="2026-05-08T20:17:47.158" v="630" actId="1035"/>
          <ac:picMkLst>
            <pc:docMk/>
            <pc:sldMk cId="0" sldId="268"/>
            <ac:picMk id="3" creationId="{00000000-0000-0000-0000-000000000000}"/>
          </ac:picMkLst>
        </pc:picChg>
      </pc:sldChg>
      <pc:sldChg chg="delSp modSp mod">
        <pc:chgData name="Claire Griffiths, MD, MPH" userId="6ef5b3e5-9510-4ed8-a5f0-e6d9fa8b43f8" providerId="ADAL" clId="{191FDDE6-A308-43E8-A875-B3526A7725A5}" dt="2026-05-11T14:15:48.340" v="1122" actId="14100"/>
        <pc:sldMkLst>
          <pc:docMk/>
          <pc:sldMk cId="0" sldId="269"/>
        </pc:sldMkLst>
        <pc:spChg chg="mod">
          <ac:chgData name="Claire Griffiths, MD, MPH" userId="6ef5b3e5-9510-4ed8-a5f0-e6d9fa8b43f8" providerId="ADAL" clId="{191FDDE6-A308-43E8-A875-B3526A7725A5}" dt="2026-05-08T20:16:16.292" v="623" actId="14100"/>
          <ac:spMkLst>
            <pc:docMk/>
            <pc:sldMk cId="0" sldId="269"/>
            <ac:spMk id="2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08T20:16:09.097" v="622" actId="255"/>
          <ac:spMkLst>
            <pc:docMk/>
            <pc:sldMk cId="0" sldId="269"/>
            <ac:spMk id="4" creationId="{00000000-0000-0000-0000-000000000000}"/>
          </ac:spMkLst>
        </pc:spChg>
        <pc:spChg chg="mod topLvl">
          <ac:chgData name="Claire Griffiths, MD, MPH" userId="6ef5b3e5-9510-4ed8-a5f0-e6d9fa8b43f8" providerId="ADAL" clId="{191FDDE6-A308-43E8-A875-B3526A7725A5}" dt="2026-05-08T20:16:25.695" v="624" actId="165"/>
          <ac:spMkLst>
            <pc:docMk/>
            <pc:sldMk cId="0" sldId="269"/>
            <ac:spMk id="5" creationId="{00000000-0000-0000-0000-000000000000}"/>
          </ac:spMkLst>
        </pc:spChg>
        <pc:spChg chg="mod topLvl">
          <ac:chgData name="Claire Griffiths, MD, MPH" userId="6ef5b3e5-9510-4ed8-a5f0-e6d9fa8b43f8" providerId="ADAL" clId="{191FDDE6-A308-43E8-A875-B3526A7725A5}" dt="2026-05-08T20:16:25.695" v="624" actId="165"/>
          <ac:spMkLst>
            <pc:docMk/>
            <pc:sldMk cId="0" sldId="269"/>
            <ac:spMk id="7" creationId="{00000000-0000-0000-0000-000000000000}"/>
          </ac:spMkLst>
        </pc:spChg>
        <pc:spChg chg="mod">
          <ac:chgData name="Claire Griffiths, MD, MPH" userId="6ef5b3e5-9510-4ed8-a5f0-e6d9fa8b43f8" providerId="ADAL" clId="{191FDDE6-A308-43E8-A875-B3526A7725A5}" dt="2026-05-11T14:15:48.340" v="1122" actId="14100"/>
          <ac:spMkLst>
            <pc:docMk/>
            <pc:sldMk cId="0" sldId="269"/>
            <ac:spMk id="33" creationId="{00000000-0000-0000-0000-000000000000}"/>
          </ac:spMkLst>
        </pc:spChg>
        <pc:picChg chg="mod">
          <ac:chgData name="Claire Griffiths, MD, MPH" userId="6ef5b3e5-9510-4ed8-a5f0-e6d9fa8b43f8" providerId="ADAL" clId="{191FDDE6-A308-43E8-A875-B3526A7725A5}" dt="2026-05-08T20:16:34.188" v="626" actId="14100"/>
          <ac:picMkLst>
            <pc:docMk/>
            <pc:sldMk cId="0" sldId="269"/>
            <ac:picMk id="3" creationId="{00000000-0000-0000-0000-000000000000}"/>
          </ac:picMkLst>
        </pc:picChg>
      </pc:sldChg>
      <pc:sldChg chg="modSp mod">
        <pc:chgData name="Claire Griffiths, MD, MPH" userId="6ef5b3e5-9510-4ed8-a5f0-e6d9fa8b43f8" providerId="ADAL" clId="{191FDDE6-A308-43E8-A875-B3526A7725A5}" dt="2026-05-08T19:29:20.895" v="57" actId="255"/>
        <pc:sldMkLst>
          <pc:docMk/>
          <pc:sldMk cId="0" sldId="270"/>
        </pc:sldMkLst>
        <pc:spChg chg="mod">
          <ac:chgData name="Claire Griffiths, MD, MPH" userId="6ef5b3e5-9510-4ed8-a5f0-e6d9fa8b43f8" providerId="ADAL" clId="{191FDDE6-A308-43E8-A875-B3526A7725A5}" dt="2026-05-08T19:29:20.895" v="57" actId="255"/>
          <ac:spMkLst>
            <pc:docMk/>
            <pc:sldMk cId="0" sldId="270"/>
            <ac:spMk id="3" creationId="{00000000-0000-0000-0000-000000000000}"/>
          </ac:spMkLst>
        </pc:spChg>
      </pc:sldChg>
      <pc:sldChg chg="addSp delSp modSp mod">
        <pc:chgData name="Claire Griffiths, MD, MPH" userId="6ef5b3e5-9510-4ed8-a5f0-e6d9fa8b43f8" providerId="ADAL" clId="{191FDDE6-A308-43E8-A875-B3526A7725A5}" dt="2026-05-08T20:39:28.487" v="1118" actId="1582"/>
        <pc:sldMkLst>
          <pc:docMk/>
          <pc:sldMk cId="1856866178" sldId="2147474253"/>
        </pc:sldMkLst>
        <pc:spChg chg="mod topLvl">
          <ac:chgData name="Claire Griffiths, MD, MPH" userId="6ef5b3e5-9510-4ed8-a5f0-e6d9fa8b43f8" providerId="ADAL" clId="{191FDDE6-A308-43E8-A875-B3526A7725A5}" dt="2026-05-08T20:39:28.487" v="1118" actId="1582"/>
          <ac:spMkLst>
            <pc:docMk/>
            <pc:sldMk cId="1856866178" sldId="2147474253"/>
            <ac:spMk id="12" creationId="{E7030594-A69E-32B4-54F5-58FFC7A22D31}"/>
          </ac:spMkLst>
        </pc:spChg>
        <pc:spChg chg="mod topLvl">
          <ac:chgData name="Claire Griffiths, MD, MPH" userId="6ef5b3e5-9510-4ed8-a5f0-e6d9fa8b43f8" providerId="ADAL" clId="{191FDDE6-A308-43E8-A875-B3526A7725A5}" dt="2026-05-08T20:39:03.473" v="1088" actId="1036"/>
          <ac:spMkLst>
            <pc:docMk/>
            <pc:sldMk cId="1856866178" sldId="2147474253"/>
            <ac:spMk id="13" creationId="{205C6E3B-8D36-7E7A-CB9A-CF62F23195EC}"/>
          </ac:spMkLst>
        </pc:spChg>
        <pc:grpChg chg="add mod">
          <ac:chgData name="Claire Griffiths, MD, MPH" userId="6ef5b3e5-9510-4ed8-a5f0-e6d9fa8b43f8" providerId="ADAL" clId="{191FDDE6-A308-43E8-A875-B3526A7725A5}" dt="2026-05-08T20:38:53.494" v="1074" actId="164"/>
          <ac:grpSpMkLst>
            <pc:docMk/>
            <pc:sldMk cId="1856866178" sldId="2147474253"/>
            <ac:grpSpMk id="6" creationId="{BA2BE099-B981-9654-7029-F142390EA68A}"/>
          </ac:grpSpMkLst>
        </pc:grpChg>
        <pc:picChg chg="add mod">
          <ac:chgData name="Claire Griffiths, MD, MPH" userId="6ef5b3e5-9510-4ed8-a5f0-e6d9fa8b43f8" providerId="ADAL" clId="{191FDDE6-A308-43E8-A875-B3526A7725A5}" dt="2026-05-08T20:39:06.734" v="1095" actId="1035"/>
          <ac:picMkLst>
            <pc:docMk/>
            <pc:sldMk cId="1856866178" sldId="2147474253"/>
            <ac:picMk id="4" creationId="{337ADBD0-2D1F-3346-AFE5-3CFCB3297ED6}"/>
          </ac:picMkLst>
        </pc:picChg>
      </pc:sldChg>
      <pc:sldChg chg="addSp modSp mod">
        <pc:chgData name="Claire Griffiths, MD, MPH" userId="6ef5b3e5-9510-4ed8-a5f0-e6d9fa8b43f8" providerId="ADAL" clId="{191FDDE6-A308-43E8-A875-B3526A7725A5}" dt="2026-05-08T20:40:01.631" v="1120" actId="1076"/>
        <pc:sldMkLst>
          <pc:docMk/>
          <pc:sldMk cId="2362053671" sldId="2147474254"/>
        </pc:sldMkLst>
        <pc:spChg chg="mod">
          <ac:chgData name="Claire Griffiths, MD, MPH" userId="6ef5b3e5-9510-4ed8-a5f0-e6d9fa8b43f8" providerId="ADAL" clId="{191FDDE6-A308-43E8-A875-B3526A7725A5}" dt="2026-05-08T19:20:32.577" v="40" actId="20577"/>
          <ac:spMkLst>
            <pc:docMk/>
            <pc:sldMk cId="2362053671" sldId="2147474254"/>
            <ac:spMk id="5" creationId="{CA66F67B-C187-8667-C87A-DF87BAA1B63F}"/>
          </ac:spMkLst>
        </pc:spChg>
        <pc:picChg chg="add mod">
          <ac:chgData name="Claire Griffiths, MD, MPH" userId="6ef5b3e5-9510-4ed8-a5f0-e6d9fa8b43f8" providerId="ADAL" clId="{191FDDE6-A308-43E8-A875-B3526A7725A5}" dt="2026-05-08T20:40:01.631" v="1120" actId="1076"/>
          <ac:picMkLst>
            <pc:docMk/>
            <pc:sldMk cId="2362053671" sldId="2147474254"/>
            <ac:picMk id="4" creationId="{B4DCEA48-5EF6-5EEC-4FF0-22404206B9EA}"/>
          </ac:picMkLst>
        </pc:picChg>
      </pc:sldChg>
      <pc:sldChg chg="modSp mod">
        <pc:chgData name="Claire Griffiths, MD, MPH" userId="6ef5b3e5-9510-4ed8-a5f0-e6d9fa8b43f8" providerId="ADAL" clId="{191FDDE6-A308-43E8-A875-B3526A7725A5}" dt="2026-05-19T19:03:37.082" v="1163" actId="20577"/>
        <pc:sldMkLst>
          <pc:docMk/>
          <pc:sldMk cId="1514358427" sldId="2147474256"/>
        </pc:sldMkLst>
        <pc:spChg chg="mod">
          <ac:chgData name="Claire Griffiths, MD, MPH" userId="6ef5b3e5-9510-4ed8-a5f0-e6d9fa8b43f8" providerId="ADAL" clId="{191FDDE6-A308-43E8-A875-B3526A7725A5}" dt="2026-05-08T20:18:39.682" v="634" actId="14100"/>
          <ac:spMkLst>
            <pc:docMk/>
            <pc:sldMk cId="1514358427" sldId="2147474256"/>
            <ac:spMk id="2" creationId="{C2E49EBA-9178-017B-828B-0657EAEFC123}"/>
          </ac:spMkLst>
        </pc:spChg>
        <pc:spChg chg="mod">
          <ac:chgData name="Claire Griffiths, MD, MPH" userId="6ef5b3e5-9510-4ed8-a5f0-e6d9fa8b43f8" providerId="ADAL" clId="{191FDDE6-A308-43E8-A875-B3526A7725A5}" dt="2026-05-08T20:18:48.279" v="636" actId="255"/>
          <ac:spMkLst>
            <pc:docMk/>
            <pc:sldMk cId="1514358427" sldId="2147474256"/>
            <ac:spMk id="4" creationId="{10B8470B-34B7-50AA-4BC4-35AB5DAF446C}"/>
          </ac:spMkLst>
        </pc:spChg>
        <pc:spChg chg="mod">
          <ac:chgData name="Claire Griffiths, MD, MPH" userId="6ef5b3e5-9510-4ed8-a5f0-e6d9fa8b43f8" providerId="ADAL" clId="{191FDDE6-A308-43E8-A875-B3526A7725A5}" dt="2026-05-19T19:03:37.082" v="1163" actId="20577"/>
          <ac:spMkLst>
            <pc:docMk/>
            <pc:sldMk cId="1514358427" sldId="2147474256"/>
            <ac:spMk id="6" creationId="{BD006A9A-4F80-D0ED-BF2F-67700F8344BE}"/>
          </ac:spMkLst>
        </pc:spChg>
        <pc:spChg chg="mod">
          <ac:chgData name="Claire Griffiths, MD, MPH" userId="6ef5b3e5-9510-4ed8-a5f0-e6d9fa8b43f8" providerId="ADAL" clId="{191FDDE6-A308-43E8-A875-B3526A7725A5}" dt="2026-05-08T20:20:33.608" v="691" actId="255"/>
          <ac:spMkLst>
            <pc:docMk/>
            <pc:sldMk cId="1514358427" sldId="2147474256"/>
            <ac:spMk id="21" creationId="{D02A79E1-8BC3-3F40-94B5-F9A1D529F0F8}"/>
          </ac:spMkLst>
        </pc:spChg>
        <pc:picChg chg="mod">
          <ac:chgData name="Claire Griffiths, MD, MPH" userId="6ef5b3e5-9510-4ed8-a5f0-e6d9fa8b43f8" providerId="ADAL" clId="{191FDDE6-A308-43E8-A875-B3526A7725A5}" dt="2026-05-08T20:18:44.899" v="635" actId="14100"/>
          <ac:picMkLst>
            <pc:docMk/>
            <pc:sldMk cId="1514358427" sldId="2147474256"/>
            <ac:picMk id="3" creationId="{78A6E952-3580-AEDE-58B2-0AC411DCAF95}"/>
          </ac:picMkLst>
        </pc:picChg>
      </pc:sldChg>
      <pc:sldChg chg="modSp mod">
        <pc:chgData name="Claire Griffiths, MD, MPH" userId="6ef5b3e5-9510-4ed8-a5f0-e6d9fa8b43f8" providerId="ADAL" clId="{191FDDE6-A308-43E8-A875-B3526A7725A5}" dt="2026-05-08T19:53:47.822" v="354" actId="1036"/>
        <pc:sldMkLst>
          <pc:docMk/>
          <pc:sldMk cId="2687953190" sldId="2147474258"/>
        </pc:sldMkLst>
        <pc:spChg chg="mod">
          <ac:chgData name="Claire Griffiths, MD, MPH" userId="6ef5b3e5-9510-4ed8-a5f0-e6d9fa8b43f8" providerId="ADAL" clId="{191FDDE6-A308-43E8-A875-B3526A7725A5}" dt="2026-05-08T19:44:17.772" v="228" actId="14100"/>
          <ac:spMkLst>
            <pc:docMk/>
            <pc:sldMk cId="2687953190" sldId="2147474258"/>
            <ac:spMk id="2" creationId="{AF4B4998-4011-C1BE-CAAF-3CFC582BD5BB}"/>
          </ac:spMkLst>
        </pc:spChg>
        <pc:spChg chg="mod">
          <ac:chgData name="Claire Griffiths, MD, MPH" userId="6ef5b3e5-9510-4ed8-a5f0-e6d9fa8b43f8" providerId="ADAL" clId="{191FDDE6-A308-43E8-A875-B3526A7725A5}" dt="2026-05-08T19:44:25.043" v="229" actId="255"/>
          <ac:spMkLst>
            <pc:docMk/>
            <pc:sldMk cId="2687953190" sldId="2147474258"/>
            <ac:spMk id="4" creationId="{E250919E-13F9-2177-CD14-02B8BA6D2D3B}"/>
          </ac:spMkLst>
        </pc:spChg>
        <pc:spChg chg="mod ord">
          <ac:chgData name="Claire Griffiths, MD, MPH" userId="6ef5b3e5-9510-4ed8-a5f0-e6d9fa8b43f8" providerId="ADAL" clId="{191FDDE6-A308-43E8-A875-B3526A7725A5}" dt="2026-05-08T19:49:55.197" v="269" actId="170"/>
          <ac:spMkLst>
            <pc:docMk/>
            <pc:sldMk cId="2687953190" sldId="2147474258"/>
            <ac:spMk id="9" creationId="{B4857ECB-3AAF-9B97-990C-8B2D83F34F31}"/>
          </ac:spMkLst>
        </pc:spChg>
        <pc:spChg chg="mod ord">
          <ac:chgData name="Claire Griffiths, MD, MPH" userId="6ef5b3e5-9510-4ed8-a5f0-e6d9fa8b43f8" providerId="ADAL" clId="{191FDDE6-A308-43E8-A875-B3526A7725A5}" dt="2026-05-08T19:51:26.068" v="305" actId="20577"/>
          <ac:spMkLst>
            <pc:docMk/>
            <pc:sldMk cId="2687953190" sldId="2147474258"/>
            <ac:spMk id="10" creationId="{6A334BEF-CD5E-8FF4-4957-903060EB952C}"/>
          </ac:spMkLst>
        </pc:spChg>
        <pc:spChg chg="mod ord">
          <ac:chgData name="Claire Griffiths, MD, MPH" userId="6ef5b3e5-9510-4ed8-a5f0-e6d9fa8b43f8" providerId="ADAL" clId="{191FDDE6-A308-43E8-A875-B3526A7725A5}" dt="2026-05-08T19:50:45.111" v="291" actId="1076"/>
          <ac:spMkLst>
            <pc:docMk/>
            <pc:sldMk cId="2687953190" sldId="2147474258"/>
            <ac:spMk id="11" creationId="{15BE929E-7493-9413-804F-7F3C9EDAD69C}"/>
          </ac:spMkLst>
        </pc:spChg>
        <pc:spChg chg="mod ord">
          <ac:chgData name="Claire Griffiths, MD, MPH" userId="6ef5b3e5-9510-4ed8-a5f0-e6d9fa8b43f8" providerId="ADAL" clId="{191FDDE6-A308-43E8-A875-B3526A7725A5}" dt="2026-05-08T19:50:34.221" v="290" actId="1076"/>
          <ac:spMkLst>
            <pc:docMk/>
            <pc:sldMk cId="2687953190" sldId="2147474258"/>
            <ac:spMk id="12" creationId="{040EBBCB-CAA8-BF39-58C8-786AEC17C8E5}"/>
          </ac:spMkLst>
        </pc:spChg>
        <pc:spChg chg="mod ord">
          <ac:chgData name="Claire Griffiths, MD, MPH" userId="6ef5b3e5-9510-4ed8-a5f0-e6d9fa8b43f8" providerId="ADAL" clId="{191FDDE6-A308-43E8-A875-B3526A7725A5}" dt="2026-05-08T19:53:14.028" v="325" actId="14100"/>
          <ac:spMkLst>
            <pc:docMk/>
            <pc:sldMk cId="2687953190" sldId="2147474258"/>
            <ac:spMk id="23" creationId="{B5AC8EE1-C020-18E4-4D09-C7C07D300942}"/>
          </ac:spMkLst>
        </pc:spChg>
        <pc:spChg chg="mod">
          <ac:chgData name="Claire Griffiths, MD, MPH" userId="6ef5b3e5-9510-4ed8-a5f0-e6d9fa8b43f8" providerId="ADAL" clId="{191FDDE6-A308-43E8-A875-B3526A7725A5}" dt="2026-05-08T19:53:47.822" v="354" actId="1036"/>
          <ac:spMkLst>
            <pc:docMk/>
            <pc:sldMk cId="2687953190" sldId="2147474258"/>
            <ac:spMk id="25" creationId="{80C3D656-8612-0DEF-63A3-F130E0AB7825}"/>
          </ac:spMkLst>
        </pc:spChg>
        <pc:spChg chg="mod">
          <ac:chgData name="Claire Griffiths, MD, MPH" userId="6ef5b3e5-9510-4ed8-a5f0-e6d9fa8b43f8" providerId="ADAL" clId="{191FDDE6-A308-43E8-A875-B3526A7725A5}" dt="2026-05-08T19:53:30.379" v="343" actId="1036"/>
          <ac:spMkLst>
            <pc:docMk/>
            <pc:sldMk cId="2687953190" sldId="2147474258"/>
            <ac:spMk id="26" creationId="{7C36487D-6965-50E6-1785-D9AC3FCFBC52}"/>
          </ac:spMkLst>
        </pc:spChg>
        <pc:picChg chg="mod">
          <ac:chgData name="Claire Griffiths, MD, MPH" userId="6ef5b3e5-9510-4ed8-a5f0-e6d9fa8b43f8" providerId="ADAL" clId="{191FDDE6-A308-43E8-A875-B3526A7725A5}" dt="2026-05-08T19:44:35.802" v="241" actId="1037"/>
          <ac:picMkLst>
            <pc:docMk/>
            <pc:sldMk cId="2687953190" sldId="2147474258"/>
            <ac:picMk id="3" creationId="{4381FCAD-67F6-882E-FCA5-7CC86022CEB2}"/>
          </ac:picMkLst>
        </pc:picChg>
      </pc:sldChg>
      <pc:sldChg chg="addSp delSp modSp mod">
        <pc:chgData name="Claire Griffiths, MD, MPH" userId="6ef5b3e5-9510-4ed8-a5f0-e6d9fa8b43f8" providerId="ADAL" clId="{191FDDE6-A308-43E8-A875-B3526A7725A5}" dt="2026-05-08T20:35:49.480" v="967"/>
        <pc:sldMkLst>
          <pc:docMk/>
          <pc:sldMk cId="3718584164" sldId="2147474259"/>
        </pc:sldMkLst>
        <pc:spChg chg="mod">
          <ac:chgData name="Claire Griffiths, MD, MPH" userId="6ef5b3e5-9510-4ed8-a5f0-e6d9fa8b43f8" providerId="ADAL" clId="{191FDDE6-A308-43E8-A875-B3526A7725A5}" dt="2026-05-08T20:35:35.289" v="965" actId="14100"/>
          <ac:spMkLst>
            <pc:docMk/>
            <pc:sldMk cId="3718584164" sldId="2147474259"/>
            <ac:spMk id="2" creationId="{8196B50B-82C2-9301-9DB7-FC0AE77BBF08}"/>
          </ac:spMkLst>
        </pc:spChg>
        <pc:spChg chg="mod">
          <ac:chgData name="Claire Griffiths, MD, MPH" userId="6ef5b3e5-9510-4ed8-a5f0-e6d9fa8b43f8" providerId="ADAL" clId="{191FDDE6-A308-43E8-A875-B3526A7725A5}" dt="2026-05-08T20:35:29.661" v="964" actId="255"/>
          <ac:spMkLst>
            <pc:docMk/>
            <pc:sldMk cId="3718584164" sldId="2147474259"/>
            <ac:spMk id="4" creationId="{9CDCE46A-A819-0625-999C-1FC4DEC5A6DA}"/>
          </ac:spMkLst>
        </pc:spChg>
        <pc:picChg chg="add mod">
          <ac:chgData name="Claire Griffiths, MD, MPH" userId="6ef5b3e5-9510-4ed8-a5f0-e6d9fa8b43f8" providerId="ADAL" clId="{191FDDE6-A308-43E8-A875-B3526A7725A5}" dt="2026-05-08T20:35:49.480" v="967"/>
          <ac:picMkLst>
            <pc:docMk/>
            <pc:sldMk cId="3718584164" sldId="2147474259"/>
            <ac:picMk id="7" creationId="{7FB66B56-36C3-6E82-1468-B6C94750F19C}"/>
          </ac:picMkLst>
        </pc:picChg>
      </pc:sldChg>
      <pc:sldChg chg="addSp delSp modSp mod">
        <pc:chgData name="Claire Griffiths, MD, MPH" userId="6ef5b3e5-9510-4ed8-a5f0-e6d9fa8b43f8" providerId="ADAL" clId="{191FDDE6-A308-43E8-A875-B3526A7725A5}" dt="2026-05-08T20:38:19.132" v="1072" actId="1036"/>
        <pc:sldMkLst>
          <pc:docMk/>
          <pc:sldMk cId="3264661923" sldId="2147474260"/>
        </pc:sldMkLst>
        <pc:spChg chg="mod">
          <ac:chgData name="Claire Griffiths, MD, MPH" userId="6ef5b3e5-9510-4ed8-a5f0-e6d9fa8b43f8" providerId="ADAL" clId="{191FDDE6-A308-43E8-A875-B3526A7725A5}" dt="2026-05-08T20:36:27.219" v="971" actId="14100"/>
          <ac:spMkLst>
            <pc:docMk/>
            <pc:sldMk cId="3264661923" sldId="2147474260"/>
            <ac:spMk id="2" creationId="{60994853-4BBE-E16B-B8C9-609A824C51AD}"/>
          </ac:spMkLst>
        </pc:spChg>
        <pc:spChg chg="mod">
          <ac:chgData name="Claire Griffiths, MD, MPH" userId="6ef5b3e5-9510-4ed8-a5f0-e6d9fa8b43f8" providerId="ADAL" clId="{191FDDE6-A308-43E8-A875-B3526A7725A5}" dt="2026-05-08T20:36:09.354" v="968" actId="255"/>
          <ac:spMkLst>
            <pc:docMk/>
            <pc:sldMk cId="3264661923" sldId="2147474260"/>
            <ac:spMk id="4" creationId="{0E55B4D3-EC49-B2BC-C847-C28B93B74C79}"/>
          </ac:spMkLst>
        </pc:spChg>
        <pc:spChg chg="mod topLvl">
          <ac:chgData name="Claire Griffiths, MD, MPH" userId="6ef5b3e5-9510-4ed8-a5f0-e6d9fa8b43f8" providerId="ADAL" clId="{191FDDE6-A308-43E8-A875-B3526A7725A5}" dt="2026-05-08T20:37:16.193" v="1040" actId="14100"/>
          <ac:spMkLst>
            <pc:docMk/>
            <pc:sldMk cId="3264661923" sldId="2147474260"/>
            <ac:spMk id="12" creationId="{4A48A136-F1C8-DCFA-21DA-D0DFE1256CFB}"/>
          </ac:spMkLst>
        </pc:spChg>
        <pc:spChg chg="mod topLvl">
          <ac:chgData name="Claire Griffiths, MD, MPH" userId="6ef5b3e5-9510-4ed8-a5f0-e6d9fa8b43f8" providerId="ADAL" clId="{191FDDE6-A308-43E8-A875-B3526A7725A5}" dt="2026-05-08T20:38:19.132" v="1072" actId="1036"/>
          <ac:spMkLst>
            <pc:docMk/>
            <pc:sldMk cId="3264661923" sldId="2147474260"/>
            <ac:spMk id="13" creationId="{26265230-3FFB-C995-74DB-9F2660831F94}"/>
          </ac:spMkLst>
        </pc:spChg>
        <pc:picChg chg="add mod">
          <ac:chgData name="Claire Griffiths, MD, MPH" userId="6ef5b3e5-9510-4ed8-a5f0-e6d9fa8b43f8" providerId="ADAL" clId="{191FDDE6-A308-43E8-A875-B3526A7725A5}" dt="2026-05-08T20:36:23.512" v="970"/>
          <ac:picMkLst>
            <pc:docMk/>
            <pc:sldMk cId="3264661923" sldId="2147474260"/>
            <ac:picMk id="7" creationId="{EADD533D-8EE3-2BE6-16F4-8AE40441AFE9}"/>
          </ac:picMkLst>
        </pc:picChg>
        <pc:picChg chg="mod topLvl">
          <ac:chgData name="Claire Griffiths, MD, MPH" userId="6ef5b3e5-9510-4ed8-a5f0-e6d9fa8b43f8" providerId="ADAL" clId="{191FDDE6-A308-43E8-A875-B3526A7725A5}" dt="2026-05-08T20:37:31.064" v="1047" actId="1076"/>
          <ac:picMkLst>
            <pc:docMk/>
            <pc:sldMk cId="3264661923" sldId="2147474260"/>
            <ac:picMk id="14" creationId="{F856BDC1-6DAC-B65A-D730-0243F1434A62}"/>
          </ac:picMkLst>
        </pc:picChg>
      </pc:sldChg>
      <pc:sldChg chg="addSp delSp modSp mod modNotesTx">
        <pc:chgData name="Claire Griffiths, MD, MPH" userId="6ef5b3e5-9510-4ed8-a5f0-e6d9fa8b43f8" providerId="ADAL" clId="{191FDDE6-A308-43E8-A875-B3526A7725A5}" dt="2026-05-08T19:43:50.228" v="227" actId="14100"/>
        <pc:sldMkLst>
          <pc:docMk/>
          <pc:sldMk cId="3518201832" sldId="2147474261"/>
        </pc:sldMkLst>
        <pc:spChg chg="mod">
          <ac:chgData name="Claire Griffiths, MD, MPH" userId="6ef5b3e5-9510-4ed8-a5f0-e6d9fa8b43f8" providerId="ADAL" clId="{191FDDE6-A308-43E8-A875-B3526A7725A5}" dt="2026-05-08T19:42:08.108" v="162" actId="14100"/>
          <ac:spMkLst>
            <pc:docMk/>
            <pc:sldMk cId="3518201832" sldId="2147474261"/>
            <ac:spMk id="2" creationId="{C5566C83-C26E-0EFE-4B52-FB91313FD5FA}"/>
          </ac:spMkLst>
        </pc:spChg>
        <pc:spChg chg="mod">
          <ac:chgData name="Claire Griffiths, MD, MPH" userId="6ef5b3e5-9510-4ed8-a5f0-e6d9fa8b43f8" providerId="ADAL" clId="{191FDDE6-A308-43E8-A875-B3526A7725A5}" dt="2026-05-08T19:42:12.789" v="163" actId="255"/>
          <ac:spMkLst>
            <pc:docMk/>
            <pc:sldMk cId="3518201832" sldId="2147474261"/>
            <ac:spMk id="4" creationId="{DB46C8DF-234E-7AEF-145C-9C254FB2A25D}"/>
          </ac:spMkLst>
        </pc:spChg>
        <pc:spChg chg="mod">
          <ac:chgData name="Claire Griffiths, MD, MPH" userId="6ef5b3e5-9510-4ed8-a5f0-e6d9fa8b43f8" providerId="ADAL" clId="{191FDDE6-A308-43E8-A875-B3526A7725A5}" dt="2026-05-08T19:43:50.228" v="227" actId="14100"/>
          <ac:spMkLst>
            <pc:docMk/>
            <pc:sldMk cId="3518201832" sldId="2147474261"/>
            <ac:spMk id="12" creationId="{BCAEBED4-C9C6-8A27-7E02-EA1259ACDAA8}"/>
          </ac:spMkLst>
        </pc:spChg>
        <pc:spChg chg="mod">
          <ac:chgData name="Claire Griffiths, MD, MPH" userId="6ef5b3e5-9510-4ed8-a5f0-e6d9fa8b43f8" providerId="ADAL" clId="{191FDDE6-A308-43E8-A875-B3526A7725A5}" dt="2026-05-08T19:42:40.569" v="192" actId="1035"/>
          <ac:spMkLst>
            <pc:docMk/>
            <pc:sldMk cId="3518201832" sldId="2147474261"/>
            <ac:spMk id="14" creationId="{91F714F4-A475-9F02-AEE2-4A7F85A7C6C5}"/>
          </ac:spMkLst>
        </pc:spChg>
        <pc:picChg chg="add mod">
          <ac:chgData name="Claire Griffiths, MD, MPH" userId="6ef5b3e5-9510-4ed8-a5f0-e6d9fa8b43f8" providerId="ADAL" clId="{191FDDE6-A308-43E8-A875-B3526A7725A5}" dt="2026-05-08T19:42:22.450" v="165"/>
          <ac:picMkLst>
            <pc:docMk/>
            <pc:sldMk cId="3518201832" sldId="2147474261"/>
            <ac:picMk id="5" creationId="{BCEDACE9-A8BF-7C6E-FCF4-7D576C1CEA87}"/>
          </ac:picMkLst>
        </pc:picChg>
      </pc:sldChg>
      <pc:sldChg chg="addSp delSp modSp mod">
        <pc:chgData name="Claire Griffiths, MD, MPH" userId="6ef5b3e5-9510-4ed8-a5f0-e6d9fa8b43f8" providerId="ADAL" clId="{191FDDE6-A308-43E8-A875-B3526A7725A5}" dt="2026-05-08T20:30:22.275" v="949" actId="1076"/>
        <pc:sldMkLst>
          <pc:docMk/>
          <pc:sldMk cId="376909094" sldId="2147474262"/>
        </pc:sldMkLst>
        <pc:spChg chg="mod">
          <ac:chgData name="Claire Griffiths, MD, MPH" userId="6ef5b3e5-9510-4ed8-a5f0-e6d9fa8b43f8" providerId="ADAL" clId="{191FDDE6-A308-43E8-A875-B3526A7725A5}" dt="2026-05-08T20:29:11.987" v="932" actId="14100"/>
          <ac:spMkLst>
            <pc:docMk/>
            <pc:sldMk cId="376909094" sldId="2147474262"/>
            <ac:spMk id="2" creationId="{0D8D1E8A-723D-7B0D-A815-3D832D16B2E5}"/>
          </ac:spMkLst>
        </pc:spChg>
        <pc:spChg chg="mod">
          <ac:chgData name="Claire Griffiths, MD, MPH" userId="6ef5b3e5-9510-4ed8-a5f0-e6d9fa8b43f8" providerId="ADAL" clId="{191FDDE6-A308-43E8-A875-B3526A7725A5}" dt="2026-05-08T20:29:27.067" v="935" actId="255"/>
          <ac:spMkLst>
            <pc:docMk/>
            <pc:sldMk cId="376909094" sldId="2147474262"/>
            <ac:spMk id="4" creationId="{26DCBE10-AE56-7544-6F6E-A406BF6B3DE3}"/>
          </ac:spMkLst>
        </pc:spChg>
        <pc:spChg chg="mod">
          <ac:chgData name="Claire Griffiths, MD, MPH" userId="6ef5b3e5-9510-4ed8-a5f0-e6d9fa8b43f8" providerId="ADAL" clId="{191FDDE6-A308-43E8-A875-B3526A7725A5}" dt="2026-05-08T20:29:35.547" v="936" actId="164"/>
          <ac:spMkLst>
            <pc:docMk/>
            <pc:sldMk cId="376909094" sldId="2147474262"/>
            <ac:spMk id="13" creationId="{94AB3296-0F79-B9E2-536C-3D5D1BF467C2}"/>
          </ac:spMkLst>
        </pc:spChg>
        <pc:spChg chg="mod ord">
          <ac:chgData name="Claire Griffiths, MD, MPH" userId="6ef5b3e5-9510-4ed8-a5f0-e6d9fa8b43f8" providerId="ADAL" clId="{191FDDE6-A308-43E8-A875-B3526A7725A5}" dt="2026-05-08T20:30:09.567" v="948" actId="164"/>
          <ac:spMkLst>
            <pc:docMk/>
            <pc:sldMk cId="376909094" sldId="2147474262"/>
            <ac:spMk id="15" creationId="{B2FA1163-AAD3-41CA-2EAC-F044A40DE5C8}"/>
          </ac:spMkLst>
        </pc:spChg>
        <pc:spChg chg="mod">
          <ac:chgData name="Claire Griffiths, MD, MPH" userId="6ef5b3e5-9510-4ed8-a5f0-e6d9fa8b43f8" providerId="ADAL" clId="{191FDDE6-A308-43E8-A875-B3526A7725A5}" dt="2026-05-08T20:29:35.547" v="936" actId="164"/>
          <ac:spMkLst>
            <pc:docMk/>
            <pc:sldMk cId="376909094" sldId="2147474262"/>
            <ac:spMk id="16" creationId="{E79A3AA0-515D-BA11-7C9F-E1B78492305D}"/>
          </ac:spMkLst>
        </pc:spChg>
        <pc:grpChg chg="add mod">
          <ac:chgData name="Claire Griffiths, MD, MPH" userId="6ef5b3e5-9510-4ed8-a5f0-e6d9fa8b43f8" providerId="ADAL" clId="{191FDDE6-A308-43E8-A875-B3526A7725A5}" dt="2026-05-08T20:30:09.567" v="948" actId="164"/>
          <ac:grpSpMkLst>
            <pc:docMk/>
            <pc:sldMk cId="376909094" sldId="2147474262"/>
            <ac:grpSpMk id="6" creationId="{D974C8BF-B1EB-54B7-6C3F-62FAFE964FAE}"/>
          </ac:grpSpMkLst>
        </pc:grpChg>
        <pc:grpChg chg="add mod">
          <ac:chgData name="Claire Griffiths, MD, MPH" userId="6ef5b3e5-9510-4ed8-a5f0-e6d9fa8b43f8" providerId="ADAL" clId="{191FDDE6-A308-43E8-A875-B3526A7725A5}" dt="2026-05-08T20:30:22.275" v="949" actId="1076"/>
          <ac:grpSpMkLst>
            <pc:docMk/>
            <pc:sldMk cId="376909094" sldId="2147474262"/>
            <ac:grpSpMk id="7" creationId="{C4164DB7-A4B3-D601-95B2-2F84C9542BE7}"/>
          </ac:grpSpMkLst>
        </pc:grpChg>
        <pc:picChg chg="add mod">
          <ac:chgData name="Claire Griffiths, MD, MPH" userId="6ef5b3e5-9510-4ed8-a5f0-e6d9fa8b43f8" providerId="ADAL" clId="{191FDDE6-A308-43E8-A875-B3526A7725A5}" dt="2026-05-08T20:29:21.481" v="934"/>
          <ac:picMkLst>
            <pc:docMk/>
            <pc:sldMk cId="376909094" sldId="2147474262"/>
            <ac:picMk id="5" creationId="{3538F91D-A36F-7C70-BB47-4BBF2C0E2CB6}"/>
          </ac:picMkLst>
        </pc:picChg>
        <pc:picChg chg="mod">
          <ac:chgData name="Claire Griffiths, MD, MPH" userId="6ef5b3e5-9510-4ed8-a5f0-e6d9fa8b43f8" providerId="ADAL" clId="{191FDDE6-A308-43E8-A875-B3526A7725A5}" dt="2026-05-08T20:29:35.547" v="936" actId="164"/>
          <ac:picMkLst>
            <pc:docMk/>
            <pc:sldMk cId="376909094" sldId="2147474262"/>
            <ac:picMk id="32" creationId="{5224461D-EF11-BF08-6476-8BCEB569AED9}"/>
          </ac:picMkLst>
        </pc:picChg>
      </pc:sldChg>
      <pc:sldChg chg="addSp delSp modSp mod">
        <pc:chgData name="Claire Griffiths, MD, MPH" userId="6ef5b3e5-9510-4ed8-a5f0-e6d9fa8b43f8" providerId="ADAL" clId="{191FDDE6-A308-43E8-A875-B3526A7725A5}" dt="2026-05-19T18:27:29.509" v="1131" actId="478"/>
        <pc:sldMkLst>
          <pc:docMk/>
          <pc:sldMk cId="3823979916" sldId="2147474265"/>
        </pc:sldMkLst>
        <pc:spChg chg="mod">
          <ac:chgData name="Claire Griffiths, MD, MPH" userId="6ef5b3e5-9510-4ed8-a5f0-e6d9fa8b43f8" providerId="ADAL" clId="{191FDDE6-A308-43E8-A875-B3526A7725A5}" dt="2026-05-08T20:06:58.045" v="416" actId="14100"/>
          <ac:spMkLst>
            <pc:docMk/>
            <pc:sldMk cId="3823979916" sldId="2147474265"/>
            <ac:spMk id="2" creationId="{108283C7-390D-F87C-D5E6-45F00E9B849E}"/>
          </ac:spMkLst>
        </pc:spChg>
        <pc:spChg chg="mod">
          <ac:chgData name="Claire Griffiths, MD, MPH" userId="6ef5b3e5-9510-4ed8-a5f0-e6d9fa8b43f8" providerId="ADAL" clId="{191FDDE6-A308-43E8-A875-B3526A7725A5}" dt="2026-05-08T20:06:46.708" v="414" actId="255"/>
          <ac:spMkLst>
            <pc:docMk/>
            <pc:sldMk cId="3823979916" sldId="2147474265"/>
            <ac:spMk id="4" creationId="{C3B76013-8BE7-4F77-5CED-21BA1AB93D3C}"/>
          </ac:spMkLst>
        </pc:spChg>
        <pc:spChg chg="mod">
          <ac:chgData name="Claire Griffiths, MD, MPH" userId="6ef5b3e5-9510-4ed8-a5f0-e6d9fa8b43f8" providerId="ADAL" clId="{191FDDE6-A308-43E8-A875-B3526A7725A5}" dt="2026-05-08T20:14:00.112" v="605" actId="14100"/>
          <ac:spMkLst>
            <pc:docMk/>
            <pc:sldMk cId="3823979916" sldId="2147474265"/>
            <ac:spMk id="6" creationId="{1B90CB96-7498-B397-8AA1-A46D7EB94425}"/>
          </ac:spMkLst>
        </pc:spChg>
        <pc:spChg chg="mod">
          <ac:chgData name="Claire Griffiths, MD, MPH" userId="6ef5b3e5-9510-4ed8-a5f0-e6d9fa8b43f8" providerId="ADAL" clId="{191FDDE6-A308-43E8-A875-B3526A7725A5}" dt="2026-05-08T20:14:08.563" v="613" actId="1038"/>
          <ac:spMkLst>
            <pc:docMk/>
            <pc:sldMk cId="3823979916" sldId="2147474265"/>
            <ac:spMk id="7" creationId="{6C378516-339D-E3FA-5CEA-906C6D1FAA25}"/>
          </ac:spMkLst>
        </pc:spChg>
        <pc:spChg chg="mod">
          <ac:chgData name="Claire Griffiths, MD, MPH" userId="6ef5b3e5-9510-4ed8-a5f0-e6d9fa8b43f8" providerId="ADAL" clId="{191FDDE6-A308-43E8-A875-B3526A7725A5}" dt="2026-05-08T20:12:33.865" v="541" actId="14100"/>
          <ac:spMkLst>
            <pc:docMk/>
            <pc:sldMk cId="3823979916" sldId="2147474265"/>
            <ac:spMk id="11" creationId="{110260D5-2A3A-0CDB-31F5-325339811D46}"/>
          </ac:spMkLst>
        </pc:spChg>
        <pc:spChg chg="mod">
          <ac:chgData name="Claire Griffiths, MD, MPH" userId="6ef5b3e5-9510-4ed8-a5f0-e6d9fa8b43f8" providerId="ADAL" clId="{191FDDE6-A308-43E8-A875-B3526A7725A5}" dt="2026-05-08T20:13:09.830" v="584" actId="1035"/>
          <ac:spMkLst>
            <pc:docMk/>
            <pc:sldMk cId="3823979916" sldId="2147474265"/>
            <ac:spMk id="12" creationId="{CA70EE2B-0D29-E87F-A928-6E9EC7FD6C61}"/>
          </ac:spMkLst>
        </pc:spChg>
        <pc:spChg chg="add mod">
          <ac:chgData name="Claire Griffiths, MD, MPH" userId="6ef5b3e5-9510-4ed8-a5f0-e6d9fa8b43f8" providerId="ADAL" clId="{191FDDE6-A308-43E8-A875-B3526A7725A5}" dt="2026-05-08T20:09:44.064" v="475" actId="2085"/>
          <ac:spMkLst>
            <pc:docMk/>
            <pc:sldMk cId="3823979916" sldId="2147474265"/>
            <ac:spMk id="15" creationId="{C27B1029-D787-F252-461F-2C3574D4B479}"/>
          </ac:spMkLst>
        </pc:spChg>
        <pc:spChg chg="mod">
          <ac:chgData name="Claire Griffiths, MD, MPH" userId="6ef5b3e5-9510-4ed8-a5f0-e6d9fa8b43f8" providerId="ADAL" clId="{191FDDE6-A308-43E8-A875-B3526A7725A5}" dt="2026-05-08T20:12:50.252" v="546" actId="1036"/>
          <ac:spMkLst>
            <pc:docMk/>
            <pc:sldMk cId="3823979916" sldId="2147474265"/>
            <ac:spMk id="16" creationId="{98F4AEEA-3F61-F952-0308-698790EA5017}"/>
          </ac:spMkLst>
        </pc:spChg>
        <pc:spChg chg="mod">
          <ac:chgData name="Claire Griffiths, MD, MPH" userId="6ef5b3e5-9510-4ed8-a5f0-e6d9fa8b43f8" providerId="ADAL" clId="{191FDDE6-A308-43E8-A875-B3526A7725A5}" dt="2026-05-08T20:13:01.663" v="578" actId="1036"/>
          <ac:spMkLst>
            <pc:docMk/>
            <pc:sldMk cId="3823979916" sldId="2147474265"/>
            <ac:spMk id="17" creationId="{A790635E-4281-D676-F3BD-5AB7ED9DDD69}"/>
          </ac:spMkLst>
        </pc:spChg>
        <pc:spChg chg="ord">
          <ac:chgData name="Claire Griffiths, MD, MPH" userId="6ef5b3e5-9510-4ed8-a5f0-e6d9fa8b43f8" providerId="ADAL" clId="{191FDDE6-A308-43E8-A875-B3526A7725A5}" dt="2026-05-08T20:10:32.907" v="482" actId="166"/>
          <ac:spMkLst>
            <pc:docMk/>
            <pc:sldMk cId="3823979916" sldId="2147474265"/>
            <ac:spMk id="19" creationId="{1E54BF92-AEC4-3E34-17FA-FBFE81437A38}"/>
          </ac:spMkLst>
        </pc:spChg>
        <pc:spChg chg="mod">
          <ac:chgData name="Claire Griffiths, MD, MPH" userId="6ef5b3e5-9510-4ed8-a5f0-e6d9fa8b43f8" providerId="ADAL" clId="{191FDDE6-A308-43E8-A875-B3526A7725A5}" dt="2026-05-08T20:13:31.072" v="585" actId="14100"/>
          <ac:spMkLst>
            <pc:docMk/>
            <pc:sldMk cId="3823979916" sldId="2147474265"/>
            <ac:spMk id="21" creationId="{EA14046E-608E-0327-7E24-8BFBB18E9636}"/>
          </ac:spMkLst>
        </pc:spChg>
        <pc:spChg chg="mod">
          <ac:chgData name="Claire Griffiths, MD, MPH" userId="6ef5b3e5-9510-4ed8-a5f0-e6d9fa8b43f8" providerId="ADAL" clId="{191FDDE6-A308-43E8-A875-B3526A7725A5}" dt="2026-05-08T20:13:40.919" v="604" actId="1036"/>
          <ac:spMkLst>
            <pc:docMk/>
            <pc:sldMk cId="3823979916" sldId="2147474265"/>
            <ac:spMk id="22" creationId="{D225E16A-59F5-B617-0654-BA5A6B64A192}"/>
          </ac:spMkLst>
        </pc:spChg>
        <pc:spChg chg="mod">
          <ac:chgData name="Claire Griffiths, MD, MPH" userId="6ef5b3e5-9510-4ed8-a5f0-e6d9fa8b43f8" providerId="ADAL" clId="{191FDDE6-A308-43E8-A875-B3526A7725A5}" dt="2026-05-08T20:07:59.945" v="426" actId="164"/>
          <ac:spMkLst>
            <pc:docMk/>
            <pc:sldMk cId="3823979916" sldId="2147474265"/>
            <ac:spMk id="40" creationId="{003A7F1A-BA11-8C31-19E0-A811DD6B8024}"/>
          </ac:spMkLst>
        </pc:spChg>
        <pc:spChg chg="mod">
          <ac:chgData name="Claire Griffiths, MD, MPH" userId="6ef5b3e5-9510-4ed8-a5f0-e6d9fa8b43f8" providerId="ADAL" clId="{191FDDE6-A308-43E8-A875-B3526A7725A5}" dt="2026-05-08T20:07:59.945" v="426" actId="164"/>
          <ac:spMkLst>
            <pc:docMk/>
            <pc:sldMk cId="3823979916" sldId="2147474265"/>
            <ac:spMk id="41" creationId="{4EED8B30-B479-3480-2BA0-0EECED13E909}"/>
          </ac:spMkLst>
        </pc:spChg>
        <pc:spChg chg="mod">
          <ac:chgData name="Claire Griffiths, MD, MPH" userId="6ef5b3e5-9510-4ed8-a5f0-e6d9fa8b43f8" providerId="ADAL" clId="{191FDDE6-A308-43E8-A875-B3526A7725A5}" dt="2026-05-08T20:07:59.945" v="426" actId="164"/>
          <ac:spMkLst>
            <pc:docMk/>
            <pc:sldMk cId="3823979916" sldId="2147474265"/>
            <ac:spMk id="42" creationId="{81973662-3FCE-32D8-A7C8-10CED33A1547}"/>
          </ac:spMkLst>
        </pc:spChg>
        <pc:spChg chg="mod topLvl">
          <ac:chgData name="Claire Griffiths, MD, MPH" userId="6ef5b3e5-9510-4ed8-a5f0-e6d9fa8b43f8" providerId="ADAL" clId="{191FDDE6-A308-43E8-A875-B3526A7725A5}" dt="2026-05-08T20:14:28.222" v="621" actId="1037"/>
          <ac:spMkLst>
            <pc:docMk/>
            <pc:sldMk cId="3823979916" sldId="2147474265"/>
            <ac:spMk id="43" creationId="{00000000-0000-0000-0000-000000000000}"/>
          </ac:spMkLst>
        </pc:spChg>
        <pc:spChg chg="mod topLvl">
          <ac:chgData name="Claire Griffiths, MD, MPH" userId="6ef5b3e5-9510-4ed8-a5f0-e6d9fa8b43f8" providerId="ADAL" clId="{191FDDE6-A308-43E8-A875-B3526A7725A5}" dt="2026-05-08T20:14:28.222" v="621" actId="1037"/>
          <ac:spMkLst>
            <pc:docMk/>
            <pc:sldMk cId="3823979916" sldId="2147474265"/>
            <ac:spMk id="44" creationId="{299E097A-80CF-4826-D652-3BAE4E6BCB35}"/>
          </ac:spMkLst>
        </pc:spChg>
        <pc:spChg chg="del">
          <ac:chgData name="Claire Griffiths, MD, MPH" userId="6ef5b3e5-9510-4ed8-a5f0-e6d9fa8b43f8" providerId="ADAL" clId="{191FDDE6-A308-43E8-A875-B3526A7725A5}" dt="2026-05-19T18:27:29.509" v="1131" actId="478"/>
          <ac:spMkLst>
            <pc:docMk/>
            <pc:sldMk cId="3823979916" sldId="2147474265"/>
            <ac:spMk id="45" creationId="{705262DA-A017-4436-377C-CC2DDCFCC113}"/>
          </ac:spMkLst>
        </pc:spChg>
        <pc:spChg chg="mod topLvl">
          <ac:chgData name="Claire Griffiths, MD, MPH" userId="6ef5b3e5-9510-4ed8-a5f0-e6d9fa8b43f8" providerId="ADAL" clId="{191FDDE6-A308-43E8-A875-B3526A7725A5}" dt="2026-05-08T20:11:41.115" v="525" actId="1037"/>
          <ac:spMkLst>
            <pc:docMk/>
            <pc:sldMk cId="3823979916" sldId="2147474265"/>
            <ac:spMk id="59" creationId="{8E3B7537-D031-9078-A9C6-3BE02717BA95}"/>
          </ac:spMkLst>
        </pc:spChg>
        <pc:grpChg chg="add mod">
          <ac:chgData name="Claire Griffiths, MD, MPH" userId="6ef5b3e5-9510-4ed8-a5f0-e6d9fa8b43f8" providerId="ADAL" clId="{191FDDE6-A308-43E8-A875-B3526A7725A5}" dt="2026-05-08T20:08:32.553" v="461" actId="1036"/>
          <ac:grpSpMkLst>
            <pc:docMk/>
            <pc:sldMk cId="3823979916" sldId="2147474265"/>
            <ac:grpSpMk id="10" creationId="{E5B21ECC-1346-0219-6D2D-B6BDCFFE98D1}"/>
          </ac:grpSpMkLst>
        </pc:grpChg>
        <pc:grpChg chg="mod">
          <ac:chgData name="Claire Griffiths, MD, MPH" userId="6ef5b3e5-9510-4ed8-a5f0-e6d9fa8b43f8" providerId="ADAL" clId="{191FDDE6-A308-43E8-A875-B3526A7725A5}" dt="2026-05-08T20:07:59.945" v="426" actId="164"/>
          <ac:grpSpMkLst>
            <pc:docMk/>
            <pc:sldMk cId="3823979916" sldId="2147474265"/>
            <ac:grpSpMk id="30" creationId="{53F61B13-BEC3-D5CD-BFF2-6EBA56B74ED9}"/>
          </ac:grpSpMkLst>
        </pc:grpChg>
        <pc:grpChg chg="mod">
          <ac:chgData name="Claire Griffiths, MD, MPH" userId="6ef5b3e5-9510-4ed8-a5f0-e6d9fa8b43f8" providerId="ADAL" clId="{191FDDE6-A308-43E8-A875-B3526A7725A5}" dt="2026-05-08T20:07:59.945" v="426" actId="164"/>
          <ac:grpSpMkLst>
            <pc:docMk/>
            <pc:sldMk cId="3823979916" sldId="2147474265"/>
            <ac:grpSpMk id="33" creationId="{268F6A79-6F10-1AB2-8AD1-792B8D64C581}"/>
          </ac:grpSpMkLst>
        </pc:grpChg>
        <pc:grpChg chg="mod">
          <ac:chgData name="Claire Griffiths, MD, MPH" userId="6ef5b3e5-9510-4ed8-a5f0-e6d9fa8b43f8" providerId="ADAL" clId="{191FDDE6-A308-43E8-A875-B3526A7725A5}" dt="2026-05-08T20:07:59.945" v="426" actId="164"/>
          <ac:grpSpMkLst>
            <pc:docMk/>
            <pc:sldMk cId="3823979916" sldId="2147474265"/>
            <ac:grpSpMk id="35" creationId="{6A835F4D-BBFF-4A94-687F-B8AFFC92600F}"/>
          </ac:grpSpMkLst>
        </pc:grpChg>
        <pc:grpChg chg="mod">
          <ac:chgData name="Claire Griffiths, MD, MPH" userId="6ef5b3e5-9510-4ed8-a5f0-e6d9fa8b43f8" providerId="ADAL" clId="{191FDDE6-A308-43E8-A875-B3526A7725A5}" dt="2026-05-08T20:07:59.945" v="426" actId="164"/>
          <ac:grpSpMkLst>
            <pc:docMk/>
            <pc:sldMk cId="3823979916" sldId="2147474265"/>
            <ac:grpSpMk id="36" creationId="{00137BCF-BFCE-1118-8F58-93E53287D0A3}"/>
          </ac:grpSpMkLst>
        </pc:grpChg>
        <pc:picChg chg="mod">
          <ac:chgData name="Claire Griffiths, MD, MPH" userId="6ef5b3e5-9510-4ed8-a5f0-e6d9fa8b43f8" providerId="ADAL" clId="{191FDDE6-A308-43E8-A875-B3526A7725A5}" dt="2026-05-08T20:21:30.647" v="698" actId="14100"/>
          <ac:picMkLst>
            <pc:docMk/>
            <pc:sldMk cId="3823979916" sldId="2147474265"/>
            <ac:picMk id="3" creationId="{2AD1350E-C17B-D63C-E2F0-2E6207189943}"/>
          </ac:picMkLst>
        </pc:picChg>
        <pc:picChg chg="mod topLvl">
          <ac:chgData name="Claire Griffiths, MD, MPH" userId="6ef5b3e5-9510-4ed8-a5f0-e6d9fa8b43f8" providerId="ADAL" clId="{191FDDE6-A308-43E8-A875-B3526A7725A5}" dt="2026-05-08T20:11:08.274" v="489" actId="165"/>
          <ac:picMkLst>
            <pc:docMk/>
            <pc:sldMk cId="3823979916" sldId="2147474265"/>
            <ac:picMk id="55" creationId="{5B909447-5672-36EA-9B4E-10EFCEDB3A31}"/>
          </ac:picMkLst>
        </pc:picChg>
        <pc:picChg chg="mod ord topLvl">
          <ac:chgData name="Claire Griffiths, MD, MPH" userId="6ef5b3e5-9510-4ed8-a5f0-e6d9fa8b43f8" providerId="ADAL" clId="{191FDDE6-A308-43E8-A875-B3526A7725A5}" dt="2026-05-08T20:11:15.466" v="490" actId="167"/>
          <ac:picMkLst>
            <pc:docMk/>
            <pc:sldMk cId="3823979916" sldId="2147474265"/>
            <ac:picMk id="58" creationId="{5282F618-3645-BF67-936D-E812296A89D8}"/>
          </ac:picMkLst>
        </pc:picChg>
      </pc:sldChg>
      <pc:sldChg chg="modSp mod">
        <pc:chgData name="Claire Griffiths, MD, MPH" userId="6ef5b3e5-9510-4ed8-a5f0-e6d9fa8b43f8" providerId="ADAL" clId="{191FDDE6-A308-43E8-A875-B3526A7725A5}" dt="2026-05-11T14:16:28.970" v="1130" actId="20577"/>
        <pc:sldMkLst>
          <pc:docMk/>
          <pc:sldMk cId="778706648" sldId="2147474267"/>
        </pc:sldMkLst>
        <pc:spChg chg="mod">
          <ac:chgData name="Claire Griffiths, MD, MPH" userId="6ef5b3e5-9510-4ed8-a5f0-e6d9fa8b43f8" providerId="ADAL" clId="{191FDDE6-A308-43E8-A875-B3526A7725A5}" dt="2026-05-08T20:23:53.272" v="824" actId="14100"/>
          <ac:spMkLst>
            <pc:docMk/>
            <pc:sldMk cId="778706648" sldId="2147474267"/>
            <ac:spMk id="2" creationId="{22DFF20A-A4A4-942D-0E35-5473D50283BE}"/>
          </ac:spMkLst>
        </pc:spChg>
        <pc:spChg chg="mod">
          <ac:chgData name="Claire Griffiths, MD, MPH" userId="6ef5b3e5-9510-4ed8-a5f0-e6d9fa8b43f8" providerId="ADAL" clId="{191FDDE6-A308-43E8-A875-B3526A7725A5}" dt="2026-05-08T20:23:58.977" v="825" actId="255"/>
          <ac:spMkLst>
            <pc:docMk/>
            <pc:sldMk cId="778706648" sldId="2147474267"/>
            <ac:spMk id="4" creationId="{4047474F-C7C4-46DC-99AC-B047C8FEDA53}"/>
          </ac:spMkLst>
        </pc:spChg>
        <pc:spChg chg="mod">
          <ac:chgData name="Claire Griffiths, MD, MPH" userId="6ef5b3e5-9510-4ed8-a5f0-e6d9fa8b43f8" providerId="ADAL" clId="{191FDDE6-A308-43E8-A875-B3526A7725A5}" dt="2026-05-08T20:27:17.536" v="922" actId="20577"/>
          <ac:spMkLst>
            <pc:docMk/>
            <pc:sldMk cId="778706648" sldId="2147474267"/>
            <ac:spMk id="6" creationId="{26B0A370-1071-D97C-89C7-5858612F54FA}"/>
          </ac:spMkLst>
        </pc:spChg>
        <pc:spChg chg="mod">
          <ac:chgData name="Claire Griffiths, MD, MPH" userId="6ef5b3e5-9510-4ed8-a5f0-e6d9fa8b43f8" providerId="ADAL" clId="{191FDDE6-A308-43E8-A875-B3526A7725A5}" dt="2026-05-08T20:27:30.997" v="923" actId="14100"/>
          <ac:spMkLst>
            <pc:docMk/>
            <pc:sldMk cId="778706648" sldId="2147474267"/>
            <ac:spMk id="17" creationId="{F0438E64-F2E9-1A7F-CBB1-94EF01CDC11F}"/>
          </ac:spMkLst>
        </pc:spChg>
        <pc:spChg chg="mod">
          <ac:chgData name="Claire Griffiths, MD, MPH" userId="6ef5b3e5-9510-4ed8-a5f0-e6d9fa8b43f8" providerId="ADAL" clId="{191FDDE6-A308-43E8-A875-B3526A7725A5}" dt="2026-05-11T14:16:28.970" v="1130" actId="20577"/>
          <ac:spMkLst>
            <pc:docMk/>
            <pc:sldMk cId="778706648" sldId="2147474267"/>
            <ac:spMk id="21" creationId="{EE04E2E8-6D48-B775-ECF8-13CCF9AA9048}"/>
          </ac:spMkLst>
        </pc:spChg>
        <pc:picChg chg="mod">
          <ac:chgData name="Claire Griffiths, MD, MPH" userId="6ef5b3e5-9510-4ed8-a5f0-e6d9fa8b43f8" providerId="ADAL" clId="{191FDDE6-A308-43E8-A875-B3526A7725A5}" dt="2026-05-08T20:24:08.552" v="832" actId="1038"/>
          <ac:picMkLst>
            <pc:docMk/>
            <pc:sldMk cId="778706648" sldId="2147474267"/>
            <ac:picMk id="12" creationId="{7487EC54-61AB-C000-D9BB-456E0DAC34AF}"/>
          </ac:picMkLst>
        </pc:picChg>
      </pc:sldChg>
      <pc:sldChg chg="addSp delSp modSp mod">
        <pc:chgData name="Claire Griffiths, MD, MPH" userId="6ef5b3e5-9510-4ed8-a5f0-e6d9fa8b43f8" providerId="ADAL" clId="{191FDDE6-A308-43E8-A875-B3526A7725A5}" dt="2026-05-08T20:26:38.203" v="908" actId="1035"/>
        <pc:sldMkLst>
          <pc:docMk/>
          <pc:sldMk cId="1056313024" sldId="2147474268"/>
        </pc:sldMkLst>
        <pc:spChg chg="mod">
          <ac:chgData name="Claire Griffiths, MD, MPH" userId="6ef5b3e5-9510-4ed8-a5f0-e6d9fa8b43f8" providerId="ADAL" clId="{191FDDE6-A308-43E8-A875-B3526A7725A5}" dt="2026-05-08T20:21:02.047" v="694" actId="14100"/>
          <ac:spMkLst>
            <pc:docMk/>
            <pc:sldMk cId="1056313024" sldId="2147474268"/>
            <ac:spMk id="2" creationId="{EC51F93D-965F-D020-9E51-7C2D4716875A}"/>
          </ac:spMkLst>
        </pc:spChg>
        <pc:spChg chg="mod">
          <ac:chgData name="Claire Griffiths, MD, MPH" userId="6ef5b3e5-9510-4ed8-a5f0-e6d9fa8b43f8" providerId="ADAL" clId="{191FDDE6-A308-43E8-A875-B3526A7725A5}" dt="2026-05-08T20:21:08.503" v="695" actId="255"/>
          <ac:spMkLst>
            <pc:docMk/>
            <pc:sldMk cId="1056313024" sldId="2147474268"/>
            <ac:spMk id="4" creationId="{51D397FD-3EC5-2FAA-998D-D01ABF7E3D77}"/>
          </ac:spMkLst>
        </pc:spChg>
        <pc:spChg chg="mod">
          <ac:chgData name="Claire Griffiths, MD, MPH" userId="6ef5b3e5-9510-4ed8-a5f0-e6d9fa8b43f8" providerId="ADAL" clId="{191FDDE6-A308-43E8-A875-B3526A7725A5}" dt="2026-05-08T20:26:38.203" v="908" actId="1035"/>
          <ac:spMkLst>
            <pc:docMk/>
            <pc:sldMk cId="1056313024" sldId="2147474268"/>
            <ac:spMk id="12" creationId="{103D65E5-DB39-4C80-15AB-930155A90E2A}"/>
          </ac:spMkLst>
        </pc:spChg>
        <pc:spChg chg="add mod">
          <ac:chgData name="Claire Griffiths, MD, MPH" userId="6ef5b3e5-9510-4ed8-a5f0-e6d9fa8b43f8" providerId="ADAL" clId="{191FDDE6-A308-43E8-A875-B3526A7725A5}" dt="2026-05-08T20:26:27.825" v="905" actId="1036"/>
          <ac:spMkLst>
            <pc:docMk/>
            <pc:sldMk cId="1056313024" sldId="2147474268"/>
            <ac:spMk id="13" creationId="{1DAB1A4A-A615-185A-6512-60E609A667FC}"/>
          </ac:spMkLst>
        </pc:spChg>
        <pc:spChg chg="mod topLvl">
          <ac:chgData name="Claire Griffiths, MD, MPH" userId="6ef5b3e5-9510-4ed8-a5f0-e6d9fa8b43f8" providerId="ADAL" clId="{191FDDE6-A308-43E8-A875-B3526A7725A5}" dt="2026-05-08T20:25:35.548" v="855" actId="14100"/>
          <ac:spMkLst>
            <pc:docMk/>
            <pc:sldMk cId="1056313024" sldId="2147474268"/>
            <ac:spMk id="17" creationId="{2A0D8F05-9915-1E99-602C-E2B453EADDA6}"/>
          </ac:spMkLst>
        </pc:spChg>
        <pc:spChg chg="mod topLvl">
          <ac:chgData name="Claire Griffiths, MD, MPH" userId="6ef5b3e5-9510-4ed8-a5f0-e6d9fa8b43f8" providerId="ADAL" clId="{191FDDE6-A308-43E8-A875-B3526A7725A5}" dt="2026-05-08T20:25:28.768" v="853" actId="14100"/>
          <ac:spMkLst>
            <pc:docMk/>
            <pc:sldMk cId="1056313024" sldId="2147474268"/>
            <ac:spMk id="21" creationId="{1DAE2203-D972-B97F-6DA9-DE2E7F9D7D85}"/>
          </ac:spMkLst>
        </pc:spChg>
        <pc:picChg chg="add mod">
          <ac:chgData name="Claire Griffiths, MD, MPH" userId="6ef5b3e5-9510-4ed8-a5f0-e6d9fa8b43f8" providerId="ADAL" clId="{191FDDE6-A308-43E8-A875-B3526A7725A5}" dt="2026-05-08T20:21:38.593" v="700"/>
          <ac:picMkLst>
            <pc:docMk/>
            <pc:sldMk cId="1056313024" sldId="2147474268"/>
            <ac:picMk id="7" creationId="{7902A701-CF86-F04C-C601-696C0A42C06D}"/>
          </ac:picMkLst>
        </pc:picChg>
        <pc:picChg chg="add mod topLvl">
          <ac:chgData name="Claire Griffiths, MD, MPH" userId="6ef5b3e5-9510-4ed8-a5f0-e6d9fa8b43f8" providerId="ADAL" clId="{191FDDE6-A308-43E8-A875-B3526A7725A5}" dt="2026-05-08T20:25:28.768" v="853" actId="14100"/>
          <ac:picMkLst>
            <pc:docMk/>
            <pc:sldMk cId="1056313024" sldId="2147474268"/>
            <ac:picMk id="8" creationId="{CD1BD626-37FD-B783-FC0F-9FB6785BD2E1}"/>
          </ac:picMkLst>
        </pc:picChg>
        <pc:picChg chg="mod">
          <ac:chgData name="Claire Griffiths, MD, MPH" userId="6ef5b3e5-9510-4ed8-a5f0-e6d9fa8b43f8" providerId="ADAL" clId="{191FDDE6-A308-43E8-A875-B3526A7725A5}" dt="2026-05-08T20:25:44.139" v="856" actId="1076"/>
          <ac:picMkLst>
            <pc:docMk/>
            <pc:sldMk cId="1056313024" sldId="2147474268"/>
            <ac:picMk id="84" creationId="{26DDCA37-6A52-1D74-1102-8B8C32418144}"/>
          </ac:picMkLst>
        </pc:picChg>
      </pc:sldChg>
      <pc:sldChg chg="addSp delSp modSp mod">
        <pc:chgData name="Claire Griffiths, MD, MPH" userId="6ef5b3e5-9510-4ed8-a5f0-e6d9fa8b43f8" providerId="ADAL" clId="{191FDDE6-A308-43E8-A875-B3526A7725A5}" dt="2026-05-08T20:31:25.059" v="957" actId="1076"/>
        <pc:sldMkLst>
          <pc:docMk/>
          <pc:sldMk cId="1499736600" sldId="2147474270"/>
        </pc:sldMkLst>
        <pc:spChg chg="mod">
          <ac:chgData name="Claire Griffiths, MD, MPH" userId="6ef5b3e5-9510-4ed8-a5f0-e6d9fa8b43f8" providerId="ADAL" clId="{191FDDE6-A308-43E8-A875-B3526A7725A5}" dt="2026-05-08T20:30:41.670" v="951" actId="14100"/>
          <ac:spMkLst>
            <pc:docMk/>
            <pc:sldMk cId="1499736600" sldId="2147474270"/>
            <ac:spMk id="2" creationId="{018A3A0E-7C25-7594-2D2E-0FF2329D982C}"/>
          </ac:spMkLst>
        </pc:spChg>
        <pc:spChg chg="mod">
          <ac:chgData name="Claire Griffiths, MD, MPH" userId="6ef5b3e5-9510-4ed8-a5f0-e6d9fa8b43f8" providerId="ADAL" clId="{191FDDE6-A308-43E8-A875-B3526A7725A5}" dt="2026-05-08T20:30:37.218" v="950" actId="255"/>
          <ac:spMkLst>
            <pc:docMk/>
            <pc:sldMk cId="1499736600" sldId="2147474270"/>
            <ac:spMk id="4" creationId="{538F56D6-C107-D4AE-D9BE-599055C7414B}"/>
          </ac:spMkLst>
        </pc:spChg>
        <pc:spChg chg="mod">
          <ac:chgData name="Claire Griffiths, MD, MPH" userId="6ef5b3e5-9510-4ed8-a5f0-e6d9fa8b43f8" providerId="ADAL" clId="{191FDDE6-A308-43E8-A875-B3526A7725A5}" dt="2026-05-08T20:31:01.596" v="954" actId="164"/>
          <ac:spMkLst>
            <pc:docMk/>
            <pc:sldMk cId="1499736600" sldId="2147474270"/>
            <ac:spMk id="5" creationId="{ACC86304-760F-9556-D8BA-69E02F30FB70}"/>
          </ac:spMkLst>
        </pc:spChg>
        <pc:spChg chg="mod">
          <ac:chgData name="Claire Griffiths, MD, MPH" userId="6ef5b3e5-9510-4ed8-a5f0-e6d9fa8b43f8" providerId="ADAL" clId="{191FDDE6-A308-43E8-A875-B3526A7725A5}" dt="2026-05-08T20:31:01.596" v="954" actId="164"/>
          <ac:spMkLst>
            <pc:docMk/>
            <pc:sldMk cId="1499736600" sldId="2147474270"/>
            <ac:spMk id="8" creationId="{D9771FC4-0CDA-87CA-EC5F-9C75B656E921}"/>
          </ac:spMkLst>
        </pc:spChg>
        <pc:spChg chg="mod">
          <ac:chgData name="Claire Griffiths, MD, MPH" userId="6ef5b3e5-9510-4ed8-a5f0-e6d9fa8b43f8" providerId="ADAL" clId="{191FDDE6-A308-43E8-A875-B3526A7725A5}" dt="2026-05-08T20:31:01.596" v="954" actId="164"/>
          <ac:spMkLst>
            <pc:docMk/>
            <pc:sldMk cId="1499736600" sldId="2147474270"/>
            <ac:spMk id="18" creationId="{B4678775-5708-2B8B-80C2-389981ECE4DC}"/>
          </ac:spMkLst>
        </pc:spChg>
        <pc:grpChg chg="add mod">
          <ac:chgData name="Claire Griffiths, MD, MPH" userId="6ef5b3e5-9510-4ed8-a5f0-e6d9fa8b43f8" providerId="ADAL" clId="{191FDDE6-A308-43E8-A875-B3526A7725A5}" dt="2026-05-08T20:31:06.616" v="955" actId="1076"/>
          <ac:grpSpMkLst>
            <pc:docMk/>
            <pc:sldMk cId="1499736600" sldId="2147474270"/>
            <ac:grpSpMk id="7" creationId="{5FC03999-2395-5097-E740-6524ACD86B48}"/>
          </ac:grpSpMkLst>
        </pc:grpChg>
        <pc:grpChg chg="mod">
          <ac:chgData name="Claire Griffiths, MD, MPH" userId="6ef5b3e5-9510-4ed8-a5f0-e6d9fa8b43f8" providerId="ADAL" clId="{191FDDE6-A308-43E8-A875-B3526A7725A5}" dt="2026-05-08T20:31:20.101" v="956" actId="1076"/>
          <ac:grpSpMkLst>
            <pc:docMk/>
            <pc:sldMk cId="1499736600" sldId="2147474270"/>
            <ac:grpSpMk id="15" creationId="{257E8C86-91DB-8842-5C31-60EF9CF5E6E4}"/>
          </ac:grpSpMkLst>
        </pc:grpChg>
        <pc:grpChg chg="mod">
          <ac:chgData name="Claire Griffiths, MD, MPH" userId="6ef5b3e5-9510-4ed8-a5f0-e6d9fa8b43f8" providerId="ADAL" clId="{191FDDE6-A308-43E8-A875-B3526A7725A5}" dt="2026-05-08T20:31:25.059" v="957" actId="1076"/>
          <ac:grpSpMkLst>
            <pc:docMk/>
            <pc:sldMk cId="1499736600" sldId="2147474270"/>
            <ac:grpSpMk id="19" creationId="{E60B4AC2-EE5A-DEF7-C5D0-6BE67F31BA32}"/>
          </ac:grpSpMkLst>
        </pc:grpChg>
        <pc:picChg chg="add mod">
          <ac:chgData name="Claire Griffiths, MD, MPH" userId="6ef5b3e5-9510-4ed8-a5f0-e6d9fa8b43f8" providerId="ADAL" clId="{191FDDE6-A308-43E8-A875-B3526A7725A5}" dt="2026-05-08T20:30:52.236" v="953"/>
          <ac:picMkLst>
            <pc:docMk/>
            <pc:sldMk cId="1499736600" sldId="2147474270"/>
            <ac:picMk id="6" creationId="{49F07DD0-C2B1-6761-110C-D0C6724DCD0E}"/>
          </ac:picMkLst>
        </pc:picChg>
      </pc:sldChg>
      <pc:sldChg chg="addSp delSp modSp mod">
        <pc:chgData name="Claire Griffiths, MD, MPH" userId="6ef5b3e5-9510-4ed8-a5f0-e6d9fa8b43f8" providerId="ADAL" clId="{191FDDE6-A308-43E8-A875-B3526A7725A5}" dt="2026-05-08T20:32:41.535" v="963" actId="1076"/>
        <pc:sldMkLst>
          <pc:docMk/>
          <pc:sldMk cId="3822540031" sldId="2147474271"/>
        </pc:sldMkLst>
        <pc:spChg chg="mod">
          <ac:chgData name="Claire Griffiths, MD, MPH" userId="6ef5b3e5-9510-4ed8-a5f0-e6d9fa8b43f8" providerId="ADAL" clId="{191FDDE6-A308-43E8-A875-B3526A7725A5}" dt="2026-05-08T20:31:59.734" v="961" actId="14100"/>
          <ac:spMkLst>
            <pc:docMk/>
            <pc:sldMk cId="3822540031" sldId="2147474271"/>
            <ac:spMk id="2" creationId="{54B5FF64-266E-EF11-1F80-3E708C7C19C4}"/>
          </ac:spMkLst>
        </pc:spChg>
        <pc:spChg chg="mod">
          <ac:chgData name="Claire Griffiths, MD, MPH" userId="6ef5b3e5-9510-4ed8-a5f0-e6d9fa8b43f8" providerId="ADAL" clId="{191FDDE6-A308-43E8-A875-B3526A7725A5}" dt="2026-05-08T20:31:49.452" v="958" actId="255"/>
          <ac:spMkLst>
            <pc:docMk/>
            <pc:sldMk cId="3822540031" sldId="2147474271"/>
            <ac:spMk id="4" creationId="{D5E39831-EB46-8C0D-93DF-3397F281EEDC}"/>
          </ac:spMkLst>
        </pc:spChg>
        <pc:spChg chg="mod">
          <ac:chgData name="Claire Griffiths, MD, MPH" userId="6ef5b3e5-9510-4ed8-a5f0-e6d9fa8b43f8" providerId="ADAL" clId="{191FDDE6-A308-43E8-A875-B3526A7725A5}" dt="2026-05-08T20:32:38.427" v="962" actId="164"/>
          <ac:spMkLst>
            <pc:docMk/>
            <pc:sldMk cId="3822540031" sldId="2147474271"/>
            <ac:spMk id="17" creationId="{8DD0720F-F8B0-79E2-95B8-8381C3847C7F}"/>
          </ac:spMkLst>
        </pc:spChg>
        <pc:spChg chg="mod">
          <ac:chgData name="Claire Griffiths, MD, MPH" userId="6ef5b3e5-9510-4ed8-a5f0-e6d9fa8b43f8" providerId="ADAL" clId="{191FDDE6-A308-43E8-A875-B3526A7725A5}" dt="2026-05-08T20:32:38.427" v="962" actId="164"/>
          <ac:spMkLst>
            <pc:docMk/>
            <pc:sldMk cId="3822540031" sldId="2147474271"/>
            <ac:spMk id="19" creationId="{D4F0E129-34ED-1F99-6A6C-C51965996A60}"/>
          </ac:spMkLst>
        </pc:spChg>
        <pc:spChg chg="mod">
          <ac:chgData name="Claire Griffiths, MD, MPH" userId="6ef5b3e5-9510-4ed8-a5f0-e6d9fa8b43f8" providerId="ADAL" clId="{191FDDE6-A308-43E8-A875-B3526A7725A5}" dt="2026-05-08T20:32:38.427" v="962" actId="164"/>
          <ac:spMkLst>
            <pc:docMk/>
            <pc:sldMk cId="3822540031" sldId="2147474271"/>
            <ac:spMk id="20" creationId="{F0033AA8-D6F8-5A34-7683-46689D76E673}"/>
          </ac:spMkLst>
        </pc:spChg>
        <pc:grpChg chg="add mod">
          <ac:chgData name="Claire Griffiths, MD, MPH" userId="6ef5b3e5-9510-4ed8-a5f0-e6d9fa8b43f8" providerId="ADAL" clId="{191FDDE6-A308-43E8-A875-B3526A7725A5}" dt="2026-05-08T20:32:41.535" v="963" actId="1076"/>
          <ac:grpSpMkLst>
            <pc:docMk/>
            <pc:sldMk cId="3822540031" sldId="2147474271"/>
            <ac:grpSpMk id="6" creationId="{A6307633-2EA0-6FA2-334E-D2BB6B912AF4}"/>
          </ac:grpSpMkLst>
        </pc:grpChg>
        <pc:picChg chg="add mod">
          <ac:chgData name="Claire Griffiths, MD, MPH" userId="6ef5b3e5-9510-4ed8-a5f0-e6d9fa8b43f8" providerId="ADAL" clId="{191FDDE6-A308-43E8-A875-B3526A7725A5}" dt="2026-05-08T20:31:56.376" v="960"/>
          <ac:picMkLst>
            <pc:docMk/>
            <pc:sldMk cId="3822540031" sldId="2147474271"/>
            <ac:picMk id="5" creationId="{40218AEF-05AE-D75C-2CC1-34344D8552D5}"/>
          </ac:picMkLst>
        </pc:picChg>
      </pc:sldChg>
    </pc:docChg>
  </pc:docChgLst>
</pc:chgInfo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874650F-CDCD-43DE-8112-502B26638F7B}" authorId="{4E26D387-5A1E-4685-A789-6649B8F5E5C4}" created="2026-05-08T19:23:44.073">
    <pc:sldMkLst xmlns:pc="http://schemas.microsoft.com/office/powerpoint/2013/main/command">
      <pc:docMk/>
      <pc:sldMk cId="0" sldId="256"/>
    </pc:sldMkLst>
    <p188:txBody>
      <a:bodyPr/>
      <a:lstStyle/>
      <a:p>
        <a:r>
          <a:rPr lang="en-US"/>
          <a:t>Creative- please insert a graphic to occupy the entire background for this slide, something like what I just copied and pasted in… also please insert any logos associated with the 2026 SONO meeting.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70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40454646/" TargetMode="External"/><Relationship Id="rId3" Type="http://schemas.openxmlformats.org/officeDocument/2006/relationships/hyperlink" Target="https://www.nccn.org/professionals/physician_gls/pdf/sclc.pdf" TargetMode="External"/><Relationship Id="rId7" Type="http://schemas.openxmlformats.org/officeDocument/2006/relationships/hyperlink" Target="https://www.jto.org/article/S1556-0864(24)00931-6/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ubmed.ncbi.nlm.nih.gov/35279527/" TargetMode="External"/><Relationship Id="rId5" Type="http://schemas.openxmlformats.org/officeDocument/2006/relationships/hyperlink" Target="https://www.imdelltra.com/" TargetMode="External"/><Relationship Id="rId10" Type="http://schemas.openxmlformats.org/officeDocument/2006/relationships/hyperlink" Target="https://doi.org/10.1016/j.lungcan.2026.109390" TargetMode="External"/><Relationship Id="rId4" Type="http://schemas.openxmlformats.org/officeDocument/2006/relationships/hyperlink" Target="https://www.fda.gov/drugs/resources-information-approved-drugs/fda-grants-traditional-approval-tarlatamab-dlle-extensive-stage-small-cell-lung-cancer" TargetMode="External"/><Relationship Id="rId9" Type="http://schemas.openxmlformats.org/officeDocument/2006/relationships/hyperlink" Target="https://pubmed.ncbi.nlm.nih.gov/30280641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95963-BE1E-DDFF-F89E-5D54CDFEE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C307D0-CC87-DAC8-C0E2-99FFA1F68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ED7ACC-3C16-367D-07DC-F8A0029E5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4A661-06C5-A666-FDB4-BEEDD9E256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32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D71C6-86D2-42F0-EBBD-40971404C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825E36-EF42-6E81-99C3-18F10DAE9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80A55E-68D7-C57E-5640-52824B233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99692-93F7-AEB8-3D40-ADD3B7D202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F0803-7B30-300D-EF25-1B6AD2E3D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E9804A-645A-7584-7002-EA5620B6B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57C5CD-14DA-E46E-CBB4-7EAC572FB0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Segoe UI"/>
                <a:cs typeface="Arial"/>
              </a:rPr>
              <a:t>Sands JM et al. </a:t>
            </a:r>
            <a:r>
              <a:rPr lang="en-US" sz="1200" i="1" dirty="0">
                <a:solidFill>
                  <a:srgbClr val="000000"/>
                </a:solidFill>
                <a:latin typeface="Arial"/>
                <a:ea typeface="Segoe UI"/>
                <a:cs typeface="Arial"/>
              </a:rPr>
              <a:t>Cancer. 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Segoe UI"/>
                <a:cs typeface="Arial"/>
              </a:rPr>
              <a:t>2025;131(3):e35738.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91B20-83C8-B1C0-CB49-518CE85E7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3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A13C8-1502-4EB9-D3BE-A61FA4039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EBB4D2-BE41-D34E-A4D8-422EED432E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18BA64-C8D5-5E78-2320-68101FF0C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76D77-2121-71E3-33B5-668A5517F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91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B5227-91F5-7488-D227-729BF6AB5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EF0542-9422-5A37-891B-498CE9C40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45BA53-0615-D11E-7DAA-DFB9EAA2E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9B587-A11D-00F2-F334-D52FC4B336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94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10488-53B3-FA70-A5B1-342DF7684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744336-EB6B-AF02-DB84-4EC08EA6BD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D1729F-42DD-CE46-9466-8C8C7D032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86AF0-A2D8-072C-431C-3ABAEE382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52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D37F1-95B3-3E7E-8EF5-07BF97F7A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FE5E53-71C9-54C5-8D45-E8C2E45CE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53C7F0-5431-79F7-6D00-B400068E96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440B9-221F-60C7-5BEA-5680822939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72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5F3F9-E5D4-AB41-1A95-0E4DC2649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1BC2DC-7997-BAFC-88FB-77CA0096B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018048-513C-B547-9BC2-50B2FBFC6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554E0-0E3F-193A-8B61-860CD7BE47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83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References (online references accessed 5/9/2026):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NCCN Guidelines: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https://www.nccn.org/professionals/physician_gls/pdf/sclc.pdf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Tarlatamab FDA approval: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https://www.fda.gov/drugs/resources-information-approved-drugs/fda-grants-traditional-approval-tarlatamab-dlle-extensive-stage-small-cell-lung-cancer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Tarlatamab prescribing information: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https://www.imdelltra.com/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CASPIAN: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https://pubmed.ncbi.nlm.nih.gov/35279527/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DeLLphi-301: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https://www.jto.org/article/S1556-0864(24)00931-6/pdf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DeLLphi-304: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https://pubmed.ncbi.nlm.nih.gov/40454646/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IMpower133: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https://pubmed.ncbi.nlm.nih.gov/30280641/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  <a:p>
            <a:r>
              <a:rPr lang="en-US" b="1" dirty="0"/>
              <a:t>Other References:</a:t>
            </a:r>
          </a:p>
          <a:p>
            <a:r>
              <a:rPr lang="en-US" b="0" dirty="0"/>
              <a:t>Mechanisms of small cell lung cancer metastases: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Persistent link using digital object identifier"/>
              </a:rPr>
              <a:t>https://pubmed.ncbi.nlm.nih.gov/33296145/</a:t>
            </a:r>
          </a:p>
          <a:p>
            <a:r>
              <a:rPr lang="en-US" b="0" dirty="0"/>
              <a:t>Treatment and outcome of 432 patients with extensive-stage small cell lung cancer in first, second and third line – Results from the prospective German TLK cohort study: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Persistent link using digital object identifier"/>
              </a:rPr>
              <a:t>https://pubmed.ncbi.nlm.nih.gov/30885347/</a:t>
            </a:r>
          </a:p>
        </p:txBody>
      </p:sp>
    </p:spTree>
    <p:extLst>
      <p:ext uri="{BB962C8B-B14F-4D97-AF65-F5344CB8AC3E}">
        <p14:creationId xmlns:p14="http://schemas.microsoft.com/office/powerpoint/2010/main" val="34004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F19FA-CBFE-D1B1-78F2-AE7A9C250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09BC1D-CABA-57BA-A6EA-611C47808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132B27-4823-2DC8-DAB5-2C22C9EFC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4277F-1DEC-0300-25CF-BDAD09A352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14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E9C22-C6A8-5B2F-0891-20F2DB74F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0FB9B1-7C0D-FE37-1AF6-FE19E138A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0B959-2E7E-AC88-A305-10FE1DF74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0E126-0F7C-1756-8BDE-EED4455E4E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81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9DA78-B63D-01D5-D55C-1F58F2E97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C49DAA-6709-6C9C-7779-12A30CFC8B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2E2F62-F11B-E3C9-1FE2-03A0409EB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adopted from: Amgen. Phase 1 study of AMG 757, a DLL3-targeted bispecific T-cell engager (</a:t>
            </a:r>
            <a:r>
              <a:rPr lang="en-US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BiTE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in small cell lung cancer (SCLC). Paper presented at: ASCO Annual Meeting; June 4–8, 2021; Virtual.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3D994-B90F-3545-98C2-856F3ECB54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36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346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346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346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346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80898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288758" y="3047"/>
            <a:ext cx="339090" cy="291465"/>
          </a:xfrm>
          <a:custGeom>
            <a:avLst/>
            <a:gdLst/>
            <a:ahLst/>
            <a:cxnLst/>
            <a:rect l="l" t="t" r="r" b="b"/>
            <a:pathLst>
              <a:path w="339090" h="291465">
                <a:moveTo>
                  <a:pt x="338501" y="0"/>
                </a:moveTo>
                <a:lnTo>
                  <a:pt x="0" y="0"/>
                </a:lnTo>
                <a:lnTo>
                  <a:pt x="0" y="290857"/>
                </a:lnTo>
                <a:lnTo>
                  <a:pt x="167500" y="217010"/>
                </a:lnTo>
                <a:lnTo>
                  <a:pt x="338502" y="217010"/>
                </a:lnTo>
                <a:lnTo>
                  <a:pt x="338501" y="0"/>
                </a:lnTo>
                <a:close/>
              </a:path>
              <a:path w="339090" h="291465">
                <a:moveTo>
                  <a:pt x="338502" y="217010"/>
                </a:moveTo>
                <a:lnTo>
                  <a:pt x="167500" y="217010"/>
                </a:lnTo>
                <a:lnTo>
                  <a:pt x="338502" y="290857"/>
                </a:lnTo>
                <a:lnTo>
                  <a:pt x="338502" y="217010"/>
                </a:lnTo>
                <a:close/>
              </a:path>
            </a:pathLst>
          </a:custGeom>
          <a:solidFill>
            <a:srgbClr val="5FC2B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368551" cy="203911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26266" y="4771652"/>
            <a:ext cx="1003263" cy="3622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765" y="292100"/>
            <a:ext cx="857694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346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2516" y="1047115"/>
            <a:ext cx="7700645" cy="3374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care.org/diagnosis/lung_cancer" TargetMode="External"/><Relationship Id="rId2" Type="http://schemas.openxmlformats.org/officeDocument/2006/relationships/hyperlink" Target="https://www.cancer.gov/types/lung/patient/small-cell-lung-treatment-pd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clinicaltrials.gov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93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E7A6E5-37CD-9335-28CA-5CCDF236A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90182" cy="51435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7132320" y="-731520"/>
            <a:ext cx="3200400" cy="3200400"/>
          </a:xfrm>
          <a:prstGeom prst="ellipse">
            <a:avLst/>
          </a:prstGeom>
          <a:solidFill>
            <a:srgbClr val="FFFFFF">
              <a:alpha val="12000"/>
            </a:srgbClr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548639" y="1463040"/>
            <a:ext cx="7972274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Nursing Guide to Optimize </a:t>
            </a:r>
          </a:p>
          <a:p>
            <a:pPr marL="0" indent="0">
              <a:buNone/>
            </a:pPr>
            <a:r>
              <a:rPr lang="en-US" sz="38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 Communication in </a:t>
            </a:r>
          </a:p>
          <a:p>
            <a:pPr marL="0" indent="0">
              <a:buNone/>
            </a:pPr>
            <a:r>
              <a:rPr lang="en-US" sz="38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Extensive-Stage Small Cell Lung Cancer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548640" y="3383280"/>
            <a:ext cx="5818293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D3EF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a focus on DLL3-targeting treatments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398708"/>
          </a:xfrm>
          <a:prstGeom prst="rect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Text 1"/>
          <p:cNvSpPr/>
          <p:nvPr/>
        </p:nvSpPr>
        <p:spPr>
          <a:xfrm>
            <a:off x="1051560" y="91440"/>
            <a:ext cx="7772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Tarlatamab vs Standard Treatment: DeLLphi-304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365760" y="1097280"/>
            <a:ext cx="8412480" cy="600268"/>
          </a:xfrm>
          <a:prstGeom prst="rect">
            <a:avLst/>
          </a:prstGeom>
          <a:solidFill>
            <a:srgbClr val="D3EFFD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502920" y="1160393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93966"/>
                </a:solidFill>
              </a:rPr>
              <a:t>A larger study (DeLLphi-304) compared tarlatamab head-to-head against the doctor's choice of standard chemotherapy in patients with relapsed ES-SCLC.</a:t>
            </a:r>
            <a:endParaRPr lang="en-US" dirty="0"/>
          </a:p>
        </p:txBody>
      </p:sp>
      <p:sp>
        <p:nvSpPr>
          <p:cNvPr id="7" name="Shape 4"/>
          <p:cNvSpPr/>
          <p:nvPr/>
        </p:nvSpPr>
        <p:spPr>
          <a:xfrm>
            <a:off x="365760" y="1737360"/>
            <a:ext cx="370332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8" name="Shape 5"/>
          <p:cNvSpPr/>
          <p:nvPr/>
        </p:nvSpPr>
        <p:spPr>
          <a:xfrm>
            <a:off x="365760" y="1737360"/>
            <a:ext cx="3703320" cy="457200"/>
          </a:xfrm>
          <a:prstGeom prst="rect">
            <a:avLst/>
          </a:prstGeom>
          <a:solidFill>
            <a:srgbClr val="21BFF1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457200" y="1737360"/>
            <a:ext cx="3520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Tarlatamab</a:t>
            </a: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457200" y="2305016"/>
            <a:ext cx="3383280" cy="15771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600" dirty="0">
                <a:solidFill>
                  <a:srgbClr val="04223C"/>
                </a:solidFill>
              </a:rPr>
              <a:t>Given as an intravenous infusion once every 2 weeks</a:t>
            </a:r>
            <a:endParaRPr lang="en-US" sz="16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600" dirty="0">
                <a:solidFill>
                  <a:srgbClr val="04223C"/>
                </a:solidFill>
              </a:rPr>
              <a:t>Targets DLL3 on cancer cells</a:t>
            </a:r>
            <a:endParaRPr lang="en-US" sz="16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600" dirty="0">
                <a:solidFill>
                  <a:srgbClr val="04223C"/>
                </a:solidFill>
              </a:rPr>
              <a:t>Patients lived longer on average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4114800" y="2514600"/>
            <a:ext cx="914400" cy="914400"/>
          </a:xfrm>
          <a:prstGeom prst="ellipse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12" name="Text 9"/>
          <p:cNvSpPr/>
          <p:nvPr/>
        </p:nvSpPr>
        <p:spPr>
          <a:xfrm>
            <a:off x="4114800" y="2514600"/>
            <a:ext cx="914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VS</a:t>
            </a:r>
            <a:endParaRPr lang="en-US" sz="2000" dirty="0"/>
          </a:p>
        </p:txBody>
      </p:sp>
      <p:sp>
        <p:nvSpPr>
          <p:cNvPr id="13" name="Shape 10"/>
          <p:cNvSpPr/>
          <p:nvPr/>
        </p:nvSpPr>
        <p:spPr>
          <a:xfrm>
            <a:off x="5074920" y="1737360"/>
            <a:ext cx="370332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4" name="Shape 11"/>
          <p:cNvSpPr/>
          <p:nvPr/>
        </p:nvSpPr>
        <p:spPr>
          <a:xfrm>
            <a:off x="5074920" y="1737360"/>
            <a:ext cx="3703320" cy="457200"/>
          </a:xfrm>
          <a:prstGeom prst="rect">
            <a:avLst/>
          </a:prstGeom>
          <a:solidFill>
            <a:srgbClr val="516FB6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15" name="Text 12"/>
          <p:cNvSpPr/>
          <p:nvPr/>
        </p:nvSpPr>
        <p:spPr>
          <a:xfrm>
            <a:off x="5166360" y="1737360"/>
            <a:ext cx="3520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Standard Chemotherapy</a:t>
            </a:r>
            <a:endParaRPr lang="en-US" dirty="0"/>
          </a:p>
        </p:txBody>
      </p:sp>
      <p:sp>
        <p:nvSpPr>
          <p:cNvPr id="16" name="Text 13"/>
          <p:cNvSpPr/>
          <p:nvPr/>
        </p:nvSpPr>
        <p:spPr>
          <a:xfrm>
            <a:off x="5166360" y="2382377"/>
            <a:ext cx="3474720" cy="1417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600" dirty="0">
                <a:solidFill>
                  <a:srgbClr val="04223C"/>
                </a:solidFill>
              </a:rPr>
              <a:t>Topotecan, lurbinectedin, or other agents</a:t>
            </a:r>
            <a:endParaRPr lang="en-US" sz="16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600" dirty="0">
                <a:solidFill>
                  <a:srgbClr val="04223C"/>
                </a:solidFill>
              </a:rPr>
              <a:t>Traditional chemotherapy approach</a:t>
            </a:r>
            <a:endParaRPr lang="en-US" sz="16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600" dirty="0">
                <a:solidFill>
                  <a:srgbClr val="04223C"/>
                </a:solidFill>
              </a:rPr>
              <a:t>Fewer patients responded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457199" y="4335307"/>
            <a:ext cx="8617789" cy="790269"/>
          </a:xfrm>
          <a:prstGeom prst="rect">
            <a:avLst/>
          </a:prstGeom>
          <a:solidFill>
            <a:srgbClr val="21BFF1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18" name="Text 15"/>
          <p:cNvSpPr/>
          <p:nvPr/>
        </p:nvSpPr>
        <p:spPr>
          <a:xfrm>
            <a:off x="543380" y="4587052"/>
            <a:ext cx="81381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✓  Result: Tarlatamab significantly improved overall survival — a major milestone for SCLC treatment.</a:t>
            </a:r>
            <a:endParaRPr lang="en-US" dirty="0"/>
          </a:p>
        </p:txBody>
      </p:sp>
      <p:pic>
        <p:nvPicPr>
          <p:cNvPr id="19" name="Image 0" descr="preencoded.png">
            <a:extLst>
              <a:ext uri="{FF2B5EF4-FFF2-40B4-BE49-F238E27FC236}">
                <a16:creationId xmlns:a16="http://schemas.microsoft.com/office/drawing/2014/main" id="{ABE743F3-A051-9E05-0B41-181DA1A5D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" y="137160"/>
            <a:ext cx="736092" cy="7360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953F5-824C-79B0-8BB1-0946FFA99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2E49EBA-9178-017B-828B-0657EAEFC123}"/>
              </a:ext>
            </a:extLst>
          </p:cNvPr>
          <p:cNvSpPr/>
          <p:nvPr/>
        </p:nvSpPr>
        <p:spPr>
          <a:xfrm>
            <a:off x="0" y="0"/>
            <a:ext cx="9144000" cy="1374056"/>
          </a:xfrm>
          <a:prstGeom prst="rect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78A6E952-3580-AEDE-58B2-0AC411DCA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137160"/>
            <a:ext cx="777240" cy="777240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10B8470B-34B7-50AA-4BC4-35AB5DAF446C}"/>
              </a:ext>
            </a:extLst>
          </p:cNvPr>
          <p:cNvSpPr/>
          <p:nvPr/>
        </p:nvSpPr>
        <p:spPr>
          <a:xfrm>
            <a:off x="1051560" y="91440"/>
            <a:ext cx="7772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Am I Eligible to Receive Tarlatamab?</a:t>
            </a:r>
            <a:endParaRPr lang="en-US" sz="280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A33C817D-4793-B019-F035-01F3895F46F4}"/>
              </a:ext>
            </a:extLst>
          </p:cNvPr>
          <p:cNvSpPr/>
          <p:nvPr/>
        </p:nvSpPr>
        <p:spPr>
          <a:xfrm>
            <a:off x="365760" y="1097279"/>
            <a:ext cx="8412480" cy="3236181"/>
          </a:xfrm>
          <a:prstGeom prst="rect">
            <a:avLst/>
          </a:prstGeom>
          <a:solidFill>
            <a:srgbClr val="D3EFFD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BD006A9A-4F80-D0ED-BF2F-67700F8344BE}"/>
              </a:ext>
            </a:extLst>
          </p:cNvPr>
          <p:cNvSpPr/>
          <p:nvPr/>
        </p:nvSpPr>
        <p:spPr>
          <a:xfrm>
            <a:off x="339025" y="1115567"/>
            <a:ext cx="8490005" cy="28696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>
                <a:solidFill>
                  <a:srgbClr val="193966"/>
                </a:solidFill>
              </a:rPr>
              <a:t>If your ES-SCLC has worsened during or after 1 or more prior lung cancer treatments, then you may be eligible to receive tarlatamab.</a:t>
            </a:r>
          </a:p>
          <a:p>
            <a:endParaRPr lang="en-US" sz="2000" b="1" dirty="0">
              <a:solidFill>
                <a:srgbClr val="1939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Your oncologist will consider multiple factors, including your overall fitness and features of your ES-SCLC, to determine if tarlatamab is right for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Your ES-SCLC </a:t>
            </a:r>
            <a:r>
              <a:rPr lang="en-US" sz="2000" i="1" dirty="0">
                <a:solidFill>
                  <a:srgbClr val="193966"/>
                </a:solidFill>
              </a:rPr>
              <a:t>does not </a:t>
            </a:r>
            <a:r>
              <a:rPr lang="en-US" sz="2000" dirty="0">
                <a:solidFill>
                  <a:srgbClr val="193966"/>
                </a:solidFill>
              </a:rPr>
              <a:t>need to be tested for DLL3 levels before you receive tarlatamab. </a:t>
            </a:r>
            <a:endParaRPr lang="en-US" sz="2000" dirty="0"/>
          </a:p>
        </p:txBody>
      </p:sp>
      <p:sp>
        <p:nvSpPr>
          <p:cNvPr id="17" name="Shape 14">
            <a:extLst>
              <a:ext uri="{FF2B5EF4-FFF2-40B4-BE49-F238E27FC236}">
                <a16:creationId xmlns:a16="http://schemas.microsoft.com/office/drawing/2014/main" id="{F45569A5-93FB-AF37-9F3A-1780246E6CC6}"/>
              </a:ext>
            </a:extLst>
          </p:cNvPr>
          <p:cNvSpPr/>
          <p:nvPr/>
        </p:nvSpPr>
        <p:spPr>
          <a:xfrm>
            <a:off x="580445" y="4076633"/>
            <a:ext cx="8412480" cy="604300"/>
          </a:xfrm>
          <a:prstGeom prst="rect">
            <a:avLst/>
          </a:prstGeom>
          <a:solidFill>
            <a:srgbClr val="21BFF1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8CECB1-755F-AA80-361D-3843A5613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769444"/>
            <a:ext cx="1310910" cy="13109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2A79E1-8BC3-3F40-94B5-F9A1D529F0F8}"/>
              </a:ext>
            </a:extLst>
          </p:cNvPr>
          <p:cNvSpPr txBox="1"/>
          <p:nvPr/>
        </p:nvSpPr>
        <p:spPr>
          <a:xfrm>
            <a:off x="1725996" y="4191182"/>
            <a:ext cx="694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Ask your doctor if you are eligible to receive tarlatamab.</a:t>
            </a:r>
          </a:p>
        </p:txBody>
      </p:sp>
    </p:spTree>
    <p:extLst>
      <p:ext uri="{BB962C8B-B14F-4D97-AF65-F5344CB8AC3E}">
        <p14:creationId xmlns:p14="http://schemas.microsoft.com/office/powerpoint/2010/main" val="1514358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C0708-502B-C51B-5B88-37D6353D9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C51F93D-965F-D020-9E51-7C2D4716875A}"/>
              </a:ext>
            </a:extLst>
          </p:cNvPr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51D397FD-3EC5-2FAA-998D-D01ABF7E3D77}"/>
              </a:ext>
            </a:extLst>
          </p:cNvPr>
          <p:cNvSpPr/>
          <p:nvPr/>
        </p:nvSpPr>
        <p:spPr>
          <a:xfrm>
            <a:off x="1051560" y="91440"/>
            <a:ext cx="7772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How is Tarlatamab Given?</a:t>
            </a:r>
            <a:endParaRPr lang="en-US" sz="2800" dirty="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103D65E5-DB39-4C80-15AB-930155A90E2A}"/>
              </a:ext>
            </a:extLst>
          </p:cNvPr>
          <p:cNvSpPr/>
          <p:nvPr/>
        </p:nvSpPr>
        <p:spPr>
          <a:xfrm>
            <a:off x="76279" y="2442109"/>
            <a:ext cx="8586556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939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Here is a sample schedule of how you might receive your tarlatamab:</a:t>
            </a:r>
            <a:endParaRPr lang="en-US" sz="2000" b="1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26DDCA37-6A52-1D74-1102-8B8C32418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310" y="2703523"/>
            <a:ext cx="9340619" cy="2101640"/>
          </a:xfrm>
          <a:prstGeom prst="rect">
            <a:avLst/>
          </a:prstGeom>
        </p:spPr>
      </p:pic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7902A701-CF86-F04C-C601-696C0A42C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96" y="137160"/>
            <a:ext cx="922164" cy="922164"/>
          </a:xfrm>
          <a:prstGeom prst="rect">
            <a:avLst/>
          </a:prstGeom>
        </p:spPr>
      </p:pic>
      <p:sp>
        <p:nvSpPr>
          <p:cNvPr id="17" name="Shape 14">
            <a:extLst>
              <a:ext uri="{FF2B5EF4-FFF2-40B4-BE49-F238E27FC236}">
                <a16:creationId xmlns:a16="http://schemas.microsoft.com/office/drawing/2014/main" id="{2A0D8F05-9915-1E99-602C-E2B453EADDA6}"/>
              </a:ext>
            </a:extLst>
          </p:cNvPr>
          <p:cNvSpPr/>
          <p:nvPr/>
        </p:nvSpPr>
        <p:spPr>
          <a:xfrm>
            <a:off x="187357" y="4503013"/>
            <a:ext cx="7900168" cy="604300"/>
          </a:xfrm>
          <a:prstGeom prst="rect">
            <a:avLst/>
          </a:prstGeom>
          <a:solidFill>
            <a:srgbClr val="21BFF1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AE2203-D972-B97F-6DA9-DE2E7F9D7D85}"/>
              </a:ext>
            </a:extLst>
          </p:cNvPr>
          <p:cNvSpPr txBox="1"/>
          <p:nvPr/>
        </p:nvSpPr>
        <p:spPr>
          <a:xfrm>
            <a:off x="651589" y="4592572"/>
            <a:ext cx="743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dose of tarlatamab is lower to help your body get used to the drug.</a:t>
            </a:r>
          </a:p>
        </p:txBody>
      </p:sp>
      <p:pic>
        <p:nvPicPr>
          <p:cNvPr id="8" name="Image 4" descr="preencoded.png">
            <a:extLst>
              <a:ext uri="{FF2B5EF4-FFF2-40B4-BE49-F238E27FC236}">
                <a16:creationId xmlns:a16="http://schemas.microsoft.com/office/drawing/2014/main" id="{CD1BD626-37FD-B783-FC0F-9FB6785BD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85" y="4501202"/>
            <a:ext cx="539497" cy="5394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AB1A4A-A615-185A-6512-60E609A667FC}"/>
              </a:ext>
            </a:extLst>
          </p:cNvPr>
          <p:cNvSpPr txBox="1"/>
          <p:nvPr/>
        </p:nvSpPr>
        <p:spPr>
          <a:xfrm>
            <a:off x="112144" y="1449232"/>
            <a:ext cx="8708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3966"/>
                </a:solidFill>
              </a:rPr>
              <a:t>Tarlatamab infusions are given in a monitored setting, such as a hospital or clinic.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3966"/>
                </a:solidFill>
              </a:rPr>
              <a:t>You may be observed for up to 24 hours after you first dose(s) of tarlatamab, with your post-infusion observation time decreasing with subsequent doses.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13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7E20E-24CF-BBD2-BE3F-E0677AE5A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2DFF20A-A4A4-942D-0E35-5473D50283BE}"/>
              </a:ext>
            </a:extLst>
          </p:cNvPr>
          <p:cNvSpPr/>
          <p:nvPr/>
        </p:nvSpPr>
        <p:spPr>
          <a:xfrm>
            <a:off x="0" y="0"/>
            <a:ext cx="9144000" cy="1380226"/>
          </a:xfrm>
          <a:prstGeom prst="rect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4047474F-C7C4-46DC-99AC-B047C8FEDA53}"/>
              </a:ext>
            </a:extLst>
          </p:cNvPr>
          <p:cNvSpPr/>
          <p:nvPr/>
        </p:nvSpPr>
        <p:spPr>
          <a:xfrm>
            <a:off x="1051560" y="91440"/>
            <a:ext cx="7772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What are the Side Effects of Tarlatamab?</a:t>
            </a:r>
            <a:endParaRPr lang="en-US" sz="280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D2541E97-BFD2-892D-1959-F0078A694543}"/>
              </a:ext>
            </a:extLst>
          </p:cNvPr>
          <p:cNvSpPr/>
          <p:nvPr/>
        </p:nvSpPr>
        <p:spPr>
          <a:xfrm>
            <a:off x="365760" y="1097279"/>
            <a:ext cx="8412480" cy="3236181"/>
          </a:xfrm>
          <a:prstGeom prst="rect">
            <a:avLst/>
          </a:prstGeom>
          <a:solidFill>
            <a:srgbClr val="D3EFFD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26B0A370-1071-D97C-89C7-5858612F54FA}"/>
              </a:ext>
            </a:extLst>
          </p:cNvPr>
          <p:cNvSpPr/>
          <p:nvPr/>
        </p:nvSpPr>
        <p:spPr>
          <a:xfrm>
            <a:off x="502920" y="1115567"/>
            <a:ext cx="8275320" cy="28696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193966"/>
                </a:solidFill>
              </a:rPr>
              <a:t>Common tarlatamab side effects and their frequencies: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Dysgeusia (loss of taste), 32% of patients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Neutropenia (low infection-fighting blood cells), 16% of patients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Abnormal liver function blood tests (LFTs), about 11% of patients</a:t>
            </a:r>
          </a:p>
          <a:p>
            <a:r>
              <a:rPr lang="en-US" sz="2000" dirty="0">
                <a:solidFill>
                  <a:srgbClr val="193966"/>
                </a:solidFill>
              </a:rPr>
              <a:t>Unique Side Effects: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193966"/>
                </a:solidFill>
              </a:rPr>
              <a:t>C</a:t>
            </a:r>
            <a:r>
              <a:rPr lang="en-US" sz="2000" b="1" dirty="0">
                <a:solidFill>
                  <a:srgbClr val="193966"/>
                </a:solidFill>
              </a:rPr>
              <a:t>ytokine </a:t>
            </a:r>
            <a:r>
              <a:rPr lang="en-US" sz="2000" b="1" u="sng" dirty="0">
                <a:solidFill>
                  <a:srgbClr val="193966"/>
                </a:solidFill>
              </a:rPr>
              <a:t>r</a:t>
            </a:r>
            <a:r>
              <a:rPr lang="en-US" sz="2000" b="1" dirty="0">
                <a:solidFill>
                  <a:srgbClr val="193966"/>
                </a:solidFill>
              </a:rPr>
              <a:t>elease </a:t>
            </a:r>
            <a:r>
              <a:rPr lang="en-US" sz="2000" b="1" u="sng" dirty="0">
                <a:solidFill>
                  <a:srgbClr val="193966"/>
                </a:solidFill>
              </a:rPr>
              <a:t>s</a:t>
            </a:r>
            <a:r>
              <a:rPr lang="en-US" sz="2000" b="1" dirty="0">
                <a:solidFill>
                  <a:srgbClr val="193966"/>
                </a:solidFill>
              </a:rPr>
              <a:t>yndrome (CRS)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193966"/>
                </a:solidFill>
              </a:rPr>
              <a:t>I</a:t>
            </a:r>
            <a:r>
              <a:rPr lang="en-US" sz="2000" b="1" dirty="0">
                <a:solidFill>
                  <a:srgbClr val="193966"/>
                </a:solidFill>
              </a:rPr>
              <a:t>mmune effector </a:t>
            </a:r>
            <a:r>
              <a:rPr lang="en-US" sz="2000" b="1" u="sng" dirty="0">
                <a:solidFill>
                  <a:srgbClr val="193966"/>
                </a:solidFill>
              </a:rPr>
              <a:t>c</a:t>
            </a:r>
            <a:r>
              <a:rPr lang="en-US" sz="2000" b="1" dirty="0">
                <a:solidFill>
                  <a:srgbClr val="193966"/>
                </a:solidFill>
              </a:rPr>
              <a:t>ell-</a:t>
            </a:r>
            <a:r>
              <a:rPr lang="en-US" sz="2000" b="1" u="sng" dirty="0">
                <a:solidFill>
                  <a:srgbClr val="193966"/>
                </a:solidFill>
              </a:rPr>
              <a:t>a</a:t>
            </a:r>
            <a:r>
              <a:rPr lang="en-US" sz="2000" b="1" dirty="0">
                <a:solidFill>
                  <a:srgbClr val="193966"/>
                </a:solidFill>
              </a:rPr>
              <a:t>ssociated </a:t>
            </a:r>
            <a:r>
              <a:rPr lang="en-US" sz="2000" b="1" u="sng" dirty="0">
                <a:solidFill>
                  <a:srgbClr val="193966"/>
                </a:solidFill>
              </a:rPr>
              <a:t>n</a:t>
            </a:r>
            <a:r>
              <a:rPr lang="en-US" sz="2000" b="1" dirty="0">
                <a:solidFill>
                  <a:srgbClr val="193966"/>
                </a:solidFill>
              </a:rPr>
              <a:t>eurotoxicity </a:t>
            </a:r>
            <a:r>
              <a:rPr lang="en-US" sz="2000" b="1" u="sng" dirty="0">
                <a:solidFill>
                  <a:srgbClr val="193966"/>
                </a:solidFill>
              </a:rPr>
              <a:t>s</a:t>
            </a:r>
            <a:r>
              <a:rPr lang="en-US" sz="2000" b="1" dirty="0">
                <a:solidFill>
                  <a:srgbClr val="193966"/>
                </a:solidFill>
              </a:rPr>
              <a:t>yndrome (ICANS) </a:t>
            </a:r>
            <a:endParaRPr lang="en-US" sz="2000" b="1" dirty="0"/>
          </a:p>
        </p:txBody>
      </p:sp>
      <p:sp>
        <p:nvSpPr>
          <p:cNvPr id="17" name="Shape 14">
            <a:extLst>
              <a:ext uri="{FF2B5EF4-FFF2-40B4-BE49-F238E27FC236}">
                <a16:creationId xmlns:a16="http://schemas.microsoft.com/office/drawing/2014/main" id="{F0438E64-F2E9-1A7F-CBB1-94EF01CDC11F}"/>
              </a:ext>
            </a:extLst>
          </p:cNvPr>
          <p:cNvSpPr/>
          <p:nvPr/>
        </p:nvSpPr>
        <p:spPr>
          <a:xfrm>
            <a:off x="580445" y="4076632"/>
            <a:ext cx="8412480" cy="671231"/>
          </a:xfrm>
          <a:prstGeom prst="rect">
            <a:avLst/>
          </a:prstGeom>
          <a:solidFill>
            <a:srgbClr val="21BFF1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04E2E8-6D48-B775-ECF8-13CCF9AA9048}"/>
              </a:ext>
            </a:extLst>
          </p:cNvPr>
          <p:cNvSpPr txBox="1"/>
          <p:nvPr/>
        </p:nvSpPr>
        <p:spPr>
          <a:xfrm>
            <a:off x="1725996" y="4101532"/>
            <a:ext cx="694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Tarlatamab has some unique side effects because of how it affects your body’s immune system.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FFF0A1-B4BF-8A53-2FD0-789FF91E44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147"/>
          <a:stretch>
            <a:fillRect/>
          </a:stretch>
        </p:blipFill>
        <p:spPr>
          <a:xfrm>
            <a:off x="-101384" y="3656727"/>
            <a:ext cx="2238536" cy="1486773"/>
          </a:xfrm>
          <a:prstGeom prst="rect">
            <a:avLst/>
          </a:prstGeom>
        </p:spPr>
      </p:pic>
      <p:pic>
        <p:nvPicPr>
          <p:cNvPr id="12" name="Image 0" descr="preencoded.png">
            <a:extLst>
              <a:ext uri="{FF2B5EF4-FFF2-40B4-BE49-F238E27FC236}">
                <a16:creationId xmlns:a16="http://schemas.microsoft.com/office/drawing/2014/main" id="{7487EC54-61AB-C000-D9BB-456E0DAC3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70" y="137159"/>
            <a:ext cx="886967" cy="8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0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349850"/>
          </a:xfrm>
          <a:prstGeom prst="rect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Text 1"/>
          <p:cNvSpPr/>
          <p:nvPr/>
        </p:nvSpPr>
        <p:spPr>
          <a:xfrm>
            <a:off x="1051560" y="91440"/>
            <a:ext cx="7772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What is CRS?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148093" y="1077402"/>
            <a:ext cx="5367433" cy="38404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118513" y="1206524"/>
            <a:ext cx="5397013" cy="771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93966"/>
                </a:solidFill>
              </a:rPr>
              <a:t>CRS is an important side effect of tarlatamab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52038" y="1613647"/>
            <a:ext cx="5272502" cy="30404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00" b="1" dirty="0">
                <a:solidFill>
                  <a:srgbClr val="04223C"/>
                </a:solidFill>
              </a:rPr>
              <a:t>CRS</a:t>
            </a:r>
            <a:r>
              <a:rPr lang="en-US" sz="2000" dirty="0">
                <a:solidFill>
                  <a:srgbClr val="04223C"/>
                </a:solidFill>
              </a:rPr>
              <a:t> stands for </a:t>
            </a:r>
            <a:r>
              <a:rPr lang="en-US" sz="2000" b="1" dirty="0">
                <a:solidFill>
                  <a:srgbClr val="04223C"/>
                </a:solidFill>
              </a:rPr>
              <a:t>cytokine release syndrome</a:t>
            </a:r>
            <a:r>
              <a:rPr lang="en-US" sz="2000" dirty="0">
                <a:solidFill>
                  <a:srgbClr val="04223C"/>
                </a:solidFill>
              </a:rPr>
              <a:t>. It occurs when tarlatamab activates your immune cells to fight cancer, leading to inflammation. The inflammation may cause a flu-like syndrome, which can become severe. Most cases of CRS occur during the first 2 infusions of tarlatamab and are mild.</a:t>
            </a:r>
            <a:endParaRPr lang="en-US" sz="2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34BAF7-DFDC-A84B-1FC8-3C02AF414E44}"/>
              </a:ext>
            </a:extLst>
          </p:cNvPr>
          <p:cNvGrpSpPr/>
          <p:nvPr/>
        </p:nvGrpSpPr>
        <p:grpSpPr>
          <a:xfrm>
            <a:off x="5763488" y="1097280"/>
            <a:ext cx="3108960" cy="1965960"/>
            <a:chOff x="5669280" y="1097280"/>
            <a:chExt cx="3108960" cy="1965960"/>
          </a:xfrm>
        </p:grpSpPr>
        <p:sp>
          <p:nvSpPr>
            <p:cNvPr id="9" name="Shape 6"/>
            <p:cNvSpPr/>
            <p:nvPr/>
          </p:nvSpPr>
          <p:spPr>
            <a:xfrm>
              <a:off x="5669280" y="1097280"/>
              <a:ext cx="3108960" cy="1965960"/>
            </a:xfrm>
            <a:prstGeom prst="rect">
              <a:avLst/>
            </a:prstGeom>
            <a:solidFill>
              <a:srgbClr val="FEF6E4"/>
            </a:solidFill>
            <a:ln/>
            <a:effectLst>
              <a:outerShdw blurRad="1016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 7"/>
            <p:cNvSpPr/>
            <p:nvPr/>
          </p:nvSpPr>
          <p:spPr>
            <a:xfrm>
              <a:off x="5806440" y="1170432"/>
              <a:ext cx="283464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193966"/>
                  </a:solidFill>
                </a:rPr>
                <a:t>How common?</a:t>
              </a:r>
              <a:endParaRPr lang="en-US" sz="2000" dirty="0"/>
            </a:p>
          </p:txBody>
        </p:sp>
        <p:sp>
          <p:nvSpPr>
            <p:cNvPr id="11" name="Text 8"/>
            <p:cNvSpPr/>
            <p:nvPr/>
          </p:nvSpPr>
          <p:spPr>
            <a:xfrm>
              <a:off x="5806440" y="1508760"/>
              <a:ext cx="2834640" cy="64008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4000" b="1" dirty="0">
                  <a:solidFill>
                    <a:srgbClr val="516FB6"/>
                  </a:solidFill>
                </a:rPr>
                <a:t>~53%</a:t>
              </a:r>
              <a:endParaRPr lang="en-US" sz="4000" dirty="0"/>
            </a:p>
          </p:txBody>
        </p:sp>
        <p:sp>
          <p:nvSpPr>
            <p:cNvPr id="12" name="Text 9"/>
            <p:cNvSpPr/>
            <p:nvPr/>
          </p:nvSpPr>
          <p:spPr>
            <a:xfrm>
              <a:off x="5806440" y="2148840"/>
              <a:ext cx="2834640" cy="7315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04223C"/>
                  </a:solidFill>
                </a:rPr>
                <a:t>…of patients experience CRS while receiving tarlatamab for their SCLC.</a:t>
              </a:r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899CA8B-048A-2132-A124-79A4846F72AC}"/>
              </a:ext>
            </a:extLst>
          </p:cNvPr>
          <p:cNvGrpSpPr/>
          <p:nvPr/>
        </p:nvGrpSpPr>
        <p:grpSpPr>
          <a:xfrm>
            <a:off x="5652687" y="3197824"/>
            <a:ext cx="3339276" cy="1456261"/>
            <a:chOff x="204755" y="3290050"/>
            <a:chExt cx="3399057" cy="1647085"/>
          </a:xfrm>
        </p:grpSpPr>
        <p:sp>
          <p:nvSpPr>
            <p:cNvPr id="25" name="Shape 14">
              <a:extLst>
                <a:ext uri="{FF2B5EF4-FFF2-40B4-BE49-F238E27FC236}">
                  <a16:creationId xmlns:a16="http://schemas.microsoft.com/office/drawing/2014/main" id="{F1973955-EB2E-54AD-BC28-A559056282F3}"/>
                </a:ext>
              </a:extLst>
            </p:cNvPr>
            <p:cNvSpPr/>
            <p:nvPr/>
          </p:nvSpPr>
          <p:spPr>
            <a:xfrm>
              <a:off x="204755" y="3290050"/>
              <a:ext cx="3399057" cy="1647085"/>
            </a:xfrm>
            <a:prstGeom prst="rect">
              <a:avLst/>
            </a:prstGeom>
            <a:solidFill>
              <a:srgbClr val="21BFF1"/>
            </a:solidFill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646C91-86FA-9EC3-6077-2EE95905C6B2}"/>
                </a:ext>
              </a:extLst>
            </p:cNvPr>
            <p:cNvSpPr txBox="1"/>
            <p:nvPr/>
          </p:nvSpPr>
          <p:spPr>
            <a:xfrm>
              <a:off x="457155" y="3517217"/>
              <a:ext cx="2934089" cy="121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CRS affects your entire body.</a:t>
              </a:r>
            </a:p>
          </p:txBody>
        </p:sp>
      </p:grpSp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755AE3BD-DA83-7724-2EC7-C6729C9CB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0" y="137159"/>
            <a:ext cx="886967" cy="8869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30BF9-6AE5-7748-C433-D61CB1E0A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D8D1E8A-723D-7B0D-A815-3D832D16B2E5}"/>
              </a:ext>
            </a:extLst>
          </p:cNvPr>
          <p:cNvSpPr/>
          <p:nvPr/>
        </p:nvSpPr>
        <p:spPr>
          <a:xfrm>
            <a:off x="0" y="-1"/>
            <a:ext cx="9144000" cy="1355813"/>
          </a:xfrm>
          <a:prstGeom prst="rect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26DCBE10-AE56-7544-6F6E-A406BF6B3DE3}"/>
              </a:ext>
            </a:extLst>
          </p:cNvPr>
          <p:cNvSpPr/>
          <p:nvPr/>
        </p:nvSpPr>
        <p:spPr>
          <a:xfrm>
            <a:off x="1051560" y="91440"/>
            <a:ext cx="7772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CRS: Symptoms and Management</a:t>
            </a:r>
            <a:endParaRPr lang="en-US" sz="2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55A5DF2-5C61-3BA4-0879-139154D5BC46}"/>
              </a:ext>
            </a:extLst>
          </p:cNvPr>
          <p:cNvGrpSpPr/>
          <p:nvPr/>
        </p:nvGrpSpPr>
        <p:grpSpPr>
          <a:xfrm>
            <a:off x="4892508" y="1645024"/>
            <a:ext cx="4068612" cy="2301876"/>
            <a:chOff x="4892508" y="1328830"/>
            <a:chExt cx="4068612" cy="2301876"/>
          </a:xfrm>
        </p:grpSpPr>
        <p:sp>
          <p:nvSpPr>
            <p:cNvPr id="17" name="Shape 14">
              <a:extLst>
                <a:ext uri="{FF2B5EF4-FFF2-40B4-BE49-F238E27FC236}">
                  <a16:creationId xmlns:a16="http://schemas.microsoft.com/office/drawing/2014/main" id="{8CF37009-45AC-78D2-0EE1-F2F6FB5A5928}"/>
                </a:ext>
              </a:extLst>
            </p:cNvPr>
            <p:cNvSpPr/>
            <p:nvPr/>
          </p:nvSpPr>
          <p:spPr>
            <a:xfrm>
              <a:off x="4892508" y="1328830"/>
              <a:ext cx="4068612" cy="2301876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 16">
              <a:extLst>
                <a:ext uri="{FF2B5EF4-FFF2-40B4-BE49-F238E27FC236}">
                  <a16:creationId xmlns:a16="http://schemas.microsoft.com/office/drawing/2014/main" id="{EC05220D-B1C0-139F-A8F8-8CA7808A888C}"/>
                </a:ext>
              </a:extLst>
            </p:cNvPr>
            <p:cNvSpPr/>
            <p:nvPr/>
          </p:nvSpPr>
          <p:spPr>
            <a:xfrm>
              <a:off x="4937760" y="1458968"/>
              <a:ext cx="402336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200" b="1" dirty="0">
                  <a:solidFill>
                    <a:srgbClr val="193966"/>
                  </a:solidFill>
                </a:rPr>
                <a:t>How it's managed:</a:t>
              </a:r>
              <a:endParaRPr lang="en-US" sz="2200" dirty="0"/>
            </a:p>
          </p:txBody>
        </p:sp>
        <p:sp>
          <p:nvSpPr>
            <p:cNvPr id="20" name="Text 17">
              <a:extLst>
                <a:ext uri="{FF2B5EF4-FFF2-40B4-BE49-F238E27FC236}">
                  <a16:creationId xmlns:a16="http://schemas.microsoft.com/office/drawing/2014/main" id="{42B433CB-4C2D-43E1-FEE9-13789AD3A23A}"/>
                </a:ext>
              </a:extLst>
            </p:cNvPr>
            <p:cNvSpPr/>
            <p:nvPr/>
          </p:nvSpPr>
          <p:spPr>
            <a:xfrm>
              <a:off x="4983949" y="1772774"/>
              <a:ext cx="3840012" cy="171229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342900" indent="-342900">
                <a:spcAft>
                  <a:spcPts val="400"/>
                </a:spcAft>
                <a:buSzPct val="100000"/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4223C"/>
                  </a:solidFill>
                </a:rPr>
                <a:t>You may need to be admitted to the hospital.</a:t>
              </a:r>
            </a:p>
            <a:p>
              <a:pPr marL="342900" indent="-342900">
                <a:spcAft>
                  <a:spcPts val="400"/>
                </a:spcAft>
                <a:buSzPct val="100000"/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4223C"/>
                  </a:solidFill>
                </a:rPr>
                <a:t>Medications like corticosteroids and tocilizumab can quickly reverse CRS.</a:t>
              </a:r>
              <a:endParaRPr lang="en-US" sz="2000" dirty="0"/>
            </a:p>
          </p:txBody>
        </p:sp>
      </p:grp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3538F91D-A36F-7C70-BB47-4BBF2C0E2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0" y="137159"/>
            <a:ext cx="886967" cy="88696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4164DB7-A4B3-D601-95B2-2F84C9542BE7}"/>
              </a:ext>
            </a:extLst>
          </p:cNvPr>
          <p:cNvGrpSpPr/>
          <p:nvPr/>
        </p:nvGrpSpPr>
        <p:grpSpPr>
          <a:xfrm>
            <a:off x="792842" y="1161286"/>
            <a:ext cx="3779158" cy="4401239"/>
            <a:chOff x="792842" y="2088292"/>
            <a:chExt cx="3779158" cy="440123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974C8BF-B1EB-54B7-6C3F-62FAFE964FAE}"/>
                </a:ext>
              </a:extLst>
            </p:cNvPr>
            <p:cNvGrpSpPr/>
            <p:nvPr/>
          </p:nvGrpSpPr>
          <p:grpSpPr>
            <a:xfrm>
              <a:off x="792842" y="2088292"/>
              <a:ext cx="3779158" cy="4401239"/>
              <a:chOff x="136651" y="1097280"/>
              <a:chExt cx="3779158" cy="4401239"/>
            </a:xfrm>
          </p:grpSpPr>
          <p:sp>
            <p:nvSpPr>
              <p:cNvPr id="13" name="Shape 10">
                <a:extLst>
                  <a:ext uri="{FF2B5EF4-FFF2-40B4-BE49-F238E27FC236}">
                    <a16:creationId xmlns:a16="http://schemas.microsoft.com/office/drawing/2014/main" id="{94AB3296-0F79-B9E2-536C-3D5D1BF467C2}"/>
                  </a:ext>
                </a:extLst>
              </p:cNvPr>
              <p:cNvSpPr/>
              <p:nvPr/>
            </p:nvSpPr>
            <p:spPr>
              <a:xfrm>
                <a:off x="136651" y="1097280"/>
                <a:ext cx="3331285" cy="3191632"/>
              </a:xfrm>
              <a:prstGeom prst="rect">
                <a:avLst/>
              </a:prstGeom>
              <a:solidFill>
                <a:srgbClr val="FFFFFF"/>
              </a:solidFill>
              <a:ln/>
              <a:effectLst>
                <a:outerShdw blurRad="101600" dist="38100" dir="81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Text 13">
                <a:extLst>
                  <a:ext uri="{FF2B5EF4-FFF2-40B4-BE49-F238E27FC236}">
                    <a16:creationId xmlns:a16="http://schemas.microsoft.com/office/drawing/2014/main" id="{E79A3AA0-515D-BA11-7C9F-E1B78492305D}"/>
                  </a:ext>
                </a:extLst>
              </p:cNvPr>
              <p:cNvSpPr/>
              <p:nvPr/>
            </p:nvSpPr>
            <p:spPr>
              <a:xfrm>
                <a:off x="274320" y="1645024"/>
                <a:ext cx="3474720" cy="2426673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342900" indent="-342900">
                  <a:spcAft>
                    <a:spcPts val="400"/>
                  </a:spcAft>
                  <a:buSzPct val="100000"/>
                  <a:buChar char="•"/>
                </a:pPr>
                <a:r>
                  <a:rPr lang="en-US" sz="2000" dirty="0">
                    <a:solidFill>
                      <a:srgbClr val="04223C"/>
                    </a:solidFill>
                  </a:rPr>
                  <a:t>Fever, chills, or sweating</a:t>
                </a:r>
              </a:p>
              <a:p>
                <a:pPr marL="342900" indent="-342900">
                  <a:spcAft>
                    <a:spcPts val="400"/>
                  </a:spcAft>
                  <a:buSzPct val="100000"/>
                  <a:buFontTx/>
                  <a:buChar char="•"/>
                </a:pPr>
                <a:r>
                  <a:rPr lang="en-US" sz="2000" dirty="0">
                    <a:solidFill>
                      <a:srgbClr val="04223C"/>
                    </a:solidFill>
                  </a:rPr>
                  <a:t>Fatigue or feeling unwell</a:t>
                </a:r>
              </a:p>
              <a:p>
                <a:pPr marL="342900" indent="-342900">
                  <a:spcAft>
                    <a:spcPts val="400"/>
                  </a:spcAft>
                  <a:buSzPct val="100000"/>
                  <a:buFontTx/>
                  <a:buChar char="•"/>
                </a:pPr>
                <a:r>
                  <a:rPr lang="en-US" sz="2000" dirty="0">
                    <a:solidFill>
                      <a:srgbClr val="04223C"/>
                    </a:solidFill>
                  </a:rPr>
                  <a:t>Difficulty in breathing</a:t>
                </a:r>
                <a:endParaRPr lang="en-US" sz="2000" dirty="0"/>
              </a:p>
              <a:p>
                <a:pPr marL="342900" indent="-342900">
                  <a:spcAft>
                    <a:spcPts val="400"/>
                  </a:spcAft>
                  <a:buSzPct val="100000"/>
                  <a:buChar char="•"/>
                </a:pPr>
                <a:r>
                  <a:rPr lang="en-US" sz="2000" dirty="0">
                    <a:solidFill>
                      <a:srgbClr val="04223C"/>
                    </a:solidFill>
                  </a:rPr>
                  <a:t>Heart racing or light headedness</a:t>
                </a:r>
              </a:p>
              <a:p>
                <a:pPr marL="342900" indent="-342900">
                  <a:spcAft>
                    <a:spcPts val="400"/>
                  </a:spcAft>
                  <a:buSzPct val="100000"/>
                  <a:buChar char="•"/>
                </a:pPr>
                <a:r>
                  <a:rPr lang="en-US" sz="2000" dirty="0">
                    <a:solidFill>
                      <a:srgbClr val="04223C"/>
                    </a:solidFill>
                  </a:rPr>
                  <a:t>Rash</a:t>
                </a:r>
                <a:endParaRPr lang="en-US" sz="2000" dirty="0"/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5224461D-EF11-BF08-6476-8BCEB569A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61694">
                <a:off x="1279380" y="2862090"/>
                <a:ext cx="2636429" cy="2636429"/>
              </a:xfrm>
              <a:prstGeom prst="rect">
                <a:avLst/>
              </a:prstGeom>
            </p:spPr>
          </p:pic>
        </p:grpSp>
        <p:sp>
          <p:nvSpPr>
            <p:cNvPr id="15" name="Text 12">
              <a:extLst>
                <a:ext uri="{FF2B5EF4-FFF2-40B4-BE49-F238E27FC236}">
                  <a16:creationId xmlns:a16="http://schemas.microsoft.com/office/drawing/2014/main" id="{B2FA1163-AAD3-41CA-2EAC-F044A40DE5C8}"/>
                </a:ext>
              </a:extLst>
            </p:cNvPr>
            <p:cNvSpPr/>
            <p:nvPr/>
          </p:nvSpPr>
          <p:spPr>
            <a:xfrm>
              <a:off x="792842" y="2239514"/>
              <a:ext cx="347472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200" b="1" dirty="0">
                  <a:solidFill>
                    <a:srgbClr val="193966"/>
                  </a:solidFill>
                </a:rPr>
                <a:t>Symptoms to watch for: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90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EA4BF-E15A-CCD6-A3F4-BAD4F85FB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18A3A0E-7C25-7594-2D2E-0FF2329D982C}"/>
              </a:ext>
            </a:extLst>
          </p:cNvPr>
          <p:cNvSpPr/>
          <p:nvPr/>
        </p:nvSpPr>
        <p:spPr>
          <a:xfrm>
            <a:off x="0" y="0"/>
            <a:ext cx="9144000" cy="1363532"/>
          </a:xfrm>
          <a:prstGeom prst="rect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538F56D6-C107-D4AE-D9BE-599055C7414B}"/>
              </a:ext>
            </a:extLst>
          </p:cNvPr>
          <p:cNvSpPr/>
          <p:nvPr/>
        </p:nvSpPr>
        <p:spPr>
          <a:xfrm>
            <a:off x="1051560" y="91440"/>
            <a:ext cx="7772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What is ICANS?</a:t>
            </a:r>
            <a:endParaRPr lang="en-US" sz="28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0B4AC2-EE5A-DEF7-C5D0-6BE67F31BA32}"/>
              </a:ext>
            </a:extLst>
          </p:cNvPr>
          <p:cNvGrpSpPr/>
          <p:nvPr/>
        </p:nvGrpSpPr>
        <p:grpSpPr>
          <a:xfrm>
            <a:off x="5925250" y="1539877"/>
            <a:ext cx="3108960" cy="1965960"/>
            <a:chOff x="5669280" y="1097280"/>
            <a:chExt cx="3108960" cy="1965960"/>
          </a:xfrm>
        </p:grpSpPr>
        <p:sp>
          <p:nvSpPr>
            <p:cNvPr id="9" name="Shape 6">
              <a:extLst>
                <a:ext uri="{FF2B5EF4-FFF2-40B4-BE49-F238E27FC236}">
                  <a16:creationId xmlns:a16="http://schemas.microsoft.com/office/drawing/2014/main" id="{0B97C841-2F34-D3A7-BC74-02246E27C764}"/>
                </a:ext>
              </a:extLst>
            </p:cNvPr>
            <p:cNvSpPr/>
            <p:nvPr/>
          </p:nvSpPr>
          <p:spPr>
            <a:xfrm>
              <a:off x="5669280" y="1097280"/>
              <a:ext cx="3108960" cy="1965960"/>
            </a:xfrm>
            <a:prstGeom prst="rect">
              <a:avLst/>
            </a:prstGeom>
            <a:solidFill>
              <a:srgbClr val="FEF6E4"/>
            </a:solidFill>
            <a:ln/>
            <a:effectLst>
              <a:outerShdw blurRad="1016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 7">
              <a:extLst>
                <a:ext uri="{FF2B5EF4-FFF2-40B4-BE49-F238E27FC236}">
                  <a16:creationId xmlns:a16="http://schemas.microsoft.com/office/drawing/2014/main" id="{6521A3A3-C5D9-054D-4AE7-CF9E596A4584}"/>
                </a:ext>
              </a:extLst>
            </p:cNvPr>
            <p:cNvSpPr/>
            <p:nvPr/>
          </p:nvSpPr>
          <p:spPr>
            <a:xfrm>
              <a:off x="5806440" y="1170432"/>
              <a:ext cx="283464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193966"/>
                  </a:solidFill>
                </a:rPr>
                <a:t>How common?</a:t>
              </a:r>
              <a:endParaRPr lang="en-US" sz="2000" dirty="0"/>
            </a:p>
          </p:txBody>
        </p:sp>
        <p:sp>
          <p:nvSpPr>
            <p:cNvPr id="11" name="Text 8">
              <a:extLst>
                <a:ext uri="{FF2B5EF4-FFF2-40B4-BE49-F238E27FC236}">
                  <a16:creationId xmlns:a16="http://schemas.microsoft.com/office/drawing/2014/main" id="{216D58A9-3D39-A8FC-41E8-0DC7F590F8BB}"/>
                </a:ext>
              </a:extLst>
            </p:cNvPr>
            <p:cNvSpPr/>
            <p:nvPr/>
          </p:nvSpPr>
          <p:spPr>
            <a:xfrm>
              <a:off x="5806440" y="1508760"/>
              <a:ext cx="2834640" cy="64008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4000" b="1" dirty="0">
                  <a:solidFill>
                    <a:srgbClr val="516FB6"/>
                  </a:solidFill>
                </a:rPr>
                <a:t>~10%</a:t>
              </a:r>
              <a:endParaRPr lang="en-US" sz="4000" dirty="0"/>
            </a:p>
          </p:txBody>
        </p:sp>
        <p:sp>
          <p:nvSpPr>
            <p:cNvPr id="12" name="Text 9">
              <a:extLst>
                <a:ext uri="{FF2B5EF4-FFF2-40B4-BE49-F238E27FC236}">
                  <a16:creationId xmlns:a16="http://schemas.microsoft.com/office/drawing/2014/main" id="{59877123-9720-B4FB-863A-A371ABED4F07}"/>
                </a:ext>
              </a:extLst>
            </p:cNvPr>
            <p:cNvSpPr/>
            <p:nvPr/>
          </p:nvSpPr>
          <p:spPr>
            <a:xfrm>
              <a:off x="5806440" y="2148840"/>
              <a:ext cx="2834640" cy="7315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04223C"/>
                  </a:solidFill>
                </a:rPr>
                <a:t>…of patients experience ICANS while receiving tarlatamab for their SCLC.</a:t>
              </a:r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7E8C86-91DB-8842-5C31-60EF9CF5E6E4}"/>
              </a:ext>
            </a:extLst>
          </p:cNvPr>
          <p:cNvGrpSpPr/>
          <p:nvPr/>
        </p:nvGrpSpPr>
        <p:grpSpPr>
          <a:xfrm>
            <a:off x="6024107" y="3603623"/>
            <a:ext cx="2950821" cy="1113794"/>
            <a:chOff x="204755" y="3272119"/>
            <a:chExt cx="2950821" cy="1113794"/>
          </a:xfrm>
        </p:grpSpPr>
        <p:sp>
          <p:nvSpPr>
            <p:cNvPr id="16" name="Shape 14">
              <a:extLst>
                <a:ext uri="{FF2B5EF4-FFF2-40B4-BE49-F238E27FC236}">
                  <a16:creationId xmlns:a16="http://schemas.microsoft.com/office/drawing/2014/main" id="{DAEB0193-FBA2-18BA-426C-62004AA5E3F4}"/>
                </a:ext>
              </a:extLst>
            </p:cNvPr>
            <p:cNvSpPr/>
            <p:nvPr/>
          </p:nvSpPr>
          <p:spPr>
            <a:xfrm>
              <a:off x="204755" y="3290050"/>
              <a:ext cx="2950821" cy="1095863"/>
            </a:xfrm>
            <a:prstGeom prst="rect">
              <a:avLst/>
            </a:prstGeom>
            <a:solidFill>
              <a:srgbClr val="21BFF1"/>
            </a:solidFill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56C467-57C3-E942-66CF-DC54F4CE2BC6}"/>
                </a:ext>
              </a:extLst>
            </p:cNvPr>
            <p:cNvSpPr txBox="1"/>
            <p:nvPr/>
          </p:nvSpPr>
          <p:spPr>
            <a:xfrm>
              <a:off x="274320" y="3272119"/>
              <a:ext cx="28812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ICANS affects your brain.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FC03999-2395-5097-E740-6524ACD86B48}"/>
              </a:ext>
            </a:extLst>
          </p:cNvPr>
          <p:cNvGrpSpPr/>
          <p:nvPr/>
        </p:nvGrpSpPr>
        <p:grpSpPr>
          <a:xfrm>
            <a:off x="148093" y="1508760"/>
            <a:ext cx="5701494" cy="3052487"/>
            <a:chOff x="148093" y="1078003"/>
            <a:chExt cx="5701494" cy="3052487"/>
          </a:xfrm>
        </p:grpSpPr>
        <p:sp>
          <p:nvSpPr>
            <p:cNvPr id="5" name="Shape 2">
              <a:extLst>
                <a:ext uri="{FF2B5EF4-FFF2-40B4-BE49-F238E27FC236}">
                  <a16:creationId xmlns:a16="http://schemas.microsoft.com/office/drawing/2014/main" id="{ACC86304-760F-9556-D8BA-69E02F30FB70}"/>
                </a:ext>
              </a:extLst>
            </p:cNvPr>
            <p:cNvSpPr/>
            <p:nvPr/>
          </p:nvSpPr>
          <p:spPr>
            <a:xfrm>
              <a:off x="148093" y="1097280"/>
              <a:ext cx="5601694" cy="303321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 5">
              <a:extLst>
                <a:ext uri="{FF2B5EF4-FFF2-40B4-BE49-F238E27FC236}">
                  <a16:creationId xmlns:a16="http://schemas.microsoft.com/office/drawing/2014/main" id="{D9771FC4-0CDA-87CA-EC5F-9C75B656E921}"/>
                </a:ext>
              </a:extLst>
            </p:cNvPr>
            <p:cNvSpPr/>
            <p:nvPr/>
          </p:nvSpPr>
          <p:spPr>
            <a:xfrm>
              <a:off x="223756" y="1493778"/>
              <a:ext cx="5083350" cy="246529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ctr"/>
              <a:r>
                <a:rPr lang="en-US" sz="2000" b="1" dirty="0">
                  <a:solidFill>
                    <a:srgbClr val="04223C"/>
                  </a:solidFill>
                </a:rPr>
                <a:t>ICANS</a:t>
              </a:r>
              <a:r>
                <a:rPr lang="en-US" sz="2000" dirty="0">
                  <a:solidFill>
                    <a:srgbClr val="04223C"/>
                  </a:solidFill>
                </a:rPr>
                <a:t> stands for </a:t>
              </a:r>
              <a:r>
                <a:rPr lang="en-US" sz="2000" b="1" dirty="0">
                  <a:solidFill>
                    <a:srgbClr val="04223C"/>
                  </a:solidFill>
                </a:rPr>
                <a:t>Immune Effector Cell Associated Neurotoxicity Syndrome</a:t>
              </a:r>
              <a:r>
                <a:rPr lang="en-US" sz="2000" dirty="0">
                  <a:solidFill>
                    <a:srgbClr val="04223C"/>
                  </a:solidFill>
                </a:rPr>
                <a:t>. It occurs when inflammation disrupts the blood brain barrier that normally protects your brain. This results in neurologic symptoms.</a:t>
              </a:r>
              <a:endParaRPr lang="en-US" sz="2000" dirty="0"/>
            </a:p>
          </p:txBody>
        </p:sp>
        <p:sp>
          <p:nvSpPr>
            <p:cNvPr id="18" name="Text 4">
              <a:extLst>
                <a:ext uri="{FF2B5EF4-FFF2-40B4-BE49-F238E27FC236}">
                  <a16:creationId xmlns:a16="http://schemas.microsoft.com/office/drawing/2014/main" id="{B4678775-5708-2B8B-80C2-389981ECE4DC}"/>
                </a:ext>
              </a:extLst>
            </p:cNvPr>
            <p:cNvSpPr/>
            <p:nvPr/>
          </p:nvSpPr>
          <p:spPr>
            <a:xfrm>
              <a:off x="148093" y="1078003"/>
              <a:ext cx="5701494" cy="7716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200" b="1" dirty="0">
                  <a:solidFill>
                    <a:srgbClr val="193966"/>
                  </a:solidFill>
                </a:rPr>
                <a:t>ICANS is an important side effect of tarlatamab</a:t>
              </a:r>
              <a:endParaRPr lang="en-US" sz="2200" dirty="0"/>
            </a:p>
          </p:txBody>
        </p:sp>
      </p:grpSp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49F07DD0-C2B1-6761-110C-D0C6724D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0" y="137159"/>
            <a:ext cx="886967" cy="8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36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B33AC-315E-5364-914E-3C123D417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4B5FF64-266E-EF11-1F80-3E708C7C19C4}"/>
              </a:ext>
            </a:extLst>
          </p:cNvPr>
          <p:cNvSpPr/>
          <p:nvPr/>
        </p:nvSpPr>
        <p:spPr>
          <a:xfrm>
            <a:off x="0" y="0"/>
            <a:ext cx="9144000" cy="1328830"/>
          </a:xfrm>
          <a:prstGeom prst="rect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D5E39831-EB46-8C0D-93DF-3397F281EEDC}"/>
              </a:ext>
            </a:extLst>
          </p:cNvPr>
          <p:cNvSpPr/>
          <p:nvPr/>
        </p:nvSpPr>
        <p:spPr>
          <a:xfrm>
            <a:off x="1051560" y="91440"/>
            <a:ext cx="7772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ICANS: Symptoms and Management</a:t>
            </a:r>
            <a:endParaRPr lang="en-US" sz="2800" dirty="0"/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CF9528FB-D75D-6682-42E0-405D79959434}"/>
              </a:ext>
            </a:extLst>
          </p:cNvPr>
          <p:cNvSpPr/>
          <p:nvPr/>
        </p:nvSpPr>
        <p:spPr>
          <a:xfrm>
            <a:off x="182880" y="1097279"/>
            <a:ext cx="4102313" cy="3954781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007FE66B-670A-EC5A-AFA7-D1160389C707}"/>
              </a:ext>
            </a:extLst>
          </p:cNvPr>
          <p:cNvSpPr/>
          <p:nvPr/>
        </p:nvSpPr>
        <p:spPr>
          <a:xfrm>
            <a:off x="228600" y="1143000"/>
            <a:ext cx="3474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93966"/>
                </a:solidFill>
              </a:rPr>
              <a:t>Symptoms to watch for:</a:t>
            </a:r>
            <a:endParaRPr lang="en-US" dirty="0"/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DDE4849E-58D9-A280-1B91-485381911A2F}"/>
              </a:ext>
            </a:extLst>
          </p:cNvPr>
          <p:cNvSpPr/>
          <p:nvPr/>
        </p:nvSpPr>
        <p:spPr>
          <a:xfrm>
            <a:off x="195750" y="2920422"/>
            <a:ext cx="418443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600" dirty="0">
                <a:solidFill>
                  <a:srgbClr val="04223C"/>
                </a:solidFill>
              </a:rPr>
              <a:t>Trouble speaking, memory loss, personality changes</a:t>
            </a:r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600" dirty="0">
                <a:solidFill>
                  <a:srgbClr val="04223C"/>
                </a:solidFill>
              </a:rPr>
              <a:t>Confusion or disorientation, delayed or unclear thinking</a:t>
            </a:r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600" dirty="0">
                <a:solidFill>
                  <a:srgbClr val="04223C"/>
                </a:solidFill>
              </a:rPr>
              <a:t>Weakness or numbness</a:t>
            </a:r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600" dirty="0">
                <a:solidFill>
                  <a:srgbClr val="04223C"/>
                </a:solidFill>
              </a:rPr>
              <a:t>Problems with walking, balance, or coordination</a:t>
            </a:r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600" dirty="0">
                <a:solidFill>
                  <a:srgbClr val="04223C"/>
                </a:solidFill>
              </a:rPr>
              <a:t>Headache</a:t>
            </a:r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600" dirty="0">
                <a:solidFill>
                  <a:srgbClr val="04223C"/>
                </a:solidFill>
              </a:rPr>
              <a:t>Tremors</a:t>
            </a:r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600" dirty="0">
                <a:solidFill>
                  <a:srgbClr val="04223C"/>
                </a:solidFill>
              </a:rPr>
              <a:t>Fainting</a:t>
            </a:r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600" dirty="0">
                <a:solidFill>
                  <a:srgbClr val="04223C"/>
                </a:solidFill>
              </a:rPr>
              <a:t>Low energy</a:t>
            </a:r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600" dirty="0">
                <a:solidFill>
                  <a:srgbClr val="04223C"/>
                </a:solidFill>
              </a:rPr>
              <a:t>Seizures</a:t>
            </a:r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endParaRPr lang="en-US" sz="1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307633-2EA0-6FA2-334E-D2BB6B912AF4}"/>
              </a:ext>
            </a:extLst>
          </p:cNvPr>
          <p:cNvGrpSpPr/>
          <p:nvPr/>
        </p:nvGrpSpPr>
        <p:grpSpPr>
          <a:xfrm>
            <a:off x="4559130" y="1676418"/>
            <a:ext cx="4389120" cy="2348791"/>
            <a:chOff x="4572000" y="1328830"/>
            <a:chExt cx="4389120" cy="2348791"/>
          </a:xfrm>
        </p:grpSpPr>
        <p:sp>
          <p:nvSpPr>
            <p:cNvPr id="17" name="Shape 14">
              <a:extLst>
                <a:ext uri="{FF2B5EF4-FFF2-40B4-BE49-F238E27FC236}">
                  <a16:creationId xmlns:a16="http://schemas.microsoft.com/office/drawing/2014/main" id="{8DD0720F-F8B0-79E2-95B8-8381C3847C7F}"/>
                </a:ext>
              </a:extLst>
            </p:cNvPr>
            <p:cNvSpPr/>
            <p:nvPr/>
          </p:nvSpPr>
          <p:spPr>
            <a:xfrm>
              <a:off x="4572000" y="1328830"/>
              <a:ext cx="4389120" cy="2348791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 16">
              <a:extLst>
                <a:ext uri="{FF2B5EF4-FFF2-40B4-BE49-F238E27FC236}">
                  <a16:creationId xmlns:a16="http://schemas.microsoft.com/office/drawing/2014/main" id="{D4F0E129-34ED-1F99-6A6C-C51965996A60}"/>
                </a:ext>
              </a:extLst>
            </p:cNvPr>
            <p:cNvSpPr/>
            <p:nvPr/>
          </p:nvSpPr>
          <p:spPr>
            <a:xfrm>
              <a:off x="4597895" y="1490006"/>
              <a:ext cx="402336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193966"/>
                  </a:solidFill>
                </a:rPr>
                <a:t>How it’s managed:</a:t>
              </a:r>
              <a:endParaRPr lang="en-US" dirty="0"/>
            </a:p>
          </p:txBody>
        </p:sp>
        <p:sp>
          <p:nvSpPr>
            <p:cNvPr id="20" name="Text 17">
              <a:extLst>
                <a:ext uri="{FF2B5EF4-FFF2-40B4-BE49-F238E27FC236}">
                  <a16:creationId xmlns:a16="http://schemas.microsoft.com/office/drawing/2014/main" id="{F0033AA8-D6F8-5A34-7683-46689D76E673}"/>
                </a:ext>
              </a:extLst>
            </p:cNvPr>
            <p:cNvSpPr/>
            <p:nvPr/>
          </p:nvSpPr>
          <p:spPr>
            <a:xfrm>
              <a:off x="4597895" y="1676418"/>
              <a:ext cx="4241075" cy="2001203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342900" indent="-342900">
                <a:spcAft>
                  <a:spcPts val="400"/>
                </a:spcAft>
                <a:buSzPct val="100000"/>
                <a:buChar char="•"/>
              </a:pPr>
              <a:r>
                <a:rPr lang="en-US" dirty="0">
                  <a:solidFill>
                    <a:srgbClr val="04223C"/>
                  </a:solidFill>
                </a:rPr>
                <a:t>You may need to be admitted to the hospital.</a:t>
              </a:r>
            </a:p>
            <a:p>
              <a:pPr marL="342900" indent="-342900">
                <a:spcAft>
                  <a:spcPts val="400"/>
                </a:spcAft>
                <a:buSzPct val="100000"/>
                <a:buChar char="•"/>
              </a:pPr>
              <a:r>
                <a:rPr lang="en-US" dirty="0">
                  <a:solidFill>
                    <a:srgbClr val="04223C"/>
                  </a:solidFill>
                </a:rPr>
                <a:t>Your care team may use medications such as steroids (</a:t>
              </a:r>
              <a:r>
                <a:rPr lang="en-US" dirty="0" err="1">
                  <a:solidFill>
                    <a:srgbClr val="04223C"/>
                  </a:solidFill>
                </a:rPr>
                <a:t>eg</a:t>
              </a:r>
              <a:r>
                <a:rPr lang="en-US" dirty="0">
                  <a:solidFill>
                    <a:srgbClr val="04223C"/>
                  </a:solidFill>
                </a:rPr>
                <a:t>, dexamethasone), anakinra (a powerful anti-inflammatory drug), or anti-seizure drugs if needed.</a:t>
              </a:r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CA1FD46-5A38-025D-60AE-D983E1FF7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1694">
            <a:off x="1346910" y="2948438"/>
            <a:ext cx="2516104" cy="2516104"/>
          </a:xfrm>
          <a:prstGeom prst="rect">
            <a:avLst/>
          </a:prstGeom>
        </p:spPr>
      </p:pic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40218AEF-05AE-D75C-2CC1-34344D855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70" y="137159"/>
            <a:ext cx="886967" cy="8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40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B25B1-2CA9-C3EE-BA6A-698ABC052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196B50B-82C2-9301-9DB7-FC0AE77BBF08}"/>
              </a:ext>
            </a:extLst>
          </p:cNvPr>
          <p:cNvSpPr/>
          <p:nvPr/>
        </p:nvSpPr>
        <p:spPr>
          <a:xfrm>
            <a:off x="0" y="-1"/>
            <a:ext cx="9144000" cy="1354347"/>
          </a:xfrm>
          <a:prstGeom prst="rect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9CDCE46A-A819-0625-999C-1FC4DEC5A6DA}"/>
              </a:ext>
            </a:extLst>
          </p:cNvPr>
          <p:cNvSpPr/>
          <p:nvPr/>
        </p:nvSpPr>
        <p:spPr>
          <a:xfrm>
            <a:off x="1051560" y="91440"/>
            <a:ext cx="7772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What if I’m Not Eligible to Receive Tarlatamab?</a:t>
            </a:r>
            <a:endParaRPr lang="en-US" sz="280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278C09E2-4D7E-BA6E-1847-FF4FA14F5C5A}"/>
              </a:ext>
            </a:extLst>
          </p:cNvPr>
          <p:cNvSpPr/>
          <p:nvPr/>
        </p:nvSpPr>
        <p:spPr>
          <a:xfrm>
            <a:off x="365760" y="1097279"/>
            <a:ext cx="8412480" cy="3236181"/>
          </a:xfrm>
          <a:prstGeom prst="rect">
            <a:avLst/>
          </a:prstGeom>
          <a:solidFill>
            <a:srgbClr val="D3EFFD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CB5FCA03-73C4-4D33-5F8D-E7A82CFD9417}"/>
              </a:ext>
            </a:extLst>
          </p:cNvPr>
          <p:cNvSpPr/>
          <p:nvPr/>
        </p:nvSpPr>
        <p:spPr>
          <a:xfrm>
            <a:off x="502920" y="1115567"/>
            <a:ext cx="8138160" cy="28696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dirty="0">
                <a:solidFill>
                  <a:srgbClr val="193966"/>
                </a:solidFill>
              </a:rPr>
              <a:t>If your ES-SCLC has progressed, or relapsed, despite prior anti-cancer treatment(s) and you are not eligible to receive tarlatamab, then you may be eligible to receive a different systemic treatment,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3966"/>
                </a:solidFill>
              </a:rPr>
              <a:t>(Another) course of cis- or carbo-platin plus etoposide (with or without an immune checkpoint inhibitor drug)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3966"/>
                </a:solidFill>
              </a:rPr>
              <a:t>Lurbinectedin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3966"/>
                </a:solidFill>
              </a:rPr>
              <a:t>Paclitaxel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3966"/>
                </a:solidFill>
              </a:rPr>
              <a:t>Topotecan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3966"/>
                </a:solidFill>
              </a:rPr>
              <a:t>Temozolomide</a:t>
            </a:r>
          </a:p>
        </p:txBody>
      </p:sp>
      <p:sp>
        <p:nvSpPr>
          <p:cNvPr id="12" name="Shape 14">
            <a:extLst>
              <a:ext uri="{FF2B5EF4-FFF2-40B4-BE49-F238E27FC236}">
                <a16:creationId xmlns:a16="http://schemas.microsoft.com/office/drawing/2014/main" id="{6B1C2F72-FB01-3CA0-8143-17CA816E10EE}"/>
              </a:ext>
            </a:extLst>
          </p:cNvPr>
          <p:cNvSpPr/>
          <p:nvPr/>
        </p:nvSpPr>
        <p:spPr>
          <a:xfrm>
            <a:off x="580445" y="4076633"/>
            <a:ext cx="8412480" cy="604300"/>
          </a:xfrm>
          <a:prstGeom prst="rect">
            <a:avLst/>
          </a:prstGeom>
          <a:solidFill>
            <a:srgbClr val="21BFF1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F6F023-E375-CF80-606D-B553645A9790}"/>
              </a:ext>
            </a:extLst>
          </p:cNvPr>
          <p:cNvSpPr txBox="1"/>
          <p:nvPr/>
        </p:nvSpPr>
        <p:spPr>
          <a:xfrm>
            <a:off x="1043872" y="4058332"/>
            <a:ext cx="790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Medications to improve your cancer-related symptoms, which can be given with or without anti-cancer treatments, may improve your quality of life.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4BEB7B-728B-18B4-3C5D-7A22290E6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1339" y="3536218"/>
            <a:ext cx="1723567" cy="1723567"/>
          </a:xfrm>
          <a:prstGeom prst="rect">
            <a:avLst/>
          </a:prstGeom>
        </p:spPr>
      </p:pic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7FB66B56-36C3-6E82-1468-B6C94750F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96" y="137160"/>
            <a:ext cx="922164" cy="92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84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3506C-2F11-FEC5-8A0A-5D308564D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0994853-4BBE-E16B-B8C9-609A824C51AD}"/>
              </a:ext>
            </a:extLst>
          </p:cNvPr>
          <p:cNvSpPr/>
          <p:nvPr/>
        </p:nvSpPr>
        <p:spPr>
          <a:xfrm>
            <a:off x="0" y="-1"/>
            <a:ext cx="9144000" cy="1353537"/>
          </a:xfrm>
          <a:prstGeom prst="rect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0E55B4D3-EC49-B2BC-C847-C28B93B74C79}"/>
              </a:ext>
            </a:extLst>
          </p:cNvPr>
          <p:cNvSpPr/>
          <p:nvPr/>
        </p:nvSpPr>
        <p:spPr>
          <a:xfrm>
            <a:off x="1051560" y="91440"/>
            <a:ext cx="7772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Considerations Throughout ES-SCLC Treatment</a:t>
            </a:r>
            <a:endParaRPr lang="en-US" sz="280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ABBC17B1-3CDB-BB3C-A971-E80959586D64}"/>
              </a:ext>
            </a:extLst>
          </p:cNvPr>
          <p:cNvSpPr/>
          <p:nvPr/>
        </p:nvSpPr>
        <p:spPr>
          <a:xfrm>
            <a:off x="365760" y="1097279"/>
            <a:ext cx="8412480" cy="3582297"/>
          </a:xfrm>
          <a:prstGeom prst="rect">
            <a:avLst/>
          </a:prstGeom>
          <a:solidFill>
            <a:srgbClr val="D3EFFD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F487625E-BBF9-58B8-FF98-006B855569D3}"/>
              </a:ext>
            </a:extLst>
          </p:cNvPr>
          <p:cNvSpPr/>
          <p:nvPr/>
        </p:nvSpPr>
        <p:spPr>
          <a:xfrm>
            <a:off x="502920" y="1581744"/>
            <a:ext cx="8138160" cy="28696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Am I eligible to receive a “systemic” treatment through an IV or by mouth, such as chemotherapy or immunotherapy (including immune checkpoint inhibitors or tarlatamab)?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What side effects related to my treatments do I need to look out for and how do I know when these side effects require immediate attention?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Will I need to be admitted to the hospital for any of my treatments?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Would a “local” treatment, such as radiation, help treat my cancer or make me feel better?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Is there a clinical trial that I might benefit from enrolling 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939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93966"/>
              </a:solidFill>
            </a:endParaRPr>
          </a:p>
        </p:txBody>
      </p:sp>
      <p:sp>
        <p:nvSpPr>
          <p:cNvPr id="12" name="Shape 14">
            <a:extLst>
              <a:ext uri="{FF2B5EF4-FFF2-40B4-BE49-F238E27FC236}">
                <a16:creationId xmlns:a16="http://schemas.microsoft.com/office/drawing/2014/main" id="{4A48A136-F1C8-DCFA-21DA-D0DFE1256CFB}"/>
              </a:ext>
            </a:extLst>
          </p:cNvPr>
          <p:cNvSpPr/>
          <p:nvPr/>
        </p:nvSpPr>
        <p:spPr>
          <a:xfrm>
            <a:off x="200889" y="4254410"/>
            <a:ext cx="8412480" cy="501881"/>
          </a:xfrm>
          <a:prstGeom prst="rect">
            <a:avLst/>
          </a:prstGeom>
          <a:solidFill>
            <a:srgbClr val="21BFF1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265230-3FFB-C995-74DB-9F2660831F94}"/>
              </a:ext>
            </a:extLst>
          </p:cNvPr>
          <p:cNvSpPr txBox="1"/>
          <p:nvPr/>
        </p:nvSpPr>
        <p:spPr>
          <a:xfrm>
            <a:off x="733260" y="4317947"/>
            <a:ext cx="823822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</a:rPr>
              <a:t>Clinical trials are available for the initial treatment of ES-SCLC and for relapsed disease! </a:t>
            </a:r>
          </a:p>
        </p:txBody>
      </p:sp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F856BDC1-6DAC-B65A-D730-0243F1434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51" y="4183354"/>
            <a:ext cx="610326" cy="610326"/>
          </a:xfrm>
          <a:prstGeom prst="rect">
            <a:avLst/>
          </a:prstGeom>
        </p:spPr>
      </p:pic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EADD533D-8EE3-2BE6-16F4-8AE40441A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" y="13716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6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81000" y="1102117"/>
            <a:ext cx="8534400" cy="280846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457200" marR="5080" indent="-254000">
              <a:lnSpc>
                <a:spcPct val="100000"/>
              </a:lnSpc>
              <a:spcBef>
                <a:spcPts val="100"/>
              </a:spcBef>
              <a:spcAft>
                <a:spcPts val="800"/>
              </a:spcAft>
              <a:buClr>
                <a:srgbClr val="04223C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93966"/>
                </a:solidFill>
              </a:rPr>
              <a:t>Review currently available therapies for the initial treatment of your extensive-stage small cell lung cancer (ES-SCLC)</a:t>
            </a:r>
          </a:p>
          <a:p>
            <a:pPr marL="457200" marR="5080" indent="-254000">
              <a:lnSpc>
                <a:spcPct val="100000"/>
              </a:lnSpc>
              <a:spcBef>
                <a:spcPts val="100"/>
              </a:spcBef>
              <a:spcAft>
                <a:spcPts val="800"/>
              </a:spcAft>
              <a:buClr>
                <a:srgbClr val="04223C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93966"/>
                </a:solidFill>
              </a:rPr>
              <a:t>Learn about options to treat your ES-SCLC when it gets worse (called “progression” or “relapse”) </a:t>
            </a:r>
          </a:p>
          <a:p>
            <a:pPr marL="457200" marR="5080" indent="-254000">
              <a:lnSpc>
                <a:spcPct val="100000"/>
              </a:lnSpc>
              <a:spcBef>
                <a:spcPts val="100"/>
              </a:spcBef>
              <a:spcAft>
                <a:spcPts val="800"/>
              </a:spcAft>
              <a:buClr>
                <a:srgbClr val="04223C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93966"/>
                </a:solidFill>
              </a:rPr>
              <a:t>Empower you to ask important questions and participate in your care</a:t>
            </a:r>
          </a:p>
          <a:p>
            <a:pPr marL="457200" marR="5080" indent="-254000">
              <a:lnSpc>
                <a:spcPct val="100000"/>
              </a:lnSpc>
              <a:spcBef>
                <a:spcPts val="100"/>
              </a:spcBef>
              <a:spcAft>
                <a:spcPts val="800"/>
              </a:spcAft>
              <a:buClr>
                <a:srgbClr val="04223C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93966"/>
                </a:solidFill>
              </a:rPr>
              <a:t>Connect you with trusted resources</a:t>
            </a:r>
            <a:endParaRPr sz="2200" dirty="0">
              <a:solidFill>
                <a:srgbClr val="193966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F6FA9C4-88EB-2C5E-D4FD-C2E2AEBE0672}"/>
              </a:ext>
            </a:extLst>
          </p:cNvPr>
          <p:cNvSpPr txBox="1">
            <a:spLocks/>
          </p:cNvSpPr>
          <p:nvPr/>
        </p:nvSpPr>
        <p:spPr>
          <a:xfrm>
            <a:off x="0" y="365760"/>
            <a:ext cx="9143999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>
              <a:defRPr sz="3200" b="1" i="0">
                <a:solidFill>
                  <a:srgbClr val="19396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spc="-10" dirty="0"/>
              <a:t>Goals of This Presentation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4CC2A-E778-1A70-862B-FCB3E3407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002D19-22FC-2547-6812-C1484025C226}"/>
              </a:ext>
            </a:extLst>
          </p:cNvPr>
          <p:cNvSpPr txBox="1">
            <a:spLocks/>
          </p:cNvSpPr>
          <p:nvPr/>
        </p:nvSpPr>
        <p:spPr>
          <a:xfrm>
            <a:off x="371047" y="1233264"/>
            <a:ext cx="8772952" cy="29751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6075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National Cancer Institute (NCI) patient page on SCLC: </a:t>
            </a:r>
            <a:r>
              <a:rPr lang="en-US" sz="2000" dirty="0">
                <a:solidFill>
                  <a:srgbClr val="193966"/>
                </a:solidFill>
                <a:hlinkClick r:id="rId2"/>
              </a:rPr>
              <a:t>https://www.cancer.gov/types/lung/patient/small-cell-lung-treatment-pdq</a:t>
            </a:r>
            <a:r>
              <a:rPr lang="en-US" sz="2000" dirty="0">
                <a:solidFill>
                  <a:srgbClr val="193966"/>
                </a:solidFill>
              </a:rPr>
              <a:t> </a:t>
            </a:r>
          </a:p>
          <a:p>
            <a:pPr marL="346075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Cancer Care (free support services): </a:t>
            </a:r>
            <a:r>
              <a:rPr lang="en-US" sz="2000" dirty="0">
                <a:solidFill>
                  <a:srgbClr val="193966"/>
                </a:solidFill>
                <a:hlinkClick r:id="rId3"/>
              </a:rPr>
              <a:t>https://www.cancercare.org/diagnosis/lung_cancer</a:t>
            </a:r>
            <a:r>
              <a:rPr lang="en-US" sz="2000" dirty="0">
                <a:solidFill>
                  <a:srgbClr val="193966"/>
                </a:solidFill>
              </a:rPr>
              <a:t> </a:t>
            </a:r>
          </a:p>
          <a:p>
            <a:pPr marL="346075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ClinicalTrials.gov (database of clinical trials): </a:t>
            </a:r>
            <a:r>
              <a:rPr lang="en-US" sz="2000" dirty="0">
                <a:solidFill>
                  <a:srgbClr val="193966"/>
                </a:solidFill>
                <a:hlinkClick r:id="rId4"/>
              </a:rPr>
              <a:t>https://clinicaltrials.gov/</a:t>
            </a:r>
            <a:r>
              <a:rPr lang="en-US" sz="2000" dirty="0">
                <a:solidFill>
                  <a:srgbClr val="193966"/>
                </a:solidFill>
              </a:rPr>
              <a:t> </a:t>
            </a:r>
          </a:p>
          <a:p>
            <a:pPr marL="346075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Ask your care team for local support and clinical trial options</a:t>
            </a:r>
          </a:p>
          <a:p>
            <a:pPr marL="346075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93966"/>
              </a:solidFill>
            </a:endParaRPr>
          </a:p>
          <a:p>
            <a:pPr marL="346075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93966"/>
              </a:solidFill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618DEB7-FB7D-113C-6DEE-313A2FA7ACED}"/>
              </a:ext>
            </a:extLst>
          </p:cNvPr>
          <p:cNvSpPr txBox="1">
            <a:spLocks/>
          </p:cNvSpPr>
          <p:nvPr/>
        </p:nvSpPr>
        <p:spPr>
          <a:xfrm>
            <a:off x="0" y="365760"/>
            <a:ext cx="9143999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>
              <a:defRPr sz="3200" b="1" i="0">
                <a:solidFill>
                  <a:srgbClr val="19396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dirty="0"/>
              <a:t>Patient Resources for Information and Support</a:t>
            </a:r>
            <a:endParaRPr lang="en-US" sz="2800" spc="-10" dirty="0"/>
          </a:p>
        </p:txBody>
      </p:sp>
      <p:sp>
        <p:nvSpPr>
          <p:cNvPr id="12" name="Shape 14">
            <a:extLst>
              <a:ext uri="{FF2B5EF4-FFF2-40B4-BE49-F238E27FC236}">
                <a16:creationId xmlns:a16="http://schemas.microsoft.com/office/drawing/2014/main" id="{E7030594-A69E-32B4-54F5-58FFC7A22D31}"/>
              </a:ext>
            </a:extLst>
          </p:cNvPr>
          <p:cNvSpPr/>
          <p:nvPr/>
        </p:nvSpPr>
        <p:spPr>
          <a:xfrm>
            <a:off x="320871" y="4088202"/>
            <a:ext cx="8412480" cy="604300"/>
          </a:xfrm>
          <a:prstGeom prst="rect">
            <a:avLst/>
          </a:prstGeom>
          <a:solidFill>
            <a:srgbClr val="21BFF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2BE099-B981-9654-7029-F142390EA68A}"/>
              </a:ext>
            </a:extLst>
          </p:cNvPr>
          <p:cNvGrpSpPr/>
          <p:nvPr/>
        </p:nvGrpSpPr>
        <p:grpSpPr>
          <a:xfrm>
            <a:off x="434588" y="4027820"/>
            <a:ext cx="8238226" cy="896513"/>
            <a:chOff x="434588" y="4027820"/>
            <a:chExt cx="8238226" cy="89651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C6E3B-8D36-7E7A-CB9A-CF62F23195EC}"/>
                </a:ext>
              </a:extLst>
            </p:cNvPr>
            <p:cNvSpPr txBox="1"/>
            <p:nvPr/>
          </p:nvSpPr>
          <p:spPr>
            <a:xfrm>
              <a:off x="434588" y="4107254"/>
              <a:ext cx="82382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7475">
                <a:spcAft>
                  <a:spcPts val="800"/>
                </a:spcAft>
              </a:pPr>
              <a:r>
                <a:rPr lang="en-US" b="1" dirty="0">
                  <a:solidFill>
                    <a:schemeClr val="bg1"/>
                  </a:solidFill>
                </a:rPr>
                <a:t>Staying informed and connected can make a   </a:t>
              </a:r>
              <a:r>
                <a:rPr lang="en-US" sz="2400" b="1" dirty="0">
                  <a:solidFill>
                    <a:schemeClr val="bg1"/>
                  </a:solidFill>
                </a:rPr>
                <a:t>big</a:t>
              </a:r>
              <a:r>
                <a:rPr lang="en-US" b="1" dirty="0">
                  <a:solidFill>
                    <a:schemeClr val="bg1"/>
                  </a:solidFill>
                </a:rPr>
                <a:t>   difference in your journey.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7ADBD0-2D1F-3346-AFE5-3CFCB3297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16305" y="4027820"/>
              <a:ext cx="896513" cy="896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6866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F40B2-F28C-1590-3E2F-919BC70E6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66F67B-C187-8667-C87A-DF87BAA1B63F}"/>
              </a:ext>
            </a:extLst>
          </p:cNvPr>
          <p:cNvSpPr txBox="1">
            <a:spLocks/>
          </p:cNvSpPr>
          <p:nvPr/>
        </p:nvSpPr>
        <p:spPr>
          <a:xfrm>
            <a:off x="685799" y="1200150"/>
            <a:ext cx="7772400" cy="31803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6075" marR="0" lvl="0" indent="-22860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NCCN Guidelines. Small Cell Lung Cancer. 2.2026.</a:t>
            </a:r>
          </a:p>
          <a:p>
            <a:pPr marL="346075" marR="0" lvl="0" indent="-22860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Tarlatamab FDA approval </a:t>
            </a:r>
          </a:p>
          <a:p>
            <a:pPr marL="346075" marR="0" lvl="0" indent="-22860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Tarlatamab Prescribing Information</a:t>
            </a:r>
          </a:p>
          <a:p>
            <a:pPr marL="346075" marR="0" lvl="0" indent="-22860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Studies</a:t>
            </a:r>
          </a:p>
          <a:p>
            <a:pPr marL="803275" lvl="1" indent="-22860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CASPIAN</a:t>
            </a:r>
          </a:p>
          <a:p>
            <a:pPr marL="803275" lvl="1" indent="-22860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DeLLphi-301</a:t>
            </a:r>
          </a:p>
          <a:p>
            <a:pPr marL="803275" lvl="1" indent="-22860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DeLLphi-304</a:t>
            </a:r>
          </a:p>
          <a:p>
            <a:pPr marL="803275" lvl="1" indent="-22860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966"/>
                </a:solidFill>
              </a:rPr>
              <a:t>IMpower133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99A6940-3C3F-AA89-27EB-F242DFE54DD0}"/>
              </a:ext>
            </a:extLst>
          </p:cNvPr>
          <p:cNvSpPr txBox="1">
            <a:spLocks/>
          </p:cNvSpPr>
          <p:nvPr/>
        </p:nvSpPr>
        <p:spPr>
          <a:xfrm>
            <a:off x="0" y="365760"/>
            <a:ext cx="9143999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>
              <a:defRPr sz="3200" b="1" i="0">
                <a:solidFill>
                  <a:srgbClr val="19396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dirty="0"/>
              <a:t>Key References for Providers</a:t>
            </a:r>
            <a:endParaRPr lang="en-US" sz="2800" spc="-1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CEA48-5EF6-5EEC-4FF0-22404206B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053" y="594360"/>
            <a:ext cx="1560297" cy="188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5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328468"/>
          </a:xfrm>
          <a:prstGeom prst="rect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18" y="137160"/>
            <a:ext cx="868680" cy="8686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51560" y="91440"/>
            <a:ext cx="7772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Extensive-Stage Small Cell Lung Cancer?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365760" y="1188720"/>
            <a:ext cx="8458200" cy="35661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365760" y="1375048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93966"/>
                </a:solidFill>
              </a:rPr>
              <a:t>The Basics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370080" y="1647648"/>
            <a:ext cx="8342606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2200" b="1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Small cell lung cancer</a:t>
            </a:r>
            <a:r>
              <a:rPr lang="en-US" sz="2200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or </a:t>
            </a:r>
            <a:r>
              <a:rPr lang="en-US" sz="2200" b="1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SCLC</a:t>
            </a:r>
            <a:r>
              <a:rPr lang="en-US" sz="2200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is a fast-growing type of lung cancer.</a:t>
            </a:r>
            <a:endParaRPr lang="en-US" sz="2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2200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SCLC accounts for about 15% of all lung cancers.</a:t>
            </a:r>
            <a:endParaRPr lang="en-US" sz="2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2200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patients are diagnosed at an advanced, or </a:t>
            </a:r>
            <a:r>
              <a:rPr lang="en-US" sz="2200" b="1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extensive stage </a:t>
            </a:r>
            <a:r>
              <a:rPr lang="en-US" sz="2200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</a:t>
            </a:r>
            <a:r>
              <a:rPr lang="en-US" sz="2200" b="1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</a:t>
            </a:r>
            <a:r>
              <a:rPr lang="en-US" sz="2200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), meaning the SCLC has spread beyond the lung where it started.</a:t>
            </a:r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2200" b="1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ES-SCLC</a:t>
            </a:r>
            <a:r>
              <a:rPr lang="en-US" sz="2200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often spreads to the lymph nodes, brain, liver, “pleural” fluid surrounding the lungs, bones, and/or adrenal glands.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FA382-5F99-3F62-C49E-724EE7D36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5566C83-C26E-0EFE-4B52-FB91313FD5FA}"/>
              </a:ext>
            </a:extLst>
          </p:cNvPr>
          <p:cNvSpPr/>
          <p:nvPr/>
        </p:nvSpPr>
        <p:spPr>
          <a:xfrm>
            <a:off x="0" y="0"/>
            <a:ext cx="9144000" cy="1328468"/>
          </a:xfrm>
          <a:prstGeom prst="rect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DB46C8DF-234E-7AEF-145C-9C254FB2A25D}"/>
              </a:ext>
            </a:extLst>
          </p:cNvPr>
          <p:cNvSpPr/>
          <p:nvPr/>
        </p:nvSpPr>
        <p:spPr>
          <a:xfrm>
            <a:off x="1051560" y="91440"/>
            <a:ext cx="7772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the Initial Treatment for ES-SCLC?</a:t>
            </a:r>
            <a:endParaRPr lang="en-US" sz="2800" dirty="0"/>
          </a:p>
        </p:txBody>
      </p:sp>
      <p:sp>
        <p:nvSpPr>
          <p:cNvPr id="13" name="Shape 2">
            <a:extLst>
              <a:ext uri="{FF2B5EF4-FFF2-40B4-BE49-F238E27FC236}">
                <a16:creationId xmlns:a16="http://schemas.microsoft.com/office/drawing/2014/main" id="{1CF9C0AD-8020-7707-E266-09762668C9EF}"/>
              </a:ext>
            </a:extLst>
          </p:cNvPr>
          <p:cNvSpPr/>
          <p:nvPr/>
        </p:nvSpPr>
        <p:spPr>
          <a:xfrm>
            <a:off x="365760" y="1188720"/>
            <a:ext cx="8458200" cy="35661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BCAEBED4-C9C6-8A27-7E02-EA1259ACDAA8}"/>
              </a:ext>
            </a:extLst>
          </p:cNvPr>
          <p:cNvSpPr/>
          <p:nvPr/>
        </p:nvSpPr>
        <p:spPr>
          <a:xfrm>
            <a:off x="360844" y="1691640"/>
            <a:ext cx="8067164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2200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Initial treatment for ES-SCLC is also called “frontline” or “first-line” treatment.</a:t>
            </a:r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2200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Initial treatment often combines chemotherapy (eg, carboplatin or cisplatin, etoposide) and immune checkpoint inhibitor drugs (eg, atezolizumab or durvalumab) given intravenously. </a:t>
            </a:r>
          </a:p>
          <a:p>
            <a:pPr marL="342900" indent="-342900">
              <a:spcAft>
                <a:spcPts val="600"/>
              </a:spcAft>
              <a:buSzPct val="100000"/>
              <a:buFontTx/>
              <a:buChar char="•"/>
            </a:pPr>
            <a:r>
              <a:rPr lang="en-US" sz="2200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combination is called </a:t>
            </a:r>
            <a:r>
              <a:rPr lang="en-US" sz="2200" b="1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chemoimmunotherapy</a:t>
            </a:r>
            <a:r>
              <a:rPr lang="en-US" sz="2200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1F714F4-A475-9F02-AEE2-4A7F85A7C6C5}"/>
              </a:ext>
            </a:extLst>
          </p:cNvPr>
          <p:cNvSpPr/>
          <p:nvPr/>
        </p:nvSpPr>
        <p:spPr>
          <a:xfrm>
            <a:off x="360844" y="1438539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93966"/>
                </a:solidFill>
              </a:rPr>
              <a:t>Chemoimmunotherapy</a:t>
            </a:r>
            <a:endParaRPr lang="en-US" sz="2400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BCEDACE9-A8BF-7C6E-FCF4-7D576C1CE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18" y="137160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0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A8A7F-6BC4-C38D-BC59-BA2C4048A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F4B4998-4011-C1BE-CAAF-3CFC582BD5BB}"/>
              </a:ext>
            </a:extLst>
          </p:cNvPr>
          <p:cNvSpPr/>
          <p:nvPr/>
        </p:nvSpPr>
        <p:spPr>
          <a:xfrm>
            <a:off x="0" y="0"/>
            <a:ext cx="9144000" cy="1343400"/>
          </a:xfrm>
          <a:prstGeom prst="rect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4381FCAD-67F6-882E-FCA5-7CC86022C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14" y="137160"/>
            <a:ext cx="859536" cy="859536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E250919E-13F9-2177-CD14-02B8BA6D2D3B}"/>
              </a:ext>
            </a:extLst>
          </p:cNvPr>
          <p:cNvSpPr/>
          <p:nvPr/>
        </p:nvSpPr>
        <p:spPr>
          <a:xfrm>
            <a:off x="1051560" y="91440"/>
            <a:ext cx="7772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Managing Side Effects of Chemoimmunotherapy </a:t>
            </a:r>
            <a:endParaRPr lang="en-US" sz="280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1D128B7A-B683-5D89-EB3F-90997BD978D0}"/>
              </a:ext>
            </a:extLst>
          </p:cNvPr>
          <p:cNvSpPr/>
          <p:nvPr/>
        </p:nvSpPr>
        <p:spPr>
          <a:xfrm>
            <a:off x="365760" y="1097280"/>
            <a:ext cx="4598218" cy="19659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B2A9E62D-D837-5713-9008-D37A04A2A618}"/>
              </a:ext>
            </a:extLst>
          </p:cNvPr>
          <p:cNvSpPr/>
          <p:nvPr/>
        </p:nvSpPr>
        <p:spPr>
          <a:xfrm>
            <a:off x="503815" y="1170432"/>
            <a:ext cx="4663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93966"/>
                </a:solidFill>
              </a:rPr>
              <a:t>What are some of the side effects that may occur?</a:t>
            </a:r>
            <a:endParaRPr lang="en-US" sz="16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4E5CE029-35A6-E23B-28E5-C8F3BE9417A6}"/>
              </a:ext>
            </a:extLst>
          </p:cNvPr>
          <p:cNvSpPr/>
          <p:nvPr/>
        </p:nvSpPr>
        <p:spPr>
          <a:xfrm>
            <a:off x="548640" y="1508760"/>
            <a:ext cx="4663440" cy="1417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Decreased appetite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Diarrhea, nausea, or vomiting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Infections, including sepsis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Low blood 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Lung inflammation that may impair breathing</a:t>
            </a:r>
          </a:p>
          <a:p>
            <a:pPr marL="0" indent="0">
              <a:buNone/>
            </a:pPr>
            <a:endParaRPr lang="en-US" sz="1250" dirty="0"/>
          </a:p>
        </p:txBody>
      </p:sp>
      <p:sp>
        <p:nvSpPr>
          <p:cNvPr id="23" name="Shape 9">
            <a:extLst>
              <a:ext uri="{FF2B5EF4-FFF2-40B4-BE49-F238E27FC236}">
                <a16:creationId xmlns:a16="http://schemas.microsoft.com/office/drawing/2014/main" id="{B5AC8EE1-C020-18E4-4D09-C7C07D300942}"/>
              </a:ext>
            </a:extLst>
          </p:cNvPr>
          <p:cNvSpPr/>
          <p:nvPr/>
        </p:nvSpPr>
        <p:spPr>
          <a:xfrm>
            <a:off x="365760" y="3273552"/>
            <a:ext cx="8778240" cy="1869948"/>
          </a:xfrm>
          <a:prstGeom prst="rect">
            <a:avLst/>
          </a:prstGeom>
          <a:solidFill>
            <a:srgbClr val="D3EFFD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B4857ECB-3AAF-9B97-990C-8B2D83F34F31}"/>
              </a:ext>
            </a:extLst>
          </p:cNvPr>
          <p:cNvSpPr/>
          <p:nvPr/>
        </p:nvSpPr>
        <p:spPr>
          <a:xfrm>
            <a:off x="5073706" y="1097280"/>
            <a:ext cx="3704534" cy="2624328"/>
          </a:xfrm>
          <a:prstGeom prst="rect">
            <a:avLst/>
          </a:prstGeom>
          <a:solidFill>
            <a:srgbClr val="FEF6E4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5" name="Text 11">
            <a:extLst>
              <a:ext uri="{FF2B5EF4-FFF2-40B4-BE49-F238E27FC236}">
                <a16:creationId xmlns:a16="http://schemas.microsoft.com/office/drawing/2014/main" id="{80C3D656-8612-0DEF-63A3-F130E0AB7825}"/>
              </a:ext>
            </a:extLst>
          </p:cNvPr>
          <p:cNvSpPr/>
          <p:nvPr/>
        </p:nvSpPr>
        <p:spPr>
          <a:xfrm>
            <a:off x="568468" y="3484207"/>
            <a:ext cx="73152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93966"/>
                </a:solidFill>
              </a:rPr>
              <a:t>Tips for safe treatment:</a:t>
            </a:r>
            <a:endParaRPr lang="en-US" sz="2000" dirty="0"/>
          </a:p>
        </p:txBody>
      </p:sp>
      <p:sp>
        <p:nvSpPr>
          <p:cNvPr id="26" name="Text 12">
            <a:extLst>
              <a:ext uri="{FF2B5EF4-FFF2-40B4-BE49-F238E27FC236}">
                <a16:creationId xmlns:a16="http://schemas.microsoft.com/office/drawing/2014/main" id="{7C36487D-6965-50E6-1785-D9AC3FCFBC52}"/>
              </a:ext>
            </a:extLst>
          </p:cNvPr>
          <p:cNvSpPr/>
          <p:nvPr/>
        </p:nvSpPr>
        <p:spPr>
          <a:xfrm>
            <a:off x="568467" y="3920014"/>
            <a:ext cx="8144869" cy="1051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600" dirty="0">
                <a:solidFill>
                  <a:srgbClr val="04223C"/>
                </a:solidFill>
              </a:rPr>
              <a:t>Alert your care team immediately (or seek emergency care) if you develop a fever, light-headedness, new or worsening difficulty in breathing, or any other concerning symptoms.</a:t>
            </a:r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600" dirty="0">
                <a:solidFill>
                  <a:srgbClr val="04223C"/>
                </a:solidFill>
              </a:rPr>
              <a:t>Have a friend or family member check in with you regularly and frequently during treatment.</a:t>
            </a:r>
            <a:endParaRPr lang="en-US" sz="16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15BE929E-7493-9413-804F-7F3C9EDAD69C}"/>
              </a:ext>
            </a:extLst>
          </p:cNvPr>
          <p:cNvSpPr/>
          <p:nvPr/>
        </p:nvSpPr>
        <p:spPr>
          <a:xfrm>
            <a:off x="5508653" y="1741155"/>
            <a:ext cx="28346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516FB6"/>
                </a:solidFill>
              </a:rPr>
              <a:t>~30% to 60%</a:t>
            </a:r>
            <a:endParaRPr lang="en-US" sz="36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6A334BEF-CD5E-8FF4-4957-903060EB952C}"/>
              </a:ext>
            </a:extLst>
          </p:cNvPr>
          <p:cNvSpPr/>
          <p:nvPr/>
        </p:nvSpPr>
        <p:spPr>
          <a:xfrm>
            <a:off x="5146858" y="1232150"/>
            <a:ext cx="3566479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93966"/>
                </a:solidFill>
              </a:rPr>
              <a:t>How common are serious side effects?</a:t>
            </a:r>
            <a:endParaRPr lang="en-US" sz="22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040EBBCB-CAA8-BF39-58C8-786AEC17C8E5}"/>
              </a:ext>
            </a:extLst>
          </p:cNvPr>
          <p:cNvSpPr/>
          <p:nvPr/>
        </p:nvSpPr>
        <p:spPr>
          <a:xfrm>
            <a:off x="5227681" y="2555757"/>
            <a:ext cx="3531316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04223C"/>
                </a:solidFill>
              </a:rPr>
              <a:t>…of patients experienced serious or high-grade adverse events while receiving chemotherapy plus an immune checkpoint inhibitor.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5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348740"/>
          </a:xfrm>
          <a:prstGeom prst="rect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" y="137160"/>
            <a:ext cx="736092" cy="73609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05840" y="73152"/>
            <a:ext cx="78638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Challenge: When Cancer Comes Back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365760" y="1078992"/>
            <a:ext cx="8412480" cy="658368"/>
          </a:xfrm>
          <a:prstGeom prst="rect">
            <a:avLst/>
          </a:prstGeom>
          <a:solidFill>
            <a:srgbClr val="FEF6E4"/>
          </a:solidFill>
          <a:ln/>
          <a:effectLst>
            <a:outerShdw blurRad="127000" dist="508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6" name="Shape 3"/>
          <p:cNvSpPr/>
          <p:nvPr/>
        </p:nvSpPr>
        <p:spPr>
          <a:xfrm>
            <a:off x="365760" y="1078992"/>
            <a:ext cx="64008" cy="658368"/>
          </a:xfrm>
          <a:prstGeom prst="rect">
            <a:avLst/>
          </a:prstGeom>
          <a:solidFill>
            <a:srgbClr val="21BFF1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" y="1170432"/>
            <a:ext cx="384048" cy="38404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24128" y="1097280"/>
            <a:ext cx="7516368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Although most patients initially respond to first-line treatment, ES-SCLC typically comes back (relapses). Finding second-line therapies that work is a major challenge in SCLC.</a:t>
            </a: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365760" y="1874520"/>
            <a:ext cx="2651760" cy="2828571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508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0" name="Shape 6"/>
          <p:cNvSpPr/>
          <p:nvPr/>
        </p:nvSpPr>
        <p:spPr>
          <a:xfrm>
            <a:off x="365760" y="1874520"/>
            <a:ext cx="2651760" cy="91440"/>
          </a:xfrm>
          <a:prstGeom prst="rect">
            <a:avLst/>
          </a:prstGeom>
          <a:solidFill>
            <a:srgbClr val="21BFF1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11" name="Shape 7"/>
          <p:cNvSpPr/>
          <p:nvPr/>
        </p:nvSpPr>
        <p:spPr>
          <a:xfrm>
            <a:off x="1325880" y="2075688"/>
            <a:ext cx="731520" cy="731520"/>
          </a:xfrm>
          <a:prstGeom prst="ellipse">
            <a:avLst/>
          </a:prstGeom>
          <a:solidFill>
            <a:srgbClr val="21BFF1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608" y="2185416"/>
            <a:ext cx="512064" cy="51206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57200" y="2926080"/>
            <a:ext cx="24688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21BF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~50%</a:t>
            </a:r>
            <a:endParaRPr lang="en-US" sz="38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BBAC36-65C1-A88D-DE97-B7E5F18B5B70}"/>
              </a:ext>
            </a:extLst>
          </p:cNvPr>
          <p:cNvGrpSpPr/>
          <p:nvPr/>
        </p:nvGrpSpPr>
        <p:grpSpPr>
          <a:xfrm>
            <a:off x="365760" y="3636899"/>
            <a:ext cx="2560320" cy="1051560"/>
            <a:chOff x="365760" y="3749040"/>
            <a:chExt cx="2560320" cy="1051560"/>
          </a:xfrm>
        </p:grpSpPr>
        <p:sp>
          <p:nvSpPr>
            <p:cNvPr id="14" name="Shape 9"/>
            <p:cNvSpPr/>
            <p:nvPr/>
          </p:nvSpPr>
          <p:spPr>
            <a:xfrm>
              <a:off x="822960" y="3749040"/>
              <a:ext cx="1737360" cy="22860"/>
            </a:xfrm>
            <a:prstGeom prst="rect">
              <a:avLst/>
            </a:prstGeom>
            <a:solidFill>
              <a:srgbClr val="D3EFFD"/>
            </a:solidFill>
            <a:ln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 10"/>
            <p:cNvSpPr/>
            <p:nvPr/>
          </p:nvSpPr>
          <p:spPr>
            <a:xfrm>
              <a:off x="365760" y="3794760"/>
              <a:ext cx="2560320" cy="100584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rgbClr val="04223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About half of patients are eligible to</a:t>
              </a:r>
              <a:r>
                <a:rPr lang="en-US" sz="1400" dirty="0"/>
                <a:t> </a:t>
              </a:r>
              <a:r>
                <a:rPr lang="en-US" sz="1400" dirty="0">
                  <a:solidFill>
                    <a:srgbClr val="04223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start a second course of</a:t>
              </a:r>
              <a:r>
                <a:rPr lang="en-US" sz="1400" dirty="0"/>
                <a:t> </a:t>
              </a:r>
              <a:r>
                <a:rPr lang="en-US" sz="1400" dirty="0">
                  <a:solidFill>
                    <a:srgbClr val="04223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treatment after their lung cancer relapses.</a:t>
              </a:r>
              <a:endParaRPr lang="en-US" sz="1400" dirty="0"/>
            </a:p>
          </p:txBody>
        </p:sp>
      </p:grpSp>
      <p:sp>
        <p:nvSpPr>
          <p:cNvPr id="16" name="Shape 11"/>
          <p:cNvSpPr/>
          <p:nvPr/>
        </p:nvSpPr>
        <p:spPr>
          <a:xfrm>
            <a:off x="3200400" y="1874520"/>
            <a:ext cx="2651760" cy="2828571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508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7" name="Shape 12"/>
          <p:cNvSpPr/>
          <p:nvPr/>
        </p:nvSpPr>
        <p:spPr>
          <a:xfrm>
            <a:off x="3200400" y="1874520"/>
            <a:ext cx="2651760" cy="91440"/>
          </a:xfrm>
          <a:prstGeom prst="rect">
            <a:avLst/>
          </a:prstGeom>
          <a:solidFill>
            <a:srgbClr val="516FB6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18" name="Shape 13"/>
          <p:cNvSpPr/>
          <p:nvPr/>
        </p:nvSpPr>
        <p:spPr>
          <a:xfrm>
            <a:off x="4160520" y="2075688"/>
            <a:ext cx="731520" cy="731520"/>
          </a:xfrm>
          <a:prstGeom prst="ellipse">
            <a:avLst/>
          </a:prstGeom>
          <a:solidFill>
            <a:srgbClr val="516FB6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248" y="2185416"/>
            <a:ext cx="512064" cy="512064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3291840" y="2926080"/>
            <a:ext cx="24688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516FB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r>
              <a:rPr lang="en-US" sz="3800" b="1" baseline="30000" dirty="0">
                <a:solidFill>
                  <a:srgbClr val="516FB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</a:t>
            </a:r>
            <a:r>
              <a:rPr lang="en-US" sz="3800" b="1" dirty="0">
                <a:solidFill>
                  <a:srgbClr val="516FB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2</a:t>
            </a:r>
            <a:r>
              <a:rPr lang="en-US" sz="3800" b="1" baseline="30000" dirty="0">
                <a:solidFill>
                  <a:srgbClr val="516FB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nd</a:t>
            </a:r>
            <a:r>
              <a:rPr lang="en-US" sz="3800" b="1" dirty="0">
                <a:solidFill>
                  <a:srgbClr val="516FB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38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F07E618-FA01-F1AC-AC6A-1DD442BE8574}"/>
              </a:ext>
            </a:extLst>
          </p:cNvPr>
          <p:cNvGrpSpPr/>
          <p:nvPr/>
        </p:nvGrpSpPr>
        <p:grpSpPr>
          <a:xfrm>
            <a:off x="3310128" y="3657633"/>
            <a:ext cx="2432304" cy="954051"/>
            <a:chOff x="3310128" y="3749040"/>
            <a:chExt cx="2432304" cy="954051"/>
          </a:xfrm>
        </p:grpSpPr>
        <p:sp>
          <p:nvSpPr>
            <p:cNvPr id="21" name="Shape 15"/>
            <p:cNvSpPr/>
            <p:nvPr/>
          </p:nvSpPr>
          <p:spPr>
            <a:xfrm>
              <a:off x="3657600" y="3749040"/>
              <a:ext cx="1737360" cy="22860"/>
            </a:xfrm>
            <a:prstGeom prst="rect">
              <a:avLst/>
            </a:prstGeom>
            <a:solidFill>
              <a:srgbClr val="D3EFFD"/>
            </a:solidFill>
            <a:ln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Text 16"/>
            <p:cNvSpPr/>
            <p:nvPr/>
          </p:nvSpPr>
          <p:spPr>
            <a:xfrm>
              <a:off x="3310128" y="3794760"/>
              <a:ext cx="2432304" cy="908331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rgbClr val="04223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Multiple second-line treatment</a:t>
              </a:r>
              <a:r>
                <a:rPr lang="en-US" sz="1400" dirty="0"/>
                <a:t> </a:t>
              </a:r>
              <a:r>
                <a:rPr lang="en-US" sz="1400" dirty="0">
                  <a:solidFill>
                    <a:srgbClr val="04223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options are available for</a:t>
              </a:r>
              <a:endParaRPr lang="en-US" sz="1400" dirty="0"/>
            </a:p>
            <a:p>
              <a:pPr marL="0" indent="0" algn="ctr">
                <a:buNone/>
              </a:pPr>
              <a:r>
                <a:rPr lang="en-US" sz="1400" dirty="0">
                  <a:solidFill>
                    <a:srgbClr val="04223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relapsed ES-SCLC.</a:t>
              </a:r>
              <a:endParaRPr lang="en-US" sz="1400" dirty="0"/>
            </a:p>
          </p:txBody>
        </p:sp>
      </p:grpSp>
      <p:sp>
        <p:nvSpPr>
          <p:cNvPr id="23" name="Shape 17"/>
          <p:cNvSpPr/>
          <p:nvPr/>
        </p:nvSpPr>
        <p:spPr>
          <a:xfrm>
            <a:off x="6035040" y="1874520"/>
            <a:ext cx="2651760" cy="2828571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508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4" name="Shape 18"/>
          <p:cNvSpPr/>
          <p:nvPr/>
        </p:nvSpPr>
        <p:spPr>
          <a:xfrm>
            <a:off x="6035040" y="1874520"/>
            <a:ext cx="2651760" cy="91440"/>
          </a:xfrm>
          <a:prstGeom prst="rect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25" name="Shape 19"/>
          <p:cNvSpPr/>
          <p:nvPr/>
        </p:nvSpPr>
        <p:spPr>
          <a:xfrm>
            <a:off x="6995160" y="2075688"/>
            <a:ext cx="731520" cy="731520"/>
          </a:xfrm>
          <a:prstGeom prst="ellipse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4888" y="2185416"/>
            <a:ext cx="512064" cy="512064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6126480" y="2926080"/>
            <a:ext cx="24688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1939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DLL3</a:t>
            </a:r>
            <a:endParaRPr lang="en-US" sz="38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6F0C446-0BFE-0BD8-E098-31C7AA0AAB8E}"/>
              </a:ext>
            </a:extLst>
          </p:cNvPr>
          <p:cNvGrpSpPr/>
          <p:nvPr/>
        </p:nvGrpSpPr>
        <p:grpSpPr>
          <a:xfrm>
            <a:off x="6089904" y="3688658"/>
            <a:ext cx="2542032" cy="1045491"/>
            <a:chOff x="6089904" y="3749040"/>
            <a:chExt cx="2542032" cy="1045491"/>
          </a:xfrm>
        </p:grpSpPr>
        <p:sp>
          <p:nvSpPr>
            <p:cNvPr id="28" name="Shape 21"/>
            <p:cNvSpPr/>
            <p:nvPr/>
          </p:nvSpPr>
          <p:spPr>
            <a:xfrm>
              <a:off x="6492240" y="3749040"/>
              <a:ext cx="1737360" cy="22860"/>
            </a:xfrm>
            <a:prstGeom prst="rect">
              <a:avLst/>
            </a:prstGeom>
            <a:solidFill>
              <a:srgbClr val="D3EFFD"/>
            </a:solidFill>
            <a:ln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Text 22"/>
            <p:cNvSpPr/>
            <p:nvPr/>
          </p:nvSpPr>
          <p:spPr>
            <a:xfrm>
              <a:off x="6089904" y="3788691"/>
              <a:ext cx="2542032" cy="100584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rgbClr val="04223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Drugs targeting the DLL3 cancer protein are</a:t>
              </a:r>
              <a:r>
                <a:rPr lang="en-US" sz="1400" dirty="0"/>
                <a:t> </a:t>
              </a:r>
              <a:r>
                <a:rPr lang="en-US" sz="1400" dirty="0">
                  <a:solidFill>
                    <a:srgbClr val="04223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more effective than older drugs were for</a:t>
              </a:r>
              <a:r>
                <a:rPr lang="en-US" sz="1400" dirty="0"/>
                <a:t> </a:t>
              </a:r>
              <a:r>
                <a:rPr lang="en-US" sz="1400" dirty="0">
                  <a:solidFill>
                    <a:srgbClr val="04223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treating relapsed ES-SCLC.</a:t>
              </a:r>
              <a:endParaRPr lang="en-US" sz="1400" dirty="0"/>
            </a:p>
          </p:txBody>
        </p:sp>
      </p:grp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C485053-6CFF-056C-3DFF-64A3A5BC892E}"/>
              </a:ext>
            </a:extLst>
          </p:cNvPr>
          <p:cNvSpPr/>
          <p:nvPr/>
        </p:nvSpPr>
        <p:spPr>
          <a:xfrm>
            <a:off x="4355253" y="3210563"/>
            <a:ext cx="277707" cy="237405"/>
          </a:xfrm>
          <a:prstGeom prst="rightArrow">
            <a:avLst/>
          </a:prstGeom>
          <a:solidFill>
            <a:srgbClr val="516F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319842"/>
          </a:xfrm>
          <a:prstGeom prst="rect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137160"/>
            <a:ext cx="777240" cy="7772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51560" y="91440"/>
            <a:ext cx="7772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What is DLL3? A Key Target on Cancer Cells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365760" y="1143000"/>
            <a:ext cx="4937760" cy="37490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6" name="Shape 3"/>
          <p:cNvSpPr/>
          <p:nvPr/>
        </p:nvSpPr>
        <p:spPr>
          <a:xfrm>
            <a:off x="365760" y="1143000"/>
            <a:ext cx="73152" cy="3749040"/>
          </a:xfrm>
          <a:prstGeom prst="rect">
            <a:avLst/>
          </a:prstGeom>
          <a:solidFill>
            <a:srgbClr val="21BFF1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548640" y="123444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93966"/>
                </a:solidFill>
              </a:rPr>
              <a:t>What is DLL3?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548640" y="1645920"/>
            <a:ext cx="4572000" cy="3108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b="1" dirty="0">
                <a:solidFill>
                  <a:srgbClr val="04223C"/>
                </a:solidFill>
              </a:rPr>
              <a:t>DLL3</a:t>
            </a:r>
            <a:r>
              <a:rPr lang="en-US" sz="1600" dirty="0">
                <a:solidFill>
                  <a:srgbClr val="04223C"/>
                </a:solidFill>
              </a:rPr>
              <a:t> (Delta-like Ligand 3) is a protein found on the surface of cancer cells.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04223C"/>
                </a:solidFill>
              </a:rPr>
              <a:t>In healthy tissue, DLL3 is mostly absent or hidden inside cells.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04223C"/>
                </a:solidFill>
              </a:rPr>
              <a:t>In SCLC, DLL3 appears on the outer surface of the tumor cells — making cancer cells easy to identify and target.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04223C"/>
                </a:solidFill>
              </a:rPr>
              <a:t>DLL3 is involved in signaling that helps cancer cells grow and survive.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5577840" y="1143000"/>
            <a:ext cx="3154680" cy="1691640"/>
          </a:xfrm>
          <a:prstGeom prst="rect">
            <a:avLst/>
          </a:prstGeom>
          <a:solidFill>
            <a:srgbClr val="D3EFFD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5577840" y="1234440"/>
            <a:ext cx="31546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002060"/>
                </a:solidFill>
              </a:rPr>
              <a:t>~85%</a:t>
            </a:r>
            <a:endParaRPr lang="en-US" sz="5200" dirty="0">
              <a:solidFill>
                <a:srgbClr val="002060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5577840" y="2148840"/>
            <a:ext cx="31546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chemeClr val="tx2"/>
                </a:solidFill>
              </a:rPr>
              <a:t>…of SCLC tumors express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tx2"/>
                </a:solidFill>
              </a:rPr>
              <a:t>DLL3 on their cell surface.</a:t>
            </a:r>
          </a:p>
        </p:txBody>
      </p:sp>
      <p:sp>
        <p:nvSpPr>
          <p:cNvPr id="12" name="Shape 9"/>
          <p:cNvSpPr/>
          <p:nvPr/>
        </p:nvSpPr>
        <p:spPr>
          <a:xfrm>
            <a:off x="5577839" y="2971800"/>
            <a:ext cx="3154679" cy="1661888"/>
          </a:xfrm>
          <a:prstGeom prst="rect">
            <a:avLst/>
          </a:prstGeom>
          <a:solidFill>
            <a:srgbClr val="193966"/>
          </a:solidFill>
          <a:ln w="57150">
            <a:noFill/>
            <a:prstDash val="lgDash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5715000" y="3063240"/>
            <a:ext cx="2834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1BFF1"/>
                </a:solidFill>
              </a:rPr>
              <a:t>Why this matters: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5715000" y="3288280"/>
            <a:ext cx="283464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Because DLL3 appears mainly on cancer cells (and not healthy cells), drugs that target DLL3 can attack the tumor while leaving normal tissue largely unharmed.</a:t>
            </a:r>
          </a:p>
        </p:txBody>
      </p:sp>
      <p:sp>
        <p:nvSpPr>
          <p:cNvPr id="15" name="Shape 23">
            <a:extLst>
              <a:ext uri="{FF2B5EF4-FFF2-40B4-BE49-F238E27FC236}">
                <a16:creationId xmlns:a16="http://schemas.microsoft.com/office/drawing/2014/main" id="{5D74C3AD-D622-4A41-769C-2D8495EBDB4C}"/>
              </a:ext>
            </a:extLst>
          </p:cNvPr>
          <p:cNvSpPr/>
          <p:nvPr/>
        </p:nvSpPr>
        <p:spPr>
          <a:xfrm>
            <a:off x="0" y="4666891"/>
            <a:ext cx="9144000" cy="476609"/>
          </a:xfrm>
          <a:prstGeom prst="rect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16" name="Text 24">
            <a:extLst>
              <a:ext uri="{FF2B5EF4-FFF2-40B4-BE49-F238E27FC236}">
                <a16:creationId xmlns:a16="http://schemas.microsoft.com/office/drawing/2014/main" id="{66C3C669-232B-B40F-CB57-4180DBCA9E44}"/>
              </a:ext>
            </a:extLst>
          </p:cNvPr>
          <p:cNvSpPr/>
          <p:nvPr/>
        </p:nvSpPr>
        <p:spPr>
          <a:xfrm>
            <a:off x="274320" y="4742290"/>
            <a:ext cx="85953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i="1" dirty="0">
                <a:solidFill>
                  <a:srgbClr val="D3EFFD"/>
                </a:solidFill>
              </a:rPr>
              <a:t>New treatments targeting specific proteins on cancer cells are very important.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09311-DD94-EDB0-309C-73F0B0E49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5282F618-3645-BF67-936D-E812296A8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938" y="2746875"/>
            <a:ext cx="5031636" cy="2282458"/>
          </a:xfrm>
          <a:prstGeom prst="rect">
            <a:avLst/>
          </a:prstGeom>
        </p:spPr>
      </p:pic>
      <p:sp>
        <p:nvSpPr>
          <p:cNvPr id="2" name="Shape 0">
            <a:extLst>
              <a:ext uri="{FF2B5EF4-FFF2-40B4-BE49-F238E27FC236}">
                <a16:creationId xmlns:a16="http://schemas.microsoft.com/office/drawing/2014/main" id="{108283C7-390D-F87C-D5E6-45F00E9B849E}"/>
              </a:ext>
            </a:extLst>
          </p:cNvPr>
          <p:cNvSpPr/>
          <p:nvPr/>
        </p:nvSpPr>
        <p:spPr>
          <a:xfrm>
            <a:off x="0" y="0"/>
            <a:ext cx="9144000" cy="1352142"/>
          </a:xfrm>
          <a:prstGeom prst="rect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2AD1350E-C17B-D63C-E2F0-2E6207189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96" y="137160"/>
            <a:ext cx="922164" cy="922164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C3B76013-8BE7-4F77-5CED-21BA1AB93D3C}"/>
              </a:ext>
            </a:extLst>
          </p:cNvPr>
          <p:cNvSpPr/>
          <p:nvPr/>
        </p:nvSpPr>
        <p:spPr>
          <a:xfrm>
            <a:off x="1051560" y="91440"/>
            <a:ext cx="7772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What is Tarlatamab? How Does It Work?</a:t>
            </a:r>
            <a:endParaRPr lang="en-US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B21ECC-1346-0219-6D2D-B6BDCFFE98D1}"/>
              </a:ext>
            </a:extLst>
          </p:cNvPr>
          <p:cNvGrpSpPr/>
          <p:nvPr/>
        </p:nvGrpSpPr>
        <p:grpSpPr>
          <a:xfrm>
            <a:off x="0" y="1371321"/>
            <a:ext cx="9128868" cy="1676816"/>
            <a:chOff x="0" y="1207427"/>
            <a:chExt cx="9128868" cy="167681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3F61B13-BEC3-D5CD-BFF2-6EBA56B74ED9}"/>
                </a:ext>
              </a:extLst>
            </p:cNvPr>
            <p:cNvGrpSpPr/>
            <p:nvPr/>
          </p:nvGrpSpPr>
          <p:grpSpPr>
            <a:xfrm>
              <a:off x="0" y="1207427"/>
              <a:ext cx="1737360" cy="1568828"/>
              <a:chOff x="365760" y="1203205"/>
              <a:chExt cx="1737360" cy="1568828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C48ED78-7655-5B79-4A4B-F847E15D87BE}"/>
                  </a:ext>
                </a:extLst>
              </p:cNvPr>
              <p:cNvGrpSpPr/>
              <p:nvPr/>
            </p:nvGrpSpPr>
            <p:grpSpPr>
              <a:xfrm>
                <a:off x="828961" y="1203205"/>
                <a:ext cx="525378" cy="469946"/>
                <a:chOff x="828961" y="1203205"/>
                <a:chExt cx="525378" cy="469946"/>
              </a:xfrm>
            </p:grpSpPr>
            <p:sp>
              <p:nvSpPr>
                <p:cNvPr id="6" name="Shape 3">
                  <a:extLst>
                    <a:ext uri="{FF2B5EF4-FFF2-40B4-BE49-F238E27FC236}">
                      <a16:creationId xmlns:a16="http://schemas.microsoft.com/office/drawing/2014/main" id="{1B90CB96-7498-B397-8AA1-A46D7EB94425}"/>
                    </a:ext>
                  </a:extLst>
                </p:cNvPr>
                <p:cNvSpPr/>
                <p:nvPr/>
              </p:nvSpPr>
              <p:spPr>
                <a:xfrm>
                  <a:off x="841571" y="1203205"/>
                  <a:ext cx="498171" cy="469946"/>
                </a:xfrm>
                <a:prstGeom prst="ellipse">
                  <a:avLst/>
                </a:prstGeom>
                <a:solidFill>
                  <a:srgbClr val="193966"/>
                </a:solidFill>
                <a:ln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" name="Text 4">
                  <a:extLst>
                    <a:ext uri="{FF2B5EF4-FFF2-40B4-BE49-F238E27FC236}">
                      <a16:creationId xmlns:a16="http://schemas.microsoft.com/office/drawing/2014/main" id="{6C378516-339D-E3FA-5CEA-906C6D1FAA25}"/>
                    </a:ext>
                  </a:extLst>
                </p:cNvPr>
                <p:cNvSpPr/>
                <p:nvPr/>
              </p:nvSpPr>
              <p:spPr>
                <a:xfrm>
                  <a:off x="828961" y="1224207"/>
                  <a:ext cx="525378" cy="396537"/>
                </a:xfrm>
                <a:prstGeom prst="rect">
                  <a:avLst/>
                </a:prstGeom>
                <a:noFill/>
                <a:ln/>
              </p:spPr>
              <p:txBody>
                <a:bodyPr wrap="square" rtlCol="0" anchor="ctr"/>
                <a:lstStyle/>
                <a:p>
                  <a:pPr marL="0" indent="0" algn="ctr">
                    <a:buNone/>
                  </a:pPr>
                  <a:r>
                    <a:rPr lang="en-US" sz="2800" b="1" dirty="0">
                      <a:solidFill>
                        <a:srgbClr val="FFFFFF"/>
                      </a:solidFill>
                    </a:rPr>
                    <a:t>1</a:t>
                  </a:r>
                  <a:endParaRPr lang="en-US" sz="2800" dirty="0"/>
                </a:p>
              </p:txBody>
            </p:sp>
          </p:grpSp>
          <p:sp>
            <p:nvSpPr>
              <p:cNvPr id="8" name="Text 5">
                <a:extLst>
                  <a:ext uri="{FF2B5EF4-FFF2-40B4-BE49-F238E27FC236}">
                    <a16:creationId xmlns:a16="http://schemas.microsoft.com/office/drawing/2014/main" id="{9C0A59A4-E2BF-83C7-D3C7-01A372C41FFF}"/>
                  </a:ext>
                </a:extLst>
              </p:cNvPr>
              <p:cNvSpPr/>
              <p:nvPr/>
            </p:nvSpPr>
            <p:spPr>
              <a:xfrm>
                <a:off x="365760" y="1617044"/>
                <a:ext cx="1737360" cy="45720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ctr">
                  <a:buNone/>
                </a:pPr>
                <a:r>
                  <a:rPr lang="en-US" sz="1200" b="1" dirty="0">
                    <a:solidFill>
                      <a:srgbClr val="193966"/>
                    </a:solidFill>
                  </a:rPr>
                  <a:t>Finds the cancer cell</a:t>
                </a:r>
                <a:endParaRPr lang="en-US" sz="1200" dirty="0"/>
              </a:p>
            </p:txBody>
          </p:sp>
          <p:sp>
            <p:nvSpPr>
              <p:cNvPr id="9" name="Text 6">
                <a:extLst>
                  <a:ext uri="{FF2B5EF4-FFF2-40B4-BE49-F238E27FC236}">
                    <a16:creationId xmlns:a16="http://schemas.microsoft.com/office/drawing/2014/main" id="{2D12F6E5-7BE5-8C45-1A83-4A88D43AF78A}"/>
                  </a:ext>
                </a:extLst>
              </p:cNvPr>
              <p:cNvSpPr/>
              <p:nvPr/>
            </p:nvSpPr>
            <p:spPr>
              <a:xfrm>
                <a:off x="380892" y="1838617"/>
                <a:ext cx="1700784" cy="933416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ctr">
                  <a:buNone/>
                </a:pPr>
                <a:r>
                  <a:rPr lang="en-US" sz="1200" dirty="0">
                    <a:solidFill>
                      <a:srgbClr val="04223C"/>
                    </a:solidFill>
                  </a:rPr>
                  <a:t>One end of tarlatamab locks onto DLL3, a protein sitting on the surface of SCLC cells.</a:t>
                </a:r>
                <a:endParaRPr lang="en-US" sz="1200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0137BCF-BFCE-1118-8F58-93E53287D0A3}"/>
                </a:ext>
              </a:extLst>
            </p:cNvPr>
            <p:cNvGrpSpPr/>
            <p:nvPr/>
          </p:nvGrpSpPr>
          <p:grpSpPr>
            <a:xfrm>
              <a:off x="2562517" y="1236558"/>
              <a:ext cx="1737360" cy="1539697"/>
              <a:chOff x="2542032" y="1279538"/>
              <a:chExt cx="1737360" cy="1539697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8DE4A55-C25B-417B-832F-644B5AEAD3F1}"/>
                  </a:ext>
                </a:extLst>
              </p:cNvPr>
              <p:cNvGrpSpPr/>
              <p:nvPr/>
            </p:nvGrpSpPr>
            <p:grpSpPr>
              <a:xfrm>
                <a:off x="3026137" y="1279538"/>
                <a:ext cx="498171" cy="465506"/>
                <a:chOff x="3143472" y="1444873"/>
                <a:chExt cx="498171" cy="465506"/>
              </a:xfrm>
            </p:grpSpPr>
            <p:sp>
              <p:nvSpPr>
                <p:cNvPr id="11" name="Shape 8">
                  <a:extLst>
                    <a:ext uri="{FF2B5EF4-FFF2-40B4-BE49-F238E27FC236}">
                      <a16:creationId xmlns:a16="http://schemas.microsoft.com/office/drawing/2014/main" id="{110260D5-2A3A-0CDB-31F5-325339811D46}"/>
                    </a:ext>
                  </a:extLst>
                </p:cNvPr>
                <p:cNvSpPr/>
                <p:nvPr/>
              </p:nvSpPr>
              <p:spPr>
                <a:xfrm>
                  <a:off x="3143472" y="1453178"/>
                  <a:ext cx="498171" cy="457201"/>
                </a:xfrm>
                <a:prstGeom prst="ellipse">
                  <a:avLst/>
                </a:prstGeom>
                <a:solidFill>
                  <a:srgbClr val="21BFF1"/>
                </a:solidFill>
                <a:ln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" name="Text 9">
                  <a:extLst>
                    <a:ext uri="{FF2B5EF4-FFF2-40B4-BE49-F238E27FC236}">
                      <a16:creationId xmlns:a16="http://schemas.microsoft.com/office/drawing/2014/main" id="{CA70EE2B-0D29-E87F-A928-6E9EC7FD6C61}"/>
                    </a:ext>
                  </a:extLst>
                </p:cNvPr>
                <p:cNvSpPr/>
                <p:nvPr/>
              </p:nvSpPr>
              <p:spPr>
                <a:xfrm>
                  <a:off x="3169379" y="1444873"/>
                  <a:ext cx="463638" cy="406194"/>
                </a:xfrm>
                <a:prstGeom prst="rect">
                  <a:avLst/>
                </a:prstGeom>
                <a:noFill/>
                <a:ln/>
              </p:spPr>
              <p:txBody>
                <a:bodyPr wrap="square" rtlCol="0" anchor="ctr"/>
                <a:lstStyle/>
                <a:p>
                  <a:pPr marL="0" indent="0" algn="ctr">
                    <a:buNone/>
                  </a:pPr>
                  <a:r>
                    <a:rPr lang="en-US" sz="2800" b="1" dirty="0">
                      <a:solidFill>
                        <a:srgbClr val="FFFFFF"/>
                      </a:solidFill>
                    </a:rPr>
                    <a:t>2</a:t>
                  </a:r>
                  <a:endParaRPr lang="en-US" sz="2800" dirty="0"/>
                </a:p>
              </p:txBody>
            </p:sp>
          </p:grpSp>
          <p:sp>
            <p:nvSpPr>
              <p:cNvPr id="13" name="Text 10">
                <a:extLst>
                  <a:ext uri="{FF2B5EF4-FFF2-40B4-BE49-F238E27FC236}">
                    <a16:creationId xmlns:a16="http://schemas.microsoft.com/office/drawing/2014/main" id="{C8093AEB-6ADF-493D-73C9-535EDDCDAFB5}"/>
                  </a:ext>
                </a:extLst>
              </p:cNvPr>
              <p:cNvSpPr/>
              <p:nvPr/>
            </p:nvSpPr>
            <p:spPr>
              <a:xfrm>
                <a:off x="2542032" y="1611858"/>
                <a:ext cx="1737360" cy="45720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ctr">
                  <a:buNone/>
                </a:pPr>
                <a:r>
                  <a:rPr lang="en-US" sz="1200" b="1" dirty="0">
                    <a:solidFill>
                      <a:srgbClr val="21BFF1"/>
                    </a:solidFill>
                  </a:rPr>
                  <a:t>Grabs an immune cell</a:t>
                </a:r>
                <a:endParaRPr lang="en-US" sz="1200" dirty="0"/>
              </a:p>
            </p:txBody>
          </p:sp>
          <p:sp>
            <p:nvSpPr>
              <p:cNvPr id="14" name="Text 11">
                <a:extLst>
                  <a:ext uri="{FF2B5EF4-FFF2-40B4-BE49-F238E27FC236}">
                    <a16:creationId xmlns:a16="http://schemas.microsoft.com/office/drawing/2014/main" id="{9591754A-2F59-5ACF-8F59-6E0858F97974}"/>
                  </a:ext>
                </a:extLst>
              </p:cNvPr>
              <p:cNvSpPr/>
              <p:nvPr/>
            </p:nvSpPr>
            <p:spPr>
              <a:xfrm>
                <a:off x="2542032" y="1885819"/>
                <a:ext cx="1737360" cy="933416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ctr">
                  <a:buNone/>
                </a:pPr>
                <a:r>
                  <a:rPr lang="en-US" sz="1200" dirty="0">
                    <a:solidFill>
                      <a:srgbClr val="04223C"/>
                    </a:solidFill>
                  </a:rPr>
                  <a:t>The other end of tarlatamab grabs a T cell (a type of immune cell your body uses to fight infections and cancer).</a:t>
                </a:r>
                <a:endParaRPr lang="en-US" sz="120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68F6A79-6F10-1AB2-8AD1-792B8D64C581}"/>
                </a:ext>
              </a:extLst>
            </p:cNvPr>
            <p:cNvGrpSpPr/>
            <p:nvPr/>
          </p:nvGrpSpPr>
          <p:grpSpPr>
            <a:xfrm>
              <a:off x="5007724" y="1215984"/>
              <a:ext cx="1828800" cy="1668259"/>
              <a:chOff x="4672584" y="1313709"/>
              <a:chExt cx="1828800" cy="1668259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E1B1D7F-CDC3-B617-1F62-B3F21351B030}"/>
                  </a:ext>
                </a:extLst>
              </p:cNvPr>
              <p:cNvGrpSpPr/>
              <p:nvPr/>
            </p:nvGrpSpPr>
            <p:grpSpPr>
              <a:xfrm>
                <a:off x="5212772" y="1313709"/>
                <a:ext cx="590152" cy="473257"/>
                <a:chOff x="5326343" y="1447066"/>
                <a:chExt cx="590152" cy="473257"/>
              </a:xfrm>
            </p:grpSpPr>
            <p:sp>
              <p:nvSpPr>
                <p:cNvPr id="16" name="Shape 13">
                  <a:extLst>
                    <a:ext uri="{FF2B5EF4-FFF2-40B4-BE49-F238E27FC236}">
                      <a16:creationId xmlns:a16="http://schemas.microsoft.com/office/drawing/2014/main" id="{98F4AEEA-3F61-F952-0308-698790EA5017}"/>
                    </a:ext>
                  </a:extLst>
                </p:cNvPr>
                <p:cNvSpPr/>
                <p:nvPr/>
              </p:nvSpPr>
              <p:spPr>
                <a:xfrm>
                  <a:off x="5356927" y="1473012"/>
                  <a:ext cx="525378" cy="447311"/>
                </a:xfrm>
                <a:prstGeom prst="ellipse">
                  <a:avLst/>
                </a:prstGeom>
                <a:solidFill>
                  <a:srgbClr val="516FB6"/>
                </a:solidFill>
                <a:ln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" name="Text 14">
                  <a:extLst>
                    <a:ext uri="{FF2B5EF4-FFF2-40B4-BE49-F238E27FC236}">
                      <a16:creationId xmlns:a16="http://schemas.microsoft.com/office/drawing/2014/main" id="{A790635E-4281-D676-F3BD-5AB7ED9DDD69}"/>
                    </a:ext>
                  </a:extLst>
                </p:cNvPr>
                <p:cNvSpPr/>
                <p:nvPr/>
              </p:nvSpPr>
              <p:spPr>
                <a:xfrm>
                  <a:off x="5326343" y="1447066"/>
                  <a:ext cx="590152" cy="448702"/>
                </a:xfrm>
                <a:prstGeom prst="rect">
                  <a:avLst/>
                </a:prstGeom>
                <a:noFill/>
                <a:ln/>
              </p:spPr>
              <p:txBody>
                <a:bodyPr wrap="square" rtlCol="0" anchor="ctr"/>
                <a:lstStyle/>
                <a:p>
                  <a:pPr marL="0" indent="0" algn="ctr">
                    <a:buNone/>
                  </a:pPr>
                  <a:r>
                    <a:rPr lang="en-US" sz="2800" b="1" dirty="0">
                      <a:solidFill>
                        <a:srgbClr val="FFFFFF"/>
                      </a:solidFill>
                    </a:rPr>
                    <a:t>3</a:t>
                  </a:r>
                  <a:endParaRPr lang="en-US" sz="2800" dirty="0"/>
                </a:p>
              </p:txBody>
            </p:sp>
          </p:grpSp>
          <p:sp>
            <p:nvSpPr>
              <p:cNvPr id="18" name="Text 15">
                <a:extLst>
                  <a:ext uri="{FF2B5EF4-FFF2-40B4-BE49-F238E27FC236}">
                    <a16:creationId xmlns:a16="http://schemas.microsoft.com/office/drawing/2014/main" id="{B13EEDAF-3B69-5178-A641-D91ACD92903D}"/>
                  </a:ext>
                </a:extLst>
              </p:cNvPr>
              <p:cNvSpPr/>
              <p:nvPr/>
            </p:nvSpPr>
            <p:spPr>
              <a:xfrm>
                <a:off x="4672584" y="1722644"/>
                <a:ext cx="1828800" cy="45720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ctr">
                  <a:buNone/>
                </a:pPr>
                <a:r>
                  <a:rPr lang="en-US" sz="1200" b="1" dirty="0">
                    <a:solidFill>
                      <a:srgbClr val="516FB6"/>
                    </a:solidFill>
                  </a:rPr>
                  <a:t>Brings the cancer cell and the immune cell together</a:t>
                </a:r>
                <a:endParaRPr lang="en-US" sz="1200" dirty="0"/>
              </a:p>
            </p:txBody>
          </p:sp>
          <p:sp>
            <p:nvSpPr>
              <p:cNvPr id="19" name="Text 16">
                <a:extLst>
                  <a:ext uri="{FF2B5EF4-FFF2-40B4-BE49-F238E27FC236}">
                    <a16:creationId xmlns:a16="http://schemas.microsoft.com/office/drawing/2014/main" id="{1E54BF92-AEC4-3E34-17FA-FBFE81437A38}"/>
                  </a:ext>
                </a:extLst>
              </p:cNvPr>
              <p:cNvSpPr/>
              <p:nvPr/>
            </p:nvSpPr>
            <p:spPr>
              <a:xfrm>
                <a:off x="4736592" y="2016184"/>
                <a:ext cx="1700784" cy="965784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ctr">
                  <a:buNone/>
                </a:pPr>
                <a:r>
                  <a:rPr lang="en-US" sz="1200" dirty="0">
                    <a:solidFill>
                      <a:srgbClr val="04223C"/>
                    </a:solidFill>
                  </a:rPr>
                  <a:t>Tarlatamab physically connects the T cell and the cancer cell, holding them close together.</a:t>
                </a:r>
                <a:endParaRPr lang="en-US" sz="12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A835F4D-BBFF-4A94-687F-B8AFFC92600F}"/>
                </a:ext>
              </a:extLst>
            </p:cNvPr>
            <p:cNvGrpSpPr/>
            <p:nvPr/>
          </p:nvGrpSpPr>
          <p:grpSpPr>
            <a:xfrm>
              <a:off x="7391508" y="1228822"/>
              <a:ext cx="1737360" cy="1364158"/>
              <a:chOff x="6728413" y="1274101"/>
              <a:chExt cx="1737360" cy="1364158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B9C30F1-2E72-24D0-D244-8C1B7A457B9D}"/>
                  </a:ext>
                </a:extLst>
              </p:cNvPr>
              <p:cNvGrpSpPr/>
              <p:nvPr/>
            </p:nvGrpSpPr>
            <p:grpSpPr>
              <a:xfrm>
                <a:off x="7226187" y="1274101"/>
                <a:ext cx="534817" cy="448550"/>
                <a:chOff x="7516657" y="1336806"/>
                <a:chExt cx="589667" cy="490906"/>
              </a:xfrm>
            </p:grpSpPr>
            <p:sp>
              <p:nvSpPr>
                <p:cNvPr id="21" name="Shape 18">
                  <a:extLst>
                    <a:ext uri="{FF2B5EF4-FFF2-40B4-BE49-F238E27FC236}">
                      <a16:creationId xmlns:a16="http://schemas.microsoft.com/office/drawing/2014/main" id="{EA14046E-608E-0327-7E24-8BFBB18E9636}"/>
                    </a:ext>
                  </a:extLst>
                </p:cNvPr>
                <p:cNvSpPr/>
                <p:nvPr/>
              </p:nvSpPr>
              <p:spPr>
                <a:xfrm>
                  <a:off x="7563401" y="1345278"/>
                  <a:ext cx="518717" cy="482434"/>
                </a:xfrm>
                <a:prstGeom prst="ellipse">
                  <a:avLst/>
                </a:prstGeom>
                <a:solidFill>
                  <a:srgbClr val="21BFF1"/>
                </a:solidFill>
                <a:ln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Text 19">
                  <a:extLst>
                    <a:ext uri="{FF2B5EF4-FFF2-40B4-BE49-F238E27FC236}">
                      <a16:creationId xmlns:a16="http://schemas.microsoft.com/office/drawing/2014/main" id="{D225E16A-59F5-B617-0654-BA5A6B64A192}"/>
                    </a:ext>
                  </a:extLst>
                </p:cNvPr>
                <p:cNvSpPr/>
                <p:nvPr/>
              </p:nvSpPr>
              <p:spPr>
                <a:xfrm>
                  <a:off x="7516657" y="1336806"/>
                  <a:ext cx="589667" cy="464885"/>
                </a:xfrm>
                <a:prstGeom prst="rect">
                  <a:avLst/>
                </a:prstGeom>
                <a:noFill/>
                <a:ln/>
              </p:spPr>
              <p:txBody>
                <a:bodyPr wrap="square" rtlCol="0" anchor="ctr"/>
                <a:lstStyle/>
                <a:p>
                  <a:pPr marL="0" indent="0" algn="ctr">
                    <a:buNone/>
                  </a:pPr>
                  <a:r>
                    <a:rPr lang="en-US" sz="2800" b="1" dirty="0">
                      <a:solidFill>
                        <a:srgbClr val="FFFFFF"/>
                      </a:solidFill>
                    </a:rPr>
                    <a:t>4</a:t>
                  </a:r>
                  <a:endParaRPr lang="en-US" sz="2800" dirty="0"/>
                </a:p>
              </p:txBody>
            </p:sp>
          </p:grpSp>
          <p:sp>
            <p:nvSpPr>
              <p:cNvPr id="23" name="Text 20">
                <a:extLst>
                  <a:ext uri="{FF2B5EF4-FFF2-40B4-BE49-F238E27FC236}">
                    <a16:creationId xmlns:a16="http://schemas.microsoft.com/office/drawing/2014/main" id="{61565DBE-AABA-4707-C1CC-CE3A359B1B2E}"/>
                  </a:ext>
                </a:extLst>
              </p:cNvPr>
              <p:cNvSpPr/>
              <p:nvPr/>
            </p:nvSpPr>
            <p:spPr>
              <a:xfrm>
                <a:off x="6728413" y="1691640"/>
                <a:ext cx="1737360" cy="45720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ctr">
                  <a:buNone/>
                </a:pPr>
                <a:r>
                  <a:rPr lang="en-US" sz="1200" b="1" dirty="0">
                    <a:solidFill>
                      <a:srgbClr val="21BFF1"/>
                    </a:solidFill>
                  </a:rPr>
                  <a:t>Immune cells destroy the cancer</a:t>
                </a:r>
                <a:endParaRPr lang="en-US" sz="1200" dirty="0"/>
              </a:p>
            </p:txBody>
          </p:sp>
          <p:sp>
            <p:nvSpPr>
              <p:cNvPr id="24" name="Text 21">
                <a:extLst>
                  <a:ext uri="{FF2B5EF4-FFF2-40B4-BE49-F238E27FC236}">
                    <a16:creationId xmlns:a16="http://schemas.microsoft.com/office/drawing/2014/main" id="{D8AFFCB0-7D5A-D49B-6E5A-71CC5DB03B76}"/>
                  </a:ext>
                </a:extLst>
              </p:cNvPr>
              <p:cNvSpPr/>
              <p:nvPr/>
            </p:nvSpPr>
            <p:spPr>
              <a:xfrm>
                <a:off x="6746701" y="2074244"/>
                <a:ext cx="1700784" cy="564015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ctr">
                  <a:buNone/>
                </a:pPr>
                <a:r>
                  <a:rPr lang="en-US" sz="1200" dirty="0">
                    <a:solidFill>
                      <a:srgbClr val="04223C"/>
                    </a:solidFill>
                  </a:rPr>
                  <a:t>The T cell multiplies and releases substances that kill the cancer cell. </a:t>
                </a:r>
                <a:endParaRPr lang="en-US" sz="1200" dirty="0"/>
              </a:p>
            </p:txBody>
          </p:sp>
        </p:grp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003A7F1A-BA11-8C31-19E0-A811DD6B8024}"/>
                </a:ext>
              </a:extLst>
            </p:cNvPr>
            <p:cNvSpPr/>
            <p:nvPr/>
          </p:nvSpPr>
          <p:spPr>
            <a:xfrm>
              <a:off x="1834464" y="1512234"/>
              <a:ext cx="570771" cy="33501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4EED8B30-B479-3480-2BA0-0EECED13E909}"/>
                </a:ext>
              </a:extLst>
            </p:cNvPr>
            <p:cNvSpPr/>
            <p:nvPr/>
          </p:nvSpPr>
          <p:spPr>
            <a:xfrm>
              <a:off x="4341636" y="1510886"/>
              <a:ext cx="570771" cy="33501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81973662-3FCE-32D8-A7C8-10CED33A1547}"/>
                </a:ext>
              </a:extLst>
            </p:cNvPr>
            <p:cNvSpPr/>
            <p:nvPr/>
          </p:nvSpPr>
          <p:spPr>
            <a:xfrm>
              <a:off x="6897360" y="1509538"/>
              <a:ext cx="570771" cy="33501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21DDD957-131A-0874-05B5-82AD74F3B6C0}"/>
              </a:ext>
            </a:extLst>
          </p:cNvPr>
          <p:cNvSpPr/>
          <p:nvPr/>
        </p:nvSpPr>
        <p:spPr>
          <a:xfrm>
            <a:off x="5505667" y="2902443"/>
            <a:ext cx="870857" cy="362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9E097A-80CF-4826-D652-3BAE4E6BCB35}"/>
              </a:ext>
            </a:extLst>
          </p:cNvPr>
          <p:cNvSpPr/>
          <p:nvPr/>
        </p:nvSpPr>
        <p:spPr>
          <a:xfrm>
            <a:off x="165296" y="2985206"/>
            <a:ext cx="3314867" cy="2114114"/>
          </a:xfrm>
          <a:prstGeom prst="rect">
            <a:avLst/>
          </a:prstGeom>
          <a:solidFill>
            <a:srgbClr val="D3EFFD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23"/>
          <p:cNvSpPr/>
          <p:nvPr/>
        </p:nvSpPr>
        <p:spPr>
          <a:xfrm>
            <a:off x="189050" y="3079629"/>
            <a:ext cx="3214270" cy="200875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193966"/>
                </a:solidFill>
              </a:rPr>
              <a:t>            Tarlatamab</a:t>
            </a:r>
            <a:r>
              <a:rPr lang="en-US" dirty="0">
                <a:solidFill>
                  <a:srgbClr val="193966"/>
                </a:solidFill>
              </a:rPr>
              <a:t> is a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193966"/>
                </a:solidFill>
              </a:rPr>
              <a:t>              “bispecific T-cell engager” (BiTE) — a drug with two grabbing arms, one for cancer cells and one for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193966"/>
                </a:solidFill>
              </a:rPr>
              <a:t>immune cells.</a:t>
            </a:r>
            <a:endParaRPr lang="en-US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5B909447-5672-36EA-9B4E-10EFCEDB3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49" y="2938581"/>
            <a:ext cx="1144093" cy="90476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E3B7537-D031-9078-A9C6-3BE02717BA95}"/>
              </a:ext>
            </a:extLst>
          </p:cNvPr>
          <p:cNvSpPr txBox="1"/>
          <p:nvPr/>
        </p:nvSpPr>
        <p:spPr>
          <a:xfrm>
            <a:off x="4373043" y="3084098"/>
            <a:ext cx="787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 cell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7B1029-D787-F252-461F-2C3574D4B479}"/>
              </a:ext>
            </a:extLst>
          </p:cNvPr>
          <p:cNvSpPr/>
          <p:nvPr/>
        </p:nvSpPr>
        <p:spPr>
          <a:xfrm>
            <a:off x="8091577" y="4709565"/>
            <a:ext cx="1019003" cy="43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7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"/>
            <a:ext cx="9144000" cy="1332333"/>
          </a:xfrm>
          <a:prstGeom prst="rect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6" y="137160"/>
            <a:ext cx="787420" cy="7874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05840" y="73152"/>
            <a:ext cx="79552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Tarlatamab Clinical Trial Results: DeLLphi-301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279495" y="1061740"/>
            <a:ext cx="8681625" cy="685800"/>
          </a:xfrm>
          <a:prstGeom prst="rect">
            <a:avLst/>
          </a:prstGeom>
          <a:solidFill>
            <a:srgbClr val="D3EFFD"/>
          </a:solidFill>
          <a:ln/>
          <a:effectLst>
            <a:outerShdw blurRad="127000" dist="50800" dir="8100000" algn="bl" rotWithShape="0">
              <a:srgbClr val="000000">
                <a:alpha val="11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350072" y="1156025"/>
            <a:ext cx="8586556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939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DeLLphi-301 study tested tarlatamab in patients with ES-SCLC whose cancer had come back after prior treatment. It led to FDA approval of tarlatamab (brand name: Imdelltra).</a:t>
            </a:r>
            <a:endParaRPr lang="en-US" dirty="0"/>
          </a:p>
        </p:txBody>
      </p:sp>
      <p:sp>
        <p:nvSpPr>
          <p:cNvPr id="8" name="Shape 5"/>
          <p:cNvSpPr/>
          <p:nvPr/>
        </p:nvSpPr>
        <p:spPr>
          <a:xfrm>
            <a:off x="365760" y="1810512"/>
            <a:ext cx="2651760" cy="2145612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50800" dir="8100000" algn="bl" rotWithShape="0">
              <a:srgbClr val="000000">
                <a:alpha val="11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9" name="Shape 6"/>
          <p:cNvSpPr/>
          <p:nvPr/>
        </p:nvSpPr>
        <p:spPr>
          <a:xfrm>
            <a:off x="365760" y="1810512"/>
            <a:ext cx="2651760" cy="91440"/>
          </a:xfrm>
          <a:prstGeom prst="rect">
            <a:avLst/>
          </a:prstGeom>
          <a:solidFill>
            <a:srgbClr val="21BFF1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10" name="Shape 7"/>
          <p:cNvSpPr/>
          <p:nvPr/>
        </p:nvSpPr>
        <p:spPr>
          <a:xfrm>
            <a:off x="530352" y="1993392"/>
            <a:ext cx="594360" cy="594360"/>
          </a:xfrm>
          <a:prstGeom prst="ellipse">
            <a:avLst/>
          </a:prstGeom>
          <a:solidFill>
            <a:srgbClr val="21BFF1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" y="2075688"/>
            <a:ext cx="429768" cy="42976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188720" y="2039112"/>
            <a:ext cx="1691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16FB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Tumor response rate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457200" y="2517827"/>
            <a:ext cx="246888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21BF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40%</a:t>
            </a:r>
            <a:endParaRPr lang="en-US" sz="5200" dirty="0"/>
          </a:p>
        </p:txBody>
      </p:sp>
      <p:sp>
        <p:nvSpPr>
          <p:cNvPr id="14" name="Shape 10"/>
          <p:cNvSpPr/>
          <p:nvPr/>
        </p:nvSpPr>
        <p:spPr>
          <a:xfrm>
            <a:off x="777240" y="3398696"/>
            <a:ext cx="1828800" cy="22860"/>
          </a:xfrm>
          <a:prstGeom prst="rect">
            <a:avLst/>
          </a:prstGeom>
          <a:solidFill>
            <a:srgbClr val="D3EFFD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15" name="Text 11"/>
          <p:cNvSpPr/>
          <p:nvPr/>
        </p:nvSpPr>
        <p:spPr>
          <a:xfrm>
            <a:off x="475488" y="3426312"/>
            <a:ext cx="2432304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400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…of patients saw their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cancer shrink.</a:t>
            </a:r>
            <a:endParaRPr lang="en-US" sz="1400" dirty="0"/>
          </a:p>
        </p:txBody>
      </p:sp>
      <p:sp>
        <p:nvSpPr>
          <p:cNvPr id="16" name="Shape 12"/>
          <p:cNvSpPr/>
          <p:nvPr/>
        </p:nvSpPr>
        <p:spPr>
          <a:xfrm>
            <a:off x="3200400" y="1810512"/>
            <a:ext cx="2651760" cy="2145612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50800" dir="8100000" algn="bl" rotWithShape="0">
              <a:srgbClr val="000000">
                <a:alpha val="11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7" name="Shape 13"/>
          <p:cNvSpPr/>
          <p:nvPr/>
        </p:nvSpPr>
        <p:spPr>
          <a:xfrm>
            <a:off x="3200400" y="1810512"/>
            <a:ext cx="2651760" cy="91440"/>
          </a:xfrm>
          <a:prstGeom prst="rect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18" name="Shape 14"/>
          <p:cNvSpPr/>
          <p:nvPr/>
        </p:nvSpPr>
        <p:spPr>
          <a:xfrm>
            <a:off x="3364992" y="1993392"/>
            <a:ext cx="594360" cy="594360"/>
          </a:xfrm>
          <a:prstGeom prst="ellipse">
            <a:avLst/>
          </a:prstGeom>
          <a:solidFill>
            <a:srgbClr val="193966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288" y="2075688"/>
            <a:ext cx="429768" cy="429768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4023360" y="2039112"/>
            <a:ext cx="1691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16FB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Disease control rate</a:t>
            </a:r>
            <a:endParaRPr lang="en-US" sz="1200" dirty="0"/>
          </a:p>
        </p:txBody>
      </p:sp>
      <p:sp>
        <p:nvSpPr>
          <p:cNvPr id="21" name="Text 16"/>
          <p:cNvSpPr/>
          <p:nvPr/>
        </p:nvSpPr>
        <p:spPr>
          <a:xfrm>
            <a:off x="3291840" y="2517825"/>
            <a:ext cx="246888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1939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70%</a:t>
            </a:r>
            <a:endParaRPr lang="en-US" sz="5200" dirty="0"/>
          </a:p>
        </p:txBody>
      </p:sp>
      <p:sp>
        <p:nvSpPr>
          <p:cNvPr id="23" name="Text 18"/>
          <p:cNvSpPr/>
          <p:nvPr/>
        </p:nvSpPr>
        <p:spPr>
          <a:xfrm>
            <a:off x="3611881" y="3435273"/>
            <a:ext cx="182880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400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…of patients gained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 of their cancer.</a:t>
            </a:r>
            <a:endParaRPr lang="en-US" sz="1400" dirty="0"/>
          </a:p>
        </p:txBody>
      </p:sp>
      <p:sp>
        <p:nvSpPr>
          <p:cNvPr id="24" name="Shape 19"/>
          <p:cNvSpPr/>
          <p:nvPr/>
        </p:nvSpPr>
        <p:spPr>
          <a:xfrm>
            <a:off x="6035040" y="1810512"/>
            <a:ext cx="2651760" cy="2145612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50800" dir="8100000" algn="bl" rotWithShape="0">
              <a:srgbClr val="000000">
                <a:alpha val="11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5" name="Shape 20"/>
          <p:cNvSpPr/>
          <p:nvPr/>
        </p:nvSpPr>
        <p:spPr>
          <a:xfrm>
            <a:off x="6035040" y="1810512"/>
            <a:ext cx="2651760" cy="91440"/>
          </a:xfrm>
          <a:prstGeom prst="rect">
            <a:avLst/>
          </a:prstGeom>
          <a:solidFill>
            <a:srgbClr val="516FB6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26" name="Shape 21"/>
          <p:cNvSpPr/>
          <p:nvPr/>
        </p:nvSpPr>
        <p:spPr>
          <a:xfrm>
            <a:off x="6199632" y="1993392"/>
            <a:ext cx="594360" cy="594360"/>
          </a:xfrm>
          <a:prstGeom prst="ellipse">
            <a:avLst/>
          </a:prstGeom>
          <a:solidFill>
            <a:srgbClr val="516FB6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928" y="2075688"/>
            <a:ext cx="429768" cy="429768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6858000" y="2039112"/>
            <a:ext cx="1691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516FB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Median duration of response</a:t>
            </a:r>
            <a:endParaRPr lang="en-US" sz="1200" dirty="0"/>
          </a:p>
        </p:txBody>
      </p:sp>
      <p:sp>
        <p:nvSpPr>
          <p:cNvPr id="29" name="Text 23"/>
          <p:cNvSpPr/>
          <p:nvPr/>
        </p:nvSpPr>
        <p:spPr>
          <a:xfrm>
            <a:off x="6126480" y="2553682"/>
            <a:ext cx="24688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600" b="1" dirty="0">
                <a:solidFill>
                  <a:srgbClr val="516FB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9.7</a:t>
            </a:r>
            <a:endParaRPr lang="en-US" sz="4600" dirty="0"/>
          </a:p>
        </p:txBody>
      </p:sp>
      <p:sp>
        <p:nvSpPr>
          <p:cNvPr id="30" name="Text 24"/>
          <p:cNvSpPr/>
          <p:nvPr/>
        </p:nvSpPr>
        <p:spPr>
          <a:xfrm>
            <a:off x="6126480" y="3077219"/>
            <a:ext cx="2468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516FB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months</a:t>
            </a:r>
            <a:endParaRPr lang="en-US" sz="2000" dirty="0"/>
          </a:p>
        </p:txBody>
      </p:sp>
      <p:sp>
        <p:nvSpPr>
          <p:cNvPr id="32" name="Text 26"/>
          <p:cNvSpPr/>
          <p:nvPr/>
        </p:nvSpPr>
        <p:spPr>
          <a:xfrm>
            <a:off x="6281928" y="3426309"/>
            <a:ext cx="2267712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400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…was how long responses typically lasted.</a:t>
            </a:r>
            <a:endParaRPr lang="en-US" sz="1400" dirty="0"/>
          </a:p>
        </p:txBody>
      </p:sp>
      <p:sp>
        <p:nvSpPr>
          <p:cNvPr id="33" name="Shape 27"/>
          <p:cNvSpPr/>
          <p:nvPr/>
        </p:nvSpPr>
        <p:spPr>
          <a:xfrm>
            <a:off x="365759" y="4127350"/>
            <a:ext cx="8778241" cy="1016150"/>
          </a:xfrm>
          <a:prstGeom prst="rect">
            <a:avLst/>
          </a:prstGeom>
          <a:solidFill>
            <a:srgbClr val="D3EFFD"/>
          </a:solidFill>
          <a:ln/>
          <a:effectLst>
            <a:outerShdw blurRad="127000" dist="50800" dir="8100000" algn="bl" rotWithShape="0">
              <a:srgbClr val="000000">
                <a:alpha val="11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pic>
        <p:nvPicPr>
          <p:cNvPr id="3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15" y="4298220"/>
            <a:ext cx="539497" cy="539497"/>
          </a:xfrm>
          <a:prstGeom prst="rect">
            <a:avLst/>
          </a:prstGeom>
        </p:spPr>
      </p:pic>
      <p:sp>
        <p:nvSpPr>
          <p:cNvPr id="36" name="Text 29"/>
          <p:cNvSpPr/>
          <p:nvPr/>
        </p:nvSpPr>
        <p:spPr>
          <a:xfrm>
            <a:off x="607506" y="4173907"/>
            <a:ext cx="3507291" cy="24838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21BF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this means for patients:</a:t>
            </a:r>
            <a:endParaRPr lang="en-US" sz="2000" dirty="0"/>
          </a:p>
        </p:txBody>
      </p:sp>
      <p:sp>
        <p:nvSpPr>
          <p:cNvPr id="37" name="Text 30"/>
          <p:cNvSpPr/>
          <p:nvPr/>
        </p:nvSpPr>
        <p:spPr>
          <a:xfrm>
            <a:off x="669664" y="4479661"/>
            <a:ext cx="8526349" cy="49174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0422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These results were better than other second-line treatments. Tarlatamab was approved by the FDA for ES-SCLC that has progressed during or after at least 1 prior therapy.</a:t>
            </a:r>
            <a:endParaRPr lang="en-US" dirty="0"/>
          </a:p>
        </p:txBody>
      </p:sp>
      <p:sp>
        <p:nvSpPr>
          <p:cNvPr id="38" name="Shape 10">
            <a:extLst>
              <a:ext uri="{FF2B5EF4-FFF2-40B4-BE49-F238E27FC236}">
                <a16:creationId xmlns:a16="http://schemas.microsoft.com/office/drawing/2014/main" id="{3F6796E0-CB9E-69F4-62A8-54CDEC568B66}"/>
              </a:ext>
            </a:extLst>
          </p:cNvPr>
          <p:cNvSpPr/>
          <p:nvPr/>
        </p:nvSpPr>
        <p:spPr>
          <a:xfrm>
            <a:off x="3556304" y="3407657"/>
            <a:ext cx="1828800" cy="22860"/>
          </a:xfrm>
          <a:prstGeom prst="rect">
            <a:avLst/>
          </a:prstGeom>
          <a:solidFill>
            <a:srgbClr val="D3EFFD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39" name="Shape 10">
            <a:extLst>
              <a:ext uri="{FF2B5EF4-FFF2-40B4-BE49-F238E27FC236}">
                <a16:creationId xmlns:a16="http://schemas.microsoft.com/office/drawing/2014/main" id="{ABB093D2-7741-108B-25C2-103F5F49D5F5}"/>
              </a:ext>
            </a:extLst>
          </p:cNvPr>
          <p:cNvSpPr/>
          <p:nvPr/>
        </p:nvSpPr>
        <p:spPr>
          <a:xfrm>
            <a:off x="6496733" y="3407657"/>
            <a:ext cx="1828800" cy="22860"/>
          </a:xfrm>
          <a:prstGeom prst="rect">
            <a:avLst/>
          </a:prstGeom>
          <a:solidFill>
            <a:srgbClr val="D3EFFD"/>
          </a:solidFill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223C"/>
      </a:dk2>
      <a:lt2>
        <a:srgbClr val="E8E8E8"/>
      </a:lt2>
      <a:accent1>
        <a:srgbClr val="193966"/>
      </a:accent1>
      <a:accent2>
        <a:srgbClr val="E97132"/>
      </a:accent2>
      <a:accent3>
        <a:srgbClr val="196B24"/>
      </a:accent3>
      <a:accent4>
        <a:srgbClr val="21BFF1"/>
      </a:accent4>
      <a:accent5>
        <a:srgbClr val="A02B93"/>
      </a:accent5>
      <a:accent6>
        <a:srgbClr val="4EA72E"/>
      </a:accent6>
      <a:hlink>
        <a:srgbClr val="516FB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</TotalTime>
  <Words>2050</Words>
  <Application>Microsoft Office PowerPoint</Application>
  <PresentationFormat>On-screen Show (16:9)</PresentationFormat>
  <Paragraphs>220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Your Lung Cancer Treatment: A Patient Guide</dc:title>
  <dc:subject>PptxGenJS Presentation</dc:subject>
  <dc:creator>PptxGenJS</dc:creator>
  <cp:lastModifiedBy>Claire Griffiths, MD, MPH</cp:lastModifiedBy>
  <cp:revision>20</cp:revision>
  <dcterms:created xsi:type="dcterms:W3CDTF">2026-05-05T19:01:08Z</dcterms:created>
  <dcterms:modified xsi:type="dcterms:W3CDTF">2026-05-19T19:03:45Z</dcterms:modified>
</cp:coreProperties>
</file>