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26D387-5A1E-4685-A789-6649B8F5E5C4}" name="Claire Griffiths, MD, MPH" initials="CG" userId="S::cgriffiths@mjhlifesciences.com::6ef5b3e5-9510-4ed8-a5f0-e6d9fa8b43f8" providerId="AD"/>
  <p188:author id="{2A88BBB9-539E-3134-B746-7625A1D9FE41}" name="Lara Bowers" initials="LB" userId="S::lbowers@gotoper.com::54f9060e-d36e-4443-a4fe-67be92029d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A4CF"/>
    <a:srgbClr val="12C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riffiths, MD, MPH" userId="6ef5b3e5-9510-4ed8-a5f0-e6d9fa8b43f8" providerId="ADAL" clId="{191FDDE6-A308-43E8-A875-B3526A7725A5}"/>
    <pc:docChg chg="undo custSel addSld delSld modSld">
      <pc:chgData name="Claire Griffiths, MD, MPH" userId="6ef5b3e5-9510-4ed8-a5f0-e6d9fa8b43f8" providerId="ADAL" clId="{191FDDE6-A308-43E8-A875-B3526A7725A5}" dt="2026-05-20T13:51:44.617" v="1569" actId="20577"/>
      <pc:docMkLst>
        <pc:docMk/>
      </pc:docMkLst>
      <pc:sldChg chg="addSp delSp modSp mod">
        <pc:chgData name="Claire Griffiths, MD, MPH" userId="6ef5b3e5-9510-4ed8-a5f0-e6d9fa8b43f8" providerId="ADAL" clId="{191FDDE6-A308-43E8-A875-B3526A7725A5}" dt="2026-05-20T13:51:44.617" v="1569" actId="20577"/>
        <pc:sldMkLst>
          <pc:docMk/>
          <pc:sldMk cId="697948378" sldId="257"/>
        </pc:sldMkLst>
        <pc:spChg chg="mod">
          <ac:chgData name="Claire Griffiths, MD, MPH" userId="6ef5b3e5-9510-4ed8-a5f0-e6d9fa8b43f8" providerId="ADAL" clId="{191FDDE6-A308-43E8-A875-B3526A7725A5}" dt="2026-05-11T16:20:13.281" v="408" actId="1036"/>
          <ac:spMkLst>
            <pc:docMk/>
            <pc:sldMk cId="697948378" sldId="257"/>
            <ac:spMk id="3" creationId="{6F38EDF5-3AD9-C804-90D4-1BBA2300F221}"/>
          </ac:spMkLst>
        </pc:spChg>
        <pc:spChg chg="mod topLvl">
          <ac:chgData name="Claire Griffiths, MD, MPH" userId="6ef5b3e5-9510-4ed8-a5f0-e6d9fa8b43f8" providerId="ADAL" clId="{191FDDE6-A308-43E8-A875-B3526A7725A5}" dt="2026-05-11T16:22:09.784" v="476" actId="164"/>
          <ac:spMkLst>
            <pc:docMk/>
            <pc:sldMk cId="697948378" sldId="257"/>
            <ac:spMk id="17" creationId="{31AFE54E-0CF0-3B06-449A-0E49147A1C45}"/>
          </ac:spMkLst>
        </pc:spChg>
        <pc:spChg chg="mod topLvl">
          <ac:chgData name="Claire Griffiths, MD, MPH" userId="6ef5b3e5-9510-4ed8-a5f0-e6d9fa8b43f8" providerId="ADAL" clId="{191FDDE6-A308-43E8-A875-B3526A7725A5}" dt="2026-05-11T16:49:26.944" v="1261" actId="165"/>
          <ac:spMkLst>
            <pc:docMk/>
            <pc:sldMk cId="697948378" sldId="257"/>
            <ac:spMk id="21" creationId="{5B60292E-9778-FA0A-06CA-9E753161F031}"/>
          </ac:spMkLst>
        </pc:spChg>
        <pc:spChg chg="mod topLvl">
          <ac:chgData name="Claire Griffiths, MD, MPH" userId="6ef5b3e5-9510-4ed8-a5f0-e6d9fa8b43f8" providerId="ADAL" clId="{191FDDE6-A308-43E8-A875-B3526A7725A5}" dt="2026-05-11T16:49:26.944" v="1261" actId="165"/>
          <ac:spMkLst>
            <pc:docMk/>
            <pc:sldMk cId="697948378" sldId="257"/>
            <ac:spMk id="22" creationId="{F55DE089-C6A0-7879-56A6-7C1A9259587C}"/>
          </ac:spMkLst>
        </pc:spChg>
        <pc:spChg chg="mod topLvl">
          <ac:chgData name="Claire Griffiths, MD, MPH" userId="6ef5b3e5-9510-4ed8-a5f0-e6d9fa8b43f8" providerId="ADAL" clId="{191FDDE6-A308-43E8-A875-B3526A7725A5}" dt="2026-05-11T16:24:51.949" v="608" actId="113"/>
          <ac:spMkLst>
            <pc:docMk/>
            <pc:sldMk cId="697948378" sldId="257"/>
            <ac:spMk id="28" creationId="{A3FF7BFF-AFE4-5F66-B584-56B2D1C30BFA}"/>
          </ac:spMkLst>
        </pc:spChg>
        <pc:spChg chg="add mod">
          <ac:chgData name="Claire Griffiths, MD, MPH" userId="6ef5b3e5-9510-4ed8-a5f0-e6d9fa8b43f8" providerId="ADAL" clId="{191FDDE6-A308-43E8-A875-B3526A7725A5}" dt="2026-05-20T13:51:44.617" v="1569" actId="20577"/>
          <ac:spMkLst>
            <pc:docMk/>
            <pc:sldMk cId="697948378" sldId="257"/>
            <ac:spMk id="35" creationId="{D2994BD4-8A59-06BA-BC15-677BBD503C85}"/>
          </ac:spMkLst>
        </pc:spChg>
        <pc:grpChg chg="add mod topLvl">
          <ac:chgData name="Claire Griffiths, MD, MPH" userId="6ef5b3e5-9510-4ed8-a5f0-e6d9fa8b43f8" providerId="ADAL" clId="{191FDDE6-A308-43E8-A875-B3526A7725A5}" dt="2026-05-11T16:49:46.790" v="1283" actId="1035"/>
          <ac:grpSpMkLst>
            <pc:docMk/>
            <pc:sldMk cId="697948378" sldId="257"/>
            <ac:grpSpMk id="31" creationId="{D304CB1A-4A77-DF70-746B-345B52F1AE25}"/>
          </ac:grpSpMkLst>
        </pc:grpChg>
        <pc:grpChg chg="add mod">
          <ac:chgData name="Claire Griffiths, MD, MPH" userId="6ef5b3e5-9510-4ed8-a5f0-e6d9fa8b43f8" providerId="ADAL" clId="{191FDDE6-A308-43E8-A875-B3526A7725A5}" dt="2026-05-11T16:42:54.172" v="862" actId="1036"/>
          <ac:grpSpMkLst>
            <pc:docMk/>
            <pc:sldMk cId="697948378" sldId="257"/>
            <ac:grpSpMk id="32" creationId="{45FE3B09-1F7B-E1BA-430B-D6AA66BB1488}"/>
          </ac:grpSpMkLst>
        </pc:grpChg>
        <pc:graphicFrameChg chg="add mod modGraphic">
          <ac:chgData name="Claire Griffiths, MD, MPH" userId="6ef5b3e5-9510-4ed8-a5f0-e6d9fa8b43f8" providerId="ADAL" clId="{191FDDE6-A308-43E8-A875-B3526A7725A5}" dt="2026-05-11T16:52:51.426" v="1560" actId="20577"/>
          <ac:graphicFrameMkLst>
            <pc:docMk/>
            <pc:sldMk cId="697948378" sldId="257"/>
            <ac:graphicFrameMk id="30" creationId="{428C7EAB-DD44-16D5-A3AE-D300FA76D507}"/>
          </ac:graphicFrameMkLst>
        </pc:graphicFrameChg>
        <pc:graphicFrameChg chg="add mod modGraphic">
          <ac:chgData name="Claire Griffiths, MD, MPH" userId="6ef5b3e5-9510-4ed8-a5f0-e6d9fa8b43f8" providerId="ADAL" clId="{191FDDE6-A308-43E8-A875-B3526A7725A5}" dt="2026-05-11T16:52:54.553" v="1562" actId="20577"/>
          <ac:graphicFrameMkLst>
            <pc:docMk/>
            <pc:sldMk cId="697948378" sldId="257"/>
            <ac:graphicFrameMk id="34" creationId="{D7322896-053A-6D66-ACD8-14577E22BE18}"/>
          </ac:graphicFrameMkLst>
        </pc:graphicFrameChg>
      </pc:sldChg>
      <pc:sldChg chg="addSp delSp modSp add mod">
        <pc:chgData name="Claire Griffiths, MD, MPH" userId="6ef5b3e5-9510-4ed8-a5f0-e6d9fa8b43f8" providerId="ADAL" clId="{191FDDE6-A308-43E8-A875-B3526A7725A5}" dt="2026-05-11T16:52:07.272" v="1550" actId="14100"/>
        <pc:sldMkLst>
          <pc:docMk/>
          <pc:sldMk cId="944980809" sldId="258"/>
        </pc:sldMkLst>
        <pc:spChg chg="mod">
          <ac:chgData name="Claire Griffiths, MD, MPH" userId="6ef5b3e5-9510-4ed8-a5f0-e6d9fa8b43f8" providerId="ADAL" clId="{191FDDE6-A308-43E8-A875-B3526A7725A5}" dt="2026-05-11T16:42:04.129" v="845" actId="20577"/>
          <ac:spMkLst>
            <pc:docMk/>
            <pc:sldMk cId="944980809" sldId="258"/>
            <ac:spMk id="4" creationId="{D325CA9C-04E0-FE4F-7B24-A9B463C62FAD}"/>
          </ac:spMkLst>
        </pc:spChg>
        <pc:spChg chg="add mod">
          <ac:chgData name="Claire Griffiths, MD, MPH" userId="6ef5b3e5-9510-4ed8-a5f0-e6d9fa8b43f8" providerId="ADAL" clId="{191FDDE6-A308-43E8-A875-B3526A7725A5}" dt="2026-05-11T16:51:44.887" v="1548" actId="20577"/>
          <ac:spMkLst>
            <pc:docMk/>
            <pc:sldMk cId="944980809" sldId="258"/>
            <ac:spMk id="35" creationId="{8044665A-27A1-C1FB-5550-1426A6E1EDC0}"/>
          </ac:spMkLst>
        </pc:spChg>
        <pc:spChg chg="add mod">
          <ac:chgData name="Claire Griffiths, MD, MPH" userId="6ef5b3e5-9510-4ed8-a5f0-e6d9fa8b43f8" providerId="ADAL" clId="{191FDDE6-A308-43E8-A875-B3526A7725A5}" dt="2026-05-11T16:50:59.804" v="1446" actId="14100"/>
          <ac:spMkLst>
            <pc:docMk/>
            <pc:sldMk cId="944980809" sldId="258"/>
            <ac:spMk id="37" creationId="{92FCEFB1-4BBD-5892-B122-74D6825AC277}"/>
          </ac:spMkLst>
        </pc:spChg>
        <pc:graphicFrameChg chg="add mod modGraphic">
          <ac:chgData name="Claire Griffiths, MD, MPH" userId="6ef5b3e5-9510-4ed8-a5f0-e6d9fa8b43f8" providerId="ADAL" clId="{191FDDE6-A308-43E8-A875-B3526A7725A5}" dt="2026-05-11T16:52:07.272" v="1550" actId="14100"/>
          <ac:graphicFrameMkLst>
            <pc:docMk/>
            <pc:sldMk cId="944980809" sldId="258"/>
            <ac:graphicFrameMk id="33" creationId="{789C367C-83CE-D21E-1FF2-924771260EE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F3D2A-A7CA-41DF-BE3E-550A39D6185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7975E-8307-4F8E-8A7F-868C1B7B5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6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531C6-569C-DA4E-D5D4-D750DF630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90BE06-2ACA-9E4B-E9B8-231C6739F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6E169-70ED-DA8E-7371-83BD2E39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92ECD-257E-8AAA-50CB-D6499434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0C791-9CF1-3A58-EE2D-CF57EA18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0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84E5-264B-6CC2-AB23-A6704CBC7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F79FC-FA93-1E04-37BF-194EF750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BF49E-DDA4-C835-2F80-853EFC43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D2C35-8D12-BD6A-4BDC-783B30A17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1DCB8-C61E-FE83-EA87-8CD40082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8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6A10A-F08C-B784-BE02-BD087397FD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B7A26-4225-47C9-6297-E4ACEBB3F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5AF3D-A641-DC84-65B2-6620AD94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3C73D-A132-A6F1-B077-978AA2C0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27DE5-92E5-BB60-50DE-78C9D506B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1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120C-26A2-AC81-E76B-AFEFB389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03903-7B52-526C-6D35-56580BCC6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8D2BF-061B-F78A-E0D3-7E9C361C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32E2E-7093-2161-2E88-BFF3395E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887E-8397-9B75-8791-17FF4A0B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7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C5A80-C6FA-BFFB-065E-D93BF314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5D6BD-9E2C-6D5D-51D5-C0A17628A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8A18-457B-283E-F467-46E5EF95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8CF8-7CCD-D1DA-4CED-99A9773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D3DE-1E76-C1CB-A57D-1C3BBB11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AB6C-3A5E-E475-2D1F-F00F537B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76DE8-566A-3E44-490E-1CA603D47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C9201-6F94-A0D1-8CBA-CAE19BDB2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3A70D-81E7-A0A7-CCB7-C216C2B00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64DD4-99E8-958C-4D73-1D4BC582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BF164-F73A-B0EF-2A48-97E3FB30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711D8-DCAC-7E09-2B23-5E9645D5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F316B-7DD7-AE30-E871-B66BE00D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7618E-4492-D183-01F5-DD01C1E5F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95F37F-46FC-540C-C21E-3B212D5D2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ACDDEC-9E69-9B4A-5C61-457FB954C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20044F-B696-638D-5B48-B446BCBF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28FD2-1C72-C4DA-DEFD-AF133287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8A4BF-4E9F-5E7A-80DF-39EBA75A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2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8A0D-F16D-62D2-2DAD-50B28BB1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54683-4C3C-DCDD-9E73-87FF5F25C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F7CF2-B52C-EAEE-9C76-F003F680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964922-BE6F-5ADE-B096-CB281C8C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2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8C53C-81B1-F5F5-D6B6-5DE3B346D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5E9FE5-0D6A-A637-1D0A-C4BFE014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38B04-E786-C362-72A8-93FA55853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E24A-F19B-998A-D414-C8625DF7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7FC14-8AEC-544D-BBB2-F8F075693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414030-415A-8570-5591-591456E0D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B1469-9095-5519-ED31-9B6B8C3D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F0CAF-D2BD-01DF-4641-E219CBC8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43CB9-75F6-9B36-F825-3F97CAB3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4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E4851-B00F-5976-862A-D8CD3CF33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DCF509-71DA-7A34-9C4C-B6D248787E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CDF8C-97D6-E46A-9E8E-83F445BD0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54020-9F56-9233-120C-C9FC5F7EA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B59DC-1BB3-4F4D-7486-E304A981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A20E1-2F6D-64D9-E3F8-72DEFE953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2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1F421-C691-F968-C4BC-E7EBB9CB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B88A2-AFB4-2F70-E0C4-63927CBC1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1D514-7A9D-7C14-9BE6-3FC8FC29A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56DCBC-682B-4420-A41E-E76E745379D7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8296-0E1A-AAAA-3F7B-C6F08F35B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F5F35-4ED3-D1AA-58B6-4F4A3391B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D304CB1A-4A77-DF70-746B-345B52F1AE25}"/>
              </a:ext>
            </a:extLst>
          </p:cNvPr>
          <p:cNvGrpSpPr/>
          <p:nvPr/>
        </p:nvGrpSpPr>
        <p:grpSpPr>
          <a:xfrm>
            <a:off x="109728" y="227265"/>
            <a:ext cx="5986271" cy="618058"/>
            <a:chOff x="109728" y="1038795"/>
            <a:chExt cx="5986271" cy="618058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B60292E-9778-FA0A-06CA-9E753161F031}"/>
                </a:ext>
              </a:extLst>
            </p:cNvPr>
            <p:cNvSpPr/>
            <p:nvPr/>
          </p:nvSpPr>
          <p:spPr>
            <a:xfrm>
              <a:off x="1666158" y="1038795"/>
              <a:ext cx="4429841" cy="618058"/>
            </a:xfrm>
            <a:custGeom>
              <a:avLst/>
              <a:gdLst>
                <a:gd name="csX0" fmla="*/ 0 w 4429841"/>
                <a:gd name="csY0" fmla="*/ 0 h 618058"/>
                <a:gd name="csX1" fmla="*/ 4429841 w 4429841"/>
                <a:gd name="csY1" fmla="*/ 0 h 618058"/>
                <a:gd name="csX2" fmla="*/ 4429841 w 4429841"/>
                <a:gd name="csY2" fmla="*/ 618058 h 618058"/>
                <a:gd name="csX3" fmla="*/ 0 w 4429841"/>
                <a:gd name="csY3" fmla="*/ 618058 h 618058"/>
                <a:gd name="csX4" fmla="*/ 0 w 4429841"/>
                <a:gd name="csY4" fmla="*/ 0 h 61805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429841" h="618058">
                  <a:moveTo>
                    <a:pt x="0" y="0"/>
                  </a:moveTo>
                  <a:lnTo>
                    <a:pt x="4429841" y="0"/>
                  </a:lnTo>
                  <a:lnTo>
                    <a:pt x="4429841" y="618058"/>
                  </a:lnTo>
                  <a:lnTo>
                    <a:pt x="0" y="61805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b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800" kern="120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55DE089-C6A0-7879-56A6-7C1A9259587C}"/>
                </a:ext>
              </a:extLst>
            </p:cNvPr>
            <p:cNvSpPr/>
            <p:nvPr/>
          </p:nvSpPr>
          <p:spPr>
            <a:xfrm>
              <a:off x="109728" y="1038795"/>
              <a:ext cx="1556430" cy="618058"/>
            </a:xfrm>
            <a:custGeom>
              <a:avLst/>
              <a:gdLst>
                <a:gd name="csX0" fmla="*/ 103030 w 1556430"/>
                <a:gd name="csY0" fmla="*/ 0 h 618058"/>
                <a:gd name="csX1" fmla="*/ 1453400 w 1556430"/>
                <a:gd name="csY1" fmla="*/ 0 h 618058"/>
                <a:gd name="csX2" fmla="*/ 1556430 w 1556430"/>
                <a:gd name="csY2" fmla="*/ 103030 h 618058"/>
                <a:gd name="csX3" fmla="*/ 1556430 w 1556430"/>
                <a:gd name="csY3" fmla="*/ 618058 h 618058"/>
                <a:gd name="csX4" fmla="*/ 1556430 w 1556430"/>
                <a:gd name="csY4" fmla="*/ 618058 h 618058"/>
                <a:gd name="csX5" fmla="*/ 0 w 1556430"/>
                <a:gd name="csY5" fmla="*/ 618058 h 618058"/>
                <a:gd name="csX6" fmla="*/ 0 w 1556430"/>
                <a:gd name="csY6" fmla="*/ 618058 h 618058"/>
                <a:gd name="csX7" fmla="*/ 0 w 1556430"/>
                <a:gd name="csY7" fmla="*/ 103030 h 618058"/>
                <a:gd name="csX8" fmla="*/ 103030 w 1556430"/>
                <a:gd name="csY8" fmla="*/ 0 h 61805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556430" h="618058">
                  <a:moveTo>
                    <a:pt x="103030" y="0"/>
                  </a:moveTo>
                  <a:lnTo>
                    <a:pt x="1453400" y="0"/>
                  </a:lnTo>
                  <a:cubicBezTo>
                    <a:pt x="1510302" y="0"/>
                    <a:pt x="1556430" y="46128"/>
                    <a:pt x="1556430" y="103030"/>
                  </a:cubicBezTo>
                  <a:lnTo>
                    <a:pt x="1556430" y="618058"/>
                  </a:lnTo>
                  <a:lnTo>
                    <a:pt x="1556430" y="618058"/>
                  </a:lnTo>
                  <a:lnTo>
                    <a:pt x="0" y="618058"/>
                  </a:lnTo>
                  <a:lnTo>
                    <a:pt x="0" y="618058"/>
                  </a:lnTo>
                  <a:lnTo>
                    <a:pt x="0" y="103030"/>
                  </a:lnTo>
                  <a:cubicBezTo>
                    <a:pt x="0" y="46128"/>
                    <a:pt x="46128" y="0"/>
                    <a:pt x="10303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467" tIns="64467" rIns="64467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800" b="1" kern="1200" dirty="0">
                  <a:solidFill>
                    <a:schemeClr val="tx1"/>
                  </a:solidFill>
                </a:rPr>
                <a:t>Cancer Specialists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5FE3B09-1F7B-E1BA-430B-D6AA66BB1488}"/>
              </a:ext>
            </a:extLst>
          </p:cNvPr>
          <p:cNvGrpSpPr/>
          <p:nvPr/>
        </p:nvGrpSpPr>
        <p:grpSpPr>
          <a:xfrm>
            <a:off x="109728" y="3597743"/>
            <a:ext cx="5986272" cy="618059"/>
            <a:chOff x="109728" y="4809323"/>
            <a:chExt cx="5986272" cy="618059"/>
          </a:xfrm>
        </p:grpSpPr>
        <p:sp>
          <p:nvSpPr>
            <p:cNvPr id="17" name="Straight Connector 16">
              <a:extLst>
                <a:ext uri="{FF2B5EF4-FFF2-40B4-BE49-F238E27FC236}">
                  <a16:creationId xmlns:a16="http://schemas.microsoft.com/office/drawing/2014/main" id="{31AFE54E-0CF0-3B06-449A-0E49147A1C45}"/>
                </a:ext>
              </a:extLst>
            </p:cNvPr>
            <p:cNvSpPr/>
            <p:nvPr/>
          </p:nvSpPr>
          <p:spPr>
            <a:xfrm>
              <a:off x="109728" y="5427382"/>
              <a:ext cx="5986272" cy="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3FF7BFF-AFE4-5F66-B584-56B2D1C30BFA}"/>
                </a:ext>
              </a:extLst>
            </p:cNvPr>
            <p:cNvSpPr/>
            <p:nvPr/>
          </p:nvSpPr>
          <p:spPr>
            <a:xfrm>
              <a:off x="109728" y="4809323"/>
              <a:ext cx="1556430" cy="618058"/>
            </a:xfrm>
            <a:custGeom>
              <a:avLst/>
              <a:gdLst>
                <a:gd name="csX0" fmla="*/ 103030 w 1556430"/>
                <a:gd name="csY0" fmla="*/ 0 h 618058"/>
                <a:gd name="csX1" fmla="*/ 1453400 w 1556430"/>
                <a:gd name="csY1" fmla="*/ 0 h 618058"/>
                <a:gd name="csX2" fmla="*/ 1556430 w 1556430"/>
                <a:gd name="csY2" fmla="*/ 103030 h 618058"/>
                <a:gd name="csX3" fmla="*/ 1556430 w 1556430"/>
                <a:gd name="csY3" fmla="*/ 618058 h 618058"/>
                <a:gd name="csX4" fmla="*/ 1556430 w 1556430"/>
                <a:gd name="csY4" fmla="*/ 618058 h 618058"/>
                <a:gd name="csX5" fmla="*/ 0 w 1556430"/>
                <a:gd name="csY5" fmla="*/ 618058 h 618058"/>
                <a:gd name="csX6" fmla="*/ 0 w 1556430"/>
                <a:gd name="csY6" fmla="*/ 618058 h 618058"/>
                <a:gd name="csX7" fmla="*/ 0 w 1556430"/>
                <a:gd name="csY7" fmla="*/ 103030 h 618058"/>
                <a:gd name="csX8" fmla="*/ 103030 w 1556430"/>
                <a:gd name="csY8" fmla="*/ 0 h 61805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556430" h="618058">
                  <a:moveTo>
                    <a:pt x="103030" y="0"/>
                  </a:moveTo>
                  <a:lnTo>
                    <a:pt x="1453400" y="0"/>
                  </a:lnTo>
                  <a:cubicBezTo>
                    <a:pt x="1510302" y="0"/>
                    <a:pt x="1556430" y="46128"/>
                    <a:pt x="1556430" y="103030"/>
                  </a:cubicBezTo>
                  <a:lnTo>
                    <a:pt x="1556430" y="618058"/>
                  </a:lnTo>
                  <a:lnTo>
                    <a:pt x="1556430" y="618058"/>
                  </a:lnTo>
                  <a:lnTo>
                    <a:pt x="0" y="618058"/>
                  </a:lnTo>
                  <a:lnTo>
                    <a:pt x="0" y="618058"/>
                  </a:lnTo>
                  <a:lnTo>
                    <a:pt x="0" y="103030"/>
                  </a:lnTo>
                  <a:cubicBezTo>
                    <a:pt x="0" y="46128"/>
                    <a:pt x="46128" y="0"/>
                    <a:pt x="10303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467" tIns="64467" rIns="64467" bIns="3429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b="1" dirty="0">
                  <a:solidFill>
                    <a:schemeClr val="tx1"/>
                  </a:solidFill>
                </a:rPr>
                <a:t>Other Providers</a:t>
              </a:r>
              <a:endParaRPr lang="en-US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F38EDF5-3AD9-C804-90D4-1BBA2300F221}"/>
              </a:ext>
            </a:extLst>
          </p:cNvPr>
          <p:cNvSpPr/>
          <p:nvPr/>
        </p:nvSpPr>
        <p:spPr>
          <a:xfrm>
            <a:off x="-23954" y="-11978"/>
            <a:ext cx="1221595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My Healthcare Team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428C7EAB-DD44-16D5-A3AE-D300FA76D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78519"/>
              </p:ext>
            </p:extLst>
          </p:nvPr>
        </p:nvGraphicFramePr>
        <p:xfrm>
          <a:off x="109728" y="855220"/>
          <a:ext cx="11972544" cy="25958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990848">
                  <a:extLst>
                    <a:ext uri="{9D8B030D-6E8A-4147-A177-3AD203B41FA5}">
                      <a16:colId xmlns:a16="http://schemas.microsoft.com/office/drawing/2014/main" val="507019683"/>
                    </a:ext>
                  </a:extLst>
                </a:gridCol>
                <a:gridCol w="3990848">
                  <a:extLst>
                    <a:ext uri="{9D8B030D-6E8A-4147-A177-3AD203B41FA5}">
                      <a16:colId xmlns:a16="http://schemas.microsoft.com/office/drawing/2014/main" val="2080635581"/>
                    </a:ext>
                  </a:extLst>
                </a:gridCol>
                <a:gridCol w="3990848">
                  <a:extLst>
                    <a:ext uri="{9D8B030D-6E8A-4147-A177-3AD203B41FA5}">
                      <a16:colId xmlns:a16="http://schemas.microsoft.com/office/drawing/2014/main" val="42697794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Specialty (</a:t>
                      </a:r>
                      <a:r>
                        <a:rPr lang="en-US" dirty="0" err="1"/>
                        <a:t>eg</a:t>
                      </a:r>
                      <a:r>
                        <a:rPr lang="en-US" dirty="0"/>
                        <a:t>, medical oncologist)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Contact information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71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02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94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073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768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41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97274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D7322896-053A-6D66-ACD8-14577E22B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8514"/>
              </p:ext>
            </p:extLst>
          </p:nvPr>
        </p:nvGraphicFramePr>
        <p:xfrm>
          <a:off x="109728" y="4215801"/>
          <a:ext cx="11972544" cy="18542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990848">
                  <a:extLst>
                    <a:ext uri="{9D8B030D-6E8A-4147-A177-3AD203B41FA5}">
                      <a16:colId xmlns:a16="http://schemas.microsoft.com/office/drawing/2014/main" val="507019683"/>
                    </a:ext>
                  </a:extLst>
                </a:gridCol>
                <a:gridCol w="3990848">
                  <a:extLst>
                    <a:ext uri="{9D8B030D-6E8A-4147-A177-3AD203B41FA5}">
                      <a16:colId xmlns:a16="http://schemas.microsoft.com/office/drawing/2014/main" val="2080635581"/>
                    </a:ext>
                  </a:extLst>
                </a:gridCol>
                <a:gridCol w="3990848">
                  <a:extLst>
                    <a:ext uri="{9D8B030D-6E8A-4147-A177-3AD203B41FA5}">
                      <a16:colId xmlns:a16="http://schemas.microsoft.com/office/drawing/2014/main" val="42697794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Specialty (</a:t>
                      </a:r>
                      <a:r>
                        <a:rPr lang="en-US" dirty="0" err="1"/>
                        <a:t>eg</a:t>
                      </a:r>
                      <a:r>
                        <a:rPr lang="en-US" dirty="0"/>
                        <a:t>, PCP, pulmonologist)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Contact information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71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02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94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073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76842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D2994BD4-8A59-06BA-BC15-677BBD503C85}"/>
              </a:ext>
            </a:extLst>
          </p:cNvPr>
          <p:cNvSpPr txBox="1"/>
          <p:nvPr/>
        </p:nvSpPr>
        <p:spPr>
          <a:xfrm>
            <a:off x="97751" y="6258435"/>
            <a:ext cx="12094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My cancer is called: </a:t>
            </a:r>
            <a:r>
              <a:rPr lang="en-US" sz="2600" i="1" dirty="0"/>
              <a:t>Extensive-Stage</a:t>
            </a:r>
            <a:r>
              <a:rPr lang="en-US" sz="2600" b="1" i="1" dirty="0"/>
              <a:t> </a:t>
            </a:r>
            <a:r>
              <a:rPr lang="en-US" sz="2600" i="1" dirty="0"/>
              <a:t>Small Cell Lung Cancer (ES-SCLC)</a:t>
            </a:r>
          </a:p>
        </p:txBody>
      </p:sp>
    </p:spTree>
    <p:extLst>
      <p:ext uri="{BB962C8B-B14F-4D97-AF65-F5344CB8AC3E}">
        <p14:creationId xmlns:p14="http://schemas.microsoft.com/office/powerpoint/2010/main" val="69794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F764E-5279-C314-AC36-CC25D842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25CA9C-04E0-FE4F-7B24-A9B463C62FAD}"/>
              </a:ext>
            </a:extLst>
          </p:cNvPr>
          <p:cNvSpPr/>
          <p:nvPr/>
        </p:nvSpPr>
        <p:spPr>
          <a:xfrm>
            <a:off x="0" y="10881"/>
            <a:ext cx="12192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Important 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Medications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789C367C-83CE-D21E-1FF2-924771260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069972"/>
              </p:ext>
            </p:extLst>
          </p:nvPr>
        </p:nvGraphicFramePr>
        <p:xfrm>
          <a:off x="150114" y="780322"/>
          <a:ext cx="11944136" cy="490038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97788">
                  <a:extLst>
                    <a:ext uri="{9D8B030D-6E8A-4147-A177-3AD203B41FA5}">
                      <a16:colId xmlns:a16="http://schemas.microsoft.com/office/drawing/2014/main" val="507019683"/>
                    </a:ext>
                  </a:extLst>
                </a:gridCol>
                <a:gridCol w="8746348">
                  <a:extLst>
                    <a:ext uri="{9D8B030D-6E8A-4147-A177-3AD203B41FA5}">
                      <a16:colId xmlns:a16="http://schemas.microsoft.com/office/drawing/2014/main" val="2080635581"/>
                    </a:ext>
                  </a:extLst>
                </a:gridCol>
              </a:tblGrid>
              <a:tr h="8555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Medication name </a:t>
                      </a:r>
                    </a:p>
                    <a:p>
                      <a:pPr algn="ctr"/>
                      <a:r>
                        <a:rPr lang="en-US" sz="2000" dirty="0"/>
                        <a:t>(generic and brand name)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Side effects to look out for and how to manage them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719662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02380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94052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709413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585619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627549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193473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073743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76842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044665A-27A1-C1FB-5550-1426A6E1EDC0}"/>
              </a:ext>
            </a:extLst>
          </p:cNvPr>
          <p:cNvSpPr txBox="1"/>
          <p:nvPr/>
        </p:nvSpPr>
        <p:spPr>
          <a:xfrm>
            <a:off x="74891" y="5881245"/>
            <a:ext cx="120942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To report side effects, I should contact:    </a:t>
            </a:r>
            <a:endParaRPr lang="en-US" sz="26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2FCEFB1-4BBD-5892-B122-74D6825AC277}"/>
              </a:ext>
            </a:extLst>
          </p:cNvPr>
          <p:cNvSpPr/>
          <p:nvPr/>
        </p:nvSpPr>
        <p:spPr>
          <a:xfrm>
            <a:off x="97752" y="5897880"/>
            <a:ext cx="11996498" cy="852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0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7475</TotalTime>
  <Words>71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Bowers</dc:creator>
  <cp:lastModifiedBy>Claire Griffiths, MD, MPH</cp:lastModifiedBy>
  <cp:revision>7</cp:revision>
  <dcterms:created xsi:type="dcterms:W3CDTF">2024-11-22T20:49:36Z</dcterms:created>
  <dcterms:modified xsi:type="dcterms:W3CDTF">2026-05-20T13:51:47Z</dcterms:modified>
</cp:coreProperties>
</file>