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 id="2147483686" r:id="rId5"/>
  </p:sldMasterIdLst>
  <p:notesMasterIdLst>
    <p:notesMasterId r:id="rId7"/>
  </p:notesMasterIdLst>
  <p:sldIdLst>
    <p:sldId id="266" r:id="rId6"/>
  </p:sldIdLst>
  <p:sldSz cx="29260800" cy="16459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3E990C-C47D-1080-0F93-5F693BBB15CF}" name="EPG Clare W " initials="cw" userId="EPG Clare W " providerId="None"/>
  <p188:author id="{13E13F1A-5F3A-280A-322C-DC0501FA4ABC}" name="Sheryl Weinerman" initials="SW" userId="Sheryl Weinerman" providerId="None"/>
  <p188:author id="{A3A60227-2876-93E8-2F24-2785C59BC79A}" name="Paula" initials="PMH" userId="Paula" providerId="None"/>
  <p188:author id="{C5A04D3B-FCDB-C24B-5C60-948D1BE025B5}" name="ProScribe" initials="P" userId="ProScribe" providerId="None"/>
  <p188:author id="{9B862659-9A46-8EF7-6C96-74A085D0B9FC}" name="John Hathway" initials="JH" userId="S::john.hathway@envisionpharma.com::1a0b0f6b-7722-4c2d-865f-2ec27e3eae1a" providerId="AD"/>
  <p188:author id="{E018FA6F-CA1F-9AC0-75FE-97F01B96A092}" name="Praveen Shetty" initials="PS" userId="S::shetty_praveen@lilly.com::edc438cb-d61b-4585-a1d9-e9589a885d1a" providerId="AD"/>
  <p188:author id="{8D19C971-8CF8-7DC9-1124-E15A7068FD70}" name="Gaia Gallo" initials="GG" userId="S::gallo_gaia@lilly.com::000f8c5a-bec6-49e1-a3c3-7c7fb2a970b6" providerId="AD"/>
  <p188:author id="{BCCC5D98-D811-266D-718F-1E37C52F3674}" name="Monica L Helton" initials="MLH" userId="S::helton_monica@lilly.com::05f5cdff-f147-476b-bfaa-d5f60c577cb3" providerId="AD"/>
  <p188:author id="{74518DA1-3ECC-F44C-BC08-C24762B89B45}" name="Landis, Karen" initials="KL" userId="Landis, Kar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E7"/>
    <a:srgbClr val="E6E6E6"/>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3A37C1-4879-4565-BC4F-E8AE42281D4A}" v="11" dt="2024-12-06T08:38:17.6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67" autoAdjust="0"/>
    <p:restoredTop sz="92923" autoAdjust="0"/>
  </p:normalViewPr>
  <p:slideViewPr>
    <p:cSldViewPr snapToGrid="0">
      <p:cViewPr>
        <p:scale>
          <a:sx n="52" d="100"/>
          <a:sy n="52" d="100"/>
        </p:scale>
        <p:origin x="-2696" y="-3180"/>
      </p:cViewPr>
      <p:guideLst/>
    </p:cSldViewPr>
  </p:slideViewPr>
  <p:notesTextViewPr>
    <p:cViewPr>
      <p:scale>
        <a:sx n="3" d="2"/>
        <a:sy n="3" d="2"/>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anda Das" userId="fc703f0e-7e0e-461e-b9f9-d29985423c3f" providerId="ADAL" clId="{FB3A37C1-4879-4565-BC4F-E8AE42281D4A}"/>
    <pc:docChg chg="custSel delSld modSld modMainMaster">
      <pc:chgData name="Sunanda Das" userId="fc703f0e-7e0e-461e-b9f9-d29985423c3f" providerId="ADAL" clId="{FB3A37C1-4879-4565-BC4F-E8AE42281D4A}" dt="2024-12-06T08:38:22.281" v="30" actId="1076"/>
      <pc:docMkLst>
        <pc:docMk/>
      </pc:docMkLst>
      <pc:sldChg chg="del">
        <pc:chgData name="Sunanda Das" userId="fc703f0e-7e0e-461e-b9f9-d29985423c3f" providerId="ADAL" clId="{FB3A37C1-4879-4565-BC4F-E8AE42281D4A}" dt="2024-12-06T06:01:17.198" v="0" actId="47"/>
        <pc:sldMkLst>
          <pc:docMk/>
          <pc:sldMk cId="1490301520" sldId="256"/>
        </pc:sldMkLst>
      </pc:sldChg>
      <pc:sldChg chg="del">
        <pc:chgData name="Sunanda Das" userId="fc703f0e-7e0e-461e-b9f9-d29985423c3f" providerId="ADAL" clId="{FB3A37C1-4879-4565-BC4F-E8AE42281D4A}" dt="2024-12-06T06:01:17.198" v="0" actId="47"/>
        <pc:sldMkLst>
          <pc:docMk/>
          <pc:sldMk cId="944276208" sldId="260"/>
        </pc:sldMkLst>
      </pc:sldChg>
      <pc:sldChg chg="del">
        <pc:chgData name="Sunanda Das" userId="fc703f0e-7e0e-461e-b9f9-d29985423c3f" providerId="ADAL" clId="{FB3A37C1-4879-4565-BC4F-E8AE42281D4A}" dt="2024-12-06T06:01:17.198" v="0" actId="47"/>
        <pc:sldMkLst>
          <pc:docMk/>
          <pc:sldMk cId="1930448595" sldId="261"/>
        </pc:sldMkLst>
      </pc:sldChg>
      <pc:sldChg chg="del">
        <pc:chgData name="Sunanda Das" userId="fc703f0e-7e0e-461e-b9f9-d29985423c3f" providerId="ADAL" clId="{FB3A37C1-4879-4565-BC4F-E8AE42281D4A}" dt="2024-12-06T06:01:17.198" v="0" actId="47"/>
        <pc:sldMkLst>
          <pc:docMk/>
          <pc:sldMk cId="4054736839" sldId="263"/>
        </pc:sldMkLst>
      </pc:sldChg>
      <pc:sldChg chg="del">
        <pc:chgData name="Sunanda Das" userId="fc703f0e-7e0e-461e-b9f9-d29985423c3f" providerId="ADAL" clId="{FB3A37C1-4879-4565-BC4F-E8AE42281D4A}" dt="2024-12-06T06:01:17.198" v="0" actId="47"/>
        <pc:sldMkLst>
          <pc:docMk/>
          <pc:sldMk cId="970424583" sldId="265"/>
        </pc:sldMkLst>
      </pc:sldChg>
      <pc:sldChg chg="addSp modSp mod">
        <pc:chgData name="Sunanda Das" userId="fc703f0e-7e0e-461e-b9f9-d29985423c3f" providerId="ADAL" clId="{FB3A37C1-4879-4565-BC4F-E8AE42281D4A}" dt="2024-12-06T08:38:22.281" v="30" actId="1076"/>
        <pc:sldMkLst>
          <pc:docMk/>
          <pc:sldMk cId="3987735695" sldId="266"/>
        </pc:sldMkLst>
        <pc:spChg chg="mod">
          <ac:chgData name="Sunanda Das" userId="fc703f0e-7e0e-461e-b9f9-d29985423c3f" providerId="ADAL" clId="{FB3A37C1-4879-4565-BC4F-E8AE42281D4A}" dt="2024-12-06T06:01:46.727" v="3" actId="1076"/>
          <ac:spMkLst>
            <pc:docMk/>
            <pc:sldMk cId="3987735695" sldId="266"/>
            <ac:spMk id="12" creationId="{CC6343EC-5D04-5827-D519-B4C89C0F9D88}"/>
          </ac:spMkLst>
        </pc:spChg>
        <pc:spChg chg="mod">
          <ac:chgData name="Sunanda Das" userId="fc703f0e-7e0e-461e-b9f9-d29985423c3f" providerId="ADAL" clId="{FB3A37C1-4879-4565-BC4F-E8AE42281D4A}" dt="2024-12-06T06:01:41.141" v="2" actId="1076"/>
          <ac:spMkLst>
            <pc:docMk/>
            <pc:sldMk cId="3987735695" sldId="266"/>
            <ac:spMk id="13" creationId="{F0514D66-F564-9E51-CEAF-BED9275F06EC}"/>
          </ac:spMkLst>
        </pc:spChg>
        <pc:spChg chg="add mod">
          <ac:chgData name="Sunanda Das" userId="fc703f0e-7e0e-461e-b9f9-d29985423c3f" providerId="ADAL" clId="{FB3A37C1-4879-4565-BC4F-E8AE42281D4A}" dt="2024-12-06T06:03:01.258" v="9" actId="14100"/>
          <ac:spMkLst>
            <pc:docMk/>
            <pc:sldMk cId="3987735695" sldId="266"/>
            <ac:spMk id="15" creationId="{762ADBD6-F750-0592-235C-70CB86521080}"/>
          </ac:spMkLst>
        </pc:spChg>
        <pc:spChg chg="add mod">
          <ac:chgData name="Sunanda Das" userId="fc703f0e-7e0e-461e-b9f9-d29985423c3f" providerId="ADAL" clId="{FB3A37C1-4879-4565-BC4F-E8AE42281D4A}" dt="2024-12-06T08:38:01.180" v="24" actId="1076"/>
          <ac:spMkLst>
            <pc:docMk/>
            <pc:sldMk cId="3987735695" sldId="266"/>
            <ac:spMk id="17" creationId="{482FC240-E8AB-F139-7F2B-3E25129637D1}"/>
          </ac:spMkLst>
        </pc:spChg>
        <pc:spChg chg="mod">
          <ac:chgData name="Sunanda Das" userId="fc703f0e-7e0e-461e-b9f9-d29985423c3f" providerId="ADAL" clId="{FB3A37C1-4879-4565-BC4F-E8AE42281D4A}" dt="2024-12-06T06:01:34.390" v="1" actId="1076"/>
          <ac:spMkLst>
            <pc:docMk/>
            <pc:sldMk cId="3987735695" sldId="266"/>
            <ac:spMk id="18" creationId="{0640C25C-93F3-7F8A-4053-FAFD48E33D29}"/>
          </ac:spMkLst>
        </pc:spChg>
        <pc:spChg chg="mod">
          <ac:chgData name="Sunanda Das" userId="fc703f0e-7e0e-461e-b9f9-d29985423c3f" providerId="ADAL" clId="{FB3A37C1-4879-4565-BC4F-E8AE42281D4A}" dt="2024-12-06T08:38:22.281" v="30" actId="1076"/>
          <ac:spMkLst>
            <pc:docMk/>
            <pc:sldMk cId="3987735695" sldId="266"/>
            <ac:spMk id="26" creationId="{A588B8A6-FD09-E6E9-817E-D352A129F7F1}"/>
          </ac:spMkLst>
        </pc:spChg>
        <pc:picChg chg="add mod">
          <ac:chgData name="Sunanda Das" userId="fc703f0e-7e0e-461e-b9f9-d29985423c3f" providerId="ADAL" clId="{FB3A37C1-4879-4565-BC4F-E8AE42281D4A}" dt="2024-12-06T08:38:10.242" v="27" actId="1076"/>
          <ac:picMkLst>
            <pc:docMk/>
            <pc:sldMk cId="3987735695" sldId="266"/>
            <ac:picMk id="16" creationId="{E0ADC5C2-E0CF-2E26-FB74-6F402A292329}"/>
          </ac:picMkLst>
        </pc:picChg>
        <pc:picChg chg="mod">
          <ac:chgData name="Sunanda Das" userId="fc703f0e-7e0e-461e-b9f9-d29985423c3f" providerId="ADAL" clId="{FB3A37C1-4879-4565-BC4F-E8AE42281D4A}" dt="2024-12-06T08:38:17.604" v="29" actId="1076"/>
          <ac:picMkLst>
            <pc:docMk/>
            <pc:sldMk cId="3987735695" sldId="266"/>
            <ac:picMk id="1026" creationId="{E8A0F604-8957-BEF4-B09D-174607BAD7EE}"/>
          </ac:picMkLst>
        </pc:picChg>
      </pc:sldChg>
      <pc:sldChg chg="del">
        <pc:chgData name="Sunanda Das" userId="fc703f0e-7e0e-461e-b9f9-d29985423c3f" providerId="ADAL" clId="{FB3A37C1-4879-4565-BC4F-E8AE42281D4A}" dt="2024-12-06T06:01:17.198" v="0" actId="47"/>
        <pc:sldMkLst>
          <pc:docMk/>
          <pc:sldMk cId="1762649953" sldId="272"/>
        </pc:sldMkLst>
      </pc:sldChg>
      <pc:sldChg chg="del">
        <pc:chgData name="Sunanda Das" userId="fc703f0e-7e0e-461e-b9f9-d29985423c3f" providerId="ADAL" clId="{FB3A37C1-4879-4565-BC4F-E8AE42281D4A}" dt="2024-12-06T06:01:17.198" v="0" actId="47"/>
        <pc:sldMkLst>
          <pc:docMk/>
          <pc:sldMk cId="1158492259" sldId="2054481364"/>
        </pc:sldMkLst>
      </pc:sldChg>
      <pc:sldChg chg="del">
        <pc:chgData name="Sunanda Das" userId="fc703f0e-7e0e-461e-b9f9-d29985423c3f" providerId="ADAL" clId="{FB3A37C1-4879-4565-BC4F-E8AE42281D4A}" dt="2024-12-06T06:01:17.198" v="0" actId="47"/>
        <pc:sldMkLst>
          <pc:docMk/>
          <pc:sldMk cId="3566223432" sldId="2054481365"/>
        </pc:sldMkLst>
      </pc:sldChg>
      <pc:sldChg chg="del">
        <pc:chgData name="Sunanda Das" userId="fc703f0e-7e0e-461e-b9f9-d29985423c3f" providerId="ADAL" clId="{FB3A37C1-4879-4565-BC4F-E8AE42281D4A}" dt="2024-12-06T06:01:17.198" v="0" actId="47"/>
        <pc:sldMkLst>
          <pc:docMk/>
          <pc:sldMk cId="140619902" sldId="2054481366"/>
        </pc:sldMkLst>
      </pc:sldChg>
      <pc:sldChg chg="del">
        <pc:chgData name="Sunanda Das" userId="fc703f0e-7e0e-461e-b9f9-d29985423c3f" providerId="ADAL" clId="{FB3A37C1-4879-4565-BC4F-E8AE42281D4A}" dt="2024-12-06T06:01:17.198" v="0" actId="47"/>
        <pc:sldMkLst>
          <pc:docMk/>
          <pc:sldMk cId="2735051880" sldId="2054481367"/>
        </pc:sldMkLst>
      </pc:sldChg>
      <pc:sldChg chg="del">
        <pc:chgData name="Sunanda Das" userId="fc703f0e-7e0e-461e-b9f9-d29985423c3f" providerId="ADAL" clId="{FB3A37C1-4879-4565-BC4F-E8AE42281D4A}" dt="2024-12-06T06:01:17.198" v="0" actId="47"/>
        <pc:sldMkLst>
          <pc:docMk/>
          <pc:sldMk cId="4134933976" sldId="2054481369"/>
        </pc:sldMkLst>
      </pc:sldChg>
      <pc:sldChg chg="del">
        <pc:chgData name="Sunanda Das" userId="fc703f0e-7e0e-461e-b9f9-d29985423c3f" providerId="ADAL" clId="{FB3A37C1-4879-4565-BC4F-E8AE42281D4A}" dt="2024-12-06T06:01:17.198" v="0" actId="47"/>
        <pc:sldMkLst>
          <pc:docMk/>
          <pc:sldMk cId="3044532429" sldId="2054481370"/>
        </pc:sldMkLst>
      </pc:sldChg>
      <pc:sldChg chg="del">
        <pc:chgData name="Sunanda Das" userId="fc703f0e-7e0e-461e-b9f9-d29985423c3f" providerId="ADAL" clId="{FB3A37C1-4879-4565-BC4F-E8AE42281D4A}" dt="2024-12-06T06:01:17.198" v="0" actId="47"/>
        <pc:sldMkLst>
          <pc:docMk/>
          <pc:sldMk cId="271202237" sldId="2054481372"/>
        </pc:sldMkLst>
      </pc:sldChg>
      <pc:sldChg chg="del">
        <pc:chgData name="Sunanda Das" userId="fc703f0e-7e0e-461e-b9f9-d29985423c3f" providerId="ADAL" clId="{FB3A37C1-4879-4565-BC4F-E8AE42281D4A}" dt="2024-12-06T06:01:17.198" v="0" actId="47"/>
        <pc:sldMkLst>
          <pc:docMk/>
          <pc:sldMk cId="762565097" sldId="2054481375"/>
        </pc:sldMkLst>
      </pc:sldChg>
      <pc:sldChg chg="del">
        <pc:chgData name="Sunanda Das" userId="fc703f0e-7e0e-461e-b9f9-d29985423c3f" providerId="ADAL" clId="{FB3A37C1-4879-4565-BC4F-E8AE42281D4A}" dt="2024-12-06T06:01:17.198" v="0" actId="47"/>
        <pc:sldMkLst>
          <pc:docMk/>
          <pc:sldMk cId="2041099483" sldId="2054481377"/>
        </pc:sldMkLst>
      </pc:sldChg>
      <pc:sldChg chg="del">
        <pc:chgData name="Sunanda Das" userId="fc703f0e-7e0e-461e-b9f9-d29985423c3f" providerId="ADAL" clId="{FB3A37C1-4879-4565-BC4F-E8AE42281D4A}" dt="2024-12-06T06:01:17.198" v="0" actId="47"/>
        <pc:sldMkLst>
          <pc:docMk/>
          <pc:sldMk cId="429971740" sldId="2054481380"/>
        </pc:sldMkLst>
      </pc:sldChg>
      <pc:sldChg chg="del">
        <pc:chgData name="Sunanda Das" userId="fc703f0e-7e0e-461e-b9f9-d29985423c3f" providerId="ADAL" clId="{FB3A37C1-4879-4565-BC4F-E8AE42281D4A}" dt="2024-12-06T06:01:17.198" v="0" actId="47"/>
        <pc:sldMkLst>
          <pc:docMk/>
          <pc:sldMk cId="2727214957" sldId="2054481384"/>
        </pc:sldMkLst>
      </pc:sldChg>
      <pc:sldChg chg="del">
        <pc:chgData name="Sunanda Das" userId="fc703f0e-7e0e-461e-b9f9-d29985423c3f" providerId="ADAL" clId="{FB3A37C1-4879-4565-BC4F-E8AE42281D4A}" dt="2024-12-06T06:01:17.198" v="0" actId="47"/>
        <pc:sldMkLst>
          <pc:docMk/>
          <pc:sldMk cId="3396639658" sldId="2054481385"/>
        </pc:sldMkLst>
      </pc:sldChg>
      <pc:sldChg chg="del">
        <pc:chgData name="Sunanda Das" userId="fc703f0e-7e0e-461e-b9f9-d29985423c3f" providerId="ADAL" clId="{FB3A37C1-4879-4565-BC4F-E8AE42281D4A}" dt="2024-12-06T06:01:17.198" v="0" actId="47"/>
        <pc:sldMkLst>
          <pc:docMk/>
          <pc:sldMk cId="1962726714" sldId="2054481386"/>
        </pc:sldMkLst>
      </pc:sldChg>
      <pc:sldChg chg="del">
        <pc:chgData name="Sunanda Das" userId="fc703f0e-7e0e-461e-b9f9-d29985423c3f" providerId="ADAL" clId="{FB3A37C1-4879-4565-BC4F-E8AE42281D4A}" dt="2024-12-06T06:01:17.198" v="0" actId="47"/>
        <pc:sldMkLst>
          <pc:docMk/>
          <pc:sldMk cId="2898890182" sldId="2054481387"/>
        </pc:sldMkLst>
      </pc:sldChg>
      <pc:sldChg chg="del">
        <pc:chgData name="Sunanda Das" userId="fc703f0e-7e0e-461e-b9f9-d29985423c3f" providerId="ADAL" clId="{FB3A37C1-4879-4565-BC4F-E8AE42281D4A}" dt="2024-12-06T06:01:17.198" v="0" actId="47"/>
        <pc:sldMkLst>
          <pc:docMk/>
          <pc:sldMk cId="1812805171" sldId="2054481388"/>
        </pc:sldMkLst>
      </pc:sldChg>
      <pc:sldChg chg="del">
        <pc:chgData name="Sunanda Das" userId="fc703f0e-7e0e-461e-b9f9-d29985423c3f" providerId="ADAL" clId="{FB3A37C1-4879-4565-BC4F-E8AE42281D4A}" dt="2024-12-06T06:01:17.198" v="0" actId="47"/>
        <pc:sldMkLst>
          <pc:docMk/>
          <pc:sldMk cId="734143735" sldId="2145706004"/>
        </pc:sldMkLst>
      </pc:sldChg>
      <pc:sldChg chg="del">
        <pc:chgData name="Sunanda Das" userId="fc703f0e-7e0e-461e-b9f9-d29985423c3f" providerId="ADAL" clId="{FB3A37C1-4879-4565-BC4F-E8AE42281D4A}" dt="2024-12-06T06:01:17.198" v="0" actId="47"/>
        <pc:sldMkLst>
          <pc:docMk/>
          <pc:sldMk cId="4212486434" sldId="2145706005"/>
        </pc:sldMkLst>
      </pc:sldChg>
      <pc:sldMasterChg chg="delSp mod">
        <pc:chgData name="Sunanda Das" userId="fc703f0e-7e0e-461e-b9f9-d29985423c3f" providerId="ADAL" clId="{FB3A37C1-4879-4565-BC4F-E8AE42281D4A}" dt="2024-12-06T06:02:36.773" v="4" actId="21"/>
        <pc:sldMasterMkLst>
          <pc:docMk/>
          <pc:sldMasterMk cId="1719573143" sldId="2147483684"/>
        </pc:sldMasterMkLst>
        <pc:spChg chg="del">
          <ac:chgData name="Sunanda Das" userId="fc703f0e-7e0e-461e-b9f9-d29985423c3f" providerId="ADAL" clId="{FB3A37C1-4879-4565-BC4F-E8AE42281D4A}" dt="2024-12-06T06:02:36.773" v="4" actId="21"/>
          <ac:spMkLst>
            <pc:docMk/>
            <pc:sldMasterMk cId="1719573143" sldId="2147483684"/>
            <ac:spMk id="6" creationId="{762ADBD6-F750-0592-235C-70CB86521080}"/>
          </ac:spMkLst>
        </pc:spChg>
      </pc:sldMasterChg>
    </pc:docChg>
  </pc:docChgLst>
  <pc:docChgLst>
    <pc:chgData name="Sunanda Das" userId="fc703f0e-7e0e-461e-b9f9-d29985423c3f" providerId="ADAL" clId="{5B7DD3DA-0075-4B43-A9B1-9B4ADD3A834F}"/>
    <pc:docChg chg="modSld">
      <pc:chgData name="Sunanda Das" userId="fc703f0e-7e0e-461e-b9f9-d29985423c3f" providerId="ADAL" clId="{5B7DD3DA-0075-4B43-A9B1-9B4ADD3A834F}" dt="2024-12-02T09:50:42.684" v="86" actId="20577"/>
      <pc:docMkLst>
        <pc:docMk/>
      </pc:docMkLst>
      <pc:sldChg chg="modSp mod">
        <pc:chgData name="Sunanda Das" userId="fc703f0e-7e0e-461e-b9f9-d29985423c3f" providerId="ADAL" clId="{5B7DD3DA-0075-4B43-A9B1-9B4ADD3A834F}" dt="2024-12-02T05:12:41.009" v="32" actId="20577"/>
        <pc:sldMkLst>
          <pc:docMk/>
          <pc:sldMk cId="1490301520" sldId="256"/>
        </pc:sldMkLst>
        <pc:spChg chg="mod">
          <ac:chgData name="Sunanda Das" userId="fc703f0e-7e0e-461e-b9f9-d29985423c3f" providerId="ADAL" clId="{5B7DD3DA-0075-4B43-A9B1-9B4ADD3A834F}" dt="2024-12-02T05:12:41.009" v="32" actId="20577"/>
          <ac:spMkLst>
            <pc:docMk/>
            <pc:sldMk cId="1490301520" sldId="256"/>
            <ac:spMk id="5" creationId="{C06AE5C0-A25E-793A-2935-D10B4DC5448D}"/>
          </ac:spMkLst>
        </pc:spChg>
      </pc:sldChg>
      <pc:sldChg chg="modSp mod">
        <pc:chgData name="Sunanda Das" userId="fc703f0e-7e0e-461e-b9f9-d29985423c3f" providerId="ADAL" clId="{5B7DD3DA-0075-4B43-A9B1-9B4ADD3A834F}" dt="2024-12-02T05:13:46.913" v="51" actId="1035"/>
        <pc:sldMkLst>
          <pc:docMk/>
          <pc:sldMk cId="944276208" sldId="260"/>
        </pc:sldMkLst>
        <pc:spChg chg="mod">
          <ac:chgData name="Sunanda Das" userId="fc703f0e-7e0e-461e-b9f9-d29985423c3f" providerId="ADAL" clId="{5B7DD3DA-0075-4B43-A9B1-9B4ADD3A834F}" dt="2024-12-02T05:13:46.913" v="51" actId="1035"/>
          <ac:spMkLst>
            <pc:docMk/>
            <pc:sldMk cId="944276208" sldId="260"/>
            <ac:spMk id="2" creationId="{B960BFAB-5A99-DE1D-B8C1-88BB8B18505F}"/>
          </ac:spMkLst>
        </pc:spChg>
      </pc:sldChg>
      <pc:sldChg chg="addSp modSp mod">
        <pc:chgData name="Sunanda Das" userId="fc703f0e-7e0e-461e-b9f9-d29985423c3f" providerId="ADAL" clId="{5B7DD3DA-0075-4B43-A9B1-9B4ADD3A834F}" dt="2024-12-02T09:50:42.684" v="86" actId="20577"/>
        <pc:sldMkLst>
          <pc:docMk/>
          <pc:sldMk cId="3987735695" sldId="266"/>
        </pc:sldMkLst>
        <pc:spChg chg="add mod">
          <ac:chgData name="Sunanda Das" userId="fc703f0e-7e0e-461e-b9f9-d29985423c3f" providerId="ADAL" clId="{5B7DD3DA-0075-4B43-A9B1-9B4ADD3A834F}" dt="2024-12-02T05:27:42.793" v="70" actId="404"/>
          <ac:spMkLst>
            <pc:docMk/>
            <pc:sldMk cId="3987735695" sldId="266"/>
            <ac:spMk id="12" creationId="{CC6343EC-5D04-5827-D519-B4C89C0F9D88}"/>
          </ac:spMkLst>
        </pc:spChg>
        <pc:spChg chg="mod">
          <ac:chgData name="Sunanda Das" userId="fc703f0e-7e0e-461e-b9f9-d29985423c3f" providerId="ADAL" clId="{5B7DD3DA-0075-4B43-A9B1-9B4ADD3A834F}" dt="2024-12-02T09:50:42.684" v="86" actId="20577"/>
          <ac:spMkLst>
            <pc:docMk/>
            <pc:sldMk cId="3987735695" sldId="266"/>
            <ac:spMk id="13" creationId="{F0514D66-F564-9E51-CEAF-BED9275F06EC}"/>
          </ac:spMkLst>
        </pc:spChg>
      </pc:sldChg>
      <pc:sldChg chg="modSp mod">
        <pc:chgData name="Sunanda Das" userId="fc703f0e-7e0e-461e-b9f9-d29985423c3f" providerId="ADAL" clId="{5B7DD3DA-0075-4B43-A9B1-9B4ADD3A834F}" dt="2024-12-02T05:14:05.786" v="67" actId="1035"/>
        <pc:sldMkLst>
          <pc:docMk/>
          <pc:sldMk cId="4134933976" sldId="2054481369"/>
        </pc:sldMkLst>
        <pc:spChg chg="mod">
          <ac:chgData name="Sunanda Das" userId="fc703f0e-7e0e-461e-b9f9-d29985423c3f" providerId="ADAL" clId="{5B7DD3DA-0075-4B43-A9B1-9B4ADD3A834F}" dt="2024-12-02T05:14:05.786" v="67" actId="1035"/>
          <ac:spMkLst>
            <pc:docMk/>
            <pc:sldMk cId="4134933976" sldId="2054481369"/>
            <ac:spMk id="2" creationId="{A770FB09-AF22-5C61-E335-747F1A019C49}"/>
          </ac:spMkLst>
        </pc:spChg>
      </pc:sldChg>
      <pc:sldChg chg="modSp mod">
        <pc:chgData name="Sunanda Das" userId="fc703f0e-7e0e-461e-b9f9-d29985423c3f" providerId="ADAL" clId="{5B7DD3DA-0075-4B43-A9B1-9B4ADD3A834F}" dt="2024-12-02T05:13:56.694" v="54" actId="1035"/>
        <pc:sldMkLst>
          <pc:docMk/>
          <pc:sldMk cId="2041099483" sldId="2054481377"/>
        </pc:sldMkLst>
        <pc:spChg chg="mod">
          <ac:chgData name="Sunanda Das" userId="fc703f0e-7e0e-461e-b9f9-d29985423c3f" providerId="ADAL" clId="{5B7DD3DA-0075-4B43-A9B1-9B4ADD3A834F}" dt="2024-12-02T05:13:56.694" v="54" actId="1035"/>
          <ac:spMkLst>
            <pc:docMk/>
            <pc:sldMk cId="2041099483" sldId="2054481377"/>
            <ac:spMk id="2" creationId="{B960BFAB-5A99-DE1D-B8C1-88BB8B18505F}"/>
          </ac:spMkLst>
        </pc:spChg>
      </pc:sldChg>
      <pc:sldChg chg="modSp mod">
        <pc:chgData name="Sunanda Das" userId="fc703f0e-7e0e-461e-b9f9-d29985423c3f" providerId="ADAL" clId="{5B7DD3DA-0075-4B43-A9B1-9B4ADD3A834F}" dt="2024-12-02T05:13:35.833" v="48" actId="20577"/>
        <pc:sldMkLst>
          <pc:docMk/>
          <pc:sldMk cId="1812805171" sldId="2054481388"/>
        </pc:sldMkLst>
        <pc:spChg chg="mod">
          <ac:chgData name="Sunanda Das" userId="fc703f0e-7e0e-461e-b9f9-d29985423c3f" providerId="ADAL" clId="{5B7DD3DA-0075-4B43-A9B1-9B4ADD3A834F}" dt="2024-12-02T05:13:35.833" v="48" actId="20577"/>
          <ac:spMkLst>
            <pc:docMk/>
            <pc:sldMk cId="1812805171" sldId="2054481388"/>
            <ac:spMk id="5" creationId="{C06AE5C0-A25E-793A-2935-D10B4DC5448D}"/>
          </ac:spMkLst>
        </pc:spChg>
      </pc:sldChg>
    </pc:docChg>
  </pc:docChgLst>
  <pc:docChgLst>
    <pc:chgData name="Heidi Tran" userId="be18a6d2-94a3-45cf-8cb8-6f882ad2cc8e" providerId="ADAL" clId="{E1B91A6C-AEE5-4294-85B3-96BBFB43947D}"/>
    <pc:docChg chg="modSld">
      <pc:chgData name="Heidi Tran" userId="be18a6d2-94a3-45cf-8cb8-6f882ad2cc8e" providerId="ADAL" clId="{E1B91A6C-AEE5-4294-85B3-96BBFB43947D}" dt="2024-10-03T04:15:09.488" v="0" actId="20577"/>
      <pc:docMkLst>
        <pc:docMk/>
      </pc:docMkLst>
      <pc:sldChg chg="modSp mod">
        <pc:chgData name="Heidi Tran" userId="be18a6d2-94a3-45cf-8cb8-6f882ad2cc8e" providerId="ADAL" clId="{E1B91A6C-AEE5-4294-85B3-96BBFB43947D}" dt="2024-10-03T04:15:09.488" v="0" actId="20577"/>
        <pc:sldMkLst>
          <pc:docMk/>
          <pc:sldMk cId="3987735695" sldId="266"/>
        </pc:sldMkLst>
        <pc:spChg chg="mod">
          <ac:chgData name="Heidi Tran" userId="be18a6d2-94a3-45cf-8cb8-6f882ad2cc8e" providerId="ADAL" clId="{E1B91A6C-AEE5-4294-85B3-96BBFB43947D}" dt="2024-10-03T04:15:09.488" v="0" actId="20577"/>
          <ac:spMkLst>
            <pc:docMk/>
            <pc:sldMk cId="3987735695" sldId="266"/>
            <ac:spMk id="164" creationId="{832778FB-D00C-90DE-6880-B7C057E30776}"/>
          </ac:spMkLst>
        </pc:spChg>
      </pc:sldChg>
    </pc:docChg>
  </pc:docChgLst>
  <pc:docChgLst>
    <pc:chgData name="Sunanda Das" userId="fc703f0e-7e0e-461e-b9f9-d29985423c3f" providerId="ADAL" clId="{DC3CD861-B670-4864-A825-B40F1B6CB738}"/>
    <pc:docChg chg="undo custSel modSld modMainMaster">
      <pc:chgData name="Sunanda Das" userId="fc703f0e-7e0e-461e-b9f9-d29985423c3f" providerId="ADAL" clId="{DC3CD861-B670-4864-A825-B40F1B6CB738}" dt="2024-10-29T03:02:45.745" v="110" actId="27636"/>
      <pc:docMkLst>
        <pc:docMk/>
      </pc:docMkLst>
      <pc:sldChg chg="modSp mod">
        <pc:chgData name="Sunanda Das" userId="fc703f0e-7e0e-461e-b9f9-d29985423c3f" providerId="ADAL" clId="{DC3CD861-B670-4864-A825-B40F1B6CB738}" dt="2024-10-29T03:00:46.947" v="90"/>
        <pc:sldMkLst>
          <pc:docMk/>
          <pc:sldMk cId="1490301520" sldId="256"/>
        </pc:sldMkLst>
        <pc:spChg chg="mod">
          <ac:chgData name="Sunanda Das" userId="fc703f0e-7e0e-461e-b9f9-d29985423c3f" providerId="ADAL" clId="{DC3CD861-B670-4864-A825-B40F1B6CB738}" dt="2024-10-29T03:00:46.947" v="90"/>
          <ac:spMkLst>
            <pc:docMk/>
            <pc:sldMk cId="1490301520" sldId="256"/>
            <ac:spMk id="26" creationId="{C05F01B6-C7B6-5503-099D-2D011A78FEA6}"/>
          </ac:spMkLst>
        </pc:spChg>
      </pc:sldChg>
      <pc:sldChg chg="addSp delSp modSp mod">
        <pc:chgData name="Sunanda Das" userId="fc703f0e-7e0e-461e-b9f9-d29985423c3f" providerId="ADAL" clId="{DC3CD861-B670-4864-A825-B40F1B6CB738}" dt="2024-10-29T02:59:55.779" v="88" actId="1038"/>
        <pc:sldMkLst>
          <pc:docMk/>
          <pc:sldMk cId="3987735695" sldId="266"/>
        </pc:sldMkLst>
        <pc:spChg chg="add mod">
          <ac:chgData name="Sunanda Das" userId="fc703f0e-7e0e-461e-b9f9-d29985423c3f" providerId="ADAL" clId="{DC3CD861-B670-4864-A825-B40F1B6CB738}" dt="2024-10-29T02:57:09.847" v="8" actId="1036"/>
          <ac:spMkLst>
            <pc:docMk/>
            <pc:sldMk cId="3987735695" sldId="266"/>
            <ac:spMk id="9" creationId="{E1CAE54C-1F34-95BD-7736-449D4B25894F}"/>
          </ac:spMkLst>
        </pc:spChg>
        <pc:spChg chg="mod">
          <ac:chgData name="Sunanda Das" userId="fc703f0e-7e0e-461e-b9f9-d29985423c3f" providerId="ADAL" clId="{DC3CD861-B670-4864-A825-B40F1B6CB738}" dt="2024-10-29T02:57:23.401" v="10" actId="13926"/>
          <ac:spMkLst>
            <pc:docMk/>
            <pc:sldMk cId="3987735695" sldId="266"/>
            <ac:spMk id="22" creationId="{DBAEEA83-8568-CB67-96B5-C80DAB8E3FFD}"/>
          </ac:spMkLst>
        </pc:spChg>
        <pc:spChg chg="mod">
          <ac:chgData name="Sunanda Das" userId="fc703f0e-7e0e-461e-b9f9-d29985423c3f" providerId="ADAL" clId="{DC3CD861-B670-4864-A825-B40F1B6CB738}" dt="2024-10-29T02:57:28.254" v="11" actId="13926"/>
          <ac:spMkLst>
            <pc:docMk/>
            <pc:sldMk cId="3987735695" sldId="266"/>
            <ac:spMk id="26" creationId="{A588B8A6-FD09-E6E9-817E-D352A129F7F1}"/>
          </ac:spMkLst>
        </pc:spChg>
        <pc:spChg chg="mod">
          <ac:chgData name="Sunanda Das" userId="fc703f0e-7e0e-461e-b9f9-d29985423c3f" providerId="ADAL" clId="{DC3CD861-B670-4864-A825-B40F1B6CB738}" dt="2024-10-29T02:58:33.729" v="75" actId="1036"/>
          <ac:spMkLst>
            <pc:docMk/>
            <pc:sldMk cId="3987735695" sldId="266"/>
            <ac:spMk id="164" creationId="{832778FB-D00C-90DE-6880-B7C057E30776}"/>
          </ac:spMkLst>
        </pc:spChg>
        <pc:spChg chg="mod">
          <ac:chgData name="Sunanda Das" userId="fc703f0e-7e0e-461e-b9f9-d29985423c3f" providerId="ADAL" clId="{DC3CD861-B670-4864-A825-B40F1B6CB738}" dt="2024-10-29T02:59:50.950" v="85" actId="1076"/>
          <ac:spMkLst>
            <pc:docMk/>
            <pc:sldMk cId="3987735695" sldId="266"/>
            <ac:spMk id="245" creationId="{37B049AD-3A6A-29A8-994A-725CB37EFD9B}"/>
          </ac:spMkLst>
        </pc:spChg>
        <pc:picChg chg="mod">
          <ac:chgData name="Sunanda Das" userId="fc703f0e-7e0e-461e-b9f9-d29985423c3f" providerId="ADAL" clId="{DC3CD861-B670-4864-A825-B40F1B6CB738}" dt="2024-10-29T02:59:55.779" v="88" actId="1038"/>
          <ac:picMkLst>
            <pc:docMk/>
            <pc:sldMk cId="3987735695" sldId="266"/>
            <ac:picMk id="11" creationId="{040D7E8D-7602-ABEE-AA54-BBCC6AD76D35}"/>
          </ac:picMkLst>
        </pc:picChg>
        <pc:picChg chg="del">
          <ac:chgData name="Sunanda Das" userId="fc703f0e-7e0e-461e-b9f9-d29985423c3f" providerId="ADAL" clId="{DC3CD861-B670-4864-A825-B40F1B6CB738}" dt="2024-10-29T02:57:17.957" v="9" actId="478"/>
          <ac:picMkLst>
            <pc:docMk/>
            <pc:sldMk cId="3987735695" sldId="266"/>
            <ac:picMk id="23" creationId="{A96E22A3-CD27-78E2-538F-E506AC3EA588}"/>
          </ac:picMkLst>
        </pc:picChg>
        <pc:picChg chg="mod">
          <ac:chgData name="Sunanda Das" userId="fc703f0e-7e0e-461e-b9f9-d29985423c3f" providerId="ADAL" clId="{DC3CD861-B670-4864-A825-B40F1B6CB738}" dt="2024-10-29T02:58:26.610" v="53" actId="14100"/>
          <ac:picMkLst>
            <pc:docMk/>
            <pc:sldMk cId="3987735695" sldId="266"/>
            <ac:picMk id="27" creationId="{D44521F9-9815-08B8-0B21-1D659C20546D}"/>
          </ac:picMkLst>
        </pc:picChg>
      </pc:sldChg>
      <pc:sldChg chg="modSp mod">
        <pc:chgData name="Sunanda Das" userId="fc703f0e-7e0e-461e-b9f9-d29985423c3f" providerId="ADAL" clId="{DC3CD861-B670-4864-A825-B40F1B6CB738}" dt="2024-10-29T03:02:45.745" v="110" actId="27636"/>
        <pc:sldMkLst>
          <pc:docMk/>
          <pc:sldMk cId="1762649953" sldId="272"/>
        </pc:sldMkLst>
        <pc:spChg chg="mod">
          <ac:chgData name="Sunanda Das" userId="fc703f0e-7e0e-461e-b9f9-d29985423c3f" providerId="ADAL" clId="{DC3CD861-B670-4864-A825-B40F1B6CB738}" dt="2024-10-29T03:02:45.745" v="110" actId="27636"/>
          <ac:spMkLst>
            <pc:docMk/>
            <pc:sldMk cId="1762649953" sldId="272"/>
            <ac:spMk id="3" creationId="{73F4C1D9-E3BE-BBBE-30FE-4CC148AA26D9}"/>
          </ac:spMkLst>
        </pc:spChg>
      </pc:sldChg>
      <pc:sldChg chg="modSp mod">
        <pc:chgData name="Sunanda Das" userId="fc703f0e-7e0e-461e-b9f9-d29985423c3f" providerId="ADAL" clId="{DC3CD861-B670-4864-A825-B40F1B6CB738}" dt="2024-10-29T03:01:32.966" v="92" actId="13926"/>
        <pc:sldMkLst>
          <pc:docMk/>
          <pc:sldMk cId="1812805171" sldId="2054481388"/>
        </pc:sldMkLst>
        <pc:spChg chg="mod">
          <ac:chgData name="Sunanda Das" userId="fc703f0e-7e0e-461e-b9f9-d29985423c3f" providerId="ADAL" clId="{DC3CD861-B670-4864-A825-B40F1B6CB738}" dt="2024-10-29T03:01:32.966" v="92" actId="13926"/>
          <ac:spMkLst>
            <pc:docMk/>
            <pc:sldMk cId="1812805171" sldId="2054481388"/>
            <ac:spMk id="26" creationId="{C05F01B6-C7B6-5503-099D-2D011A78FEA6}"/>
          </ac:spMkLst>
        </pc:spChg>
      </pc:sldChg>
      <pc:sldMasterChg chg="delSp modSp mod">
        <pc:chgData name="Sunanda Das" userId="fc703f0e-7e0e-461e-b9f9-d29985423c3f" providerId="ADAL" clId="{DC3CD861-B670-4864-A825-B40F1B6CB738}" dt="2024-10-29T02:56:54.071" v="3" actId="21"/>
        <pc:sldMasterMkLst>
          <pc:docMk/>
          <pc:sldMasterMk cId="1719573143" sldId="2147483684"/>
        </pc:sldMasterMkLst>
        <pc:spChg chg="del mod">
          <ac:chgData name="Sunanda Das" userId="fc703f0e-7e0e-461e-b9f9-d29985423c3f" providerId="ADAL" clId="{DC3CD861-B670-4864-A825-B40F1B6CB738}" dt="2024-10-29T02:56:54.071" v="3" actId="21"/>
          <ac:spMkLst>
            <pc:docMk/>
            <pc:sldMasterMk cId="1719573143" sldId="2147483684"/>
            <ac:spMk id="13" creationId="{E1CAE54C-1F34-95BD-7736-449D4B25894F}"/>
          </ac:spMkLst>
        </pc:spChg>
      </pc:sldMasterChg>
    </pc:docChg>
  </pc:docChgLst>
  <pc:docChgLst>
    <pc:chgData name="Sunanda Das" userId="fc703f0e-7e0e-461e-b9f9-d29985423c3f" providerId="ADAL" clId="{BF9AA07D-5F42-4695-9706-E0C1722C51C0}"/>
    <pc:docChg chg="undo redo custSel modSld">
      <pc:chgData name="Sunanda Das" userId="fc703f0e-7e0e-461e-b9f9-d29985423c3f" providerId="ADAL" clId="{BF9AA07D-5F42-4695-9706-E0C1722C51C0}" dt="2024-11-14T04:23:10.170" v="112" actId="1036"/>
      <pc:docMkLst>
        <pc:docMk/>
      </pc:docMkLst>
      <pc:sldChg chg="modSp mod">
        <pc:chgData name="Sunanda Das" userId="fc703f0e-7e0e-461e-b9f9-d29985423c3f" providerId="ADAL" clId="{BF9AA07D-5F42-4695-9706-E0C1722C51C0}" dt="2024-11-14T04:20:30.694" v="73" actId="20577"/>
        <pc:sldMkLst>
          <pc:docMk/>
          <pc:sldMk cId="1490301520" sldId="256"/>
        </pc:sldMkLst>
        <pc:spChg chg="mod">
          <ac:chgData name="Sunanda Das" userId="fc703f0e-7e0e-461e-b9f9-d29985423c3f" providerId="ADAL" clId="{BF9AA07D-5F42-4695-9706-E0C1722C51C0}" dt="2024-11-14T04:20:30.694" v="73" actId="20577"/>
          <ac:spMkLst>
            <pc:docMk/>
            <pc:sldMk cId="1490301520" sldId="256"/>
            <ac:spMk id="26" creationId="{C05F01B6-C7B6-5503-099D-2D011A78FEA6}"/>
          </ac:spMkLst>
        </pc:spChg>
      </pc:sldChg>
      <pc:sldChg chg="addSp delSp modSp mod">
        <pc:chgData name="Sunanda Das" userId="fc703f0e-7e0e-461e-b9f9-d29985423c3f" providerId="ADAL" clId="{BF9AA07D-5F42-4695-9706-E0C1722C51C0}" dt="2024-11-14T04:23:10.170" v="112" actId="1036"/>
        <pc:sldMkLst>
          <pc:docMk/>
          <pc:sldMk cId="3987735695" sldId="266"/>
        </pc:sldMkLst>
        <pc:spChg chg="mod">
          <ac:chgData name="Sunanda Das" userId="fc703f0e-7e0e-461e-b9f9-d29985423c3f" providerId="ADAL" clId="{BF9AA07D-5F42-4695-9706-E0C1722C51C0}" dt="2024-11-14T04:23:10.170" v="112" actId="1036"/>
          <ac:spMkLst>
            <pc:docMk/>
            <pc:sldMk cId="3987735695" sldId="266"/>
            <ac:spMk id="9" creationId="{E1CAE54C-1F34-95BD-7736-449D4B25894F}"/>
          </ac:spMkLst>
        </pc:spChg>
        <pc:spChg chg="mod">
          <ac:chgData name="Sunanda Das" userId="fc703f0e-7e0e-461e-b9f9-d29985423c3f" providerId="ADAL" clId="{BF9AA07D-5F42-4695-9706-E0C1722C51C0}" dt="2024-11-14T04:19:44.764" v="43" actId="948"/>
          <ac:spMkLst>
            <pc:docMk/>
            <pc:sldMk cId="3987735695" sldId="266"/>
            <ac:spMk id="13" creationId="{F0514D66-F564-9E51-CEAF-BED9275F06EC}"/>
          </ac:spMkLst>
        </pc:spChg>
        <pc:spChg chg="del">
          <ac:chgData name="Sunanda Das" userId="fc703f0e-7e0e-461e-b9f9-d29985423c3f" providerId="ADAL" clId="{BF9AA07D-5F42-4695-9706-E0C1722C51C0}" dt="2024-11-14T04:09:39.056" v="0" actId="478"/>
          <ac:spMkLst>
            <pc:docMk/>
            <pc:sldMk cId="3987735695" sldId="266"/>
            <ac:spMk id="22" creationId="{DBAEEA83-8568-CB67-96B5-C80DAB8E3FFD}"/>
          </ac:spMkLst>
        </pc:spChg>
        <pc:spChg chg="mod">
          <ac:chgData name="Sunanda Das" userId="fc703f0e-7e0e-461e-b9f9-d29985423c3f" providerId="ADAL" clId="{BF9AA07D-5F42-4695-9706-E0C1722C51C0}" dt="2024-11-14T04:18:52.402" v="39" actId="13926"/>
          <ac:spMkLst>
            <pc:docMk/>
            <pc:sldMk cId="3987735695" sldId="266"/>
            <ac:spMk id="26" creationId="{A588B8A6-FD09-E6E9-817E-D352A129F7F1}"/>
          </ac:spMkLst>
        </pc:spChg>
        <pc:picChg chg="del mod">
          <ac:chgData name="Sunanda Das" userId="fc703f0e-7e0e-461e-b9f9-d29985423c3f" providerId="ADAL" clId="{BF9AA07D-5F42-4695-9706-E0C1722C51C0}" dt="2024-11-14T04:13:17.226" v="3" actId="478"/>
          <ac:picMkLst>
            <pc:docMk/>
            <pc:sldMk cId="3987735695" sldId="266"/>
            <ac:picMk id="27" creationId="{D44521F9-9815-08B8-0B21-1D659C20546D}"/>
          </ac:picMkLst>
        </pc:picChg>
        <pc:picChg chg="add mod">
          <ac:chgData name="Sunanda Das" userId="fc703f0e-7e0e-461e-b9f9-d29985423c3f" providerId="ADAL" clId="{BF9AA07D-5F42-4695-9706-E0C1722C51C0}" dt="2024-11-14T04:13:29.118" v="8" actId="1076"/>
          <ac:picMkLst>
            <pc:docMk/>
            <pc:sldMk cId="3987735695" sldId="266"/>
            <ac:picMk id="1026" creationId="{E8A0F604-8957-BEF4-B09D-174607BAD7EE}"/>
          </ac:picMkLst>
        </pc:picChg>
      </pc:sldChg>
      <pc:sldChg chg="modSp mod">
        <pc:chgData name="Sunanda Das" userId="fc703f0e-7e0e-461e-b9f9-d29985423c3f" providerId="ADAL" clId="{BF9AA07D-5F42-4695-9706-E0C1722C51C0}" dt="2024-11-14T04:22:13.100" v="110" actId="1035"/>
        <pc:sldMkLst>
          <pc:docMk/>
          <pc:sldMk cId="1762649953" sldId="272"/>
        </pc:sldMkLst>
        <pc:spChg chg="mod">
          <ac:chgData name="Sunanda Das" userId="fc703f0e-7e0e-461e-b9f9-d29985423c3f" providerId="ADAL" clId="{BF9AA07D-5F42-4695-9706-E0C1722C51C0}" dt="2024-11-14T04:22:13.100" v="110" actId="1035"/>
          <ac:spMkLst>
            <pc:docMk/>
            <pc:sldMk cId="1762649953" sldId="272"/>
            <ac:spMk id="3" creationId="{73F4C1D9-E3BE-BBBE-30FE-4CC148AA26D9}"/>
          </ac:spMkLst>
        </pc:spChg>
      </pc:sldChg>
      <pc:sldChg chg="modSp mod">
        <pc:chgData name="Sunanda Das" userId="fc703f0e-7e0e-461e-b9f9-d29985423c3f" providerId="ADAL" clId="{BF9AA07D-5F42-4695-9706-E0C1722C51C0}" dt="2024-11-14T04:21:22.332" v="96" actId="20577"/>
        <pc:sldMkLst>
          <pc:docMk/>
          <pc:sldMk cId="1812805171" sldId="2054481388"/>
        </pc:sldMkLst>
        <pc:spChg chg="mod">
          <ac:chgData name="Sunanda Das" userId="fc703f0e-7e0e-461e-b9f9-d29985423c3f" providerId="ADAL" clId="{BF9AA07D-5F42-4695-9706-E0C1722C51C0}" dt="2024-11-14T04:21:22.332" v="96" actId="20577"/>
          <ac:spMkLst>
            <pc:docMk/>
            <pc:sldMk cId="1812805171" sldId="2054481388"/>
            <ac:spMk id="26" creationId="{C05F01B6-C7B6-5503-099D-2D011A78FEA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81D9A1-3D9C-49D3-9466-644CC35037E8}" type="datetimeFigureOut">
              <a:rPr lang="en-US" smtClean="0"/>
              <a:t>12/6/2024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9208B-03AC-4672-9676-CA546CCF10DC}" type="slidenum">
              <a:rPr lang="en-US" smtClean="0"/>
              <a:t>‹#›</a:t>
            </a:fld>
            <a:endParaRPr lang="en-US" dirty="0"/>
          </a:p>
        </p:txBody>
      </p:sp>
    </p:spTree>
    <p:extLst>
      <p:ext uri="{BB962C8B-B14F-4D97-AF65-F5344CB8AC3E}">
        <p14:creationId xmlns:p14="http://schemas.microsoft.com/office/powerpoint/2010/main" val="264265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C9208B-03AC-4672-9676-CA546CCF10DC}" type="slidenum">
              <a:rPr lang="en-US" smtClean="0"/>
              <a:t>1</a:t>
            </a:fld>
            <a:endParaRPr lang="en-US" dirty="0"/>
          </a:p>
        </p:txBody>
      </p:sp>
    </p:spTree>
    <p:extLst>
      <p:ext uri="{BB962C8B-B14F-4D97-AF65-F5344CB8AC3E}">
        <p14:creationId xmlns:p14="http://schemas.microsoft.com/office/powerpoint/2010/main" val="226978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slide">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F84F1DC8-1FE8-B59B-C7A8-8FC7EA215A2C}"/>
              </a:ext>
            </a:extLst>
          </p:cNvPr>
          <p:cNvSpPr>
            <a:spLocks noGrp="1"/>
          </p:cNvSpPr>
          <p:nvPr>
            <p:ph sz="quarter" idx="13" hasCustomPrompt="1"/>
          </p:nvPr>
        </p:nvSpPr>
        <p:spPr>
          <a:xfrm>
            <a:off x="337456" y="8633484"/>
            <a:ext cx="7396843" cy="1829732"/>
          </a:xfrm>
          <a:effectLst/>
        </p:spPr>
        <p:txBody>
          <a:bodyPr wrap="square" lIns="182880" tIns="137160" rIns="182880" bIns="182880">
            <a:spAutoFit/>
          </a:bodyPr>
          <a:lstStyle>
            <a:lvl1pPr>
              <a:defRPr sz="2600">
                <a:solidFill>
                  <a:schemeClr val="accent6"/>
                </a:solidFill>
              </a:defRPr>
            </a:lvl1pPr>
            <a:lvl2pPr marL="0" indent="0">
              <a:spcBef>
                <a:spcPts val="889"/>
              </a:spcBef>
              <a:buFont typeface="Arial" panose="020B0604020202020204" pitchFamily="34" charset="0"/>
              <a:buNone/>
              <a:defRPr sz="2400"/>
            </a:lvl2pPr>
            <a:lvl3pPr>
              <a:lnSpc>
                <a:spcPct val="95000"/>
              </a:lnSpc>
              <a:spcBef>
                <a:spcPts val="600"/>
              </a:spcBef>
              <a:buClr>
                <a:schemeClr val="tx1"/>
              </a:buClr>
              <a:defRPr sz="1600"/>
            </a:lvl3pPr>
            <a:lvl4pPr>
              <a:lnSpc>
                <a:spcPct val="95000"/>
              </a:lnSpc>
              <a:spcBef>
                <a:spcPts val="600"/>
              </a:spcBef>
              <a:buClr>
                <a:schemeClr val="tx1"/>
              </a:buClr>
              <a:defRPr sz="1600"/>
            </a:lvl4pPr>
            <a:lvl5pPr>
              <a:defRPr/>
            </a:lvl5pPr>
          </a:lstStyle>
          <a:p>
            <a:pPr lvl="0"/>
            <a:r>
              <a:rPr lang="en-US" dirty="0"/>
              <a:t>Objectives</a:t>
            </a:r>
          </a:p>
          <a:p>
            <a:pPr lvl="1"/>
            <a:r>
              <a:rPr lang="en-US" dirty="0"/>
              <a:t>Subhead</a:t>
            </a:r>
          </a:p>
          <a:p>
            <a:pPr lvl="2"/>
            <a:r>
              <a:rPr lang="en-US" dirty="0"/>
              <a:t>First-level bullet – set using Indent Level – 2 clicks</a:t>
            </a:r>
          </a:p>
          <a:p>
            <a:pPr lvl="3"/>
            <a:r>
              <a:rPr lang="en-US" dirty="0"/>
              <a:t>Second-level bullet – set using Indent Level – 3 clicks</a:t>
            </a:r>
          </a:p>
        </p:txBody>
      </p:sp>
      <p:sp>
        <p:nvSpPr>
          <p:cNvPr id="17" name="Content Placeholder 16">
            <a:extLst>
              <a:ext uri="{FF2B5EF4-FFF2-40B4-BE49-F238E27FC236}">
                <a16:creationId xmlns:a16="http://schemas.microsoft.com/office/drawing/2014/main" id="{E752B98D-C359-196D-CCF1-0AB67729907D}"/>
              </a:ext>
            </a:extLst>
          </p:cNvPr>
          <p:cNvSpPr>
            <a:spLocks noGrp="1"/>
          </p:cNvSpPr>
          <p:nvPr>
            <p:ph sz="quarter" idx="14" hasCustomPrompt="1"/>
          </p:nvPr>
        </p:nvSpPr>
        <p:spPr>
          <a:xfrm>
            <a:off x="337456" y="11252975"/>
            <a:ext cx="7396843" cy="1829732"/>
          </a:xfrm>
          <a:effectLst/>
        </p:spPr>
        <p:txBody>
          <a:bodyPr wrap="square" lIns="182880" tIns="137160" rIns="182880" bIns="182880">
            <a:spAutoFit/>
          </a:bodyPr>
          <a:lstStyle>
            <a:lvl1pPr>
              <a:defRPr sz="2600">
                <a:solidFill>
                  <a:schemeClr val="accent6"/>
                </a:solidFill>
              </a:defRPr>
            </a:lvl1pPr>
            <a:lvl2pPr>
              <a:spcBef>
                <a:spcPts val="889"/>
              </a:spcBef>
              <a:defRPr sz="2400"/>
            </a:lvl2pPr>
            <a:lvl3pPr>
              <a:lnSpc>
                <a:spcPct val="95000"/>
              </a:lnSpc>
              <a:spcBef>
                <a:spcPts val="600"/>
              </a:spcBef>
              <a:buClr>
                <a:schemeClr val="tx1"/>
              </a:buClr>
              <a:defRPr sz="1600"/>
            </a:lvl3pPr>
            <a:lvl4pPr>
              <a:lnSpc>
                <a:spcPct val="95000"/>
              </a:lnSpc>
              <a:spcBef>
                <a:spcPts val="600"/>
              </a:spcBef>
              <a:buClr>
                <a:schemeClr val="tx1"/>
              </a:buClr>
              <a:defRPr sz="1600"/>
            </a:lvl4pPr>
          </a:lstStyle>
          <a:p>
            <a:pPr lvl="0"/>
            <a:r>
              <a:rPr lang="en-US" dirty="0"/>
              <a:t>CONCLUSIONS</a:t>
            </a:r>
          </a:p>
          <a:p>
            <a:pPr lvl="1"/>
            <a:r>
              <a:rPr lang="en-US" dirty="0"/>
              <a:t>Subhead</a:t>
            </a:r>
          </a:p>
          <a:p>
            <a:pPr lvl="2"/>
            <a:r>
              <a:rPr lang="en-GB" dirty="0"/>
              <a:t>First-level bullet – set using Indent Level – 2 clicks</a:t>
            </a:r>
            <a:endParaRPr lang="en-US" dirty="0"/>
          </a:p>
          <a:p>
            <a:pPr lvl="3"/>
            <a:r>
              <a:rPr lang="en-GB" dirty="0"/>
              <a:t>Second-level bullet – set using Indent Level – 3 clicks</a:t>
            </a:r>
          </a:p>
        </p:txBody>
      </p:sp>
      <p:sp>
        <p:nvSpPr>
          <p:cNvPr id="20" name="Content Placeholder 19">
            <a:extLst>
              <a:ext uri="{FF2B5EF4-FFF2-40B4-BE49-F238E27FC236}">
                <a16:creationId xmlns:a16="http://schemas.microsoft.com/office/drawing/2014/main" id="{7DEA2D85-FFC8-0B88-B31F-142F20EBCEA8}"/>
              </a:ext>
            </a:extLst>
          </p:cNvPr>
          <p:cNvSpPr>
            <a:spLocks noGrp="1"/>
          </p:cNvSpPr>
          <p:nvPr>
            <p:ph sz="quarter" idx="15"/>
          </p:nvPr>
        </p:nvSpPr>
        <p:spPr>
          <a:xfrm>
            <a:off x="22081780" y="139457"/>
            <a:ext cx="6950420" cy="9339822"/>
          </a:xfrm>
        </p:spPr>
        <p:txBody>
          <a:bodyPr>
            <a:noAutofit/>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22" name="Content Placeholder 21">
            <a:extLst>
              <a:ext uri="{FF2B5EF4-FFF2-40B4-BE49-F238E27FC236}">
                <a16:creationId xmlns:a16="http://schemas.microsoft.com/office/drawing/2014/main" id="{42C0D945-C264-4578-A6BA-B3CCEC03C5D3}"/>
              </a:ext>
            </a:extLst>
          </p:cNvPr>
          <p:cNvSpPr>
            <a:spLocks noGrp="1"/>
          </p:cNvSpPr>
          <p:nvPr>
            <p:ph sz="quarter" idx="16"/>
          </p:nvPr>
        </p:nvSpPr>
        <p:spPr>
          <a:xfrm>
            <a:off x="8248651" y="139458"/>
            <a:ext cx="13608050" cy="9339822"/>
          </a:xfrm>
        </p:spPr>
        <p:txBody>
          <a:bodyPr>
            <a:noAutofit/>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26" name="Content Placeholder 25">
            <a:extLst>
              <a:ext uri="{FF2B5EF4-FFF2-40B4-BE49-F238E27FC236}">
                <a16:creationId xmlns:a16="http://schemas.microsoft.com/office/drawing/2014/main" id="{2F693019-1C6C-844E-D1DC-FF12D4153789}"/>
              </a:ext>
            </a:extLst>
          </p:cNvPr>
          <p:cNvSpPr>
            <a:spLocks noGrp="1"/>
          </p:cNvSpPr>
          <p:nvPr>
            <p:ph sz="quarter" idx="18"/>
          </p:nvPr>
        </p:nvSpPr>
        <p:spPr>
          <a:xfrm>
            <a:off x="8428056" y="9694449"/>
            <a:ext cx="6477000" cy="2469907"/>
          </a:xfrm>
          <a:noFill/>
          <a:effectLst/>
        </p:spPr>
        <p:txBody>
          <a:bodyPr lIns="91440" tIns="228600" rIns="91440" bIns="228600"/>
          <a:lstStyle>
            <a:lvl1pPr>
              <a:defRPr cap="all" baseline="0"/>
            </a:lvl1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28" name="Content Placeholder 27">
            <a:extLst>
              <a:ext uri="{FF2B5EF4-FFF2-40B4-BE49-F238E27FC236}">
                <a16:creationId xmlns:a16="http://schemas.microsoft.com/office/drawing/2014/main" id="{7864AAD5-D81E-0047-5ABF-8B7E5EE724A8}"/>
              </a:ext>
            </a:extLst>
          </p:cNvPr>
          <p:cNvSpPr>
            <a:spLocks noGrp="1"/>
          </p:cNvSpPr>
          <p:nvPr>
            <p:ph sz="quarter" idx="19"/>
          </p:nvPr>
        </p:nvSpPr>
        <p:spPr>
          <a:xfrm>
            <a:off x="8428056" y="12639494"/>
            <a:ext cx="6507144" cy="2469907"/>
          </a:xfrm>
          <a:noFill/>
          <a:effectLst/>
        </p:spPr>
        <p:txBody>
          <a:bodyPr lIns="91440" tIns="228600" rIns="91440" bIns="228600"/>
          <a:lstStyle>
            <a:lvl1pPr>
              <a:defRPr cap="none" baseline="0"/>
            </a:lvl1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30" name="Content Placeholder 29">
            <a:extLst>
              <a:ext uri="{FF2B5EF4-FFF2-40B4-BE49-F238E27FC236}">
                <a16:creationId xmlns:a16="http://schemas.microsoft.com/office/drawing/2014/main" id="{BD234451-4821-9F23-10FE-A6E548A4666D}"/>
              </a:ext>
            </a:extLst>
          </p:cNvPr>
          <p:cNvSpPr>
            <a:spLocks noGrp="1"/>
          </p:cNvSpPr>
          <p:nvPr>
            <p:ph sz="quarter" idx="20"/>
          </p:nvPr>
        </p:nvSpPr>
        <p:spPr>
          <a:xfrm>
            <a:off x="15330458" y="9694448"/>
            <a:ext cx="6448456" cy="2469907"/>
          </a:xfrm>
          <a:noFill/>
          <a:effectLst/>
        </p:spPr>
        <p:txBody>
          <a:bodyPr lIns="91440" tIns="228600" rIns="91440" bIns="228600"/>
          <a:lstStyle>
            <a:lvl1pPr>
              <a:defRPr cap="none" baseline="0"/>
            </a:lvl1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32" name="Content Placeholder 31">
            <a:extLst>
              <a:ext uri="{FF2B5EF4-FFF2-40B4-BE49-F238E27FC236}">
                <a16:creationId xmlns:a16="http://schemas.microsoft.com/office/drawing/2014/main" id="{71FFDB87-0F98-87DE-FA07-D9AB25784288}"/>
              </a:ext>
            </a:extLst>
          </p:cNvPr>
          <p:cNvSpPr>
            <a:spLocks noGrp="1"/>
          </p:cNvSpPr>
          <p:nvPr>
            <p:ph sz="quarter" idx="21"/>
          </p:nvPr>
        </p:nvSpPr>
        <p:spPr>
          <a:xfrm>
            <a:off x="15329502" y="12639494"/>
            <a:ext cx="6448456" cy="2266711"/>
          </a:xfrm>
          <a:noFill/>
          <a:effectLst/>
        </p:spPr>
        <p:txBody>
          <a:bodyPr lIns="91440" tIns="228600" rIns="91440" bIns="228600"/>
          <a:lstStyle>
            <a:lvl1pPr>
              <a:defRPr cap="none" baseline="0"/>
            </a:lvl1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34" name="Content Placeholder 33">
            <a:extLst>
              <a:ext uri="{FF2B5EF4-FFF2-40B4-BE49-F238E27FC236}">
                <a16:creationId xmlns:a16="http://schemas.microsoft.com/office/drawing/2014/main" id="{05A99A34-7F89-35E7-0C83-0F70BDD6C861}"/>
              </a:ext>
            </a:extLst>
          </p:cNvPr>
          <p:cNvSpPr>
            <a:spLocks noGrp="1"/>
          </p:cNvSpPr>
          <p:nvPr>
            <p:ph sz="quarter" idx="22"/>
          </p:nvPr>
        </p:nvSpPr>
        <p:spPr>
          <a:xfrm>
            <a:off x="22150389" y="9694448"/>
            <a:ext cx="6745286" cy="2469907"/>
          </a:xfrm>
          <a:noFill/>
          <a:effectLst/>
        </p:spPr>
        <p:txBody>
          <a:bodyPr lIns="91440" tIns="228600" rIns="91440" bIns="228600"/>
          <a:lstStyle>
            <a:lvl1pPr>
              <a:defRPr cap="none" baseline="0"/>
            </a:lvl1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36" name="Content Placeholder 35">
            <a:extLst>
              <a:ext uri="{FF2B5EF4-FFF2-40B4-BE49-F238E27FC236}">
                <a16:creationId xmlns:a16="http://schemas.microsoft.com/office/drawing/2014/main" id="{FBA8497E-CACE-30F0-5124-882325A6AF12}"/>
              </a:ext>
            </a:extLst>
          </p:cNvPr>
          <p:cNvSpPr>
            <a:spLocks noGrp="1"/>
          </p:cNvSpPr>
          <p:nvPr>
            <p:ph sz="quarter" idx="23"/>
          </p:nvPr>
        </p:nvSpPr>
        <p:spPr>
          <a:xfrm>
            <a:off x="22150388" y="12639494"/>
            <a:ext cx="6745287" cy="2266711"/>
          </a:xfrm>
          <a:noFill/>
          <a:effectLst/>
        </p:spPr>
        <p:txBody>
          <a:bodyPr lIns="91440" tIns="228600" rIns="91440" bIns="228600"/>
          <a:lstStyle>
            <a:lvl1pPr>
              <a:defRPr cap="none" baseline="0"/>
            </a:lvl1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GB" dirty="0"/>
          </a:p>
        </p:txBody>
      </p:sp>
      <p:sp>
        <p:nvSpPr>
          <p:cNvPr id="39" name="Content Placeholder 38">
            <a:extLst>
              <a:ext uri="{FF2B5EF4-FFF2-40B4-BE49-F238E27FC236}">
                <a16:creationId xmlns:a16="http://schemas.microsoft.com/office/drawing/2014/main" id="{C66B40FD-9E13-CB57-2184-1142632332E3}"/>
              </a:ext>
            </a:extLst>
          </p:cNvPr>
          <p:cNvSpPr>
            <a:spLocks noGrp="1"/>
          </p:cNvSpPr>
          <p:nvPr>
            <p:ph sz="quarter" idx="24"/>
          </p:nvPr>
        </p:nvSpPr>
        <p:spPr>
          <a:xfrm>
            <a:off x="22150388" y="15320306"/>
            <a:ext cx="6745286" cy="614977"/>
          </a:xfrm>
          <a:noFill/>
          <a:effectLst/>
        </p:spPr>
        <p:txBody>
          <a:bodyPr lIns="91440" tIns="228600" rIns="91440" bIns="0" anchor="b"/>
          <a:lstStyle>
            <a:lvl1pPr>
              <a:lnSpc>
                <a:spcPct val="97000"/>
              </a:lnSpc>
              <a:spcBef>
                <a:spcPts val="900"/>
              </a:spcBef>
              <a:spcAft>
                <a:spcPts val="300"/>
              </a:spcAft>
              <a:defRPr sz="600" cap="none" baseline="0">
                <a:solidFill>
                  <a:schemeClr val="tx1"/>
                </a:solidFill>
              </a:defRPr>
            </a:lvl1pPr>
            <a:lvl2pPr marL="176213" indent="-176213">
              <a:lnSpc>
                <a:spcPct val="97000"/>
              </a:lnSpc>
              <a:spcBef>
                <a:spcPts val="0"/>
              </a:spcBef>
              <a:spcAft>
                <a:spcPts val="100"/>
              </a:spcAft>
              <a:buClr>
                <a:schemeClr val="accent6"/>
              </a:buClr>
              <a:buFont typeface="+mj-lt"/>
              <a:buAutoNum type="arabicPeriod"/>
              <a:defRPr sz="600" b="0"/>
            </a:lvl2pPr>
            <a:lvl3pPr marL="0" indent="0">
              <a:lnSpc>
                <a:spcPct val="97000"/>
              </a:lnSpc>
              <a:spcBef>
                <a:spcPts val="500"/>
              </a:spcBef>
              <a:buNone/>
              <a:defRPr sz="600"/>
            </a:lvl3pPr>
          </a:lstStyle>
          <a:p>
            <a:pPr lvl="0"/>
            <a:r>
              <a:rPr lang="en-US" dirty="0"/>
              <a:t>Click to edit Master text styles</a:t>
            </a:r>
          </a:p>
          <a:p>
            <a:pPr lvl="1"/>
            <a:r>
              <a:rPr lang="en-US" dirty="0"/>
              <a:t>Second level</a:t>
            </a:r>
          </a:p>
          <a:p>
            <a:pPr lvl="2"/>
            <a:r>
              <a:rPr lang="en-US" dirty="0"/>
              <a:t>Third level</a:t>
            </a:r>
            <a:endParaRPr lang="en-GB" dirty="0"/>
          </a:p>
        </p:txBody>
      </p:sp>
      <p:sp>
        <p:nvSpPr>
          <p:cNvPr id="43" name="Content Placeholder 42">
            <a:extLst>
              <a:ext uri="{FF2B5EF4-FFF2-40B4-BE49-F238E27FC236}">
                <a16:creationId xmlns:a16="http://schemas.microsoft.com/office/drawing/2014/main" id="{D8CB7F22-AC92-12B0-E344-CF9B22C6DB7B}"/>
              </a:ext>
            </a:extLst>
          </p:cNvPr>
          <p:cNvSpPr>
            <a:spLocks noGrp="1"/>
          </p:cNvSpPr>
          <p:nvPr>
            <p:ph sz="quarter" idx="25"/>
          </p:nvPr>
        </p:nvSpPr>
        <p:spPr>
          <a:xfrm>
            <a:off x="337457" y="4467955"/>
            <a:ext cx="7391400" cy="1034899"/>
          </a:xfrm>
          <a:noFill/>
          <a:effectLst/>
        </p:spPr>
        <p:txBody>
          <a:bodyPr lIns="0" rIns="0"/>
          <a:lstStyle>
            <a:lvl1pPr>
              <a:lnSpc>
                <a:spcPct val="97000"/>
              </a:lnSpc>
              <a:defRPr sz="2300" cap="none" baseline="0">
                <a:solidFill>
                  <a:schemeClr val="bg1"/>
                </a:solidFill>
                <a:effectLst/>
              </a:defRPr>
            </a:lvl1pPr>
            <a:lvl2pPr>
              <a:lnSpc>
                <a:spcPct val="97000"/>
              </a:lnSpc>
              <a:spcBef>
                <a:spcPts val="1000"/>
              </a:spcBef>
              <a:defRPr sz="1300">
                <a:solidFill>
                  <a:schemeClr val="bg1"/>
                </a:solidFill>
              </a:defRPr>
            </a:lvl2pPr>
          </a:lstStyle>
          <a:p>
            <a:pPr lvl="0"/>
            <a:r>
              <a:rPr lang="en-US" dirty="0"/>
              <a:t>Click to edit Master text styles</a:t>
            </a:r>
          </a:p>
          <a:p>
            <a:pPr lvl="1"/>
            <a:r>
              <a:rPr lang="en-US" dirty="0"/>
              <a:t>Second level</a:t>
            </a:r>
            <a:endParaRPr lang="en-GB" dirty="0"/>
          </a:p>
        </p:txBody>
      </p:sp>
      <p:sp>
        <p:nvSpPr>
          <p:cNvPr id="12" name="Title 11">
            <a:extLst>
              <a:ext uri="{FF2B5EF4-FFF2-40B4-BE49-F238E27FC236}">
                <a16:creationId xmlns:a16="http://schemas.microsoft.com/office/drawing/2014/main" id="{72BF22C1-B7CF-DBE1-A7CF-ABCE97FF46FD}"/>
              </a:ext>
            </a:extLst>
          </p:cNvPr>
          <p:cNvSpPr>
            <a:spLocks noGrp="1"/>
          </p:cNvSpPr>
          <p:nvPr>
            <p:ph type="title"/>
          </p:nvPr>
        </p:nvSpPr>
        <p:spPr>
          <a:xfrm>
            <a:off x="342900" y="860527"/>
            <a:ext cx="7391400" cy="1588127"/>
          </a:xfrm>
        </p:spPr>
        <p:txBody>
          <a:bodyPr/>
          <a:lstStyle>
            <a:lvl1pPr>
              <a:defRPr sz="4400"/>
            </a:lvl1pPr>
          </a:lstStyle>
          <a:p>
            <a:r>
              <a:rPr lang="en-US" dirty="0"/>
              <a:t>Click to edit Master title style</a:t>
            </a:r>
            <a:endParaRPr lang="en-GB" dirty="0"/>
          </a:p>
        </p:txBody>
      </p:sp>
      <p:sp>
        <p:nvSpPr>
          <p:cNvPr id="16" name="Content Placeholder 15">
            <a:extLst>
              <a:ext uri="{FF2B5EF4-FFF2-40B4-BE49-F238E27FC236}">
                <a16:creationId xmlns:a16="http://schemas.microsoft.com/office/drawing/2014/main" id="{6EF854C5-7970-315B-29AA-4A8619E5EAB7}"/>
              </a:ext>
            </a:extLst>
          </p:cNvPr>
          <p:cNvSpPr>
            <a:spLocks noGrp="1"/>
          </p:cNvSpPr>
          <p:nvPr>
            <p:ph sz="quarter" idx="30"/>
          </p:nvPr>
        </p:nvSpPr>
        <p:spPr>
          <a:xfrm>
            <a:off x="15328900" y="15358779"/>
            <a:ext cx="6448425" cy="576504"/>
          </a:xfrm>
          <a:noFill/>
          <a:effectLst/>
        </p:spPr>
        <p:txBody>
          <a:bodyPr lIns="91440" tIns="228600" rIns="91440" bIns="0" anchor="b"/>
          <a:lstStyle>
            <a:lvl1pPr>
              <a:lnSpc>
                <a:spcPct val="97000"/>
              </a:lnSpc>
              <a:spcBef>
                <a:spcPts val="1000"/>
              </a:spcBef>
              <a:defRPr sz="600" cap="none" baseline="0">
                <a:solidFill>
                  <a:schemeClr val="tx1"/>
                </a:solidFill>
              </a:defRPr>
            </a:lvl1pPr>
            <a:lvl2pPr marL="173736" indent="-173736">
              <a:lnSpc>
                <a:spcPct val="97000"/>
              </a:lnSpc>
              <a:spcBef>
                <a:spcPts val="0"/>
              </a:spcBef>
              <a:spcAft>
                <a:spcPts val="100"/>
              </a:spcAft>
              <a:buClr>
                <a:schemeClr val="accent6"/>
              </a:buClr>
              <a:buFont typeface="+mj-lt"/>
              <a:buAutoNum type="arabicPeriod"/>
              <a:defRPr sz="600" b="0"/>
            </a:lvl2pPr>
            <a:lvl3pPr marL="0" indent="0">
              <a:lnSpc>
                <a:spcPct val="97000"/>
              </a:lnSpc>
              <a:spcBef>
                <a:spcPts val="500"/>
              </a:spcBef>
              <a:buNone/>
              <a:defRPr sz="6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93613975"/>
      </p:ext>
    </p:extLst>
  </p:cSld>
  <p:clrMapOvr>
    <a:masterClrMapping/>
  </p:clrMapOvr>
  <p:extLst>
    <p:ext uri="{DCECCB84-F9BA-43D5-87BE-67443E8EF086}">
      <p15:sldGuideLst xmlns:p15="http://schemas.microsoft.com/office/powerpoint/2012/main">
        <p15:guide id="7" orient="horz" userDrawn="1">
          <p15:clr>
            <a:srgbClr val="FBAE40"/>
          </p15:clr>
        </p15:guide>
        <p15:guide id="8" orient="horz" pos="10368" userDrawn="1">
          <p15:clr>
            <a:srgbClr val="FBAE40"/>
          </p15:clr>
        </p15:guide>
        <p15:guide id="10" orient="horz" pos="10115" userDrawn="1">
          <p15:clr>
            <a:srgbClr val="FBAE40"/>
          </p15:clr>
        </p15:guide>
        <p15:guide id="11" pos="4872" userDrawn="1">
          <p15:clr>
            <a:srgbClr val="FBAE40"/>
          </p15:clr>
        </p15:guide>
        <p15:guide id="12" pos="5194" userDrawn="1">
          <p15:clr>
            <a:srgbClr val="FBAE40"/>
          </p15:clr>
        </p15:guide>
        <p15:guide id="13" pos="9408" userDrawn="1">
          <p15:clr>
            <a:srgbClr val="FBAE40"/>
          </p15:clr>
        </p15:guide>
        <p15:guide id="14" pos="9653" userDrawn="1">
          <p15:clr>
            <a:srgbClr val="FBAE40"/>
          </p15:clr>
        </p15:guide>
        <p15:guide id="15" pos="13719" userDrawn="1">
          <p15:clr>
            <a:srgbClr val="FBAE40"/>
          </p15:clr>
        </p15:guide>
        <p15:guide id="16" pos="13952" userDrawn="1">
          <p15:clr>
            <a:srgbClr val="FBAE40"/>
          </p15:clr>
        </p15:guide>
        <p15:guide id="17" orient="horz" pos="5969" userDrawn="1">
          <p15:clr>
            <a:srgbClr val="FBAE40"/>
          </p15:clr>
        </p15:guide>
        <p15:guide id="18" pos="13768" userDrawn="1">
          <p15:clr>
            <a:srgbClr val="FBAE40"/>
          </p15:clr>
        </p15:guide>
        <p15:guide id="19" pos="13904" userDrawn="1">
          <p15:clr>
            <a:srgbClr val="FBAE40"/>
          </p15:clr>
        </p15:guide>
        <p15:guide id="20" orient="horz" pos="2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53D391A-8DD2-568C-B766-AF310FBACEC5}"/>
              </a:ext>
            </a:extLst>
          </p:cNvPr>
          <p:cNvSpPr/>
          <p:nvPr userDrawn="1"/>
        </p:nvSpPr>
        <p:spPr>
          <a:xfrm>
            <a:off x="27049" y="0"/>
            <a:ext cx="29256036" cy="164592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E397F3D5-DFCD-EB32-4A59-E20E7BB8AF2F}"/>
              </a:ext>
            </a:extLst>
          </p:cNvPr>
          <p:cNvSpPr>
            <a:spLocks noGrp="1"/>
          </p:cNvSpPr>
          <p:nvPr>
            <p:ph type="ctrTitle"/>
          </p:nvPr>
        </p:nvSpPr>
        <p:spPr>
          <a:xfrm>
            <a:off x="1" y="6164264"/>
            <a:ext cx="29283084" cy="2086725"/>
          </a:xfrm>
          <a:solidFill>
            <a:srgbClr val="566284"/>
          </a:solidFill>
        </p:spPr>
        <p:txBody>
          <a:bodyPr wrap="square" tIns="457200" bIns="457200" anchor="b">
            <a:spAutoFit/>
          </a:bodyPr>
          <a:lstStyle>
            <a:lvl1pPr algn="ctr">
              <a:defRPr sz="8400">
                <a:solidFill>
                  <a:schemeClr val="bg1"/>
                </a:solidFill>
                <a:effectLst/>
              </a:defRPr>
            </a:lvl1pPr>
          </a:lstStyle>
          <a:p>
            <a:r>
              <a:rPr lang="en-US" dirty="0"/>
              <a:t>Click to edit Master title style</a:t>
            </a:r>
            <a:endParaRPr lang="en-GB" dirty="0"/>
          </a:p>
        </p:txBody>
      </p:sp>
      <p:sp>
        <p:nvSpPr>
          <p:cNvPr id="12" name="Content Placeholder 11">
            <a:extLst>
              <a:ext uri="{FF2B5EF4-FFF2-40B4-BE49-F238E27FC236}">
                <a16:creationId xmlns:a16="http://schemas.microsoft.com/office/drawing/2014/main" id="{EBAD037A-3625-6907-590C-8E705ACDC84C}"/>
              </a:ext>
            </a:extLst>
          </p:cNvPr>
          <p:cNvSpPr>
            <a:spLocks noGrp="1"/>
          </p:cNvSpPr>
          <p:nvPr>
            <p:ph sz="quarter" idx="10"/>
          </p:nvPr>
        </p:nvSpPr>
        <p:spPr>
          <a:xfrm>
            <a:off x="749302" y="8928573"/>
            <a:ext cx="27760613" cy="4021138"/>
          </a:xfrm>
        </p:spPr>
        <p:txBody>
          <a:bodyPr/>
          <a:lstStyle>
            <a:lvl1pPr algn="ctr">
              <a:spcAft>
                <a:spcPts val="1001"/>
              </a:spcAft>
              <a:defRPr sz="5760">
                <a:solidFill>
                  <a:schemeClr val="bg1">
                    <a:lumMod val="50000"/>
                  </a:schemeClr>
                </a:solidFill>
              </a:defRPr>
            </a:lvl1pPr>
            <a:lvl2pPr marL="0" indent="0" algn="ctr">
              <a:buNone/>
              <a:defRPr b="1">
                <a:solidFill>
                  <a:schemeClr val="bg1">
                    <a:lumMod val="50000"/>
                  </a:schemeClr>
                </a:solidFill>
              </a:defRPr>
            </a:lvl2pPr>
            <a:lvl3pPr marL="868750" indent="0">
              <a:buNone/>
              <a:defRPr/>
            </a:lvl3pPr>
          </a:lstStyle>
          <a:p>
            <a:pPr lvl="0"/>
            <a:r>
              <a:rPr lang="en-US" dirty="0"/>
              <a:t>Click to edit Master text styles</a:t>
            </a:r>
          </a:p>
          <a:p>
            <a:pPr lvl="1"/>
            <a:r>
              <a:rPr lang="en-US" dirty="0"/>
              <a:t>Second level</a:t>
            </a:r>
          </a:p>
        </p:txBody>
      </p:sp>
      <p:sp>
        <p:nvSpPr>
          <p:cNvPr id="7" name="Text Placeholder 6">
            <a:extLst>
              <a:ext uri="{FF2B5EF4-FFF2-40B4-BE49-F238E27FC236}">
                <a16:creationId xmlns:a16="http://schemas.microsoft.com/office/drawing/2014/main" id="{3F8C3B60-8973-1215-EA3E-7183EA8D9DBB}"/>
              </a:ext>
            </a:extLst>
          </p:cNvPr>
          <p:cNvSpPr>
            <a:spLocks noGrp="1"/>
          </p:cNvSpPr>
          <p:nvPr>
            <p:ph type="body" sz="quarter" idx="11" hasCustomPrompt="1"/>
          </p:nvPr>
        </p:nvSpPr>
        <p:spPr>
          <a:xfrm>
            <a:off x="5345432" y="13883885"/>
            <a:ext cx="18596609" cy="628651"/>
          </a:xfrm>
        </p:spPr>
        <p:txBody>
          <a:bodyPr/>
          <a:lstStyle>
            <a:lvl1pPr algn="ctr">
              <a:defRPr sz="2880"/>
            </a:lvl1pPr>
          </a:lstStyle>
          <a:p>
            <a:pPr lvl="0"/>
            <a:r>
              <a:rPr lang="en-US" dirty="0"/>
              <a:t>Sponsored by Eli Lilly and Company and [Company/Organization]</a:t>
            </a:r>
            <a:endParaRPr lang="en-GB" dirty="0"/>
          </a:p>
        </p:txBody>
      </p:sp>
      <p:sp>
        <p:nvSpPr>
          <p:cNvPr id="9" name="Rectangle 8">
            <a:extLst>
              <a:ext uri="{FF2B5EF4-FFF2-40B4-BE49-F238E27FC236}">
                <a16:creationId xmlns:a16="http://schemas.microsoft.com/office/drawing/2014/main" id="{3434D50E-8C44-A5A0-ECC0-69123235E45F}"/>
              </a:ext>
            </a:extLst>
          </p:cNvPr>
          <p:cNvSpPr/>
          <p:nvPr userDrawn="1"/>
        </p:nvSpPr>
        <p:spPr>
          <a:xfrm>
            <a:off x="0" y="14528750"/>
            <a:ext cx="29260800" cy="1397562"/>
          </a:xfrm>
          <a:prstGeom prst="rect">
            <a:avLst/>
          </a:prstGeom>
        </p:spPr>
        <p:txBody>
          <a:bodyPr wrap="square">
            <a:spAutoFit/>
          </a:bodyPr>
          <a:lstStyle/>
          <a:p>
            <a:pPr algn="ctr" defTabSz="2194735" fontAlgn="base">
              <a:spcBef>
                <a:spcPct val="0"/>
              </a:spcBef>
              <a:spcAft>
                <a:spcPct val="0"/>
              </a:spcAft>
              <a:defRPr/>
            </a:pPr>
            <a:r>
              <a:rPr lang="en-GB" sz="2880" b="1" dirty="0">
                <a:solidFill>
                  <a:prstClr val="black"/>
                </a:solidFill>
                <a:latin typeface="Arial" charset="0"/>
              </a:rPr>
              <a:t>This study was funded by Eli Lilly and Company. </a:t>
            </a:r>
          </a:p>
          <a:p>
            <a:pPr algn="ctr" defTabSz="2194735" fontAlgn="base">
              <a:spcBef>
                <a:spcPct val="0"/>
              </a:spcBef>
              <a:spcAft>
                <a:spcPct val="0"/>
              </a:spcAft>
              <a:defRPr/>
            </a:pPr>
            <a:r>
              <a:rPr lang="en-AU" sz="2801" b="1" dirty="0">
                <a:solidFill>
                  <a:schemeClr val="tx1"/>
                </a:solidFill>
                <a:latin typeface="Arial" charset="0"/>
              </a:rPr>
              <a:t>Almirall, S.A. has licensed the rights to develop and commercialize lebrikizumab for the treatment of dermatology indications, including atopic dermatitis, in Europe. </a:t>
            </a:r>
          </a:p>
          <a:p>
            <a:pPr algn="ctr" defTabSz="2194735" fontAlgn="base">
              <a:spcBef>
                <a:spcPct val="0"/>
              </a:spcBef>
              <a:spcAft>
                <a:spcPct val="0"/>
              </a:spcAft>
              <a:defRPr/>
            </a:pPr>
            <a:r>
              <a:rPr lang="en-AU" sz="2801" b="1" dirty="0">
                <a:solidFill>
                  <a:schemeClr val="tx1"/>
                </a:solidFill>
                <a:latin typeface="Arial" charset="0"/>
              </a:rPr>
              <a:t>Lilly has exclusive rights for development and commercialization of lebrikizumab in the United States and the rest of the world outside of Europe.</a:t>
            </a:r>
          </a:p>
        </p:txBody>
      </p:sp>
      <p:sp>
        <p:nvSpPr>
          <p:cNvPr id="14" name="Rectangle 13">
            <a:extLst>
              <a:ext uri="{FF2B5EF4-FFF2-40B4-BE49-F238E27FC236}">
                <a16:creationId xmlns:a16="http://schemas.microsoft.com/office/drawing/2014/main" id="{9220AD2C-B3D0-083B-85C5-FEE60C12EF8D}"/>
              </a:ext>
            </a:extLst>
          </p:cNvPr>
          <p:cNvSpPr/>
          <p:nvPr userDrawn="1"/>
        </p:nvSpPr>
        <p:spPr>
          <a:xfrm>
            <a:off x="20260679" y="16025778"/>
            <a:ext cx="9000122" cy="313932"/>
          </a:xfrm>
          <a:prstGeom prst="rect">
            <a:avLst/>
          </a:prstGeom>
        </p:spPr>
        <p:txBody>
          <a:bodyPr wrap="square" rIns="131674">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defTabSz="2194627" fontAlgn="base">
              <a:spcBef>
                <a:spcPct val="0"/>
              </a:spcBef>
              <a:spcAft>
                <a:spcPct val="0"/>
              </a:spcAft>
              <a:defRPr/>
            </a:pPr>
            <a:r>
              <a:rPr lang="en-US" sz="1440" dirty="0">
                <a:solidFill>
                  <a:srgbClr val="9D9D9D"/>
                </a:solidFill>
                <a:latin typeface="Arial" charset="0"/>
              </a:rPr>
              <a:t>Copyright © 2024 Eli Lilly and Company. All rights reserved.</a:t>
            </a:r>
            <a:endParaRPr lang="en-AU" sz="1440" dirty="0">
              <a:solidFill>
                <a:srgbClr val="9D9D9D"/>
              </a:solidFill>
              <a:latin typeface="Arial" charset="0"/>
            </a:endParaRPr>
          </a:p>
        </p:txBody>
      </p:sp>
      <p:sp>
        <p:nvSpPr>
          <p:cNvPr id="18" name="Text Placeholder 17">
            <a:extLst>
              <a:ext uri="{FF2B5EF4-FFF2-40B4-BE49-F238E27FC236}">
                <a16:creationId xmlns:a16="http://schemas.microsoft.com/office/drawing/2014/main" id="{6885447D-4CBE-69A6-65F5-C654BF3AA0FC}"/>
              </a:ext>
            </a:extLst>
          </p:cNvPr>
          <p:cNvSpPr>
            <a:spLocks noGrp="1"/>
          </p:cNvSpPr>
          <p:nvPr>
            <p:ph type="body" sz="quarter" idx="14" hasCustomPrompt="1"/>
          </p:nvPr>
        </p:nvSpPr>
        <p:spPr>
          <a:xfrm>
            <a:off x="26672" y="0"/>
            <a:ext cx="18611849" cy="784584"/>
          </a:xfrm>
        </p:spPr>
        <p:txBody>
          <a:bodyPr lIns="109728" tIns="73152">
            <a:normAutofit/>
          </a:bodyPr>
          <a:lstStyle>
            <a:lvl1pPr>
              <a:defRPr sz="3360">
                <a:solidFill>
                  <a:schemeClr val="accent3">
                    <a:lumMod val="75000"/>
                  </a:schemeClr>
                </a:solidFill>
              </a:defRPr>
            </a:lvl1pPr>
          </a:lstStyle>
          <a:p>
            <a:pPr lvl="0"/>
            <a:r>
              <a:rPr lang="en-US" dirty="0"/>
              <a:t>Congress Strapline, Location, Country; dd-dd Month YYYY</a:t>
            </a:r>
            <a:endParaRPr lang="en-GB" dirty="0"/>
          </a:p>
        </p:txBody>
      </p:sp>
      <p:sp>
        <p:nvSpPr>
          <p:cNvPr id="20" name="Text Placeholder 19">
            <a:extLst>
              <a:ext uri="{FF2B5EF4-FFF2-40B4-BE49-F238E27FC236}">
                <a16:creationId xmlns:a16="http://schemas.microsoft.com/office/drawing/2014/main" id="{ECDC8A85-5D39-5644-CE74-EFE0D02BB6DE}"/>
              </a:ext>
            </a:extLst>
          </p:cNvPr>
          <p:cNvSpPr>
            <a:spLocks noGrp="1"/>
          </p:cNvSpPr>
          <p:nvPr>
            <p:ph type="body" sz="quarter" idx="15" hasCustomPrompt="1"/>
          </p:nvPr>
        </p:nvSpPr>
        <p:spPr>
          <a:xfrm>
            <a:off x="22627592" y="1"/>
            <a:ext cx="6606540" cy="784860"/>
          </a:xfrm>
        </p:spPr>
        <p:txBody>
          <a:bodyPr tIns="73152" rIns="109728">
            <a:normAutofit/>
          </a:bodyPr>
          <a:lstStyle>
            <a:lvl1pPr algn="r">
              <a:defRPr sz="3360">
                <a:solidFill>
                  <a:schemeClr val="accent3">
                    <a:lumMod val="75000"/>
                  </a:schemeClr>
                </a:solidFill>
              </a:defRPr>
            </a:lvl1pPr>
          </a:lstStyle>
          <a:p>
            <a:pPr lvl="0"/>
            <a:r>
              <a:rPr lang="en-US" dirty="0"/>
              <a:t>Poster number</a:t>
            </a:r>
            <a:endParaRPr lang="en-GB" dirty="0"/>
          </a:p>
        </p:txBody>
      </p:sp>
      <p:sp>
        <p:nvSpPr>
          <p:cNvPr id="5" name="Rectangle 4">
            <a:extLst>
              <a:ext uri="{FF2B5EF4-FFF2-40B4-BE49-F238E27FC236}">
                <a16:creationId xmlns:a16="http://schemas.microsoft.com/office/drawing/2014/main" id="{2C754780-ADB5-785D-7377-B1EF4C46AB1A}"/>
              </a:ext>
            </a:extLst>
          </p:cNvPr>
          <p:cNvSpPr/>
          <p:nvPr userDrawn="1"/>
        </p:nvSpPr>
        <p:spPr bwMode="auto">
          <a:xfrm>
            <a:off x="-22284" y="7912627"/>
            <a:ext cx="29332416" cy="355502"/>
          </a:xfrm>
          <a:prstGeom prst="rect">
            <a:avLst/>
          </a:prstGeom>
          <a:solidFill>
            <a:srgbClr val="B1059D"/>
          </a:solidFill>
          <a:ln w="9525">
            <a:noFill/>
            <a:miter lim="800000"/>
            <a:headEnd/>
            <a:tailEnd/>
          </a:ln>
        </p:spPr>
        <p:txBody>
          <a:bodyPr wrap="none" lIns="81914" tIns="40956" rIns="81914" bIns="40956" rtlCol="0" anchor="ctr"/>
          <a:lstStyle/>
          <a:p>
            <a:pPr algn="ctr" defTabSz="914544" fontAlgn="base">
              <a:spcBef>
                <a:spcPct val="0"/>
              </a:spcBef>
              <a:spcAft>
                <a:spcPct val="0"/>
              </a:spcAft>
              <a:defRPr/>
            </a:pPr>
            <a:endParaRPr lang="en-US" sz="2182" kern="0" dirty="0">
              <a:solidFill>
                <a:srgbClr val="000000"/>
              </a:solidFill>
              <a:latin typeface="Times New Roman" pitchFamily="18" charset="0"/>
            </a:endParaRPr>
          </a:p>
        </p:txBody>
      </p:sp>
    </p:spTree>
    <p:extLst>
      <p:ext uri="{BB962C8B-B14F-4D97-AF65-F5344CB8AC3E}">
        <p14:creationId xmlns:p14="http://schemas.microsoft.com/office/powerpoint/2010/main" val="4089944450"/>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DE8686-8566-703A-6075-00288C005CF8}"/>
              </a:ext>
            </a:extLst>
          </p:cNvPr>
          <p:cNvSpPr>
            <a:spLocks noGrp="1"/>
          </p:cNvSpPr>
          <p:nvPr>
            <p:ph idx="1"/>
          </p:nvPr>
        </p:nvSpPr>
        <p:spPr>
          <a:xfrm>
            <a:off x="760414" y="3358896"/>
            <a:ext cx="27749501" cy="11419450"/>
          </a:xfrm>
        </p:spPr>
        <p:txBody>
          <a:bodyPr/>
          <a:lstStyle>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Content Placeholder 8">
            <a:extLst>
              <a:ext uri="{FF2B5EF4-FFF2-40B4-BE49-F238E27FC236}">
                <a16:creationId xmlns:a16="http://schemas.microsoft.com/office/drawing/2014/main" id="{B286E78C-B77B-1769-37F0-A5D3DBDD8CB3}"/>
              </a:ext>
            </a:extLst>
          </p:cNvPr>
          <p:cNvSpPr>
            <a:spLocks noGrp="1"/>
          </p:cNvSpPr>
          <p:nvPr>
            <p:ph sz="quarter" idx="12" hasCustomPrompt="1"/>
          </p:nvPr>
        </p:nvSpPr>
        <p:spPr>
          <a:xfrm>
            <a:off x="0" y="15590621"/>
            <a:ext cx="27760613" cy="875111"/>
          </a:xfrm>
        </p:spPr>
        <p:txBody>
          <a:bodyPr lIns="182880" bIns="137160" anchor="b">
            <a:spAutoFit/>
          </a:bodyPr>
          <a:lstStyle>
            <a:lvl1pPr>
              <a:spcBef>
                <a:spcPts val="0"/>
              </a:spcBef>
              <a:defRPr sz="2160" b="0">
                <a:latin typeface="Arial Narrow" panose="020B0606020202030204" pitchFamily="34" charset="0"/>
                <a:cs typeface="Arial" panose="020B0604020202020204" pitchFamily="34" charset="0"/>
              </a:defRPr>
            </a:lvl1pPr>
            <a:lvl2pPr marL="0" indent="0">
              <a:spcBef>
                <a:spcPts val="240"/>
              </a:spcBef>
              <a:buNone/>
              <a:defRPr sz="2160" b="0" i="1">
                <a:latin typeface="Arial Narrow" panose="020B0606020202030204" pitchFamily="34" charset="0"/>
              </a:defRPr>
            </a:lvl2pPr>
            <a:lvl3pPr>
              <a:defRPr sz="2400" b="0"/>
            </a:lvl3pPr>
            <a:lvl4pPr>
              <a:defRPr sz="2400" b="0"/>
            </a:lvl4pPr>
            <a:lvl5pPr>
              <a:defRPr sz="2400" b="0"/>
            </a:lvl5pPr>
          </a:lstStyle>
          <a:p>
            <a:pPr lvl="0"/>
            <a:r>
              <a:rPr lang="en-US" dirty="0"/>
              <a:t>Footnotes are not italicized.</a:t>
            </a:r>
          </a:p>
          <a:p>
            <a:pPr lvl="1"/>
            <a:r>
              <a:rPr lang="en-US" dirty="0"/>
              <a:t>Abbreviations – set using Indent Level arrow – 1 click</a:t>
            </a:r>
          </a:p>
        </p:txBody>
      </p:sp>
      <p:sp>
        <p:nvSpPr>
          <p:cNvPr id="5" name="Title 4">
            <a:extLst>
              <a:ext uri="{FF2B5EF4-FFF2-40B4-BE49-F238E27FC236}">
                <a16:creationId xmlns:a16="http://schemas.microsoft.com/office/drawing/2014/main" id="{A19A34D9-4788-79A3-0E45-3208A57EECA9}"/>
              </a:ext>
            </a:extLst>
          </p:cNvPr>
          <p:cNvSpPr>
            <a:spLocks noGrp="1"/>
          </p:cNvSpPr>
          <p:nvPr>
            <p:ph type="title"/>
          </p:nvPr>
        </p:nvSpPr>
        <p:spPr/>
        <p:txBody>
          <a:bodyPr/>
          <a:lstStyle/>
          <a:p>
            <a:r>
              <a:rPr lang="en-US" dirty="0"/>
              <a:t>Click to edit Master title style</a:t>
            </a:r>
            <a:endParaRPr lang="en-GB" dirty="0"/>
          </a:p>
        </p:txBody>
      </p:sp>
      <p:sp>
        <p:nvSpPr>
          <p:cNvPr id="2" name="Rectangle 1">
            <a:extLst>
              <a:ext uri="{FF2B5EF4-FFF2-40B4-BE49-F238E27FC236}">
                <a16:creationId xmlns:a16="http://schemas.microsoft.com/office/drawing/2014/main" id="{282D3BEB-37DA-C151-096E-8965FC45A1BC}"/>
              </a:ext>
            </a:extLst>
          </p:cNvPr>
          <p:cNvSpPr/>
          <p:nvPr userDrawn="1"/>
        </p:nvSpPr>
        <p:spPr bwMode="auto">
          <a:xfrm>
            <a:off x="749301" y="2437558"/>
            <a:ext cx="27760610" cy="217915"/>
          </a:xfrm>
          <a:prstGeom prst="rect">
            <a:avLst/>
          </a:prstGeom>
          <a:solidFill>
            <a:srgbClr val="B1059D"/>
          </a:solidFill>
          <a:ln w="9525">
            <a:noFill/>
            <a:miter lim="800000"/>
            <a:headEnd/>
            <a:tailEnd/>
          </a:ln>
        </p:spPr>
        <p:txBody>
          <a:bodyPr wrap="none" lIns="81914" tIns="40956" rIns="81914" bIns="40956" rtlCol="0" anchor="ctr"/>
          <a:lstStyle/>
          <a:p>
            <a:pPr algn="ctr" defTabSz="914544" fontAlgn="base">
              <a:spcBef>
                <a:spcPct val="0"/>
              </a:spcBef>
              <a:spcAft>
                <a:spcPct val="0"/>
              </a:spcAft>
              <a:defRPr/>
            </a:pPr>
            <a:endParaRPr lang="en-US" sz="2182" kern="0" dirty="0">
              <a:solidFill>
                <a:srgbClr val="000000"/>
              </a:solidFill>
              <a:latin typeface="Times New Roman" pitchFamily="18" charset="0"/>
            </a:endParaRPr>
          </a:p>
        </p:txBody>
      </p:sp>
    </p:spTree>
    <p:extLst>
      <p:ext uri="{BB962C8B-B14F-4D97-AF65-F5344CB8AC3E}">
        <p14:creationId xmlns:p14="http://schemas.microsoft.com/office/powerpoint/2010/main" val="220786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286E78C-B77B-1769-37F0-A5D3DBDD8CB3}"/>
              </a:ext>
            </a:extLst>
          </p:cNvPr>
          <p:cNvSpPr>
            <a:spLocks noGrp="1"/>
          </p:cNvSpPr>
          <p:nvPr>
            <p:ph sz="quarter" idx="12" hasCustomPrompt="1"/>
          </p:nvPr>
        </p:nvSpPr>
        <p:spPr>
          <a:xfrm>
            <a:off x="0" y="15581693"/>
            <a:ext cx="27760613" cy="875111"/>
          </a:xfrm>
        </p:spPr>
        <p:txBody>
          <a:bodyPr lIns="182880" bIns="137160" anchor="b">
            <a:spAutoFit/>
          </a:bodyPr>
          <a:lstStyle>
            <a:lvl1pPr>
              <a:spcBef>
                <a:spcPts val="0"/>
              </a:spcBef>
              <a:spcAft>
                <a:spcPts val="240"/>
              </a:spcAft>
              <a:defRPr sz="2160" b="0">
                <a:latin typeface="Arial Narrow" panose="020B0606020202030204" pitchFamily="34" charset="0"/>
                <a:cs typeface="Arial" panose="020B0604020202020204" pitchFamily="34" charset="0"/>
              </a:defRPr>
            </a:lvl1pPr>
            <a:lvl2pPr marL="0" indent="0">
              <a:spcBef>
                <a:spcPts val="0"/>
              </a:spcBef>
              <a:buNone/>
              <a:defRPr sz="2160" b="0" i="1">
                <a:latin typeface="Arial Narrow" panose="020B0606020202030204" pitchFamily="34" charset="0"/>
              </a:defRPr>
            </a:lvl2pPr>
            <a:lvl3pPr>
              <a:defRPr sz="2400" b="0"/>
            </a:lvl3pPr>
            <a:lvl4pPr>
              <a:defRPr sz="2400" b="0"/>
            </a:lvl4pPr>
            <a:lvl5pPr>
              <a:defRPr sz="2400" b="0"/>
            </a:lvl5pPr>
          </a:lstStyle>
          <a:p>
            <a:pPr lvl="0"/>
            <a:r>
              <a:rPr lang="en-US" dirty="0"/>
              <a:t>Footnotes are not italicized.</a:t>
            </a:r>
          </a:p>
          <a:p>
            <a:pPr lvl="1"/>
            <a:r>
              <a:rPr lang="en-GB" dirty="0"/>
              <a:t>Abbreviations – set using Indent Level arrow – 1 click</a:t>
            </a:r>
            <a:endParaRPr lang="en-US" dirty="0"/>
          </a:p>
        </p:txBody>
      </p:sp>
      <p:sp>
        <p:nvSpPr>
          <p:cNvPr id="3" name="Title 2">
            <a:extLst>
              <a:ext uri="{FF2B5EF4-FFF2-40B4-BE49-F238E27FC236}">
                <a16:creationId xmlns:a16="http://schemas.microsoft.com/office/drawing/2014/main" id="{D5D3A232-FA41-224C-99BE-B1112585AF7B}"/>
              </a:ext>
            </a:extLst>
          </p:cNvPr>
          <p:cNvSpPr>
            <a:spLocks noGrp="1"/>
          </p:cNvSpPr>
          <p:nvPr>
            <p:ph type="title"/>
          </p:nvPr>
        </p:nvSpPr>
        <p:spPr/>
        <p:txBody>
          <a:bodyPr/>
          <a:lstStyle/>
          <a:p>
            <a:r>
              <a:rPr lang="en-US" dirty="0"/>
              <a:t>Click to edit Master title style</a:t>
            </a:r>
            <a:endParaRPr lang="en-GB" dirty="0"/>
          </a:p>
        </p:txBody>
      </p:sp>
      <p:sp>
        <p:nvSpPr>
          <p:cNvPr id="2" name="Rectangle 1">
            <a:extLst>
              <a:ext uri="{FF2B5EF4-FFF2-40B4-BE49-F238E27FC236}">
                <a16:creationId xmlns:a16="http://schemas.microsoft.com/office/drawing/2014/main" id="{65EE3D6D-D51C-2A3D-21E8-0F87B64D34BA}"/>
              </a:ext>
            </a:extLst>
          </p:cNvPr>
          <p:cNvSpPr/>
          <p:nvPr userDrawn="1"/>
        </p:nvSpPr>
        <p:spPr bwMode="auto">
          <a:xfrm>
            <a:off x="749301" y="2437558"/>
            <a:ext cx="27760610" cy="217915"/>
          </a:xfrm>
          <a:prstGeom prst="rect">
            <a:avLst/>
          </a:prstGeom>
          <a:solidFill>
            <a:srgbClr val="B1059D"/>
          </a:solidFill>
          <a:ln w="9525">
            <a:noFill/>
            <a:miter lim="800000"/>
            <a:headEnd/>
            <a:tailEnd/>
          </a:ln>
        </p:spPr>
        <p:txBody>
          <a:bodyPr wrap="none" lIns="81914" tIns="40956" rIns="81914" bIns="40956" rtlCol="0" anchor="ctr"/>
          <a:lstStyle/>
          <a:p>
            <a:pPr algn="ctr" defTabSz="914544" fontAlgn="base">
              <a:spcBef>
                <a:spcPct val="0"/>
              </a:spcBef>
              <a:spcAft>
                <a:spcPct val="0"/>
              </a:spcAft>
              <a:defRPr/>
            </a:pPr>
            <a:endParaRPr lang="en-US" sz="2182" kern="0" dirty="0">
              <a:solidFill>
                <a:srgbClr val="000000"/>
              </a:solidFill>
              <a:latin typeface="Times New Roman" pitchFamily="18" charset="0"/>
            </a:endParaRPr>
          </a:p>
        </p:txBody>
      </p:sp>
    </p:spTree>
    <p:extLst>
      <p:ext uri="{BB962C8B-B14F-4D97-AF65-F5344CB8AC3E}">
        <p14:creationId xmlns:p14="http://schemas.microsoft.com/office/powerpoint/2010/main" val="146548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6AD9E-395A-D9E9-CB2D-53DF542D391C}"/>
              </a:ext>
            </a:extLst>
          </p:cNvPr>
          <p:cNvSpPr>
            <a:spLocks noGrp="1"/>
          </p:cNvSpPr>
          <p:nvPr>
            <p:ph type="title" hasCustomPrompt="1"/>
          </p:nvPr>
        </p:nvSpPr>
        <p:spPr>
          <a:xfrm>
            <a:off x="760414" y="-60959"/>
            <a:ext cx="27749501" cy="2626908"/>
          </a:xfrm>
        </p:spPr>
        <p:txBody>
          <a:bodyPr>
            <a:normAutofit/>
          </a:bodyPr>
          <a:lstStyle>
            <a:lvl1pPr>
              <a:defRPr sz="5760"/>
            </a:lvl1pPr>
          </a:lstStyle>
          <a:p>
            <a:r>
              <a:rPr lang="en-US" dirty="0"/>
              <a:t>Sample Table – To use: Copy from master slide to actual slide – can not insert as a new slide</a:t>
            </a:r>
            <a:endParaRPr lang="en-GB" dirty="0"/>
          </a:p>
        </p:txBody>
      </p:sp>
      <p:graphicFrame>
        <p:nvGraphicFramePr>
          <p:cNvPr id="5" name="Table 35">
            <a:extLst>
              <a:ext uri="{FF2B5EF4-FFF2-40B4-BE49-F238E27FC236}">
                <a16:creationId xmlns:a16="http://schemas.microsoft.com/office/drawing/2014/main" id="{F8EF5980-4B5A-AE26-C187-A9A85BC9A737}"/>
              </a:ext>
            </a:extLst>
          </p:cNvPr>
          <p:cNvGraphicFramePr>
            <a:graphicFrameLocks/>
          </p:cNvGraphicFramePr>
          <p:nvPr userDrawn="1">
            <p:extLst>
              <p:ext uri="{D42A27DB-BD31-4B8C-83A1-F6EECF244321}">
                <p14:modId xmlns:p14="http://schemas.microsoft.com/office/powerpoint/2010/main" val="4162255949"/>
              </p:ext>
            </p:extLst>
          </p:nvPr>
        </p:nvGraphicFramePr>
        <p:xfrm>
          <a:off x="2497255" y="4633814"/>
          <a:ext cx="24266290" cy="8778240"/>
        </p:xfrm>
        <a:graphic>
          <a:graphicData uri="http://schemas.openxmlformats.org/drawingml/2006/table">
            <a:tbl>
              <a:tblPr firstRow="1" bandRow="1">
                <a:tableStyleId>{793D81CF-94F2-401A-BA57-92F5A7B2D0C5}</a:tableStyleId>
              </a:tblPr>
              <a:tblGrid>
                <a:gridCol w="8479030">
                  <a:extLst>
                    <a:ext uri="{9D8B030D-6E8A-4147-A177-3AD203B41FA5}">
                      <a16:colId xmlns:a16="http://schemas.microsoft.com/office/drawing/2014/main" val="3516507934"/>
                    </a:ext>
                  </a:extLst>
                </a:gridCol>
                <a:gridCol w="3657600">
                  <a:extLst>
                    <a:ext uri="{9D8B030D-6E8A-4147-A177-3AD203B41FA5}">
                      <a16:colId xmlns:a16="http://schemas.microsoft.com/office/drawing/2014/main" val="913694578"/>
                    </a:ext>
                  </a:extLst>
                </a:gridCol>
                <a:gridCol w="3657600">
                  <a:extLst>
                    <a:ext uri="{9D8B030D-6E8A-4147-A177-3AD203B41FA5}">
                      <a16:colId xmlns:a16="http://schemas.microsoft.com/office/drawing/2014/main" val="4051966361"/>
                    </a:ext>
                  </a:extLst>
                </a:gridCol>
                <a:gridCol w="3657600">
                  <a:extLst>
                    <a:ext uri="{9D8B030D-6E8A-4147-A177-3AD203B41FA5}">
                      <a16:colId xmlns:a16="http://schemas.microsoft.com/office/drawing/2014/main" val="3338661297"/>
                    </a:ext>
                  </a:extLst>
                </a:gridCol>
                <a:gridCol w="4814460">
                  <a:extLst>
                    <a:ext uri="{9D8B030D-6E8A-4147-A177-3AD203B41FA5}">
                      <a16:colId xmlns:a16="http://schemas.microsoft.com/office/drawing/2014/main" val="3156288967"/>
                    </a:ext>
                  </a:extLst>
                </a:gridCol>
              </a:tblGrid>
              <a:tr h="1536192">
                <a:tc gridSpan="5">
                  <a:txBody>
                    <a:bodyPr/>
                    <a:lstStyle/>
                    <a:p>
                      <a:pPr marL="0" marR="0" lvl="0" indent="0" algn="l" defTabSz="91447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5000" b="1" i="0" u="none" strike="noStrike" kern="1200" cap="none" spc="0" normalizeH="0" baseline="0" noProof="0" dirty="0">
                          <a:ln>
                            <a:noFill/>
                          </a:ln>
                          <a:solidFill>
                            <a:srgbClr val="000000"/>
                          </a:solidFill>
                          <a:effectLst/>
                          <a:uLnTx/>
                          <a:uFillTx/>
                          <a:latin typeface="+mn-lt"/>
                          <a:ea typeface="+mn-ea"/>
                          <a:cs typeface="+mn-cs"/>
                        </a:rPr>
                        <a:t>Insert Table Title Here (should be conclusion)</a:t>
                      </a:r>
                    </a:p>
                  </a:txBody>
                  <a:tcPr marL="219420" marR="219420" marT="548640" marB="21945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89985" marR="89985" marT="35994" marB="35994"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algn="ctr"/>
                      <a:endParaRPr lang="en-US" sz="16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89985" marR="89985" marT="35994" marB="35994"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8C92AB"/>
                    </a:solidFill>
                  </a:tcPr>
                </a:tc>
                <a:tc hMerge="1">
                  <a:txBody>
                    <a:bodyPr/>
                    <a:lstStyle/>
                    <a:p>
                      <a:pPr algn="ctr"/>
                      <a:endPar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89985" marR="89985" marT="35994" marB="35994"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66284"/>
                    </a:solidFill>
                  </a:tcPr>
                </a:tc>
                <a:tc hMerge="1">
                  <a:txBody>
                    <a:bodyPr/>
                    <a:lstStyle/>
                    <a:p>
                      <a:pPr algn="ctr"/>
                      <a:endPar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89985" marR="89985" marT="35994" marB="35994"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756653201"/>
                  </a:ext>
                </a:extLst>
              </a:tr>
              <a:tr h="1389888">
                <a:tc>
                  <a:txBody>
                    <a:bodyPr/>
                    <a:lstStyle/>
                    <a:p>
                      <a:endParaRPr lang="en-US" sz="3800" b="1" dirty="0">
                        <a:latin typeface="Arial" panose="020B0604020202020204" pitchFamily="34" charset="0"/>
                        <a:cs typeface="Arial" panose="020B0604020202020204" pitchFamily="34" charset="0"/>
                      </a:endParaRPr>
                    </a:p>
                  </a:txBody>
                  <a:tcPr marL="109728" marR="109728" marT="109728" marB="109728"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457189" rtl="0" eaLnBrk="1" latinLnBrk="0" hangingPunct="1">
                        <a:defRPr sz="1800" b="1" kern="1200">
                          <a:solidFill>
                            <a:schemeClr val="bg1"/>
                          </a:solidFill>
                          <a:latin typeface="Arial" panose="020B0604020202020204"/>
                        </a:defRPr>
                      </a:lvl1pPr>
                      <a:lvl2pPr marL="457189" algn="l" defTabSz="457189" rtl="0" eaLnBrk="1" latinLnBrk="0" hangingPunct="1">
                        <a:defRPr sz="1800" b="1" kern="1200">
                          <a:solidFill>
                            <a:schemeClr val="bg1"/>
                          </a:solidFill>
                          <a:latin typeface="Arial" panose="020B0604020202020204"/>
                        </a:defRPr>
                      </a:lvl2pPr>
                      <a:lvl3pPr marL="914377" algn="l" defTabSz="457189" rtl="0" eaLnBrk="1" latinLnBrk="0" hangingPunct="1">
                        <a:defRPr sz="1800" b="1" kern="1200">
                          <a:solidFill>
                            <a:schemeClr val="bg1"/>
                          </a:solidFill>
                          <a:latin typeface="Arial" panose="020B0604020202020204"/>
                        </a:defRPr>
                      </a:lvl3pPr>
                      <a:lvl4pPr marL="1371566" algn="l" defTabSz="457189" rtl="0" eaLnBrk="1" latinLnBrk="0" hangingPunct="1">
                        <a:defRPr sz="1800" b="1" kern="1200">
                          <a:solidFill>
                            <a:schemeClr val="bg1"/>
                          </a:solidFill>
                          <a:latin typeface="Arial" panose="020B0604020202020204"/>
                        </a:defRPr>
                      </a:lvl4pPr>
                      <a:lvl5pPr marL="1828754" algn="l" defTabSz="457189" rtl="0" eaLnBrk="1" latinLnBrk="0" hangingPunct="1">
                        <a:defRPr sz="1800" b="1" kern="1200">
                          <a:solidFill>
                            <a:schemeClr val="bg1"/>
                          </a:solidFill>
                          <a:latin typeface="Arial" panose="020B0604020202020204"/>
                        </a:defRPr>
                      </a:lvl5pPr>
                      <a:lvl6pPr marL="2285943" algn="l" defTabSz="457189" rtl="0" eaLnBrk="1" latinLnBrk="0" hangingPunct="1">
                        <a:defRPr sz="1800" b="1" kern="1200">
                          <a:solidFill>
                            <a:schemeClr val="bg1"/>
                          </a:solidFill>
                          <a:latin typeface="Arial" panose="020B0604020202020204"/>
                        </a:defRPr>
                      </a:lvl6pPr>
                      <a:lvl7pPr marL="2743131" algn="l" defTabSz="457189" rtl="0" eaLnBrk="1" latinLnBrk="0" hangingPunct="1">
                        <a:defRPr sz="1800" b="1" kern="1200">
                          <a:solidFill>
                            <a:schemeClr val="bg1"/>
                          </a:solidFill>
                          <a:latin typeface="Arial" panose="020B0604020202020204"/>
                        </a:defRPr>
                      </a:lvl7pPr>
                      <a:lvl8pPr marL="3200320" algn="l" defTabSz="457189" rtl="0" eaLnBrk="1" latinLnBrk="0" hangingPunct="1">
                        <a:defRPr sz="1800" b="1" kern="1200">
                          <a:solidFill>
                            <a:schemeClr val="bg1"/>
                          </a:solidFill>
                          <a:latin typeface="Arial" panose="020B0604020202020204"/>
                        </a:defRPr>
                      </a:lvl8pPr>
                      <a:lvl9pPr marL="3657509" algn="l" defTabSz="457189" rtl="0" eaLnBrk="1" latinLnBrk="0" hangingPunct="1">
                        <a:defRPr sz="1800" b="1" kern="1200">
                          <a:solidFill>
                            <a:schemeClr val="bg1"/>
                          </a:solidFill>
                          <a:latin typeface="Arial" panose="020B0604020202020204"/>
                        </a:defRPr>
                      </a:lvl9pPr>
                    </a:lstStyle>
                    <a:p>
                      <a:pPr algn="ctr"/>
                      <a:r>
                        <a:rPr lang="en-US" sz="3800" b="1" dirty="0">
                          <a:solidFill>
                            <a:schemeClr val="bg1"/>
                          </a:solidFill>
                          <a:effectLst/>
                          <a:latin typeface="Arial" panose="020B0604020202020204" pitchFamily="34" charset="0"/>
                          <a:cs typeface="Arial" panose="020B0604020202020204" pitchFamily="34" charset="0"/>
                        </a:rPr>
                        <a:t>PBO</a:t>
                      </a:r>
                    </a:p>
                    <a:p>
                      <a:pPr algn="ctr"/>
                      <a:r>
                        <a:rPr lang="en-US" sz="3800" b="1" dirty="0">
                          <a:solidFill>
                            <a:schemeClr val="bg1"/>
                          </a:solidFill>
                          <a:effectLst/>
                          <a:latin typeface="Arial" panose="020B0604020202020204" pitchFamily="34" charset="0"/>
                          <a:cs typeface="Arial" panose="020B0604020202020204" pitchFamily="34" charset="0"/>
                        </a:rPr>
                        <a:t>(N=XX)</a:t>
                      </a:r>
                    </a:p>
                  </a:txBody>
                  <a:tcPr marL="109728" marR="109728" marT="109728" marB="109728"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lvl1pPr marL="0" algn="l" defTabSz="457189" rtl="0" eaLnBrk="1" latinLnBrk="0" hangingPunct="1">
                        <a:defRPr sz="1800" b="1" kern="1200">
                          <a:solidFill>
                            <a:schemeClr val="bg1"/>
                          </a:solidFill>
                          <a:latin typeface="Arial" panose="020B0604020202020204"/>
                        </a:defRPr>
                      </a:lvl1pPr>
                      <a:lvl2pPr marL="457189" algn="l" defTabSz="457189" rtl="0" eaLnBrk="1" latinLnBrk="0" hangingPunct="1">
                        <a:defRPr sz="1800" b="1" kern="1200">
                          <a:solidFill>
                            <a:schemeClr val="bg1"/>
                          </a:solidFill>
                          <a:latin typeface="Arial" panose="020B0604020202020204"/>
                        </a:defRPr>
                      </a:lvl2pPr>
                      <a:lvl3pPr marL="914377" algn="l" defTabSz="457189" rtl="0" eaLnBrk="1" latinLnBrk="0" hangingPunct="1">
                        <a:defRPr sz="1800" b="1" kern="1200">
                          <a:solidFill>
                            <a:schemeClr val="bg1"/>
                          </a:solidFill>
                          <a:latin typeface="Arial" panose="020B0604020202020204"/>
                        </a:defRPr>
                      </a:lvl3pPr>
                      <a:lvl4pPr marL="1371566" algn="l" defTabSz="457189" rtl="0" eaLnBrk="1" latinLnBrk="0" hangingPunct="1">
                        <a:defRPr sz="1800" b="1" kern="1200">
                          <a:solidFill>
                            <a:schemeClr val="bg1"/>
                          </a:solidFill>
                          <a:latin typeface="Arial" panose="020B0604020202020204"/>
                        </a:defRPr>
                      </a:lvl4pPr>
                      <a:lvl5pPr marL="1828754" algn="l" defTabSz="457189" rtl="0" eaLnBrk="1" latinLnBrk="0" hangingPunct="1">
                        <a:defRPr sz="1800" b="1" kern="1200">
                          <a:solidFill>
                            <a:schemeClr val="bg1"/>
                          </a:solidFill>
                          <a:latin typeface="Arial" panose="020B0604020202020204"/>
                        </a:defRPr>
                      </a:lvl5pPr>
                      <a:lvl6pPr marL="2285943" algn="l" defTabSz="457189" rtl="0" eaLnBrk="1" latinLnBrk="0" hangingPunct="1">
                        <a:defRPr sz="1800" b="1" kern="1200">
                          <a:solidFill>
                            <a:schemeClr val="bg1"/>
                          </a:solidFill>
                          <a:latin typeface="Arial" panose="020B0604020202020204"/>
                        </a:defRPr>
                      </a:lvl6pPr>
                      <a:lvl7pPr marL="2743131" algn="l" defTabSz="457189" rtl="0" eaLnBrk="1" latinLnBrk="0" hangingPunct="1">
                        <a:defRPr sz="1800" b="1" kern="1200">
                          <a:solidFill>
                            <a:schemeClr val="bg1"/>
                          </a:solidFill>
                          <a:latin typeface="Arial" panose="020B0604020202020204"/>
                        </a:defRPr>
                      </a:lvl7pPr>
                      <a:lvl8pPr marL="3200320" algn="l" defTabSz="457189" rtl="0" eaLnBrk="1" latinLnBrk="0" hangingPunct="1">
                        <a:defRPr sz="1800" b="1" kern="1200">
                          <a:solidFill>
                            <a:schemeClr val="bg1"/>
                          </a:solidFill>
                          <a:latin typeface="Arial" panose="020B0604020202020204"/>
                        </a:defRPr>
                      </a:lvl8pPr>
                      <a:lvl9pPr marL="3657509" algn="l" defTabSz="457189" rtl="0" eaLnBrk="1" latinLnBrk="0" hangingPunct="1">
                        <a:defRPr sz="1800" b="1" kern="1200">
                          <a:solidFill>
                            <a:schemeClr val="bg1"/>
                          </a:solidFill>
                          <a:latin typeface="Arial" panose="020B0604020202020204"/>
                        </a:defRPr>
                      </a:lvl9pPr>
                    </a:lstStyle>
                    <a:p>
                      <a:pPr algn="ctr"/>
                      <a:r>
                        <a:rPr lang="en-US" sz="3800" b="1" dirty="0">
                          <a:solidFill>
                            <a:schemeClr val="bg1"/>
                          </a:solidFill>
                          <a:effectLst/>
                          <a:latin typeface="Arial" panose="020B0604020202020204" pitchFamily="34" charset="0"/>
                          <a:cs typeface="Arial" panose="020B0604020202020204" pitchFamily="34" charset="0"/>
                        </a:rPr>
                        <a:t>LEBRI Q4W</a:t>
                      </a:r>
                    </a:p>
                    <a:p>
                      <a:pPr algn="ctr"/>
                      <a:r>
                        <a:rPr lang="en-US" sz="3800" b="1" baseline="0" dirty="0">
                          <a:solidFill>
                            <a:schemeClr val="bg1"/>
                          </a:solidFill>
                          <a:effectLst/>
                          <a:latin typeface="Arial" panose="020B0604020202020204" pitchFamily="34" charset="0"/>
                          <a:cs typeface="Arial" panose="020B0604020202020204" pitchFamily="34" charset="0"/>
                        </a:rPr>
                        <a:t>(N=XX)</a:t>
                      </a:r>
                    </a:p>
                  </a:txBody>
                  <a:tcPr marL="109728" marR="109728" marT="109728" marB="109728"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lvl1pPr marL="0" algn="l" defTabSz="457189" rtl="0" eaLnBrk="1" latinLnBrk="0" hangingPunct="1">
                        <a:defRPr sz="1800" b="1" kern="1200">
                          <a:solidFill>
                            <a:schemeClr val="bg1"/>
                          </a:solidFill>
                          <a:latin typeface="Arial" panose="020B0604020202020204"/>
                        </a:defRPr>
                      </a:lvl1pPr>
                      <a:lvl2pPr marL="457189" algn="l" defTabSz="457189" rtl="0" eaLnBrk="1" latinLnBrk="0" hangingPunct="1">
                        <a:defRPr sz="1800" b="1" kern="1200">
                          <a:solidFill>
                            <a:schemeClr val="bg1"/>
                          </a:solidFill>
                          <a:latin typeface="Arial" panose="020B0604020202020204"/>
                        </a:defRPr>
                      </a:lvl2pPr>
                      <a:lvl3pPr marL="914377" algn="l" defTabSz="457189" rtl="0" eaLnBrk="1" latinLnBrk="0" hangingPunct="1">
                        <a:defRPr sz="1800" b="1" kern="1200">
                          <a:solidFill>
                            <a:schemeClr val="bg1"/>
                          </a:solidFill>
                          <a:latin typeface="Arial" panose="020B0604020202020204"/>
                        </a:defRPr>
                      </a:lvl3pPr>
                      <a:lvl4pPr marL="1371566" algn="l" defTabSz="457189" rtl="0" eaLnBrk="1" latinLnBrk="0" hangingPunct="1">
                        <a:defRPr sz="1800" b="1" kern="1200">
                          <a:solidFill>
                            <a:schemeClr val="bg1"/>
                          </a:solidFill>
                          <a:latin typeface="Arial" panose="020B0604020202020204"/>
                        </a:defRPr>
                      </a:lvl4pPr>
                      <a:lvl5pPr marL="1828754" algn="l" defTabSz="457189" rtl="0" eaLnBrk="1" latinLnBrk="0" hangingPunct="1">
                        <a:defRPr sz="1800" b="1" kern="1200">
                          <a:solidFill>
                            <a:schemeClr val="bg1"/>
                          </a:solidFill>
                          <a:latin typeface="Arial" panose="020B0604020202020204"/>
                        </a:defRPr>
                      </a:lvl5pPr>
                      <a:lvl6pPr marL="2285943" algn="l" defTabSz="457189" rtl="0" eaLnBrk="1" latinLnBrk="0" hangingPunct="1">
                        <a:defRPr sz="1800" b="1" kern="1200">
                          <a:solidFill>
                            <a:schemeClr val="bg1"/>
                          </a:solidFill>
                          <a:latin typeface="Arial" panose="020B0604020202020204"/>
                        </a:defRPr>
                      </a:lvl6pPr>
                      <a:lvl7pPr marL="2743131" algn="l" defTabSz="457189" rtl="0" eaLnBrk="1" latinLnBrk="0" hangingPunct="1">
                        <a:defRPr sz="1800" b="1" kern="1200">
                          <a:solidFill>
                            <a:schemeClr val="bg1"/>
                          </a:solidFill>
                          <a:latin typeface="Arial" panose="020B0604020202020204"/>
                        </a:defRPr>
                      </a:lvl7pPr>
                      <a:lvl8pPr marL="3200320" algn="l" defTabSz="457189" rtl="0" eaLnBrk="1" latinLnBrk="0" hangingPunct="1">
                        <a:defRPr sz="1800" b="1" kern="1200">
                          <a:solidFill>
                            <a:schemeClr val="bg1"/>
                          </a:solidFill>
                          <a:latin typeface="Arial" panose="020B0604020202020204"/>
                        </a:defRPr>
                      </a:lvl8pPr>
                      <a:lvl9pPr marL="3657509" algn="l" defTabSz="457189" rtl="0" eaLnBrk="1" latinLnBrk="0" hangingPunct="1">
                        <a:defRPr sz="1800" b="1" kern="1200">
                          <a:solidFill>
                            <a:schemeClr val="bg1"/>
                          </a:solidFill>
                          <a:latin typeface="Arial" panose="020B0604020202020204"/>
                        </a:defRPr>
                      </a:lvl9pPr>
                    </a:lstStyle>
                    <a:p>
                      <a:pPr algn="ctr"/>
                      <a:r>
                        <a:rPr lang="en-US" sz="3800" b="1" dirty="0">
                          <a:solidFill>
                            <a:schemeClr val="bg1"/>
                          </a:solidFill>
                          <a:effectLst/>
                          <a:latin typeface="Arial" panose="020B0604020202020204" pitchFamily="34" charset="0"/>
                          <a:cs typeface="Arial" panose="020B0604020202020204" pitchFamily="34" charset="0"/>
                        </a:rPr>
                        <a:t>LEBRI Q2W</a:t>
                      </a:r>
                    </a:p>
                    <a:p>
                      <a:pPr algn="ctr"/>
                      <a:r>
                        <a:rPr lang="en-US" sz="3800" b="1" dirty="0">
                          <a:solidFill>
                            <a:schemeClr val="bg1"/>
                          </a:solidFill>
                          <a:effectLst/>
                          <a:latin typeface="Arial" panose="020B0604020202020204" pitchFamily="34" charset="0"/>
                          <a:cs typeface="Arial" panose="020B0604020202020204" pitchFamily="34" charset="0"/>
                        </a:rPr>
                        <a:t>(N=XX)</a:t>
                      </a:r>
                    </a:p>
                  </a:txBody>
                  <a:tcPr marL="109728" marR="109728" marT="109728" marB="109728"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457189" rtl="0" eaLnBrk="1" latinLnBrk="0" hangingPunct="1">
                        <a:defRPr sz="1800" b="1" kern="1200">
                          <a:solidFill>
                            <a:schemeClr val="bg1"/>
                          </a:solidFill>
                          <a:latin typeface="Arial" panose="020B0604020202020204"/>
                        </a:defRPr>
                      </a:lvl1pPr>
                      <a:lvl2pPr marL="457189" algn="l" defTabSz="457189" rtl="0" eaLnBrk="1" latinLnBrk="0" hangingPunct="1">
                        <a:defRPr sz="1800" b="1" kern="1200">
                          <a:solidFill>
                            <a:schemeClr val="bg1"/>
                          </a:solidFill>
                          <a:latin typeface="Arial" panose="020B0604020202020204"/>
                        </a:defRPr>
                      </a:lvl2pPr>
                      <a:lvl3pPr marL="914377" algn="l" defTabSz="457189" rtl="0" eaLnBrk="1" latinLnBrk="0" hangingPunct="1">
                        <a:defRPr sz="1800" b="1" kern="1200">
                          <a:solidFill>
                            <a:schemeClr val="bg1"/>
                          </a:solidFill>
                          <a:latin typeface="Arial" panose="020B0604020202020204"/>
                        </a:defRPr>
                      </a:lvl3pPr>
                      <a:lvl4pPr marL="1371566" algn="l" defTabSz="457189" rtl="0" eaLnBrk="1" latinLnBrk="0" hangingPunct="1">
                        <a:defRPr sz="1800" b="1" kern="1200">
                          <a:solidFill>
                            <a:schemeClr val="bg1"/>
                          </a:solidFill>
                          <a:latin typeface="Arial" panose="020B0604020202020204"/>
                        </a:defRPr>
                      </a:lvl4pPr>
                      <a:lvl5pPr marL="1828754" algn="l" defTabSz="457189" rtl="0" eaLnBrk="1" latinLnBrk="0" hangingPunct="1">
                        <a:defRPr sz="1800" b="1" kern="1200">
                          <a:solidFill>
                            <a:schemeClr val="bg1"/>
                          </a:solidFill>
                          <a:latin typeface="Arial" panose="020B0604020202020204"/>
                        </a:defRPr>
                      </a:lvl5pPr>
                      <a:lvl6pPr marL="2285943" algn="l" defTabSz="457189" rtl="0" eaLnBrk="1" latinLnBrk="0" hangingPunct="1">
                        <a:defRPr sz="1800" b="1" kern="1200">
                          <a:solidFill>
                            <a:schemeClr val="bg1"/>
                          </a:solidFill>
                          <a:latin typeface="Arial" panose="020B0604020202020204"/>
                        </a:defRPr>
                      </a:lvl6pPr>
                      <a:lvl7pPr marL="2743131" algn="l" defTabSz="457189" rtl="0" eaLnBrk="1" latinLnBrk="0" hangingPunct="1">
                        <a:defRPr sz="1800" b="1" kern="1200">
                          <a:solidFill>
                            <a:schemeClr val="bg1"/>
                          </a:solidFill>
                          <a:latin typeface="Arial" panose="020B0604020202020204"/>
                        </a:defRPr>
                      </a:lvl7pPr>
                      <a:lvl8pPr marL="3200320" algn="l" defTabSz="457189" rtl="0" eaLnBrk="1" latinLnBrk="0" hangingPunct="1">
                        <a:defRPr sz="1800" b="1" kern="1200">
                          <a:solidFill>
                            <a:schemeClr val="bg1"/>
                          </a:solidFill>
                          <a:latin typeface="Arial" panose="020B0604020202020204"/>
                        </a:defRPr>
                      </a:lvl8pPr>
                      <a:lvl9pPr marL="3657509" algn="l" defTabSz="457189" rtl="0" eaLnBrk="1" latinLnBrk="0" hangingPunct="1">
                        <a:defRPr sz="1800" b="1" kern="1200">
                          <a:solidFill>
                            <a:schemeClr val="bg1"/>
                          </a:solidFill>
                          <a:latin typeface="Arial" panose="020B0604020202020204"/>
                        </a:defRPr>
                      </a:lvl9pPr>
                    </a:lstStyle>
                    <a:p>
                      <a:pPr algn="ctr"/>
                      <a:r>
                        <a:rPr lang="en-US" sz="3800" b="1" dirty="0">
                          <a:solidFill>
                            <a:schemeClr val="bg1"/>
                          </a:solidFill>
                          <a:effectLst/>
                          <a:latin typeface="Arial" panose="020B0604020202020204" pitchFamily="34" charset="0"/>
                          <a:cs typeface="Arial" panose="020B0604020202020204" pitchFamily="34" charset="0"/>
                        </a:rPr>
                        <a:t>LEBRI Withdrawal</a:t>
                      </a:r>
                    </a:p>
                    <a:p>
                      <a:pPr algn="ctr"/>
                      <a:r>
                        <a:rPr lang="en-US" sz="3800" b="1" dirty="0">
                          <a:solidFill>
                            <a:schemeClr val="bg1"/>
                          </a:solidFill>
                          <a:effectLst/>
                          <a:latin typeface="Arial" panose="020B0604020202020204" pitchFamily="34" charset="0"/>
                          <a:cs typeface="Arial" panose="020B0604020202020204" pitchFamily="34" charset="0"/>
                        </a:rPr>
                        <a:t>(N=XX)</a:t>
                      </a:r>
                    </a:p>
                  </a:txBody>
                  <a:tcPr marL="109728" marR="109728" marT="109728" marB="109728"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190099804"/>
                  </a:ext>
                </a:extLst>
              </a:tr>
              <a:tr h="804672">
                <a:tc>
                  <a:txBody>
                    <a:bodyPr/>
                    <a:lstStyle/>
                    <a:p>
                      <a:r>
                        <a:rPr lang="en-US" sz="3800" b="1" dirty="0">
                          <a:latin typeface="Arial" panose="020B0604020202020204" pitchFamily="34" charset="0"/>
                          <a:cs typeface="Arial" panose="020B0604020202020204" pitchFamily="34" charset="0"/>
                        </a:rPr>
                        <a:t>Sentence case for outcomes, n (%)</a:t>
                      </a:r>
                    </a:p>
                  </a:txBody>
                  <a:tcPr marL="109728" marR="109728" marT="109728" marB="109728" anchor="ctr">
                    <a:lnL w="12700" cap="flat" cmpd="sng" algn="ctr">
                      <a:no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24 (46.2)</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42 (57.5)</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39 (48.8)</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46 (61.3)</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9433957"/>
                  </a:ext>
                </a:extLst>
              </a:tr>
              <a:tr h="8046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800" b="1" dirty="0">
                          <a:latin typeface="Arial" panose="020B0604020202020204" pitchFamily="34" charset="0"/>
                          <a:cs typeface="Arial" panose="020B0604020202020204" pitchFamily="34" charset="0"/>
                        </a:rPr>
                        <a:t>Sub-headings indented</a:t>
                      </a:r>
                    </a:p>
                  </a:txBody>
                  <a:tcPr marL="548640" marR="109728" marT="109728" marB="109728" anchor="ctr">
                    <a:lnL w="12700" cap="flat" cmpd="sng" algn="ctr">
                      <a:no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 (3.8)</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 (2.7)</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 (2.7)</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43211639"/>
                  </a:ext>
                </a:extLst>
              </a:tr>
              <a:tr h="8046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800" b="1" dirty="0">
                          <a:latin typeface="Arial" panose="020B0604020202020204" pitchFamily="34" charset="0"/>
                          <a:cs typeface="Arial" panose="020B0604020202020204" pitchFamily="34" charset="0"/>
                        </a:rPr>
                        <a:t>Sub-headings indented</a:t>
                      </a:r>
                    </a:p>
                  </a:txBody>
                  <a:tcPr marL="548640" marR="109728" marT="109728" marB="109728" anchor="ctr">
                    <a:lnL w="12700" cap="flat" cmpd="sng" algn="ctr">
                      <a:no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4</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11241483"/>
                  </a:ext>
                </a:extLst>
              </a:tr>
              <a:tr h="804672">
                <a:tc>
                  <a:txBody>
                    <a:bodyPr/>
                    <a:lstStyle/>
                    <a:p>
                      <a:r>
                        <a:rPr lang="en-US" sz="3800" b="1" dirty="0">
                          <a:latin typeface="Arial" panose="020B0604020202020204" pitchFamily="34" charset="0"/>
                          <a:cs typeface="Arial" panose="020B0604020202020204" pitchFamily="34" charset="0"/>
                        </a:rPr>
                        <a:t>Sentence case for outcomes, n (%)</a:t>
                      </a:r>
                    </a:p>
                  </a:txBody>
                  <a:tcPr marL="109728" marR="109728" marT="109728" marB="109728" anchor="ctr">
                    <a:lnL w="12700" cap="flat" cmpd="sng" algn="ctr">
                      <a:no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0 </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3248391"/>
                  </a:ext>
                </a:extLst>
              </a:tr>
              <a:tr h="8046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800" b="1" dirty="0">
                          <a:latin typeface="Arial" panose="020B0604020202020204" pitchFamily="34" charset="0"/>
                          <a:cs typeface="Arial" panose="020B0604020202020204" pitchFamily="34" charset="0"/>
                        </a:rPr>
                        <a:t>Sub-headings indented</a:t>
                      </a:r>
                    </a:p>
                  </a:txBody>
                  <a:tcPr marL="548640" marR="109728" marT="109728" marB="109728" anchor="ctr">
                    <a:lnL w="12700" cap="flat" cmpd="sng" algn="ctr">
                      <a:no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3800" b="1" dirty="0">
                        <a:latin typeface="Arial" panose="020B0604020202020204" pitchFamily="34" charset="0"/>
                        <a:cs typeface="Arial" panose="020B0604020202020204" pitchFamily="34" charset="0"/>
                      </a:endParaRP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3800" b="1" dirty="0">
                        <a:latin typeface="Arial" panose="020B0604020202020204" pitchFamily="34" charset="0"/>
                        <a:cs typeface="Arial" panose="020B0604020202020204" pitchFamily="34" charset="0"/>
                      </a:endParaRP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3800" b="1" dirty="0">
                        <a:latin typeface="Arial" panose="020B0604020202020204" pitchFamily="34" charset="0"/>
                        <a:cs typeface="Arial" panose="020B0604020202020204" pitchFamily="34" charset="0"/>
                      </a:endParaRP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3800" b="1" dirty="0">
                        <a:latin typeface="Arial" panose="020B0604020202020204" pitchFamily="34" charset="0"/>
                        <a:cs typeface="Arial" panose="020B0604020202020204" pitchFamily="34" charset="0"/>
                      </a:endParaRP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7604606"/>
                  </a:ext>
                </a:extLst>
              </a:tr>
              <a:tr h="8046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800" b="1" dirty="0">
                          <a:latin typeface="Arial" panose="020B0604020202020204" pitchFamily="34" charset="0"/>
                          <a:cs typeface="Arial" panose="020B0604020202020204" pitchFamily="34" charset="0"/>
                        </a:rPr>
                        <a:t>Sub-headings indented</a:t>
                      </a:r>
                    </a:p>
                  </a:txBody>
                  <a:tcPr marL="548640" marR="109728" marT="109728" marB="109728" anchor="ctr">
                    <a:lnL w="12700" cap="flat" cmpd="sng" algn="ctr">
                      <a:no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1 (1.9)</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2 (2.7)</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4 (5.0)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solidFill>
                        <a:schemeClr val="accent3">
                          <a:lumMod val="60000"/>
                          <a:lumOff val="40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800" b="1" dirty="0">
                          <a:latin typeface="Arial" panose="020B0604020202020204" pitchFamily="34" charset="0"/>
                          <a:cs typeface="Arial" panose="020B0604020202020204" pitchFamily="34" charset="0"/>
                        </a:rPr>
                        <a:t>3 (4.0)</a:t>
                      </a:r>
                    </a:p>
                  </a:txBody>
                  <a:tcPr marL="109728" marR="109728" marT="109728" marB="109728" anchor="ctr">
                    <a:lnL w="12700" cap="flat" cmpd="sng" algn="ctr">
                      <a:solidFill>
                        <a:schemeClr val="accent3">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0182049"/>
                  </a:ext>
                </a:extLst>
              </a:tr>
              <a:tr h="1024128">
                <a:tc gridSpan="5">
                  <a:txBody>
                    <a:bodyPr/>
                    <a:lstStyle/>
                    <a:p>
                      <a:pPr marL="0" marR="0" lvl="0" indent="0" algn="l" defTabSz="2194560" rtl="0" eaLnBrk="1" fontAlgn="auto" latinLnBrk="0" hangingPunct="1">
                        <a:lnSpc>
                          <a:spcPct val="100000"/>
                        </a:lnSpc>
                        <a:spcBef>
                          <a:spcPts val="0"/>
                        </a:spcBef>
                        <a:spcAft>
                          <a:spcPts val="0"/>
                        </a:spcAft>
                        <a:buClrTx/>
                        <a:buSzTx/>
                        <a:buFontTx/>
                        <a:buNone/>
                        <a:tabLst/>
                        <a:defRPr/>
                      </a:pPr>
                      <a:r>
                        <a:rPr lang="en-US" sz="2400" b="0" kern="0" dirty="0">
                          <a:latin typeface="Arial" panose="020B0604020202020204" pitchFamily="34" charset="0"/>
                          <a:cs typeface="Arial" panose="020B0604020202020204" pitchFamily="34" charset="0"/>
                        </a:rPr>
                        <a:t>Insert footnote or abbreviations here</a:t>
                      </a:r>
                    </a:p>
                  </a:txBody>
                  <a:tcPr marL="0" marR="0" marT="109728" marB="548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400" dirty="0">
                        <a:latin typeface="Arial" panose="020B0604020202020204" pitchFamily="34" charset="0"/>
                        <a:cs typeface="Arial" panose="020B0604020202020204" pitchFamily="34" charset="0"/>
                      </a:endParaRPr>
                    </a:p>
                  </a:txBody>
                  <a:tcPr marL="219456" marR="219456" marT="86400" marB="86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2400" dirty="0">
                        <a:latin typeface="Arial" panose="020B0604020202020204" pitchFamily="34" charset="0"/>
                        <a:cs typeface="Arial" panose="020B0604020202020204" pitchFamily="34" charset="0"/>
                      </a:endParaRPr>
                    </a:p>
                  </a:txBody>
                  <a:tcPr marL="219456" marR="219456" marT="86400" marB="86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2400" dirty="0">
                        <a:latin typeface="Arial" panose="020B0604020202020204" pitchFamily="34" charset="0"/>
                        <a:cs typeface="Arial" panose="020B0604020202020204" pitchFamily="34" charset="0"/>
                      </a:endParaRPr>
                    </a:p>
                  </a:txBody>
                  <a:tcPr marL="219456" marR="219456" marT="86400" marB="86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2400" dirty="0">
                        <a:latin typeface="Arial" panose="020B0604020202020204" pitchFamily="34" charset="0"/>
                        <a:cs typeface="Arial" panose="020B0604020202020204" pitchFamily="34" charset="0"/>
                      </a:endParaRPr>
                    </a:p>
                  </a:txBody>
                  <a:tcPr marL="219456" marR="219456" marT="86400" marB="86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8812592"/>
                  </a:ext>
                </a:extLst>
              </a:tr>
            </a:tbl>
          </a:graphicData>
        </a:graphic>
      </p:graphicFrame>
      <p:sp>
        <p:nvSpPr>
          <p:cNvPr id="6" name="TextBox 5">
            <a:extLst>
              <a:ext uri="{FF2B5EF4-FFF2-40B4-BE49-F238E27FC236}">
                <a16:creationId xmlns:a16="http://schemas.microsoft.com/office/drawing/2014/main" id="{35AF8091-26FD-7ECA-0225-1B331D5BD334}"/>
              </a:ext>
            </a:extLst>
          </p:cNvPr>
          <p:cNvSpPr txBox="1"/>
          <p:nvPr userDrawn="1"/>
        </p:nvSpPr>
        <p:spPr>
          <a:xfrm>
            <a:off x="10950603" y="13402164"/>
            <a:ext cx="11114270" cy="2938433"/>
          </a:xfrm>
          <a:prstGeom prst="rect">
            <a:avLst/>
          </a:prstGeom>
          <a:solidFill>
            <a:srgbClr val="FFFF00"/>
          </a:solidFill>
          <a:ln>
            <a:solidFill>
              <a:schemeClr val="bg2"/>
            </a:solidFill>
          </a:ln>
        </p:spPr>
        <p:txBody>
          <a:bodyPr wrap="square" rtlCol="0">
            <a:spAutoFit/>
          </a:bodyPr>
          <a:lstStyle/>
          <a:p>
            <a:pPr defTabSz="2194800"/>
            <a:r>
              <a:rPr lang="en-US" sz="2642" b="1" dirty="0">
                <a:solidFill>
                  <a:schemeClr val="bg2"/>
                </a:solidFill>
                <a:latin typeface="Arial"/>
              </a:rPr>
              <a:t>Table colors</a:t>
            </a:r>
          </a:p>
          <a:p>
            <a:pPr marL="685874" indent="-426766" defTabSz="2194800" fontAlgn="ctr">
              <a:buFont typeface="Arial" panose="020B0604020202020204" pitchFamily="34" charset="0"/>
              <a:buChar char="•"/>
            </a:pPr>
            <a:r>
              <a:rPr lang="en-US" sz="2642" dirty="0">
                <a:solidFill>
                  <a:schemeClr val="bg2"/>
                </a:solidFill>
                <a:latin typeface="Arial"/>
              </a:rPr>
              <a:t>Column headings: RGB: 157/157/157 </a:t>
            </a:r>
            <a:r>
              <a:rPr lang="en-GB" sz="2642" dirty="0">
                <a:solidFill>
                  <a:schemeClr val="bg2"/>
                </a:solidFill>
                <a:latin typeface="Arial"/>
              </a:rPr>
              <a:t>(if not dose specific – </a:t>
            </a:r>
            <a:br>
              <a:rPr lang="en-GB" sz="2642" dirty="0">
                <a:solidFill>
                  <a:schemeClr val="bg2"/>
                </a:solidFill>
                <a:latin typeface="Arial"/>
              </a:rPr>
            </a:br>
            <a:r>
              <a:rPr lang="en-GB" sz="2642" dirty="0">
                <a:solidFill>
                  <a:schemeClr val="bg2"/>
                </a:solidFill>
                <a:latin typeface="Arial"/>
              </a:rPr>
              <a:t>if dose specific, use assigned color, as shown above)</a:t>
            </a:r>
            <a:endParaRPr lang="en-US" sz="2642" dirty="0">
              <a:solidFill>
                <a:schemeClr val="bg2"/>
              </a:solidFill>
              <a:latin typeface="Arial"/>
            </a:endParaRPr>
          </a:p>
          <a:p>
            <a:pPr marL="685874" indent="-426766" defTabSz="2194800" fontAlgn="ctr">
              <a:buFont typeface="Arial" panose="020B0604020202020204" pitchFamily="34" charset="0"/>
              <a:buChar char="•"/>
            </a:pPr>
            <a:r>
              <a:rPr lang="en-US" sz="2642" dirty="0">
                <a:solidFill>
                  <a:schemeClr val="bg2"/>
                </a:solidFill>
                <a:latin typeface="Arial"/>
              </a:rPr>
              <a:t>Light gray rows: RGB: 231/231/231 – swatch in custom colors</a:t>
            </a:r>
          </a:p>
          <a:p>
            <a:pPr marL="685874" indent="-426766" defTabSz="2194800" fontAlgn="ctr">
              <a:buFont typeface="Arial" panose="020B0604020202020204" pitchFamily="34" charset="0"/>
              <a:buChar char="•"/>
            </a:pPr>
            <a:r>
              <a:rPr lang="en-US" sz="2642" dirty="0">
                <a:solidFill>
                  <a:schemeClr val="bg2"/>
                </a:solidFill>
                <a:latin typeface="Arial"/>
              </a:rPr>
              <a:t>White rows: standard white, RGB: 255/255/255</a:t>
            </a:r>
          </a:p>
          <a:p>
            <a:pPr marL="685874" indent="-426766" defTabSz="2194800" fontAlgn="ctr">
              <a:buFont typeface="Arial" panose="020B0604020202020204" pitchFamily="34" charset="0"/>
              <a:buChar char="•"/>
            </a:pPr>
            <a:r>
              <a:rPr lang="en-US" sz="2642" dirty="0">
                <a:solidFill>
                  <a:schemeClr val="bg2"/>
                </a:solidFill>
                <a:latin typeface="Arial"/>
              </a:rPr>
              <a:t>Borders: 1pt, RGB: 201, 201, 201</a:t>
            </a:r>
          </a:p>
          <a:p>
            <a:pPr defTabSz="2194800" fontAlgn="ctr"/>
            <a:r>
              <a:rPr lang="en-US" sz="2642" dirty="0">
                <a:solidFill>
                  <a:schemeClr val="bg2"/>
                </a:solidFill>
                <a:latin typeface="Arial"/>
              </a:rPr>
              <a:t>Column heading text: bold, white font with shadow</a:t>
            </a:r>
          </a:p>
        </p:txBody>
      </p:sp>
      <p:pic>
        <p:nvPicPr>
          <p:cNvPr id="7" name="Content Placeholder 20" descr="A screenshot of a computer&#10;&#10;Description automatically generated">
            <a:extLst>
              <a:ext uri="{FF2B5EF4-FFF2-40B4-BE49-F238E27FC236}">
                <a16:creationId xmlns:a16="http://schemas.microsoft.com/office/drawing/2014/main" id="{8E2432B1-2C7D-8A21-F6AC-5D0D9DE58355}"/>
              </a:ext>
            </a:extLst>
          </p:cNvPr>
          <p:cNvPicPr>
            <a:picLocks noChangeAspect="1"/>
          </p:cNvPicPr>
          <p:nvPr userDrawn="1"/>
        </p:nvPicPr>
        <p:blipFill>
          <a:blip r:embed="rId2"/>
          <a:stretch>
            <a:fillRect/>
          </a:stretch>
        </p:blipFill>
        <p:spPr>
          <a:xfrm>
            <a:off x="29620351" y="2956464"/>
            <a:ext cx="5298538" cy="6420605"/>
          </a:xfrm>
          <a:prstGeom prst="rect">
            <a:avLst/>
          </a:prstGeom>
        </p:spPr>
      </p:pic>
      <p:sp>
        <p:nvSpPr>
          <p:cNvPr id="8" name="Oval 7">
            <a:extLst>
              <a:ext uri="{FF2B5EF4-FFF2-40B4-BE49-F238E27FC236}">
                <a16:creationId xmlns:a16="http://schemas.microsoft.com/office/drawing/2014/main" id="{95BA4F37-CC35-CD49-702A-919CC95146EA}"/>
              </a:ext>
            </a:extLst>
          </p:cNvPr>
          <p:cNvSpPr/>
          <p:nvPr userDrawn="1"/>
        </p:nvSpPr>
        <p:spPr>
          <a:xfrm>
            <a:off x="31246273" y="8355097"/>
            <a:ext cx="716609" cy="716609"/>
          </a:xfrm>
          <a:prstGeom prst="ellipse">
            <a:avLst/>
          </a:prstGeom>
          <a:no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320" dirty="0"/>
          </a:p>
        </p:txBody>
      </p:sp>
      <p:cxnSp>
        <p:nvCxnSpPr>
          <p:cNvPr id="9" name="Straight Connector 8">
            <a:extLst>
              <a:ext uri="{FF2B5EF4-FFF2-40B4-BE49-F238E27FC236}">
                <a16:creationId xmlns:a16="http://schemas.microsoft.com/office/drawing/2014/main" id="{DD1F06CC-5511-E849-397A-3422C2BCFF24}"/>
              </a:ext>
            </a:extLst>
          </p:cNvPr>
          <p:cNvCxnSpPr>
            <a:cxnSpLocks/>
          </p:cNvCxnSpPr>
          <p:nvPr userDrawn="1"/>
        </p:nvCxnSpPr>
        <p:spPr>
          <a:xfrm flipH="1">
            <a:off x="26240331" y="8713402"/>
            <a:ext cx="5032150"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pic>
        <p:nvPicPr>
          <p:cNvPr id="10" name="Content Placeholder 20" descr="A screenshot of a computer&#10;&#10;Description automatically generated">
            <a:extLst>
              <a:ext uri="{FF2B5EF4-FFF2-40B4-BE49-F238E27FC236}">
                <a16:creationId xmlns:a16="http://schemas.microsoft.com/office/drawing/2014/main" id="{D02F930E-7D38-EDF3-DF38-A4D37D0B5B71}"/>
              </a:ext>
            </a:extLst>
          </p:cNvPr>
          <p:cNvPicPr>
            <a:picLocks noChangeAspect="1"/>
          </p:cNvPicPr>
          <p:nvPr userDrawn="1"/>
        </p:nvPicPr>
        <p:blipFill>
          <a:blip r:embed="rId2"/>
          <a:stretch>
            <a:fillRect/>
          </a:stretch>
        </p:blipFill>
        <p:spPr>
          <a:xfrm>
            <a:off x="29620351" y="9854645"/>
            <a:ext cx="5298538" cy="6420605"/>
          </a:xfrm>
          <a:prstGeom prst="rect">
            <a:avLst/>
          </a:prstGeom>
        </p:spPr>
      </p:pic>
      <p:sp>
        <p:nvSpPr>
          <p:cNvPr id="11" name="Oval 10">
            <a:extLst>
              <a:ext uri="{FF2B5EF4-FFF2-40B4-BE49-F238E27FC236}">
                <a16:creationId xmlns:a16="http://schemas.microsoft.com/office/drawing/2014/main" id="{FF61603C-6C1E-B853-4B2B-6D0C08A0C395}"/>
              </a:ext>
            </a:extLst>
          </p:cNvPr>
          <p:cNvSpPr/>
          <p:nvPr userDrawn="1"/>
        </p:nvSpPr>
        <p:spPr>
          <a:xfrm>
            <a:off x="30888464" y="15253278"/>
            <a:ext cx="716609" cy="716609"/>
          </a:xfrm>
          <a:prstGeom prst="ellipse">
            <a:avLst/>
          </a:prstGeom>
          <a:no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320" dirty="0"/>
          </a:p>
        </p:txBody>
      </p:sp>
      <p:cxnSp>
        <p:nvCxnSpPr>
          <p:cNvPr id="12" name="Connector: Elbow 11">
            <a:extLst>
              <a:ext uri="{FF2B5EF4-FFF2-40B4-BE49-F238E27FC236}">
                <a16:creationId xmlns:a16="http://schemas.microsoft.com/office/drawing/2014/main" id="{7A5FC0D7-32E1-55F5-AF0B-0C9C4B9D22DD}"/>
              </a:ext>
            </a:extLst>
          </p:cNvPr>
          <p:cNvCxnSpPr>
            <a:cxnSpLocks/>
            <a:endCxn id="11" idx="0"/>
          </p:cNvCxnSpPr>
          <p:nvPr userDrawn="1"/>
        </p:nvCxnSpPr>
        <p:spPr>
          <a:xfrm>
            <a:off x="21278489" y="14112037"/>
            <a:ext cx="9968280" cy="1141241"/>
          </a:xfrm>
          <a:prstGeom prst="bentConnector2">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4CC436-0183-0CC5-2639-3F9C4DF24791}"/>
              </a:ext>
            </a:extLst>
          </p:cNvPr>
          <p:cNvCxnSpPr/>
          <p:nvPr userDrawn="1"/>
        </p:nvCxnSpPr>
        <p:spPr>
          <a:xfrm flipV="1">
            <a:off x="15846014" y="12554175"/>
            <a:ext cx="0" cy="84799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299AFA8-88EF-38BA-0CE9-B15F053CD72A}"/>
              </a:ext>
            </a:extLst>
          </p:cNvPr>
          <p:cNvSpPr/>
          <p:nvPr userDrawn="1"/>
        </p:nvSpPr>
        <p:spPr>
          <a:xfrm>
            <a:off x="31651769" y="4563025"/>
            <a:ext cx="2013638" cy="547735"/>
          </a:xfrm>
          <a:prstGeom prst="rect">
            <a:avLst/>
          </a:pr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4320" dirty="0"/>
          </a:p>
        </p:txBody>
      </p:sp>
      <p:sp>
        <p:nvSpPr>
          <p:cNvPr id="15" name="Oval 14">
            <a:extLst>
              <a:ext uri="{FF2B5EF4-FFF2-40B4-BE49-F238E27FC236}">
                <a16:creationId xmlns:a16="http://schemas.microsoft.com/office/drawing/2014/main" id="{361BD270-59FB-8F70-A53D-A38ECA6AAE04}"/>
              </a:ext>
            </a:extLst>
          </p:cNvPr>
          <p:cNvSpPr/>
          <p:nvPr userDrawn="1"/>
        </p:nvSpPr>
        <p:spPr>
          <a:xfrm>
            <a:off x="33033709" y="12444928"/>
            <a:ext cx="716609" cy="716609"/>
          </a:xfrm>
          <a:prstGeom prst="ellipse">
            <a:avLst/>
          </a:prstGeom>
          <a:no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320" dirty="0"/>
          </a:p>
        </p:txBody>
      </p:sp>
      <p:cxnSp>
        <p:nvCxnSpPr>
          <p:cNvPr id="16" name="Connector: Elbow 15">
            <a:extLst>
              <a:ext uri="{FF2B5EF4-FFF2-40B4-BE49-F238E27FC236}">
                <a16:creationId xmlns:a16="http://schemas.microsoft.com/office/drawing/2014/main" id="{625703B5-8985-6175-A9F7-D2D76DCD8787}"/>
              </a:ext>
            </a:extLst>
          </p:cNvPr>
          <p:cNvCxnSpPr>
            <a:cxnSpLocks/>
            <a:endCxn id="15" idx="2"/>
          </p:cNvCxnSpPr>
          <p:nvPr userDrawn="1"/>
        </p:nvCxnSpPr>
        <p:spPr>
          <a:xfrm flipV="1">
            <a:off x="17175198" y="12803233"/>
            <a:ext cx="15858511" cy="2948585"/>
          </a:xfrm>
          <a:prstGeom prst="bentConnector3">
            <a:avLst>
              <a:gd name="adj1" fmla="val 50000"/>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494EC613-805B-0A90-8D48-273AD62958DC}"/>
              </a:ext>
            </a:extLst>
          </p:cNvPr>
          <p:cNvSpPr/>
          <p:nvPr userDrawn="1"/>
        </p:nvSpPr>
        <p:spPr bwMode="auto">
          <a:xfrm>
            <a:off x="749301" y="2461411"/>
            <a:ext cx="27760610" cy="217915"/>
          </a:xfrm>
          <a:prstGeom prst="rect">
            <a:avLst/>
          </a:prstGeom>
          <a:solidFill>
            <a:srgbClr val="B1059D"/>
          </a:solidFill>
          <a:ln w="9525">
            <a:noFill/>
            <a:miter lim="800000"/>
            <a:headEnd/>
            <a:tailEnd/>
          </a:ln>
        </p:spPr>
        <p:txBody>
          <a:bodyPr wrap="none" lIns="81914" tIns="40956" rIns="81914" bIns="40956" rtlCol="0" anchor="ctr"/>
          <a:lstStyle/>
          <a:p>
            <a:pPr algn="ctr" defTabSz="914544" fontAlgn="base">
              <a:spcBef>
                <a:spcPct val="0"/>
              </a:spcBef>
              <a:spcAft>
                <a:spcPct val="0"/>
              </a:spcAft>
              <a:defRPr/>
            </a:pPr>
            <a:endParaRPr lang="en-US" sz="2182" kern="0" dirty="0">
              <a:solidFill>
                <a:srgbClr val="000000"/>
              </a:solidFill>
              <a:latin typeface="Times New Roman" pitchFamily="18" charset="0"/>
            </a:endParaRPr>
          </a:p>
        </p:txBody>
      </p:sp>
    </p:spTree>
    <p:extLst>
      <p:ext uri="{BB962C8B-B14F-4D97-AF65-F5344CB8AC3E}">
        <p14:creationId xmlns:p14="http://schemas.microsoft.com/office/powerpoint/2010/main" val="2758742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6AD9E-395A-D9E9-CB2D-53DF542D391C}"/>
              </a:ext>
            </a:extLst>
          </p:cNvPr>
          <p:cNvSpPr>
            <a:spLocks noGrp="1"/>
          </p:cNvSpPr>
          <p:nvPr>
            <p:ph type="title" hasCustomPrompt="1"/>
          </p:nvPr>
        </p:nvSpPr>
        <p:spPr>
          <a:xfrm>
            <a:off x="760414" y="-60959"/>
            <a:ext cx="27749501" cy="2626908"/>
          </a:xfrm>
        </p:spPr>
        <p:txBody>
          <a:bodyPr>
            <a:normAutofit/>
          </a:bodyPr>
          <a:lstStyle>
            <a:lvl1pPr>
              <a:defRPr sz="5760"/>
            </a:lvl1pPr>
          </a:lstStyle>
          <a:p>
            <a:r>
              <a:rPr lang="en-US" dirty="0"/>
              <a:t>Sample Figure – To use: Copy from master slide to actual slide – can not insert as a new slide</a:t>
            </a:r>
            <a:endParaRPr lang="en-GB" dirty="0"/>
          </a:p>
        </p:txBody>
      </p:sp>
      <p:sp>
        <p:nvSpPr>
          <p:cNvPr id="5" name="TextBox 4">
            <a:extLst>
              <a:ext uri="{FF2B5EF4-FFF2-40B4-BE49-F238E27FC236}">
                <a16:creationId xmlns:a16="http://schemas.microsoft.com/office/drawing/2014/main" id="{D4F0E0BF-ECF2-984B-235B-7553C24F2E08}"/>
              </a:ext>
            </a:extLst>
          </p:cNvPr>
          <p:cNvSpPr txBox="1"/>
          <p:nvPr userDrawn="1"/>
        </p:nvSpPr>
        <p:spPr>
          <a:xfrm>
            <a:off x="-5764906" y="1535200"/>
            <a:ext cx="4924109" cy="12630381"/>
          </a:xfrm>
          <a:prstGeom prst="rect">
            <a:avLst/>
          </a:prstGeom>
          <a:noFill/>
        </p:spPr>
        <p:txBody>
          <a:bodyPr wrap="square" rtlCol="0">
            <a:spAutoFit/>
          </a:bodyPr>
          <a:lstStyle/>
          <a:p>
            <a:pPr>
              <a:lnSpc>
                <a:spcPct val="110000"/>
              </a:lnSpc>
              <a:spcBef>
                <a:spcPts val="2400"/>
              </a:spcBef>
            </a:pPr>
            <a:r>
              <a:rPr lang="en-GB" sz="2640" b="1" dirty="0"/>
              <a:t>Axis Title:</a:t>
            </a:r>
          </a:p>
          <a:p>
            <a:pPr marL="262891" indent="-262891">
              <a:lnSpc>
                <a:spcPct val="110000"/>
              </a:lnSpc>
              <a:buFont typeface="Arial" panose="020B0604020202020204" pitchFamily="34" charset="0"/>
              <a:buChar char="•"/>
            </a:pPr>
            <a:r>
              <a:rPr lang="en-GB" sz="2640" dirty="0"/>
              <a:t>Title case, bold </a:t>
            </a:r>
          </a:p>
          <a:p>
            <a:pPr marL="262891" indent="-262891">
              <a:lnSpc>
                <a:spcPct val="110000"/>
              </a:lnSpc>
              <a:buFont typeface="Arial" panose="020B0604020202020204" pitchFamily="34" charset="0"/>
              <a:buChar char="•"/>
            </a:pPr>
            <a:r>
              <a:rPr lang="en-GB" sz="2640" dirty="0"/>
              <a:t>Responders (%) </a:t>
            </a:r>
          </a:p>
          <a:p>
            <a:pPr marL="262891" indent="-262891">
              <a:lnSpc>
                <a:spcPct val="110000"/>
              </a:lnSpc>
              <a:buFont typeface="Arial" panose="020B0604020202020204" pitchFamily="34" charset="0"/>
              <a:buChar char="•"/>
            </a:pPr>
            <a:r>
              <a:rPr lang="en-GB" sz="2640" dirty="0"/>
              <a:t>Patients, % (NRI)</a:t>
            </a:r>
          </a:p>
          <a:p>
            <a:pPr marL="0" algn="l" defTabSz="2194560" rtl="0" eaLnBrk="1" latinLnBrk="0" hangingPunct="1">
              <a:lnSpc>
                <a:spcPct val="110000"/>
              </a:lnSpc>
              <a:spcBef>
                <a:spcPts val="2400"/>
              </a:spcBef>
            </a:pPr>
            <a:r>
              <a:rPr lang="en-GB" sz="2640" b="1" kern="1200" dirty="0">
                <a:solidFill>
                  <a:schemeClr val="tx1"/>
                </a:solidFill>
                <a:latin typeface="+mn-lt"/>
                <a:ea typeface="+mn-ea"/>
                <a:cs typeface="+mn-cs"/>
              </a:rPr>
              <a:t>Axis Values: </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Not bold</a:t>
            </a:r>
          </a:p>
          <a:p>
            <a:pPr marL="0" algn="l" defTabSz="2194560" rtl="0" eaLnBrk="1" latinLnBrk="0" hangingPunct="1">
              <a:lnSpc>
                <a:spcPct val="110000"/>
              </a:lnSpc>
              <a:spcBef>
                <a:spcPts val="2400"/>
              </a:spcBef>
            </a:pPr>
            <a:r>
              <a:rPr lang="en-GB" sz="2640" b="1" kern="1200" dirty="0">
                <a:solidFill>
                  <a:schemeClr val="tx1"/>
                </a:solidFill>
                <a:latin typeface="+mn-lt"/>
                <a:ea typeface="+mn-ea"/>
                <a:cs typeface="+mn-cs"/>
              </a:rPr>
              <a:t>Data Labels</a:t>
            </a:r>
          </a:p>
          <a:p>
            <a:pPr marL="262891" indent="-262891" algn="l" defTabSz="2194560" rtl="0" eaLnBrk="1" latinLnBrk="0" hangingPunct="1">
              <a:lnSpc>
                <a:spcPct val="110000"/>
              </a:lnSpc>
              <a:spcBef>
                <a:spcPts val="0"/>
              </a:spcBef>
              <a:buFont typeface="Arial" panose="020B0604020202020204" pitchFamily="34" charset="0"/>
              <a:buChar char="•"/>
            </a:pPr>
            <a:r>
              <a:rPr lang="en-GB" sz="2640" kern="1200" dirty="0">
                <a:solidFill>
                  <a:schemeClr val="tx1"/>
                </a:solidFill>
                <a:latin typeface="+mn-lt"/>
                <a:ea typeface="+mn-ea"/>
                <a:cs typeface="+mn-cs"/>
              </a:rPr>
              <a:t>Values above bars</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Bold</a:t>
            </a:r>
          </a:p>
          <a:p>
            <a:pPr marL="0" algn="l" defTabSz="2194560" rtl="0" eaLnBrk="1" latinLnBrk="0" hangingPunct="1">
              <a:lnSpc>
                <a:spcPct val="110000"/>
              </a:lnSpc>
              <a:spcBef>
                <a:spcPts val="2400"/>
              </a:spcBef>
            </a:pPr>
            <a:r>
              <a:rPr lang="en-GB" sz="2640" b="1" kern="1200" dirty="0">
                <a:solidFill>
                  <a:schemeClr val="tx1"/>
                </a:solidFill>
                <a:latin typeface="+mn-lt"/>
                <a:ea typeface="+mn-ea"/>
                <a:cs typeface="+mn-cs"/>
              </a:rPr>
              <a:t>Symbols (eg, * **):</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Bold</a:t>
            </a:r>
          </a:p>
          <a:p>
            <a:pPr marL="0" algn="l" defTabSz="2194560" rtl="0" eaLnBrk="1" latinLnBrk="0" hangingPunct="1">
              <a:lnSpc>
                <a:spcPct val="110000"/>
              </a:lnSpc>
              <a:spcBef>
                <a:spcPts val="2400"/>
              </a:spcBef>
            </a:pPr>
            <a:r>
              <a:rPr lang="en-GB" sz="2640" b="1" kern="1200" dirty="0">
                <a:solidFill>
                  <a:schemeClr val="tx1"/>
                </a:solidFill>
                <a:latin typeface="+mn-lt"/>
                <a:ea typeface="+mn-ea"/>
                <a:cs typeface="+mn-cs"/>
              </a:rPr>
              <a:t>Legend/Key:</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Sentence case, not bold</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No border</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Ideally to the right of the graph (or at the top if space does not permit)</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Comparator drugs are listed first, Lilly drug(s) follow</a:t>
            </a:r>
          </a:p>
          <a:p>
            <a:pPr marL="0" algn="l" defTabSz="2194560" rtl="0" eaLnBrk="1" latinLnBrk="0" hangingPunct="1">
              <a:lnSpc>
                <a:spcPct val="110000"/>
              </a:lnSpc>
              <a:spcBef>
                <a:spcPts val="2400"/>
              </a:spcBef>
            </a:pPr>
            <a:r>
              <a:rPr lang="en-GB" sz="2640" b="1" kern="1200" dirty="0">
                <a:solidFill>
                  <a:schemeClr val="tx1"/>
                </a:solidFill>
                <a:latin typeface="+mn-lt"/>
                <a:ea typeface="+mn-ea"/>
                <a:cs typeface="+mn-cs"/>
              </a:rPr>
              <a:t>Error Bars</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Black</a:t>
            </a:r>
          </a:p>
          <a:p>
            <a:pPr marL="0" indent="0" algn="l" defTabSz="2194560" rtl="0" eaLnBrk="1" latinLnBrk="0" hangingPunct="1">
              <a:lnSpc>
                <a:spcPct val="110000"/>
              </a:lnSpc>
              <a:spcBef>
                <a:spcPts val="2400"/>
              </a:spcBef>
              <a:buFont typeface="Arial" panose="020B0604020202020204" pitchFamily="34" charset="0"/>
              <a:buNone/>
            </a:pPr>
            <a:r>
              <a:rPr lang="en-GB" sz="2640" b="1" kern="1200" dirty="0">
                <a:solidFill>
                  <a:schemeClr val="tx1"/>
                </a:solidFill>
                <a:latin typeface="+mn-lt"/>
                <a:ea typeface="+mn-ea"/>
                <a:cs typeface="+mn-cs"/>
              </a:rPr>
              <a:t>Miscellaneous</a:t>
            </a:r>
          </a:p>
          <a:p>
            <a:pPr marL="262891" indent="-262891" algn="l" defTabSz="2194560" rtl="0" eaLnBrk="1" latinLnBrk="0" hangingPunct="1">
              <a:lnSpc>
                <a:spcPct val="110000"/>
              </a:lnSpc>
              <a:buFont typeface="Arial" panose="020B0604020202020204" pitchFamily="34" charset="0"/>
              <a:buChar char="•"/>
            </a:pPr>
            <a:r>
              <a:rPr lang="en-GB" sz="2640" kern="1200" dirty="0">
                <a:solidFill>
                  <a:schemeClr val="tx1"/>
                </a:solidFill>
                <a:latin typeface="+mn-lt"/>
                <a:ea typeface="+mn-ea"/>
                <a:cs typeface="+mn-cs"/>
              </a:rPr>
              <a:t>Make sure to use “Weeks” not “Week” in axis labels </a:t>
            </a:r>
          </a:p>
        </p:txBody>
      </p:sp>
      <p:sp>
        <p:nvSpPr>
          <p:cNvPr id="3" name="Rectangle 2">
            <a:extLst>
              <a:ext uri="{FF2B5EF4-FFF2-40B4-BE49-F238E27FC236}">
                <a16:creationId xmlns:a16="http://schemas.microsoft.com/office/drawing/2014/main" id="{D7E13E94-4769-F8D7-BD29-D81535B9F49E}"/>
              </a:ext>
            </a:extLst>
          </p:cNvPr>
          <p:cNvSpPr/>
          <p:nvPr userDrawn="1"/>
        </p:nvSpPr>
        <p:spPr bwMode="auto">
          <a:xfrm>
            <a:off x="749301" y="2461411"/>
            <a:ext cx="27760610" cy="217915"/>
          </a:xfrm>
          <a:prstGeom prst="rect">
            <a:avLst/>
          </a:prstGeom>
          <a:solidFill>
            <a:srgbClr val="B1059D"/>
          </a:solidFill>
          <a:ln w="9525">
            <a:noFill/>
            <a:miter lim="800000"/>
            <a:headEnd/>
            <a:tailEnd/>
          </a:ln>
        </p:spPr>
        <p:txBody>
          <a:bodyPr wrap="none" lIns="81914" tIns="40956" rIns="81914" bIns="40956" rtlCol="0" anchor="ctr"/>
          <a:lstStyle/>
          <a:p>
            <a:pPr algn="ctr" defTabSz="914544" fontAlgn="base">
              <a:spcBef>
                <a:spcPct val="0"/>
              </a:spcBef>
              <a:spcAft>
                <a:spcPct val="0"/>
              </a:spcAft>
              <a:defRPr/>
            </a:pPr>
            <a:endParaRPr lang="en-US" sz="2182" kern="0" dirty="0">
              <a:solidFill>
                <a:srgbClr val="000000"/>
              </a:solidFill>
              <a:latin typeface="Times New Roman" pitchFamily="18" charset="0"/>
            </a:endParaRPr>
          </a:p>
        </p:txBody>
      </p:sp>
      <p:pic>
        <p:nvPicPr>
          <p:cNvPr id="6" name="Picture 5">
            <a:extLst>
              <a:ext uri="{FF2B5EF4-FFF2-40B4-BE49-F238E27FC236}">
                <a16:creationId xmlns:a16="http://schemas.microsoft.com/office/drawing/2014/main" id="{8F141D9A-6366-1022-5444-016282BBF659}"/>
              </a:ext>
            </a:extLst>
          </p:cNvPr>
          <p:cNvPicPr>
            <a:picLocks noChangeAspect="1"/>
          </p:cNvPicPr>
          <p:nvPr userDrawn="1"/>
        </p:nvPicPr>
        <p:blipFill>
          <a:blip r:embed="rId2"/>
          <a:stretch>
            <a:fillRect/>
          </a:stretch>
        </p:blipFill>
        <p:spPr>
          <a:xfrm>
            <a:off x="5659358" y="3934596"/>
            <a:ext cx="17942083" cy="8590008"/>
          </a:xfrm>
          <a:prstGeom prst="rect">
            <a:avLst/>
          </a:prstGeom>
        </p:spPr>
      </p:pic>
    </p:spTree>
    <p:extLst>
      <p:ext uri="{BB962C8B-B14F-4D97-AF65-F5344CB8AC3E}">
        <p14:creationId xmlns:p14="http://schemas.microsoft.com/office/powerpoint/2010/main" val="316365273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67E67E-1EBD-C5B0-405C-61C100100B33}"/>
              </a:ext>
            </a:extLst>
          </p:cNvPr>
          <p:cNvSpPr/>
          <p:nvPr userDrawn="1"/>
        </p:nvSpPr>
        <p:spPr bwMode="auto">
          <a:xfrm>
            <a:off x="8078325" y="1765"/>
            <a:ext cx="21184401" cy="8748520"/>
          </a:xfrm>
          <a:prstGeom prst="rect">
            <a:avLst/>
          </a:prstGeom>
          <a:solidFill>
            <a:srgbClr val="D9D9D9"/>
          </a:solidFill>
          <a:ln w="9525">
            <a:noFill/>
            <a:miter lim="800000"/>
            <a:headEnd/>
            <a:tailEnd/>
          </a:ln>
        </p:spPr>
        <p:txBody>
          <a:bodyPr wrap="none" lIns="80092" tIns="40046" rIns="80092" bIns="40046" rtlCol="0" anchor="ctr"/>
          <a:lstStyle/>
          <a:p>
            <a:pPr algn="ctr"/>
            <a:endParaRPr lang="en-US" sz="1667" dirty="0">
              <a:latin typeface="+mn-lt"/>
            </a:endParaRPr>
          </a:p>
        </p:txBody>
      </p:sp>
      <p:sp>
        <p:nvSpPr>
          <p:cNvPr id="5" name="Rectangle 4">
            <a:extLst>
              <a:ext uri="{FF2B5EF4-FFF2-40B4-BE49-F238E27FC236}">
                <a16:creationId xmlns:a16="http://schemas.microsoft.com/office/drawing/2014/main" id="{2D94C886-31A7-8C88-582D-1CC5079BA099}"/>
              </a:ext>
            </a:extLst>
          </p:cNvPr>
          <p:cNvSpPr/>
          <p:nvPr userDrawn="1"/>
        </p:nvSpPr>
        <p:spPr bwMode="auto">
          <a:xfrm>
            <a:off x="-1" y="-11152"/>
            <a:ext cx="8107797" cy="16459201"/>
          </a:xfrm>
          <a:prstGeom prst="rect">
            <a:avLst/>
          </a:prstGeom>
          <a:solidFill>
            <a:srgbClr val="566284"/>
          </a:solidFill>
          <a:ln w="9525">
            <a:noFill/>
            <a:miter lim="800000"/>
            <a:headEnd/>
            <a:tailEnd/>
          </a:ln>
        </p:spPr>
        <p:txBody>
          <a:bodyPr wrap="none" lIns="80092" tIns="40046" rIns="80092" bIns="40046" rtlCol="0" anchor="ctr"/>
          <a:lstStyle/>
          <a:p>
            <a:pPr algn="ctr"/>
            <a:endParaRPr lang="en-US" sz="2133" dirty="0"/>
          </a:p>
        </p:txBody>
      </p:sp>
      <p:sp>
        <p:nvSpPr>
          <p:cNvPr id="2" name="Title Placeholder 1"/>
          <p:cNvSpPr>
            <a:spLocks noGrp="1"/>
          </p:cNvSpPr>
          <p:nvPr>
            <p:ph type="title"/>
          </p:nvPr>
        </p:nvSpPr>
        <p:spPr>
          <a:xfrm>
            <a:off x="342900" y="860527"/>
            <a:ext cx="7330577" cy="1698927"/>
          </a:xfrm>
          <a:prstGeom prst="rect">
            <a:avLst/>
          </a:prstGeom>
        </p:spPr>
        <p:txBody>
          <a:bodyPr vert="horz" wrap="square" lIns="0" tIns="182880" rIns="0" bIns="182880" rtlCol="0" anchor="t">
            <a:spAutoFit/>
          </a:bodyPr>
          <a:lstStyle/>
          <a:p>
            <a:r>
              <a:rPr lang="en-US" dirty="0"/>
              <a:t>Click to edit Master title style</a:t>
            </a:r>
          </a:p>
        </p:txBody>
      </p:sp>
      <p:sp>
        <p:nvSpPr>
          <p:cNvPr id="3" name="Text Placeholder 2"/>
          <p:cNvSpPr>
            <a:spLocks noGrp="1"/>
          </p:cNvSpPr>
          <p:nvPr>
            <p:ph type="body" idx="1"/>
          </p:nvPr>
        </p:nvSpPr>
        <p:spPr>
          <a:xfrm>
            <a:off x="8321536" y="5694590"/>
            <a:ext cx="6004063" cy="2444259"/>
          </a:xfrm>
          <a:prstGeom prst="rect">
            <a:avLst/>
          </a:prstGeom>
          <a:solidFill>
            <a:schemeClr val="bg1"/>
          </a:solidFill>
          <a:effectLst>
            <a:outerShdw dist="139700" dir="2700000" algn="tl" rotWithShape="0">
              <a:prstClr val="black">
                <a:alpha val="40000"/>
              </a:prstClr>
            </a:outerShdw>
          </a:effectLst>
        </p:spPr>
        <p:txBody>
          <a:bodyPr vert="horz" wrap="square" lIns="274320" tIns="182880" rIns="274320" bIns="182880" rtlCol="0">
            <a:spAutoFit/>
          </a:bodyPr>
          <a:lstStyle/>
          <a:p>
            <a:pPr lvl="0"/>
            <a:r>
              <a:rPr lang="en-US" dirty="0"/>
              <a:t>Click to edit Master text styles</a:t>
            </a:r>
          </a:p>
          <a:p>
            <a:pPr lvl="1"/>
            <a:r>
              <a:rPr lang="en-US" dirty="0"/>
              <a:t>Subhead – set using Indent Level – 1 click</a:t>
            </a:r>
          </a:p>
          <a:p>
            <a:pPr lvl="2"/>
            <a:r>
              <a:rPr lang="en-US" dirty="0"/>
              <a:t>First level bullet – set using Indent Level – 2 clicks</a:t>
            </a:r>
          </a:p>
          <a:p>
            <a:pPr lvl="3"/>
            <a:r>
              <a:rPr lang="en-US" dirty="0"/>
              <a:t>Second level bullet – set using Indent Level – 3 clicks</a:t>
            </a:r>
          </a:p>
          <a:p>
            <a:pPr lvl="4"/>
            <a:r>
              <a:rPr lang="en-US" dirty="0"/>
              <a:t>Subhead that follows a bullet – set using Indent Level – 4 clicks</a:t>
            </a:r>
          </a:p>
          <a:p>
            <a:pPr lvl="5"/>
            <a:r>
              <a:rPr lang="en-US" sz="1000" dirty="0"/>
              <a:t>Footnote</a:t>
            </a:r>
            <a:endParaRPr lang="en-US" dirty="0"/>
          </a:p>
        </p:txBody>
      </p:sp>
      <p:sp>
        <p:nvSpPr>
          <p:cNvPr id="7" name="TextBox 6">
            <a:extLst>
              <a:ext uri="{FF2B5EF4-FFF2-40B4-BE49-F238E27FC236}">
                <a16:creationId xmlns:a16="http://schemas.microsoft.com/office/drawing/2014/main" id="{8FBA43DB-C45F-E1FE-1E13-E499EEC8A07A}"/>
              </a:ext>
            </a:extLst>
          </p:cNvPr>
          <p:cNvSpPr txBox="1"/>
          <p:nvPr userDrawn="1"/>
        </p:nvSpPr>
        <p:spPr>
          <a:xfrm>
            <a:off x="15661666" y="16036348"/>
            <a:ext cx="5695344"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chemeClr val="bg1"/>
                </a:solidFill>
                <a:effectLst/>
                <a:uLnTx/>
                <a:uFillTx/>
                <a:latin typeface="+mn-lt"/>
                <a:ea typeface="+mn-ea"/>
                <a:cs typeface="+mn-cs"/>
              </a:rPr>
              <a:t>Copyright ©2024 Eli Lilly and Company. All rights reserved.</a:t>
            </a:r>
            <a:endParaRPr kumimoji="0" lang="en-US" sz="14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a:extLst>
              <a:ext uri="{FF2B5EF4-FFF2-40B4-BE49-F238E27FC236}">
                <a16:creationId xmlns:a16="http://schemas.microsoft.com/office/drawing/2014/main" id="{DE966975-9F99-5430-A623-9F80B0DF9F46}"/>
              </a:ext>
            </a:extLst>
          </p:cNvPr>
          <p:cNvSpPr txBox="1"/>
          <p:nvPr userDrawn="1"/>
        </p:nvSpPr>
        <p:spPr>
          <a:xfrm>
            <a:off x="15769245" y="16036348"/>
            <a:ext cx="5695344" cy="292388"/>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IN" sz="1300" b="0" i="0" u="none" strike="noStrike" kern="1200" cap="none" spc="-10" normalizeH="0" noProof="0" dirty="0">
                <a:ln>
                  <a:noFill/>
                </a:ln>
                <a:solidFill>
                  <a:srgbClr val="000000"/>
                </a:solidFill>
                <a:effectLst/>
                <a:uLnTx/>
                <a:uFillTx/>
                <a:latin typeface="+mn-lt"/>
                <a:ea typeface="+mn-ea"/>
                <a:cs typeface="+mn-cs"/>
              </a:rPr>
              <a:t>Copyright ©2024 Eli Lilly and Company. All rights reserved.</a:t>
            </a:r>
            <a:endParaRPr kumimoji="0" lang="en-US" sz="1300" b="0" i="0" u="none" strike="noStrike" kern="1200" cap="none" spc="-10" normalizeH="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719573143"/>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2926227" rtl="0" eaLnBrk="1" latinLnBrk="0" hangingPunct="1">
        <a:lnSpc>
          <a:spcPct val="90000"/>
        </a:lnSpc>
        <a:spcBef>
          <a:spcPct val="0"/>
        </a:spcBef>
        <a:buNone/>
        <a:defRPr sz="4800" b="1" kern="1200">
          <a:solidFill>
            <a:schemeClr val="bg1"/>
          </a:solidFill>
          <a:latin typeface="+mj-lt"/>
          <a:ea typeface="+mj-ea"/>
          <a:cs typeface="+mj-cs"/>
        </a:defRPr>
      </a:lvl1pPr>
    </p:titleStyle>
    <p:bodyStyle>
      <a:lvl1pPr marL="0" indent="0" algn="l" defTabSz="2926227" rtl="0" eaLnBrk="1" latinLnBrk="0" hangingPunct="1">
        <a:lnSpc>
          <a:spcPct val="100000"/>
        </a:lnSpc>
        <a:spcBef>
          <a:spcPts val="2133"/>
        </a:spcBef>
        <a:buFont typeface="Arial" panose="020B0604020202020204" pitchFamily="34" charset="0"/>
        <a:buNone/>
        <a:defRPr sz="2100" b="1" kern="1200" cap="all"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6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p:bodyStyle>
    <p:otherStyle>
      <a:defPPr>
        <a:defRPr lang="en-US"/>
      </a:defPPr>
      <a:lvl1pPr marL="0" algn="l" defTabSz="2926227" rtl="0" eaLnBrk="1" latinLnBrk="0" hangingPunct="1">
        <a:defRPr sz="5762" kern="1200">
          <a:solidFill>
            <a:schemeClr val="tx1"/>
          </a:solidFill>
          <a:latin typeface="+mn-lt"/>
          <a:ea typeface="+mn-ea"/>
          <a:cs typeface="+mn-cs"/>
        </a:defRPr>
      </a:lvl1pPr>
      <a:lvl2pPr marL="1463115" algn="l" defTabSz="2926227" rtl="0" eaLnBrk="1" latinLnBrk="0" hangingPunct="1">
        <a:defRPr sz="5762" kern="1200">
          <a:solidFill>
            <a:schemeClr val="tx1"/>
          </a:solidFill>
          <a:latin typeface="+mn-lt"/>
          <a:ea typeface="+mn-ea"/>
          <a:cs typeface="+mn-cs"/>
        </a:defRPr>
      </a:lvl2pPr>
      <a:lvl3pPr marL="2926227" algn="l" defTabSz="2926227" rtl="0" eaLnBrk="1" latinLnBrk="0" hangingPunct="1">
        <a:defRPr sz="5762" kern="1200">
          <a:solidFill>
            <a:schemeClr val="tx1"/>
          </a:solidFill>
          <a:latin typeface="+mn-lt"/>
          <a:ea typeface="+mn-ea"/>
          <a:cs typeface="+mn-cs"/>
        </a:defRPr>
      </a:lvl3pPr>
      <a:lvl4pPr marL="4389338" algn="l" defTabSz="2926227" rtl="0" eaLnBrk="1" latinLnBrk="0" hangingPunct="1">
        <a:defRPr sz="5762" kern="1200">
          <a:solidFill>
            <a:schemeClr val="tx1"/>
          </a:solidFill>
          <a:latin typeface="+mn-lt"/>
          <a:ea typeface="+mn-ea"/>
          <a:cs typeface="+mn-cs"/>
        </a:defRPr>
      </a:lvl4pPr>
      <a:lvl5pPr marL="5852452" algn="l" defTabSz="2926227" rtl="0" eaLnBrk="1" latinLnBrk="0" hangingPunct="1">
        <a:defRPr sz="5762" kern="1200">
          <a:solidFill>
            <a:schemeClr val="tx1"/>
          </a:solidFill>
          <a:latin typeface="+mn-lt"/>
          <a:ea typeface="+mn-ea"/>
          <a:cs typeface="+mn-cs"/>
        </a:defRPr>
      </a:lvl5pPr>
      <a:lvl6pPr marL="7315567" algn="l" defTabSz="2926227" rtl="0" eaLnBrk="1" latinLnBrk="0" hangingPunct="1">
        <a:defRPr sz="5762" kern="1200">
          <a:solidFill>
            <a:schemeClr val="tx1"/>
          </a:solidFill>
          <a:latin typeface="+mn-lt"/>
          <a:ea typeface="+mn-ea"/>
          <a:cs typeface="+mn-cs"/>
        </a:defRPr>
      </a:lvl6pPr>
      <a:lvl7pPr marL="8778680" algn="l" defTabSz="2926227" rtl="0" eaLnBrk="1" latinLnBrk="0" hangingPunct="1">
        <a:defRPr sz="5762" kern="1200">
          <a:solidFill>
            <a:schemeClr val="tx1"/>
          </a:solidFill>
          <a:latin typeface="+mn-lt"/>
          <a:ea typeface="+mn-ea"/>
          <a:cs typeface="+mn-cs"/>
        </a:defRPr>
      </a:lvl7pPr>
      <a:lvl8pPr marL="10241794" algn="l" defTabSz="2926227" rtl="0" eaLnBrk="1" latinLnBrk="0" hangingPunct="1">
        <a:defRPr sz="5762" kern="1200">
          <a:solidFill>
            <a:schemeClr val="tx1"/>
          </a:solidFill>
          <a:latin typeface="+mn-lt"/>
          <a:ea typeface="+mn-ea"/>
          <a:cs typeface="+mn-cs"/>
        </a:defRPr>
      </a:lvl8pPr>
      <a:lvl9pPr marL="11704904" algn="l" defTabSz="2926227" rtl="0" eaLnBrk="1" latinLnBrk="0" hangingPunct="1">
        <a:defRPr sz="5762"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18432" userDrawn="1">
          <p15:clr>
            <a:srgbClr val="F26B43"/>
          </p15:clr>
        </p15:guide>
        <p15:guide id="3" pos="216" userDrawn="1">
          <p15:clr>
            <a:srgbClr val="F26B43"/>
          </p15:clr>
        </p15:guide>
        <p15:guide id="4" pos="18288" userDrawn="1">
          <p15:clr>
            <a:srgbClr val="F26B43"/>
          </p15:clr>
        </p15:guide>
        <p15:guide id="5" orient="horz" userDrawn="1">
          <p15:clr>
            <a:srgbClr val="F26B43"/>
          </p15:clr>
        </p15:guide>
        <p15:guide id="6" orient="horz" pos="10368" userDrawn="1">
          <p15:clr>
            <a:srgbClr val="F26B43"/>
          </p15:clr>
        </p15:guide>
        <p15:guide id="7" orient="horz" pos="86" userDrawn="1">
          <p15:clr>
            <a:srgbClr val="F26B43"/>
          </p15:clr>
        </p15:guide>
        <p15:guide id="8" orient="horz" pos="10238" userDrawn="1">
          <p15:clr>
            <a:srgbClr val="F26B43"/>
          </p15:clr>
        </p15:guide>
        <p15:guide id="9" orient="horz" pos="10037" userDrawn="1">
          <p15:clr>
            <a:srgbClr val="F26B43"/>
          </p15:clr>
        </p15:guide>
        <p15:guide id="10" pos="18195" userDrawn="1">
          <p15:clr>
            <a:srgbClr val="F26B43"/>
          </p15:clr>
        </p15:guide>
        <p15:guide id="11" pos="531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8D95B7-8BEE-7321-8CC3-285992D59542}"/>
              </a:ext>
            </a:extLst>
          </p:cNvPr>
          <p:cNvSpPr>
            <a:spLocks noGrp="1"/>
          </p:cNvSpPr>
          <p:nvPr>
            <p:ph type="title"/>
          </p:nvPr>
        </p:nvSpPr>
        <p:spPr>
          <a:xfrm>
            <a:off x="760414" y="1305763"/>
            <a:ext cx="27749501" cy="956544"/>
          </a:xfrm>
          <a:prstGeom prst="rect">
            <a:avLst/>
          </a:prstGeom>
        </p:spPr>
        <p:txBody>
          <a:bodyPr vert="horz" lIns="0" tIns="45720" rIns="0" bIns="45720" rtlCol="0" anchor="b">
            <a:sp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37DBF6C-5FDC-D3C6-2D87-F719639B75B0}"/>
              </a:ext>
            </a:extLst>
          </p:cNvPr>
          <p:cNvSpPr>
            <a:spLocks noGrp="1"/>
          </p:cNvSpPr>
          <p:nvPr>
            <p:ph type="body" idx="1"/>
          </p:nvPr>
        </p:nvSpPr>
        <p:spPr>
          <a:xfrm>
            <a:off x="760414" y="3358896"/>
            <a:ext cx="27749501" cy="1044321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6">
            <a:extLst>
              <a:ext uri="{FF2B5EF4-FFF2-40B4-BE49-F238E27FC236}">
                <a16:creationId xmlns:a16="http://schemas.microsoft.com/office/drawing/2014/main" id="{EAA7D715-6012-0102-80FF-AEB0D2B19E83}"/>
              </a:ext>
            </a:extLst>
          </p:cNvPr>
          <p:cNvSpPr/>
          <p:nvPr userDrawn="1"/>
        </p:nvSpPr>
        <p:spPr>
          <a:xfrm>
            <a:off x="20260679" y="16025778"/>
            <a:ext cx="9000122" cy="313932"/>
          </a:xfrm>
          <a:prstGeom prst="rect">
            <a:avLst/>
          </a:prstGeom>
        </p:spPr>
        <p:txBody>
          <a:bodyPr wrap="square" rIns="131674">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defTabSz="2194627" fontAlgn="base">
              <a:spcBef>
                <a:spcPct val="0"/>
              </a:spcBef>
              <a:spcAft>
                <a:spcPct val="0"/>
              </a:spcAft>
              <a:defRPr/>
            </a:pPr>
            <a:r>
              <a:rPr lang="en-US" sz="1440" dirty="0">
                <a:solidFill>
                  <a:srgbClr val="9D9D9D"/>
                </a:solidFill>
                <a:latin typeface="Arial" charset="0"/>
              </a:rPr>
              <a:t>Copyright © 2024 Eli Lilly and Company. All rights reserved.</a:t>
            </a:r>
            <a:endParaRPr lang="en-AU" sz="1440" dirty="0">
              <a:solidFill>
                <a:srgbClr val="9D9D9D"/>
              </a:solidFill>
              <a:latin typeface="Arial" charset="0"/>
            </a:endParaRPr>
          </a:p>
        </p:txBody>
      </p:sp>
      <p:sp>
        <p:nvSpPr>
          <p:cNvPr id="5" name="Rectangle 4">
            <a:extLst>
              <a:ext uri="{FF2B5EF4-FFF2-40B4-BE49-F238E27FC236}">
                <a16:creationId xmlns:a16="http://schemas.microsoft.com/office/drawing/2014/main" id="{9E473E51-AEF6-6B50-5405-D26093064CD4}"/>
              </a:ext>
            </a:extLst>
          </p:cNvPr>
          <p:cNvSpPr/>
          <p:nvPr userDrawn="1"/>
        </p:nvSpPr>
        <p:spPr bwMode="auto">
          <a:xfrm>
            <a:off x="750884" y="2194781"/>
            <a:ext cx="27759348" cy="457205"/>
          </a:xfrm>
          <a:prstGeom prst="rect">
            <a:avLst/>
          </a:prstGeom>
          <a:solidFill>
            <a:srgbClr val="566284"/>
          </a:solidFill>
          <a:ln w="9525">
            <a:noFill/>
            <a:miter lim="800000"/>
            <a:headEnd/>
            <a:tailEnd/>
          </a:ln>
        </p:spPr>
        <p:txBody>
          <a:bodyPr wrap="none" lIns="81914" tIns="40956" rIns="81914" bIns="40956" rtlCol="0" anchor="ctr"/>
          <a:lstStyle/>
          <a:p>
            <a:pPr algn="ctr" defTabSz="914544" fontAlgn="base">
              <a:lnSpc>
                <a:spcPct val="90000"/>
              </a:lnSpc>
              <a:spcBef>
                <a:spcPct val="0"/>
              </a:spcBef>
              <a:spcAft>
                <a:spcPct val="0"/>
              </a:spcAft>
              <a:defRPr/>
            </a:pPr>
            <a:endParaRPr lang="en-US" sz="3600" b="1" dirty="0">
              <a:solidFill>
                <a:srgbClr val="FFFFFF"/>
              </a:solidFill>
              <a:latin typeface="Times New Roman" pitchFamily="18" charset="0"/>
            </a:endParaRPr>
          </a:p>
        </p:txBody>
      </p:sp>
    </p:spTree>
    <p:extLst>
      <p:ext uri="{BB962C8B-B14F-4D97-AF65-F5344CB8AC3E}">
        <p14:creationId xmlns:p14="http://schemas.microsoft.com/office/powerpoint/2010/main" val="15324101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Lst>
  <p:txStyles>
    <p:titleStyle>
      <a:lvl1pPr algn="l" defTabSz="2194735" rtl="0" eaLnBrk="1" latinLnBrk="0" hangingPunct="1">
        <a:lnSpc>
          <a:spcPct val="90000"/>
        </a:lnSpc>
        <a:spcBef>
          <a:spcPct val="0"/>
        </a:spcBef>
        <a:buNone/>
        <a:defRPr sz="6240" b="1" kern="1200" cap="all" baseline="0">
          <a:solidFill>
            <a:schemeClr val="tx1"/>
          </a:solidFill>
          <a:latin typeface="+mj-lt"/>
          <a:ea typeface="+mj-ea"/>
          <a:cs typeface="+mj-cs"/>
        </a:defRPr>
      </a:lvl1pPr>
    </p:titleStyle>
    <p:bodyStyle>
      <a:lvl1pPr marL="0" indent="0" algn="l" defTabSz="2194735" rtl="0" eaLnBrk="1" latinLnBrk="0" hangingPunct="1">
        <a:lnSpc>
          <a:spcPct val="100000"/>
        </a:lnSpc>
        <a:spcBef>
          <a:spcPts val="2400"/>
        </a:spcBef>
        <a:buFont typeface="Arial" panose="020B0604020202020204" pitchFamily="34" charset="0"/>
        <a:buNone/>
        <a:defRPr sz="6000" b="1" kern="1200">
          <a:solidFill>
            <a:schemeClr val="tx1"/>
          </a:solidFill>
          <a:latin typeface="+mn-lt"/>
          <a:ea typeface="+mn-ea"/>
          <a:cs typeface="+mn-cs"/>
        </a:defRPr>
      </a:lvl1pPr>
      <a:lvl2pPr marL="740724" indent="-740724" algn="l" defTabSz="2194735" rtl="0" eaLnBrk="1" latinLnBrk="0" hangingPunct="1">
        <a:lnSpc>
          <a:spcPct val="100000"/>
        </a:lnSpc>
        <a:spcBef>
          <a:spcPts val="1200"/>
        </a:spcBef>
        <a:buClr>
          <a:schemeClr val="bg2"/>
        </a:buClr>
        <a:buFont typeface="Arial" panose="020B0604020202020204" pitchFamily="34" charset="0"/>
        <a:buChar char="■"/>
        <a:defRPr sz="4800" kern="1200">
          <a:solidFill>
            <a:schemeClr val="tx1"/>
          </a:solidFill>
          <a:latin typeface="+mn-lt"/>
          <a:ea typeface="+mn-ea"/>
          <a:cs typeface="+mn-cs"/>
        </a:defRPr>
      </a:lvl2pPr>
      <a:lvl3pPr marL="1536314" indent="-667565" algn="l" defTabSz="2194735" rtl="0" eaLnBrk="1" latinLnBrk="0" hangingPunct="1">
        <a:lnSpc>
          <a:spcPct val="100000"/>
        </a:lnSpc>
        <a:spcBef>
          <a:spcPts val="1200"/>
        </a:spcBef>
        <a:buClr>
          <a:schemeClr val="bg2"/>
        </a:buClr>
        <a:buFont typeface="Arial" panose="020B0604020202020204" pitchFamily="34" charset="0"/>
        <a:buChar char="‒"/>
        <a:defRPr sz="4800" kern="1200">
          <a:solidFill>
            <a:schemeClr val="tx1"/>
          </a:solidFill>
          <a:latin typeface="+mn-lt"/>
          <a:ea typeface="+mn-ea"/>
          <a:cs typeface="+mn-cs"/>
        </a:defRPr>
      </a:lvl3pPr>
      <a:lvl4pPr marL="2222170" indent="-566974" algn="l" defTabSz="2194735" rtl="0" eaLnBrk="1" latinLnBrk="0" hangingPunct="1">
        <a:lnSpc>
          <a:spcPct val="100000"/>
        </a:lnSpc>
        <a:spcBef>
          <a:spcPts val="1200"/>
        </a:spcBef>
        <a:buClr>
          <a:schemeClr val="bg2"/>
        </a:buClr>
        <a:buFont typeface="Arial" panose="020B0604020202020204" pitchFamily="34" charset="0"/>
        <a:buChar char="•"/>
        <a:defRPr sz="4800" kern="1200">
          <a:solidFill>
            <a:schemeClr val="tx1"/>
          </a:solidFill>
          <a:latin typeface="+mn-lt"/>
          <a:ea typeface="+mn-ea"/>
          <a:cs typeface="+mn-cs"/>
        </a:defRPr>
      </a:lvl4pPr>
      <a:lvl5pPr marL="2972038" indent="-621842" algn="l" defTabSz="2194735" rtl="0" eaLnBrk="1" latinLnBrk="0" hangingPunct="1">
        <a:lnSpc>
          <a:spcPct val="100000"/>
        </a:lnSpc>
        <a:spcBef>
          <a:spcPts val="1200"/>
        </a:spcBef>
        <a:buClr>
          <a:schemeClr val="bg2"/>
        </a:buClr>
        <a:buFont typeface="Arial" panose="020B0604020202020204" pitchFamily="34" charset="0"/>
        <a:buChar char="○"/>
        <a:defRPr sz="4800" kern="1200">
          <a:solidFill>
            <a:schemeClr val="tx1"/>
          </a:solidFill>
          <a:latin typeface="+mn-lt"/>
          <a:ea typeface="+mn-ea"/>
          <a:cs typeface="+mn-cs"/>
        </a:defRPr>
      </a:lvl5pPr>
      <a:lvl6pPr marL="6035522" indent="-548683" algn="l" defTabSz="2194735"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891" indent="-548683" algn="l" defTabSz="2194735"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30258" indent="-548683" algn="l" defTabSz="2194735"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7626" indent="-548683" algn="l" defTabSz="2194735"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735" rtl="0" eaLnBrk="1" latinLnBrk="0" hangingPunct="1">
        <a:defRPr sz="4320" kern="1200">
          <a:solidFill>
            <a:schemeClr val="tx1"/>
          </a:solidFill>
          <a:latin typeface="+mn-lt"/>
          <a:ea typeface="+mn-ea"/>
          <a:cs typeface="+mn-cs"/>
        </a:defRPr>
      </a:lvl1pPr>
      <a:lvl2pPr marL="1097369" algn="l" defTabSz="2194735" rtl="0" eaLnBrk="1" latinLnBrk="0" hangingPunct="1">
        <a:defRPr sz="4320" kern="1200">
          <a:solidFill>
            <a:schemeClr val="tx1"/>
          </a:solidFill>
          <a:latin typeface="+mn-lt"/>
          <a:ea typeface="+mn-ea"/>
          <a:cs typeface="+mn-cs"/>
        </a:defRPr>
      </a:lvl2pPr>
      <a:lvl3pPr marL="2194735" algn="l" defTabSz="2194735" rtl="0" eaLnBrk="1" latinLnBrk="0" hangingPunct="1">
        <a:defRPr sz="4320" kern="1200">
          <a:solidFill>
            <a:schemeClr val="tx1"/>
          </a:solidFill>
          <a:latin typeface="+mn-lt"/>
          <a:ea typeface="+mn-ea"/>
          <a:cs typeface="+mn-cs"/>
        </a:defRPr>
      </a:lvl3pPr>
      <a:lvl4pPr marL="3292104" algn="l" defTabSz="2194735" rtl="0" eaLnBrk="1" latinLnBrk="0" hangingPunct="1">
        <a:defRPr sz="4320" kern="1200">
          <a:solidFill>
            <a:schemeClr val="tx1"/>
          </a:solidFill>
          <a:latin typeface="+mn-lt"/>
          <a:ea typeface="+mn-ea"/>
          <a:cs typeface="+mn-cs"/>
        </a:defRPr>
      </a:lvl4pPr>
      <a:lvl5pPr marL="4389470" algn="l" defTabSz="2194735" rtl="0" eaLnBrk="1" latinLnBrk="0" hangingPunct="1">
        <a:defRPr sz="4320" kern="1200">
          <a:solidFill>
            <a:schemeClr val="tx1"/>
          </a:solidFill>
          <a:latin typeface="+mn-lt"/>
          <a:ea typeface="+mn-ea"/>
          <a:cs typeface="+mn-cs"/>
        </a:defRPr>
      </a:lvl5pPr>
      <a:lvl6pPr marL="5486839" algn="l" defTabSz="2194735" rtl="0" eaLnBrk="1" latinLnBrk="0" hangingPunct="1">
        <a:defRPr sz="4320" kern="1200">
          <a:solidFill>
            <a:schemeClr val="tx1"/>
          </a:solidFill>
          <a:latin typeface="+mn-lt"/>
          <a:ea typeface="+mn-ea"/>
          <a:cs typeface="+mn-cs"/>
        </a:defRPr>
      </a:lvl6pPr>
      <a:lvl7pPr marL="6584206" algn="l" defTabSz="2194735" rtl="0" eaLnBrk="1" latinLnBrk="0" hangingPunct="1">
        <a:defRPr sz="4320" kern="1200">
          <a:solidFill>
            <a:schemeClr val="tx1"/>
          </a:solidFill>
          <a:latin typeface="+mn-lt"/>
          <a:ea typeface="+mn-ea"/>
          <a:cs typeface="+mn-cs"/>
        </a:defRPr>
      </a:lvl7pPr>
      <a:lvl8pPr marL="7681574" algn="l" defTabSz="2194735" rtl="0" eaLnBrk="1" latinLnBrk="0" hangingPunct="1">
        <a:defRPr sz="4320" kern="1200">
          <a:solidFill>
            <a:schemeClr val="tx1"/>
          </a:solidFill>
          <a:latin typeface="+mn-lt"/>
          <a:ea typeface="+mn-ea"/>
          <a:cs typeface="+mn-cs"/>
        </a:defRPr>
      </a:lvl8pPr>
      <a:lvl9pPr marL="8778943" algn="l" defTabSz="2194735" rtl="0" eaLnBrk="1" latinLnBrk="0" hangingPunct="1">
        <a:defRPr sz="432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197">
          <p15:clr>
            <a:srgbClr val="F26B43"/>
          </p15:clr>
        </p15:guide>
        <p15:guide id="4" pos="7483">
          <p15:clr>
            <a:srgbClr val="F26B43"/>
          </p15:clr>
        </p15:guide>
        <p15:guide id="5" orient="horz">
          <p15:clr>
            <a:srgbClr val="F26B43"/>
          </p15:clr>
        </p15:guide>
        <p15:guide id="6" orient="horz" pos="432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5" name="Table 164">
            <a:extLst>
              <a:ext uri="{FF2B5EF4-FFF2-40B4-BE49-F238E27FC236}">
                <a16:creationId xmlns:a16="http://schemas.microsoft.com/office/drawing/2014/main" id="{453FE08E-F30C-D69C-EF30-8593E92D4569}"/>
              </a:ext>
            </a:extLst>
          </p:cNvPr>
          <p:cNvGraphicFramePr>
            <a:graphicFrameLocks noGrp="1"/>
          </p:cNvGraphicFramePr>
          <p:nvPr>
            <p:extLst>
              <p:ext uri="{D42A27DB-BD31-4B8C-83A1-F6EECF244321}">
                <p14:modId xmlns:p14="http://schemas.microsoft.com/office/powerpoint/2010/main" val="1511294582"/>
              </p:ext>
            </p:extLst>
          </p:nvPr>
        </p:nvGraphicFramePr>
        <p:xfrm>
          <a:off x="20891251" y="8995009"/>
          <a:ext cx="4346891" cy="6327265"/>
        </p:xfrm>
        <a:graphic>
          <a:graphicData uri="http://schemas.openxmlformats.org/drawingml/2006/table">
            <a:tbl>
              <a:tblPr/>
              <a:tblGrid>
                <a:gridCol w="2921681">
                  <a:extLst>
                    <a:ext uri="{9D8B030D-6E8A-4147-A177-3AD203B41FA5}">
                      <a16:colId xmlns:a16="http://schemas.microsoft.com/office/drawing/2014/main" val="1064837023"/>
                    </a:ext>
                  </a:extLst>
                </a:gridCol>
                <a:gridCol w="1425210">
                  <a:extLst>
                    <a:ext uri="{9D8B030D-6E8A-4147-A177-3AD203B41FA5}">
                      <a16:colId xmlns:a16="http://schemas.microsoft.com/office/drawing/2014/main" val="3666203918"/>
                    </a:ext>
                  </a:extLst>
                </a:gridCol>
              </a:tblGrid>
              <a:tr h="425890">
                <a:tc gridSpan="2">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en-GB" sz="1600" b="1" dirty="0">
                        <a:latin typeface="+mn-lt"/>
                        <a:cs typeface="Arial"/>
                      </a:endParaRPr>
                    </a:p>
                  </a:txBody>
                  <a:tcPr marL="0" marR="0" marT="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600" b="1" i="0" u="none" strike="noStrike">
                        <a:solidFill>
                          <a:schemeClr val="bg1"/>
                        </a:solidFill>
                        <a:effectLst/>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C0097"/>
                    </a:solidFill>
                  </a:tcPr>
                </a:tc>
                <a:extLst>
                  <a:ext uri="{0D108BD9-81ED-4DB2-BD59-A6C34878D82A}">
                    <a16:rowId xmlns:a16="http://schemas.microsoft.com/office/drawing/2014/main" val="3611485207"/>
                  </a:ext>
                </a:extLst>
              </a:tr>
              <a:tr h="42299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108000" algn="l" fontAlgn="ctr">
                        <a:lnSpc>
                          <a:spcPct val="97000"/>
                        </a:lnSpc>
                      </a:pPr>
                      <a:endParaRPr lang="en-US" sz="1100" b="1" i="0" u="none" strike="noStrike" dirty="0">
                        <a:solidFill>
                          <a:srgbClr val="000000"/>
                        </a:solidFill>
                        <a:effectLst/>
                        <a:latin typeface="Arial" panose="020B0604020202020204" pitchFamily="34" charset="0"/>
                        <a:cs typeface="Arial" panose="020B0604020202020204" pitchFamily="34" charset="0"/>
                      </a:endParaRPr>
                    </a:p>
                  </a:txBody>
                  <a:tcPr marR="18288" marT="27432" marB="2743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1" u="none" strike="noStrike" dirty="0">
                          <a:solidFill>
                            <a:schemeClr val="bg1"/>
                          </a:solidFill>
                          <a:effectLst/>
                          <a:latin typeface="Arial" panose="020B0604020202020204" pitchFamily="34" charset="0"/>
                          <a:cs typeface="Arial" panose="020B0604020202020204" pitchFamily="34" charset="0"/>
                        </a:rPr>
                        <a:t>LEBRI 250 mg Q2W</a:t>
                      </a:r>
                    </a:p>
                    <a:p>
                      <a:pPr algn="ctr" fontAlgn="ctr">
                        <a:lnSpc>
                          <a:spcPct val="97000"/>
                        </a:lnSpc>
                      </a:pPr>
                      <a:r>
                        <a:rPr lang="en-US" sz="1100" b="1" i="0" u="none" strike="noStrike" dirty="0">
                          <a:solidFill>
                            <a:schemeClr val="bg1"/>
                          </a:solidFill>
                          <a:effectLst/>
                          <a:latin typeface="Arial" panose="020B0604020202020204" pitchFamily="34" charset="0"/>
                          <a:cs typeface="Arial" panose="020B0604020202020204" pitchFamily="34" charset="0"/>
                        </a:rPr>
                        <a:t>(N=90)</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1059D"/>
                    </a:solidFill>
                  </a:tcPr>
                </a:tc>
                <a:extLst>
                  <a:ext uri="{0D108BD9-81ED-4DB2-BD59-A6C34878D82A}">
                    <a16:rowId xmlns:a16="http://schemas.microsoft.com/office/drawing/2014/main" val="567022074"/>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l" fontAlgn="ctr">
                        <a:lnSpc>
                          <a:spcPct val="97000"/>
                        </a:lnSpc>
                      </a:pPr>
                      <a:r>
                        <a:rPr lang="en-US" sz="1100" b="1" i="0" u="none" strike="noStrike" dirty="0">
                          <a:solidFill>
                            <a:srgbClr val="000000"/>
                          </a:solidFill>
                          <a:effectLst/>
                          <a:latin typeface="Arial" panose="020B0604020202020204" pitchFamily="34" charset="0"/>
                          <a:cs typeface="Arial" panose="020B0604020202020204" pitchFamily="34" charset="0"/>
                        </a:rPr>
                        <a:t>TEAE</a:t>
                      </a:r>
                      <a:r>
                        <a:rPr lang="en-US" sz="1100" b="1" i="0" u="none" strike="noStrike" baseline="30000" dirty="0">
                          <a:solidFill>
                            <a:srgbClr val="000000"/>
                          </a:solidFill>
                          <a:effectLst/>
                          <a:latin typeface="Arial" panose="020B0604020202020204" pitchFamily="34" charset="0"/>
                          <a:cs typeface="Arial" panose="020B0604020202020204" pitchFamily="34" charset="0"/>
                        </a:rPr>
                        <a:t>a</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0" i="0" u="none" strike="noStrike" dirty="0">
                          <a:solidFill>
                            <a:srgbClr val="000000"/>
                          </a:solidFill>
                          <a:effectLst/>
                          <a:latin typeface="Arial" panose="020B0604020202020204" pitchFamily="34" charset="0"/>
                          <a:cs typeface="Arial" panose="020B0604020202020204" pitchFamily="34" charset="0"/>
                        </a:rPr>
                        <a:t>21 (23.3)</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199189399"/>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lvl="0" indent="0" algn="l" defTabSz="2194560" rtl="0" eaLnBrk="1" fontAlgn="ctr" latinLnBrk="0" hangingPunct="1">
                        <a:lnSpc>
                          <a:spcPct val="97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Mild</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0" i="0" u="none" strike="noStrike" dirty="0">
                          <a:solidFill>
                            <a:srgbClr val="000000"/>
                          </a:solidFill>
                          <a:effectLst/>
                          <a:latin typeface="Arial" panose="020B0604020202020204" pitchFamily="34" charset="0"/>
                          <a:cs typeface="Arial" panose="020B0604020202020204" pitchFamily="34" charset="0"/>
                        </a:rPr>
                        <a:t>11 (12.2)</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0138829"/>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lvl="0" indent="0" algn="l" defTabSz="2194560" rtl="0" eaLnBrk="1" fontAlgn="ctr" latinLnBrk="0" hangingPunct="1">
                        <a:lnSpc>
                          <a:spcPct val="97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Moderate</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0" i="0" u="none" strike="noStrike" dirty="0">
                          <a:solidFill>
                            <a:srgbClr val="000000"/>
                          </a:solidFill>
                          <a:effectLst/>
                          <a:latin typeface="Arial" panose="020B0604020202020204" pitchFamily="34" charset="0"/>
                          <a:cs typeface="Arial" panose="020B0604020202020204" pitchFamily="34" charset="0"/>
                        </a:rPr>
                        <a:t>9 (10.0)</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3438841619"/>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lvl="0" indent="0" algn="l" defTabSz="2194560" rtl="0" eaLnBrk="1" fontAlgn="ctr" latinLnBrk="0" hangingPunct="1">
                        <a:lnSpc>
                          <a:spcPct val="97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Severe</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0" i="0" u="none" strike="noStrike" dirty="0">
                          <a:solidFill>
                            <a:srgbClr val="000000"/>
                          </a:solidFill>
                          <a:effectLst/>
                          <a:latin typeface="Arial" panose="020B0604020202020204" pitchFamily="34" charset="0"/>
                          <a:cs typeface="Arial" panose="020B0604020202020204" pitchFamily="34" charset="0"/>
                        </a:rPr>
                        <a:t>1 (1.1)</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3478585"/>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l" defTabSz="2194560" rtl="0" eaLnBrk="1" fontAlgn="ctr" latinLnBrk="0" hangingPunct="1">
                        <a:lnSpc>
                          <a:spcPct val="97000"/>
                        </a:lnSpc>
                        <a:spcBef>
                          <a:spcPts val="0"/>
                        </a:spcBef>
                        <a:spcAft>
                          <a:spcPts val="0"/>
                        </a:spcAft>
                        <a:buClrTx/>
                        <a:buSzTx/>
                        <a:buFontTx/>
                        <a:buNone/>
                        <a:tabLst/>
                        <a:defRPr/>
                      </a:pPr>
                      <a:r>
                        <a:rPr lang="en-US" sz="1100" b="1" i="0" u="none" strike="noStrike" dirty="0">
                          <a:solidFill>
                            <a:schemeClr val="tx1"/>
                          </a:solidFill>
                          <a:effectLst/>
                          <a:latin typeface="Arial" panose="020B0604020202020204" pitchFamily="34" charset="0"/>
                          <a:cs typeface="Arial" panose="020B0604020202020204" pitchFamily="34" charset="0"/>
                        </a:rPr>
                        <a:t>SAE</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914400" rtl="0" eaLnBrk="1" fontAlgn="ctr" latinLnBrk="0" hangingPunct="1">
                        <a:lnSpc>
                          <a:spcPct val="97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0</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939870474"/>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l" defTabSz="2194560" rtl="0" eaLnBrk="1" fontAlgn="ctr" latinLnBrk="0" hangingPunct="1">
                        <a:lnSpc>
                          <a:spcPct val="97000"/>
                        </a:lnSpc>
                        <a:spcBef>
                          <a:spcPts val="0"/>
                        </a:spcBef>
                        <a:spcAft>
                          <a:spcPts val="0"/>
                        </a:spcAft>
                        <a:buClrTx/>
                        <a:buSzTx/>
                        <a:buFontTx/>
                        <a:buNone/>
                        <a:tabLst/>
                        <a:defRPr/>
                      </a:pPr>
                      <a:r>
                        <a:rPr lang="en-US" sz="1100" b="1" i="0" u="none" strike="noStrike" kern="1200" dirty="0">
                          <a:solidFill>
                            <a:schemeClr val="tx1"/>
                          </a:solidFill>
                          <a:effectLst/>
                          <a:latin typeface="Arial" panose="020B0604020202020204" pitchFamily="34" charset="0"/>
                          <a:ea typeface="+mn-ea"/>
                          <a:cs typeface="Arial" panose="020B0604020202020204" pitchFamily="34" charset="0"/>
                        </a:rPr>
                        <a:t>Death</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0" i="0" u="none" strike="noStrike" dirty="0">
                          <a:solidFill>
                            <a:schemeClr val="tx1"/>
                          </a:solidFill>
                          <a:effectLst/>
                          <a:latin typeface="Arial" panose="020B0604020202020204" pitchFamily="34" charset="0"/>
                          <a:cs typeface="Arial" panose="020B0604020202020204" pitchFamily="34" charset="0"/>
                        </a:rPr>
                        <a:t>0</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4171176"/>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l" defTabSz="2194560" rtl="0" eaLnBrk="1" fontAlgn="ctr" latinLnBrk="0" hangingPunct="1">
                        <a:lnSpc>
                          <a:spcPct val="97000"/>
                        </a:lnSpc>
                        <a:spcBef>
                          <a:spcPts val="0"/>
                        </a:spcBef>
                        <a:spcAft>
                          <a:spcPts val="0"/>
                        </a:spcAft>
                        <a:buClrTx/>
                        <a:buSzTx/>
                        <a:buFontTx/>
                        <a:buNone/>
                        <a:tabLst/>
                        <a:defRPr/>
                      </a:pPr>
                      <a:r>
                        <a:rPr lang="en-GB" sz="1100" b="1" i="0" u="none" strike="noStrike" kern="1200" dirty="0">
                          <a:solidFill>
                            <a:schemeClr val="tx1"/>
                          </a:solidFill>
                          <a:effectLst/>
                          <a:latin typeface="Arial" panose="020B0604020202020204" pitchFamily="34" charset="0"/>
                          <a:ea typeface="+mn-ea"/>
                          <a:cs typeface="Arial" panose="020B0604020202020204" pitchFamily="34" charset="0"/>
                        </a:rPr>
                        <a:t>TEAE related to study treatment</a:t>
                      </a:r>
                      <a:r>
                        <a:rPr lang="en-GB" sz="1100" b="1" i="0" u="none" strike="noStrike" kern="1200" baseline="30000" dirty="0">
                          <a:solidFill>
                            <a:schemeClr val="tx1"/>
                          </a:solidFill>
                          <a:effectLst/>
                          <a:latin typeface="Arial" panose="020B0604020202020204" pitchFamily="34" charset="0"/>
                          <a:ea typeface="+mn-ea"/>
                          <a:cs typeface="Arial" panose="020B0604020202020204" pitchFamily="34" charset="0"/>
                        </a:rPr>
                        <a:t>b</a:t>
                      </a:r>
                      <a:endParaRPr lang="en-US" sz="1100" b="1" i="0" u="none" strike="noStrike" kern="1200" baseline="30000" dirty="0">
                        <a:solidFill>
                          <a:schemeClr val="tx1"/>
                        </a:solidFill>
                        <a:effectLst/>
                        <a:latin typeface="Arial" panose="020B0604020202020204" pitchFamily="34" charset="0"/>
                        <a:ea typeface="+mn-ea"/>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0" i="0" u="none" strike="noStrike" dirty="0">
                          <a:solidFill>
                            <a:schemeClr val="tx1"/>
                          </a:solidFill>
                          <a:effectLst/>
                          <a:latin typeface="Arial" panose="020B0604020202020204" pitchFamily="34" charset="0"/>
                          <a:cs typeface="Arial" panose="020B0604020202020204" pitchFamily="34" charset="0"/>
                        </a:rPr>
                        <a:t>4 (4.4)</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94447731"/>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l" defTabSz="2194560" rtl="0" eaLnBrk="1" fontAlgn="ctr" latinLnBrk="0" hangingPunct="1">
                        <a:lnSpc>
                          <a:spcPct val="97000"/>
                        </a:lnSpc>
                        <a:spcBef>
                          <a:spcPts val="0"/>
                        </a:spcBef>
                        <a:spcAft>
                          <a:spcPts val="0"/>
                        </a:spcAft>
                        <a:buClrTx/>
                        <a:buSzTx/>
                        <a:buFontTx/>
                        <a:buNone/>
                        <a:tabLst/>
                        <a:defRPr/>
                      </a:pPr>
                      <a:r>
                        <a:rPr lang="en-US" sz="1100" b="1" i="0" u="none" strike="noStrike" dirty="0">
                          <a:solidFill>
                            <a:schemeClr val="tx1"/>
                          </a:solidFill>
                          <a:effectLst/>
                          <a:latin typeface="Arial" panose="020B0604020202020204" pitchFamily="34" charset="0"/>
                          <a:cs typeface="Arial" panose="020B0604020202020204" pitchFamily="34" charset="0"/>
                        </a:rPr>
                        <a:t>AE leading to treatment discontinuation</a:t>
                      </a:r>
                      <a:r>
                        <a:rPr lang="en-US" sz="1100" b="1" i="0" u="none" strike="noStrike" baseline="30000" dirty="0">
                          <a:solidFill>
                            <a:schemeClr val="tx1"/>
                          </a:solidFill>
                          <a:effectLst/>
                          <a:latin typeface="Arial" panose="020B0604020202020204" pitchFamily="34" charset="0"/>
                          <a:cs typeface="Arial" panose="020B0604020202020204" pitchFamily="34" charset="0"/>
                        </a:rPr>
                        <a:t>b</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914400" rtl="0" eaLnBrk="1" fontAlgn="ctr" latinLnBrk="0" hangingPunct="1">
                        <a:lnSpc>
                          <a:spcPct val="97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0</a:t>
                      </a: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72841022"/>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l" fontAlgn="ctr">
                        <a:lnSpc>
                          <a:spcPct val="97000"/>
                        </a:lnSpc>
                      </a:pPr>
                      <a:r>
                        <a:rPr lang="en-US" sz="1100" b="1" i="0" u="none" strike="noStrike" dirty="0">
                          <a:solidFill>
                            <a:srgbClr val="000000"/>
                          </a:solidFill>
                          <a:effectLst/>
                          <a:latin typeface="Arial" panose="020B0604020202020204" pitchFamily="34" charset="0"/>
                          <a:cs typeface="Arial" panose="020B0604020202020204" pitchFamily="34" charset="0"/>
                        </a:rPr>
                        <a:t>TEAE</a:t>
                      </a:r>
                      <a:r>
                        <a:rPr lang="en-US" sz="1100" b="1" i="0" u="none" strike="noStrike" baseline="0" dirty="0">
                          <a:solidFill>
                            <a:srgbClr val="000000"/>
                          </a:solidFill>
                          <a:effectLst/>
                          <a:latin typeface="Arial" panose="020B0604020202020204" pitchFamily="34" charset="0"/>
                          <a:cs typeface="Arial" panose="020B0604020202020204" pitchFamily="34" charset="0"/>
                        </a:rPr>
                        <a:t> within special safety topics</a:t>
                      </a:r>
                      <a:endParaRPr lang="en-US" sz="1100" b="1" i="0" u="none" strike="noStrike" baseline="30000" dirty="0">
                        <a:solidFill>
                          <a:srgbClr val="000000"/>
                        </a:solidFill>
                        <a:effectLst/>
                        <a:latin typeface="Arial" panose="020B0604020202020204" pitchFamily="34" charset="0"/>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endParaRPr lang="en-US" sz="11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040000257"/>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1" indent="0" algn="l" defTabSz="457200" rtl="0" eaLnBrk="1" fontAlgn="auto" latinLnBrk="0" hangingPunct="1">
                        <a:lnSpc>
                          <a:spcPct val="97000"/>
                        </a:lnSpc>
                        <a:spcBef>
                          <a:spcPts val="0"/>
                        </a:spcBef>
                        <a:spcAft>
                          <a:spcPts val="600"/>
                        </a:spcAft>
                        <a:buClrTx/>
                        <a:buSzTx/>
                        <a:buFontTx/>
                        <a:buNone/>
                        <a:tabLst/>
                        <a:defRPr/>
                      </a:pPr>
                      <a:r>
                        <a:rPr lang="en-US" sz="1100" b="1" kern="1200" dirty="0">
                          <a:solidFill>
                            <a:schemeClr val="tx1"/>
                          </a:solidFill>
                          <a:effectLst/>
                          <a:latin typeface="Arial" panose="020B0604020202020204" pitchFamily="34" charset="0"/>
                          <a:ea typeface="Times New Roman"/>
                          <a:cs typeface="Arial" panose="020B0604020202020204" pitchFamily="34" charset="0"/>
                        </a:rPr>
                        <a:t>Infections</a:t>
                      </a:r>
                      <a:r>
                        <a:rPr lang="en-US" sz="1100" b="1" kern="1200" baseline="30000" dirty="0">
                          <a:solidFill>
                            <a:schemeClr val="tx1"/>
                          </a:solidFill>
                          <a:effectLst/>
                          <a:latin typeface="Arial" panose="020B0604020202020204" pitchFamily="34" charset="0"/>
                          <a:ea typeface="Times New Roman"/>
                          <a:cs typeface="Arial" panose="020B0604020202020204" pitchFamily="34" charset="0"/>
                        </a:rPr>
                        <a:t>c</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6 (6.7)</a:t>
                      </a: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endParaRP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7064958"/>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lvl="0" indent="0" algn="l" defTabSz="457200" rtl="0" eaLnBrk="1" fontAlgn="auto" latinLnBrk="0" hangingPunct="1">
                        <a:lnSpc>
                          <a:spcPct val="97000"/>
                        </a:lnSpc>
                        <a:spcBef>
                          <a:spcPts val="0"/>
                        </a:spcBef>
                        <a:spcAft>
                          <a:spcPts val="600"/>
                        </a:spcAft>
                        <a:buClrTx/>
                        <a:buSzTx/>
                        <a:buFontTx/>
                        <a:buNone/>
                        <a:tabLst/>
                        <a:defRPr/>
                      </a:pPr>
                      <a:r>
                        <a:rPr kumimoji="0" lang="en-US" sz="1100" b="0" i="0" u="none" strike="noStrike" kern="1200" cap="none" spc="0" normalizeH="0" baseline="0" noProof="0" dirty="0">
                          <a:ln>
                            <a:noFill/>
                          </a:ln>
                          <a:solidFill>
                            <a:schemeClr val="tx1"/>
                          </a:solidFill>
                          <a:effectLst/>
                          <a:uLnTx/>
                          <a:uFillTx/>
                          <a:latin typeface="Arial" panose="020B0604020202020204" pitchFamily="34" charset="0"/>
                          <a:ea typeface="Times New Roman"/>
                          <a:cs typeface="Arial" panose="020B0604020202020204" pitchFamily="34" charset="0"/>
                        </a:rPr>
                        <a:t>Skin infections</a:t>
                      </a:r>
                      <a:endParaRPr kumimoji="0" lang="en-GB" sz="1100" b="0" i="0" u="none" strike="noStrike" kern="1200" cap="none" spc="0" normalizeH="0" baseline="0" noProof="0" dirty="0">
                        <a:ln>
                          <a:noFill/>
                        </a:ln>
                        <a:solidFill>
                          <a:schemeClr val="tx1"/>
                        </a:solidFill>
                        <a:effectLst/>
                        <a:uLnTx/>
                        <a:uFillTx/>
                        <a:latin typeface="Arial" panose="020B0604020202020204" pitchFamily="34" charset="0"/>
                        <a:ea typeface="Times New Roman"/>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2 (2.2)</a:t>
                      </a: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endParaRP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136169051"/>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rtl="0" eaLnBrk="1" fontAlgn="auto" latinLnBrk="0" hangingPunct="1">
                        <a:lnSpc>
                          <a:spcPct val="97000"/>
                        </a:lnSpc>
                        <a:spcBef>
                          <a:spcPts val="0"/>
                        </a:spcBef>
                        <a:spcAft>
                          <a:spcPts val="600"/>
                        </a:spcAft>
                        <a:buClrTx/>
                        <a:buSzTx/>
                        <a:buFontTx/>
                        <a:buNone/>
                      </a:pPr>
                      <a:r>
                        <a:rPr lang="en-US" sz="1100" b="1" i="0" u="none" strike="noStrike" kern="1200" cap="none" spc="0" normalizeH="0" baseline="0" noProof="0" dirty="0">
                          <a:ln>
                            <a:noFill/>
                          </a:ln>
                          <a:solidFill>
                            <a:schemeClr val="tx1"/>
                          </a:solidFill>
                          <a:effectLst/>
                          <a:uLnTx/>
                          <a:uFillTx/>
                          <a:latin typeface="Arial" panose="020B0604020202020204" pitchFamily="34" charset="0"/>
                          <a:ea typeface="Times New Roman"/>
                          <a:cs typeface="Arial" panose="020B0604020202020204" pitchFamily="34" charset="0"/>
                        </a:rPr>
                        <a:t>Potential hypersensitivity</a:t>
                      </a:r>
                      <a:r>
                        <a:rPr lang="en-US" sz="1100" b="1" i="0" u="none" strike="noStrike" kern="1200" cap="none" spc="0" normalizeH="0" baseline="30000" noProof="0" dirty="0">
                          <a:ln>
                            <a:noFill/>
                          </a:ln>
                          <a:solidFill>
                            <a:schemeClr val="tx1"/>
                          </a:solidFill>
                          <a:effectLst/>
                          <a:uLnTx/>
                          <a:uFillTx/>
                          <a:latin typeface="Arial" panose="020B0604020202020204" pitchFamily="34" charset="0"/>
                          <a:ea typeface="Times New Roman"/>
                          <a:cs typeface="Arial" panose="020B0604020202020204" pitchFamily="34" charset="0"/>
                        </a:rPr>
                        <a:t>d</a:t>
                      </a:r>
                      <a:endParaRPr kumimoji="0" lang="en-GB" sz="1100" b="1" i="0" u="none" strike="noStrike" kern="1200" cap="none" spc="0" normalizeH="0" baseline="30000" noProof="0" dirty="0">
                        <a:ln>
                          <a:noFill/>
                        </a:ln>
                        <a:solidFill>
                          <a:schemeClr val="tx1"/>
                        </a:solidFill>
                        <a:effectLst/>
                        <a:uLnTx/>
                        <a:uFillTx/>
                        <a:latin typeface="Arial" panose="020B0604020202020204" pitchFamily="34" charset="0"/>
                        <a:ea typeface="Times New Roman"/>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1 (1.1)</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86486865"/>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defTabSz="457200" rtl="0" eaLnBrk="1" fontAlgn="auto" latinLnBrk="0" hangingPunct="1">
                        <a:lnSpc>
                          <a:spcPct val="97000"/>
                        </a:lnSpc>
                        <a:spcBef>
                          <a:spcPts val="0"/>
                        </a:spcBef>
                        <a:spcAft>
                          <a:spcPts val="6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Injection site reactions</a:t>
                      </a:r>
                      <a:endParaRPr kumimoji="0" lang="en-GB"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0</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224158696"/>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lvl="0" indent="-228600" algn="l" defTabSz="457200">
                        <a:lnSpc>
                          <a:spcPct val="97000"/>
                        </a:lnSpc>
                        <a:spcBef>
                          <a:spcPts val="0"/>
                        </a:spcBef>
                        <a:spcAft>
                          <a:spcPts val="600"/>
                        </a:spcAft>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Keratitis cluster</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lvl="0" indent="0" algn="ctr" defTabSz="457189">
                        <a:lnSpc>
                          <a:spcPct val="97000"/>
                        </a:lnSpc>
                        <a:spcBef>
                          <a:spcPts val="0"/>
                        </a:spcBef>
                        <a:spcAft>
                          <a:spcPts val="600"/>
                        </a:spcAft>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0</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46871169"/>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defTabSz="457200" rtl="0" eaLnBrk="1" fontAlgn="auto" latinLnBrk="0" hangingPunct="1">
                        <a:lnSpc>
                          <a:spcPct val="97000"/>
                        </a:lnSpc>
                        <a:spcBef>
                          <a:spcPts val="0"/>
                        </a:spcBef>
                        <a:spcAft>
                          <a:spcPts val="60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Conjunctivitis cluster</a:t>
                      </a:r>
                      <a:r>
                        <a:rPr kumimoji="0" lang="en-GB" sz="1100" b="1"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e</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0</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451982880"/>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defTabSz="457200" rtl="0" eaLnBrk="1" fontAlgn="auto" latinLnBrk="0" hangingPunct="1">
                        <a:lnSpc>
                          <a:spcPct val="97000"/>
                        </a:lnSpc>
                        <a:spcBef>
                          <a:spcPts val="0"/>
                        </a:spcBef>
                        <a:spcAft>
                          <a:spcPts val="6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Malignancies</a:t>
                      </a:r>
                      <a:r>
                        <a:rPr kumimoji="0" lang="en-US" sz="1100" b="1"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f</a:t>
                      </a:r>
                      <a:endParaRPr kumimoji="0" lang="en-GB" sz="1100" b="1"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0</a:t>
                      </a: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endParaRP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4611149"/>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defTabSz="457200" rtl="0" eaLnBrk="1" fontAlgn="auto" latinLnBrk="0" hangingPunct="1">
                        <a:lnSpc>
                          <a:spcPct val="97000"/>
                        </a:lnSpc>
                        <a:spcBef>
                          <a:spcPts val="0"/>
                        </a:spcBef>
                        <a:spcAft>
                          <a:spcPts val="6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AD exacerbation</a:t>
                      </a:r>
                      <a:endParaRPr kumimoji="0" lang="en-GB"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endParaRP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1 (1.1)</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900410014"/>
                  </a:ext>
                </a:extLst>
              </a:tr>
              <a:tr h="24688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defTabSz="457200" rtl="0" eaLnBrk="1" fontAlgn="auto" latinLnBrk="0" hangingPunct="1">
                        <a:lnSpc>
                          <a:spcPct val="97000"/>
                        </a:lnSpc>
                        <a:spcBef>
                          <a:spcPts val="0"/>
                        </a:spcBef>
                        <a:spcAft>
                          <a:spcPts val="60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Hepatic events</a:t>
                      </a:r>
                    </a:p>
                  </a:txBody>
                  <a:tcPr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7000"/>
                        </a:lnSpc>
                        <a:spcBef>
                          <a:spcPts val="0"/>
                        </a:spcBef>
                        <a:spcAft>
                          <a:spcPts val="60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0</a:t>
                      </a:r>
                    </a:p>
                  </a:txBody>
                  <a:tcPr marL="18288" marR="18288"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8864283"/>
                  </a:ext>
                </a:extLst>
              </a:tr>
              <a:tr h="1034393">
                <a:tc gridSpan="2">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228600" algn="l" defTabSz="457200" rtl="0" eaLnBrk="1" fontAlgn="auto" latinLnBrk="0" hangingPunct="1">
                        <a:lnSpc>
                          <a:spcPct val="94000"/>
                        </a:lnSpc>
                        <a:spcBef>
                          <a:spcPts val="0"/>
                        </a:spcBef>
                        <a:spcAft>
                          <a:spcPts val="0"/>
                        </a:spcAft>
                        <a:buClrTx/>
                        <a:buSzTx/>
                        <a:buFontTx/>
                        <a:buNone/>
                        <a:tabLst/>
                        <a:defRPr/>
                      </a:pPr>
                      <a:r>
                        <a:rPr kumimoji="0" lang="en-US" sz="650" b="0"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a</a:t>
                      </a: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Patients with multiple events with different severity are counted under the highest severity; </a:t>
                      </a:r>
                      <a:r>
                        <a:rPr kumimoji="0" lang="en-US" sz="650" b="0"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b</a:t>
                      </a: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As assessed by investigator; </a:t>
                      </a:r>
                      <a:r>
                        <a:rPr kumimoji="0" lang="en-US" sz="650" b="0"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c</a:t>
                      </a: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No cases of herpes infection or helminthic infection were reported; </a:t>
                      </a:r>
                      <a:r>
                        <a:rPr kumimoji="0" lang="en-US" sz="650" b="0"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d</a:t>
                      </a: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Events that occurred on the day of drug administration and captured using the Hypersensitivity, Angioedema, and Anaphylaxis Standardized MedDRA Queries. The Preferred Term for the potential hypersensitivity event was dermatitis atopic; </a:t>
                      </a:r>
                      <a:r>
                        <a:rPr kumimoji="0" lang="en-US" sz="650" b="0"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e</a:t>
                      </a: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Defined using the following MedDRA Preferred Terms: conjunctivitis, conjunctivitis allergic, and conjunctivitis bacterial; </a:t>
                      </a:r>
                      <a:r>
                        <a:rPr kumimoji="0" lang="en-US" sz="650" b="0" i="0" u="none" strike="noStrike" kern="1200" cap="none" spc="0" normalizeH="0" baseline="30000" noProof="0" dirty="0">
                          <a:ln>
                            <a:noFill/>
                          </a:ln>
                          <a:solidFill>
                            <a:srgbClr val="000000"/>
                          </a:solidFill>
                          <a:effectLst/>
                          <a:uLnTx/>
                          <a:uFillTx/>
                          <a:latin typeface="Arial" panose="020B0604020202020204" pitchFamily="34" charset="0"/>
                          <a:ea typeface="Times New Roman"/>
                          <a:cs typeface="Arial" panose="020B0604020202020204" pitchFamily="34" charset="0"/>
                        </a:rPr>
                        <a:t>f</a:t>
                      </a: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Includes cases with and without NMSC.</a:t>
                      </a:r>
                    </a:p>
                    <a:p>
                      <a:pPr marL="0" marR="0" lvl="0" indent="-228600" algn="l" defTabSz="457200" rtl="0" eaLnBrk="1" fontAlgn="auto" latinLnBrk="0" hangingPunct="1">
                        <a:lnSpc>
                          <a:spcPct val="94000"/>
                        </a:lnSpc>
                        <a:spcBef>
                          <a:spcPts val="0"/>
                        </a:spcBef>
                        <a:spcAft>
                          <a:spcPts val="0"/>
                        </a:spcAft>
                        <a:buClrTx/>
                        <a:buSzTx/>
                        <a:buFontTx/>
                        <a:buNone/>
                        <a:tabLst/>
                        <a:defRPr/>
                      </a:pPr>
                      <a:r>
                        <a:rPr kumimoji="0" lang="en-US" sz="650" b="0" i="0" u="none" strike="noStrike" kern="1200" cap="none" spc="0" normalizeH="0" baseline="0" noProof="0" dirty="0">
                          <a:ln>
                            <a:noFill/>
                          </a:ln>
                          <a:solidFill>
                            <a:srgbClr val="000000"/>
                          </a:solidFill>
                          <a:effectLst/>
                          <a:uLnTx/>
                          <a:uFillTx/>
                          <a:latin typeface="Arial" panose="020B0604020202020204" pitchFamily="34" charset="0"/>
                          <a:ea typeface="Times New Roman"/>
                          <a:cs typeface="Arial" panose="020B0604020202020204" pitchFamily="34" charset="0"/>
                        </a:rPr>
                        <a:t>Notes: Data are n (%). Severe TEAE includes back pain.</a:t>
                      </a:r>
                    </a:p>
                  </a:txBody>
                  <a:tcPr marL="0" marR="0" marB="91440">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457189" rtl="0" eaLnBrk="1" fontAlgn="auto" latinLnBrk="0" hangingPunct="1">
                        <a:lnSpc>
                          <a:spcPct val="100000"/>
                        </a:lnSpc>
                        <a:spcBef>
                          <a:spcPts val="0"/>
                        </a:spcBef>
                        <a:spcAft>
                          <a:spcPts val="60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endParaRPr>
                    </a:p>
                  </a:txBody>
                  <a:tcPr marL="36000" marR="36000" marT="18000" marB="18000" anchor="ctr">
                    <a:lnL w="19050" cap="flat" cmpd="sng" algn="ctr">
                      <a:solidFill>
                        <a:schemeClr val="bg2">
                          <a:lumMod val="10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5401977"/>
                  </a:ext>
                </a:extLst>
              </a:tr>
            </a:tbl>
          </a:graphicData>
        </a:graphic>
      </p:graphicFrame>
      <p:sp>
        <p:nvSpPr>
          <p:cNvPr id="3" name="Content Placeholder 2">
            <a:extLst>
              <a:ext uri="{FF2B5EF4-FFF2-40B4-BE49-F238E27FC236}">
                <a16:creationId xmlns:a16="http://schemas.microsoft.com/office/drawing/2014/main" id="{0483FE38-FED9-3486-9298-B08D85912590}"/>
              </a:ext>
            </a:extLst>
          </p:cNvPr>
          <p:cNvSpPr>
            <a:spLocks noGrp="1"/>
          </p:cNvSpPr>
          <p:nvPr>
            <p:ph sz="quarter" idx="14"/>
          </p:nvPr>
        </p:nvSpPr>
        <p:spPr>
          <a:xfrm>
            <a:off x="337456" y="8376130"/>
            <a:ext cx="7396843" cy="2748445"/>
          </a:xfrm>
        </p:spPr>
        <p:txBody>
          <a:bodyPr>
            <a:spAutoFit/>
          </a:bodyPr>
          <a:lstStyle/>
          <a:p>
            <a:r>
              <a:rPr lang="en-US" dirty="0"/>
              <a:t>ObjectiveS</a:t>
            </a:r>
          </a:p>
          <a:p>
            <a:pPr lvl="2"/>
            <a:r>
              <a:rPr lang="en-US" dirty="0"/>
              <a:t>Results on efficacy and safety outcomes from ADmirable (NCT05372419), the first Phase 3, open-label, 24-week trial of lebrikizumab in adult and adolescent patients with moderate-to-severe AD and skin of color, a historically under-represented patient population, were first reported at </a:t>
            </a:r>
            <a:br>
              <a:rPr lang="en-US" dirty="0"/>
            </a:br>
            <a:r>
              <a:rPr lang="en-US" dirty="0"/>
              <a:t>AAD 2024</a:t>
            </a:r>
            <a:r>
              <a:rPr lang="en-US" baseline="30000" dirty="0"/>
              <a:t>1</a:t>
            </a:r>
          </a:p>
          <a:p>
            <a:pPr lvl="2"/>
            <a:r>
              <a:rPr lang="en-US" dirty="0"/>
              <a:t>This analysis reports the 16-week efficacy and safety outcomes, including innovative measures of post-inflammatory hyperpigmentation </a:t>
            </a:r>
            <a:br>
              <a:rPr lang="en-US" dirty="0"/>
            </a:br>
            <a:r>
              <a:rPr lang="en-US" dirty="0"/>
              <a:t>and hypopigmentation</a:t>
            </a:r>
          </a:p>
        </p:txBody>
      </p:sp>
      <p:sp>
        <p:nvSpPr>
          <p:cNvPr id="4" name="Content Placeholder 3">
            <a:extLst>
              <a:ext uri="{FF2B5EF4-FFF2-40B4-BE49-F238E27FC236}">
                <a16:creationId xmlns:a16="http://schemas.microsoft.com/office/drawing/2014/main" id="{EA5AC246-AA48-E922-10FF-7CDEFBC5F411}"/>
              </a:ext>
            </a:extLst>
          </p:cNvPr>
          <p:cNvSpPr>
            <a:spLocks noGrp="1"/>
          </p:cNvSpPr>
          <p:nvPr>
            <p:ph sz="quarter" idx="15"/>
          </p:nvPr>
        </p:nvSpPr>
        <p:spPr>
          <a:xfrm>
            <a:off x="18148186" y="139457"/>
            <a:ext cx="10884015" cy="4569988"/>
          </a:xfrm>
        </p:spPr>
        <p:txBody>
          <a:bodyPr/>
          <a:lstStyle/>
          <a:p>
            <a:pPr lvl="1"/>
            <a:r>
              <a:rPr lang="en-US" dirty="0"/>
              <a:t>69% of Patients Achieved EASI 75 (Primary Endpoint), </a:t>
            </a:r>
            <a:br>
              <a:rPr lang="en-US" dirty="0"/>
            </a:br>
            <a:r>
              <a:rPr lang="en-US" dirty="0"/>
              <a:t>and 45% of Patients Achieved EASI 90 at Week 16 </a:t>
            </a:r>
          </a:p>
        </p:txBody>
      </p:sp>
      <p:sp>
        <p:nvSpPr>
          <p:cNvPr id="5" name="Content Placeholder 4">
            <a:extLst>
              <a:ext uri="{FF2B5EF4-FFF2-40B4-BE49-F238E27FC236}">
                <a16:creationId xmlns:a16="http://schemas.microsoft.com/office/drawing/2014/main" id="{D20D8F49-93C5-3746-9123-EC0EDC99039D}"/>
              </a:ext>
            </a:extLst>
          </p:cNvPr>
          <p:cNvSpPr>
            <a:spLocks noGrp="1"/>
          </p:cNvSpPr>
          <p:nvPr>
            <p:ph sz="quarter" idx="16"/>
          </p:nvPr>
        </p:nvSpPr>
        <p:spPr>
          <a:xfrm>
            <a:off x="8248652" y="139458"/>
            <a:ext cx="9683000" cy="8385747"/>
          </a:xfrm>
        </p:spPr>
        <p:txBody>
          <a:bodyPr/>
          <a:lstStyle/>
          <a:p>
            <a:pPr lvl="1"/>
            <a:r>
              <a:rPr lang="en-US" dirty="0"/>
              <a:t>Baseline Demographics and Disease Characteristics</a:t>
            </a:r>
          </a:p>
        </p:txBody>
      </p:sp>
      <p:sp>
        <p:nvSpPr>
          <p:cNvPr id="13" name="Content Placeholder 12">
            <a:extLst>
              <a:ext uri="{FF2B5EF4-FFF2-40B4-BE49-F238E27FC236}">
                <a16:creationId xmlns:a16="http://schemas.microsoft.com/office/drawing/2014/main" id="{F0514D66-F564-9E51-CEAF-BED9275F06EC}"/>
              </a:ext>
            </a:extLst>
          </p:cNvPr>
          <p:cNvSpPr>
            <a:spLocks noGrp="1"/>
          </p:cNvSpPr>
          <p:nvPr>
            <p:ph sz="quarter" idx="25"/>
          </p:nvPr>
        </p:nvSpPr>
        <p:spPr>
          <a:xfrm>
            <a:off x="337456" y="4208541"/>
            <a:ext cx="7391400" cy="3420808"/>
          </a:xfrm>
        </p:spPr>
        <p:txBody>
          <a:bodyPr/>
          <a:lstStyle/>
          <a:p>
            <a:pPr>
              <a:lnSpc>
                <a:spcPct val="100000"/>
              </a:lnSpc>
              <a:spcBef>
                <a:spcPts val="0"/>
              </a:spcBef>
            </a:pPr>
            <a:r>
              <a:rPr lang="en-US" dirty="0"/>
              <a:t>Andrew Alexis</a:t>
            </a:r>
            <a:r>
              <a:rPr lang="en-US" baseline="30000" dirty="0"/>
              <a:t>1</a:t>
            </a:r>
            <a:r>
              <a:rPr lang="en-US" dirty="0"/>
              <a:t>, Ali Moiin</a:t>
            </a:r>
            <a:r>
              <a:rPr lang="en-US" baseline="30000" dirty="0"/>
              <a:t>2</a:t>
            </a:r>
            <a:r>
              <a:rPr lang="en-US" dirty="0"/>
              <a:t>, Jill Waibel</a:t>
            </a:r>
            <a:r>
              <a:rPr lang="en-US" baseline="30000" dirty="0"/>
              <a:t>3</a:t>
            </a:r>
            <a:r>
              <a:rPr lang="en-US" dirty="0"/>
              <a:t>, Paul Wallace</a:t>
            </a:r>
            <a:r>
              <a:rPr lang="en-US" baseline="30000" dirty="0"/>
              <a:t>4</a:t>
            </a:r>
            <a:r>
              <a:rPr lang="en-US" dirty="0"/>
              <a:t>, David Cohen</a:t>
            </a:r>
            <a:r>
              <a:rPr lang="en-US" baseline="30000" dirty="0"/>
              <a:t>5</a:t>
            </a:r>
            <a:r>
              <a:rPr lang="en-US" dirty="0"/>
              <a:t>, Vivian Laquer</a:t>
            </a:r>
            <a:r>
              <a:rPr lang="en-US" baseline="30000" dirty="0"/>
              <a:t>6</a:t>
            </a:r>
            <a:r>
              <a:rPr lang="en-US" dirty="0"/>
              <a:t>, Pearl Kwong</a:t>
            </a:r>
            <a:r>
              <a:rPr lang="en-US" baseline="30000" dirty="0"/>
              <a:t>7</a:t>
            </a:r>
            <a:r>
              <a:rPr lang="en-US" dirty="0"/>
              <a:t>,    Amber Reck Atwater</a:t>
            </a:r>
            <a:r>
              <a:rPr lang="en-US" baseline="30000" dirty="0"/>
              <a:t>8</a:t>
            </a:r>
            <a:r>
              <a:rPr lang="en-US" dirty="0"/>
              <a:t>, Jennifer Proper</a:t>
            </a:r>
            <a:r>
              <a:rPr lang="en-US" baseline="30000" dirty="0"/>
              <a:t>8</a:t>
            </a:r>
            <a:r>
              <a:rPr lang="en-US" dirty="0"/>
              <a:t>, Maria Silk</a:t>
            </a:r>
            <a:r>
              <a:rPr lang="en-US" baseline="30000" dirty="0"/>
              <a:t>8</a:t>
            </a:r>
            <a:r>
              <a:rPr lang="en-US" dirty="0"/>
              <a:t>, Evangeline Pierce</a:t>
            </a:r>
            <a:r>
              <a:rPr lang="en-US" baseline="30000" dirty="0"/>
              <a:t>8</a:t>
            </a:r>
            <a:r>
              <a:rPr lang="en-US" dirty="0"/>
              <a:t>, Sreekumar Pillai</a:t>
            </a:r>
            <a:r>
              <a:rPr lang="en-US" baseline="30000" dirty="0"/>
              <a:t>8</a:t>
            </a:r>
            <a:r>
              <a:rPr lang="en-US" dirty="0"/>
              <a:t>, </a:t>
            </a:r>
          </a:p>
          <a:p>
            <a:pPr>
              <a:spcBef>
                <a:spcPts val="0"/>
              </a:spcBef>
            </a:pPr>
            <a:r>
              <a:rPr lang="en-US" dirty="0"/>
              <a:t>Maria Jose Rueda</a:t>
            </a:r>
            <a:r>
              <a:rPr lang="en-US" baseline="30000" dirty="0"/>
              <a:t> </a:t>
            </a:r>
            <a:r>
              <a:rPr lang="en-US" dirty="0"/>
              <a:t>(Presenter)</a:t>
            </a:r>
            <a:r>
              <a:rPr lang="en-US" baseline="30000" dirty="0"/>
              <a:t>8</a:t>
            </a:r>
            <a:r>
              <a:rPr lang="en-US" dirty="0"/>
              <a:t>,  Angela Moore</a:t>
            </a:r>
            <a:r>
              <a:rPr lang="en-US" baseline="30000" dirty="0"/>
              <a:t>9</a:t>
            </a:r>
            <a:r>
              <a:rPr lang="en-US" dirty="0"/>
              <a:t> </a:t>
            </a:r>
          </a:p>
          <a:p>
            <a:pPr lvl="1"/>
            <a:r>
              <a:rPr lang="en-US" baseline="30000" dirty="0"/>
              <a:t>1</a:t>
            </a:r>
            <a:r>
              <a:rPr lang="en-US" dirty="0"/>
              <a:t>Weill Cornell Medicine, New York, USA; </a:t>
            </a:r>
            <a:r>
              <a:rPr lang="en-US" baseline="30000" dirty="0"/>
              <a:t>2</a:t>
            </a:r>
            <a:r>
              <a:rPr lang="en-US" dirty="0"/>
              <a:t>Comprehensive Dermatology Center, Detroit, USA; </a:t>
            </a:r>
            <a:r>
              <a:rPr lang="en-US" baseline="30000" dirty="0"/>
              <a:t>3</a:t>
            </a:r>
            <a:r>
              <a:rPr lang="en-US" dirty="0"/>
              <a:t>Miami Dermatology and Laser Institute, Miami, USA; </a:t>
            </a:r>
            <a:r>
              <a:rPr lang="en-US" baseline="30000" dirty="0"/>
              <a:t>4</a:t>
            </a:r>
            <a:r>
              <a:rPr lang="en-US" dirty="0"/>
              <a:t>Wallace Skin Research Center,          Los Angeles, USA; </a:t>
            </a:r>
            <a:r>
              <a:rPr lang="en-US" baseline="30000" dirty="0"/>
              <a:t>5</a:t>
            </a:r>
            <a:r>
              <a:rPr lang="en-US" dirty="0"/>
              <a:t>Skin Care Physicians of Georgia, Macon, USA; </a:t>
            </a:r>
            <a:r>
              <a:rPr lang="en-US" baseline="30000" dirty="0"/>
              <a:t>6</a:t>
            </a:r>
            <a:r>
              <a:rPr lang="en-US" dirty="0"/>
              <a:t>First OC Dermatology Research, Fountain Valley, USA; </a:t>
            </a:r>
            <a:r>
              <a:rPr lang="en-US" baseline="30000" dirty="0"/>
              <a:t>7</a:t>
            </a:r>
            <a:r>
              <a:rPr lang="en-US" dirty="0"/>
              <a:t>Solutions Through Advanced Research, Jacksonville, USA; </a:t>
            </a:r>
            <a:r>
              <a:rPr lang="en-US" baseline="30000" dirty="0"/>
              <a:t>8</a:t>
            </a:r>
            <a:r>
              <a:rPr lang="en-US" dirty="0"/>
              <a:t>Eli Lilly and Company, Indianapolis, USA; </a:t>
            </a:r>
            <a:r>
              <a:rPr lang="en-US" baseline="30000" dirty="0"/>
              <a:t>9</a:t>
            </a:r>
            <a:r>
              <a:rPr lang="en-US" dirty="0"/>
              <a:t>Baylor University Medical Center, Dallas, Arlington Research Center, Arlington, and Arlington Center for Dermatology, Arlington, USA</a:t>
            </a:r>
          </a:p>
        </p:txBody>
      </p:sp>
      <p:sp>
        <p:nvSpPr>
          <p:cNvPr id="18" name="Title 17">
            <a:extLst>
              <a:ext uri="{FF2B5EF4-FFF2-40B4-BE49-F238E27FC236}">
                <a16:creationId xmlns:a16="http://schemas.microsoft.com/office/drawing/2014/main" id="{0640C25C-93F3-7F8A-4053-FAFD48E33D29}"/>
              </a:ext>
            </a:extLst>
          </p:cNvPr>
          <p:cNvSpPr>
            <a:spLocks noGrp="1"/>
          </p:cNvSpPr>
          <p:nvPr>
            <p:ph type="title"/>
          </p:nvPr>
        </p:nvSpPr>
        <p:spPr>
          <a:xfrm>
            <a:off x="282077" y="116476"/>
            <a:ext cx="7391400" cy="4025717"/>
          </a:xfrm>
        </p:spPr>
        <p:txBody>
          <a:bodyPr/>
          <a:lstStyle/>
          <a:p>
            <a:r>
              <a:rPr lang="en-US" sz="4400" dirty="0"/>
              <a:t>Lebrikizumab Improves Atopic Dermatitis in Adult and Adolescent Patients With Skin of Color:           16-Week Results From    the ADmirable Study </a:t>
            </a:r>
          </a:p>
        </p:txBody>
      </p:sp>
      <p:sp>
        <p:nvSpPr>
          <p:cNvPr id="24" name="Content Placeholder 16">
            <a:extLst>
              <a:ext uri="{FF2B5EF4-FFF2-40B4-BE49-F238E27FC236}">
                <a16:creationId xmlns:a16="http://schemas.microsoft.com/office/drawing/2014/main" id="{BDCB9871-E544-33E5-BA22-7CF00B245875}"/>
              </a:ext>
            </a:extLst>
          </p:cNvPr>
          <p:cNvSpPr txBox="1">
            <a:spLocks/>
          </p:cNvSpPr>
          <p:nvPr/>
        </p:nvSpPr>
        <p:spPr>
          <a:xfrm>
            <a:off x="337456" y="11542907"/>
            <a:ext cx="7396843" cy="4194995"/>
          </a:xfrm>
          <a:prstGeom prst="rect">
            <a:avLst/>
          </a:prstGeom>
          <a:solidFill>
            <a:schemeClr val="bg1"/>
          </a:solidFill>
          <a:effectLst/>
        </p:spPr>
        <p:txBody>
          <a:bodyPr vert="horz" wrap="square" lIns="182880" tIns="137160" rIns="182880" bIns="182880" rtlCol="0">
            <a:spAutoFit/>
          </a:bodyPr>
          <a:lstStyle>
            <a:lvl1pPr marL="0" indent="0" algn="l" defTabSz="2926227" rtl="0" eaLnBrk="1" latinLnBrk="0" hangingPunct="1">
              <a:lnSpc>
                <a:spcPct val="100000"/>
              </a:lnSpc>
              <a:spcBef>
                <a:spcPts val="2133"/>
              </a:spcBef>
              <a:buFont typeface="Arial" panose="020B0604020202020204" pitchFamily="34" charset="0"/>
              <a:buNone/>
              <a:defRPr sz="2800" b="1" kern="1200" cap="all" baseline="0">
                <a:solidFill>
                  <a:schemeClr val="accent6"/>
                </a:solidFill>
                <a:latin typeface="+mn-lt"/>
                <a:ea typeface="+mn-ea"/>
                <a:cs typeface="+mn-cs"/>
              </a:defRPr>
            </a:lvl1pPr>
            <a:lvl2pPr marL="0" indent="0" algn="l" defTabSz="2926227" rtl="0" eaLnBrk="1" latinLnBrk="0" hangingPunct="1">
              <a:lnSpc>
                <a:spcPct val="100000"/>
              </a:lnSpc>
              <a:spcBef>
                <a:spcPts val="889"/>
              </a:spcBef>
              <a:buFont typeface="Arial" panose="020B0604020202020204" pitchFamily="34" charset="0"/>
              <a:buNone/>
              <a:defRPr sz="24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tx1"/>
              </a:buClr>
              <a:buFont typeface="Arial" panose="020B0604020202020204" pitchFamily="34" charset="0"/>
              <a:buChar char="■"/>
              <a:tabLst/>
              <a:defRPr sz="19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tx1"/>
              </a:buClr>
              <a:buFont typeface="Arial" panose="020B0604020202020204" pitchFamily="34" charset="0"/>
              <a:buChar char="‒"/>
              <a:defRPr sz="19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900" b="1" kern="1200">
                <a:solidFill>
                  <a:schemeClr val="tx1"/>
                </a:solidFill>
                <a:latin typeface="+mn-lt"/>
                <a:ea typeface="+mn-ea"/>
                <a:cs typeface="+mn-cs"/>
              </a:defRPr>
            </a:lvl5pPr>
            <a:lvl6pPr marL="0" indent="0" algn="l" defTabSz="2926227" rtl="0" eaLnBrk="1" latinLnBrk="0" hangingPunct="1">
              <a:lnSpc>
                <a:spcPct val="90000"/>
              </a:lnSpc>
              <a:spcBef>
                <a:spcPts val="800"/>
              </a:spcBef>
              <a:spcAft>
                <a:spcPts val="400"/>
              </a:spcAft>
              <a:buFont typeface="Arial" panose="020B0604020202020204" pitchFamily="34" charset="0"/>
              <a:buNone/>
              <a:defRPr sz="10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r>
              <a:rPr lang="en-US" sz="2400" dirty="0"/>
              <a:t>CONCLUSIONS</a:t>
            </a:r>
          </a:p>
          <a:p>
            <a:pPr lvl="2">
              <a:lnSpc>
                <a:spcPct val="95000"/>
              </a:lnSpc>
            </a:pPr>
            <a:r>
              <a:rPr lang="en-US" sz="1600" dirty="0"/>
              <a:t>ADmirable is the first clinical trial to report data from patients with moderate-to-severe AD and skin of color (78% Black or African American patients) using novel tools and scales to evaluate signs and symptoms that matter to patients </a:t>
            </a:r>
          </a:p>
          <a:p>
            <a:pPr lvl="2">
              <a:lnSpc>
                <a:spcPct val="95000"/>
              </a:lnSpc>
            </a:pPr>
            <a:r>
              <a:rPr lang="en-US" sz="1600" dirty="0"/>
              <a:t>Lebrikizumab improved AD signs and symptoms after 16 weeks of treatment</a:t>
            </a:r>
          </a:p>
          <a:p>
            <a:pPr lvl="3">
              <a:lnSpc>
                <a:spcPct val="95000"/>
              </a:lnSpc>
            </a:pPr>
            <a:r>
              <a:rPr lang="en-US" sz="1600" dirty="0"/>
              <a:t>The majority of patients achieved 75% or greater improvement in skin clearance and showed improved symptoms of itch and quality of life</a:t>
            </a:r>
          </a:p>
          <a:p>
            <a:pPr lvl="2">
              <a:lnSpc>
                <a:spcPct val="95000"/>
              </a:lnSpc>
            </a:pPr>
            <a:r>
              <a:rPr lang="en-US" sz="1600" dirty="0"/>
              <a:t>Based on the novel PDCA-Derm™ scale, lebrikizumab improved hypopigmented and hyperpigmented lesions</a:t>
            </a:r>
          </a:p>
          <a:p>
            <a:pPr lvl="2">
              <a:lnSpc>
                <a:spcPct val="95000"/>
              </a:lnSpc>
            </a:pPr>
            <a:r>
              <a:rPr lang="en-US" sz="1600" dirty="0"/>
              <a:t>Lebrikizumab’s safety profile was consistent with that reported in         Phase 3 trials</a:t>
            </a:r>
            <a:r>
              <a:rPr lang="en-US" sz="1600" baseline="30000" dirty="0"/>
              <a:t>3-6</a:t>
            </a:r>
          </a:p>
          <a:p>
            <a:pPr lvl="3">
              <a:lnSpc>
                <a:spcPct val="95000"/>
              </a:lnSpc>
            </a:pPr>
            <a:r>
              <a:rPr lang="en-US" sz="1600" dirty="0"/>
              <a:t>No SAEs were reported</a:t>
            </a:r>
            <a:endParaRPr lang="en-US" sz="1700" dirty="0"/>
          </a:p>
        </p:txBody>
      </p:sp>
      <p:sp>
        <p:nvSpPr>
          <p:cNvPr id="26" name="Rectangle 25">
            <a:extLst>
              <a:ext uri="{FF2B5EF4-FFF2-40B4-BE49-F238E27FC236}">
                <a16:creationId xmlns:a16="http://schemas.microsoft.com/office/drawing/2014/main" id="{A588B8A6-FD09-E6E9-817E-D352A129F7F1}"/>
              </a:ext>
            </a:extLst>
          </p:cNvPr>
          <p:cNvSpPr/>
          <p:nvPr/>
        </p:nvSpPr>
        <p:spPr>
          <a:xfrm>
            <a:off x="27566968" y="15209182"/>
            <a:ext cx="1285328" cy="810478"/>
          </a:xfrm>
          <a:prstGeom prst="rect">
            <a:avLst/>
          </a:prstGeom>
        </p:spPr>
        <p:txBody>
          <a:bodyPr wrap="square">
            <a:spAutoFit/>
          </a:bodyPr>
          <a:lstStyle/>
          <a:p>
            <a:pPr marL="0" marR="0" lvl="1" indent="0" algn="ctr" defTabSz="914400" rtl="0" eaLnBrk="1" fontAlgn="base" latinLnBrk="0" hangingPunct="1">
              <a:lnSpc>
                <a:spcPct val="100000"/>
              </a:lnSpc>
              <a:spcBef>
                <a:spcPct val="0"/>
              </a:spcBef>
              <a:spcAft>
                <a:spcPts val="200"/>
              </a:spcAft>
              <a:buClrTx/>
              <a:buSzTx/>
              <a:buFontTx/>
              <a:buNone/>
              <a:tabLst/>
              <a:defRPr/>
            </a:pPr>
            <a:r>
              <a:rPr kumimoji="0" lang="en-US" sz="900" b="1" i="0" u="none" strike="noStrike" kern="1200" cap="none" spc="0" normalizeH="0" baseline="0" noProof="0" dirty="0">
                <a:ln>
                  <a:noFill/>
                </a:ln>
                <a:solidFill>
                  <a:schemeClr val="accent6"/>
                </a:solidFill>
                <a:effectLst/>
                <a:uLnTx/>
                <a:uFillTx/>
                <a:latin typeface="Arial" panose="020B0604020202020204"/>
                <a:ea typeface="+mn-ea"/>
                <a:cs typeface="+mn-cs"/>
              </a:rPr>
              <a:t>Supplemental Materials</a:t>
            </a:r>
          </a:p>
          <a:p>
            <a:pPr marL="0" marR="0" lvl="1" indent="0" algn="ctr" defTabSz="914400" rtl="0" eaLnBrk="1" fontAlgn="base" latinLnBrk="0" hangingPunct="1">
              <a:lnSpc>
                <a:spcPct val="100000"/>
              </a:lnSpc>
              <a:spcBef>
                <a:spcPct val="0"/>
              </a:spcBef>
              <a:spcAft>
                <a:spcPts val="2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a:ea typeface="+mn-ea"/>
                <a:cs typeface="+mn-cs"/>
              </a:rPr>
              <a:t>Scan the QR code for additional Methods </a:t>
            </a:r>
            <a:br>
              <a:rPr kumimoji="0" lang="en-US" sz="900" b="0" i="0" u="none" strike="noStrike" kern="1200" cap="none" spc="0" normalizeH="0" baseline="0" noProof="0" dirty="0">
                <a:ln>
                  <a:noFill/>
                </a:ln>
                <a:solidFill>
                  <a:srgbClr val="000000"/>
                </a:solidFill>
                <a:effectLst/>
                <a:uLnTx/>
                <a:uFillTx/>
                <a:latin typeface="Arial" panose="020B0604020202020204"/>
                <a:ea typeface="+mn-ea"/>
                <a:cs typeface="+mn-cs"/>
              </a:rPr>
            </a:br>
            <a:r>
              <a:rPr kumimoji="0" lang="en-US" sz="900" b="0" i="0" u="none" strike="noStrike" kern="1200" cap="none" spc="0" normalizeH="0" baseline="0" noProof="0" dirty="0">
                <a:ln>
                  <a:noFill/>
                </a:ln>
                <a:solidFill>
                  <a:srgbClr val="000000"/>
                </a:solidFill>
                <a:effectLst/>
                <a:uLnTx/>
                <a:uFillTx/>
                <a:latin typeface="Arial" panose="020B0604020202020204"/>
                <a:ea typeface="+mn-ea"/>
                <a:cs typeface="+mn-cs"/>
              </a:rPr>
              <a:t>and Results</a:t>
            </a:r>
          </a:p>
        </p:txBody>
      </p:sp>
      <p:graphicFrame>
        <p:nvGraphicFramePr>
          <p:cNvPr id="30" name="Table 29">
            <a:extLst>
              <a:ext uri="{FF2B5EF4-FFF2-40B4-BE49-F238E27FC236}">
                <a16:creationId xmlns:a16="http://schemas.microsoft.com/office/drawing/2014/main" id="{7844C10C-F322-AEC4-5161-6C7288D859FC}"/>
              </a:ext>
            </a:extLst>
          </p:cNvPr>
          <p:cNvGraphicFramePr>
            <a:graphicFrameLocks noGrp="1"/>
          </p:cNvGraphicFramePr>
          <p:nvPr>
            <p:extLst>
              <p:ext uri="{D42A27DB-BD31-4B8C-83A1-F6EECF244321}">
                <p14:modId xmlns:p14="http://schemas.microsoft.com/office/powerpoint/2010/main" val="2538807160"/>
              </p:ext>
            </p:extLst>
          </p:nvPr>
        </p:nvGraphicFramePr>
        <p:xfrm>
          <a:off x="8506870" y="370433"/>
          <a:ext cx="3289209" cy="7736009"/>
        </p:xfrm>
        <a:graphic>
          <a:graphicData uri="http://schemas.openxmlformats.org/drawingml/2006/table">
            <a:tbl>
              <a:tblPr/>
              <a:tblGrid>
                <a:gridCol w="2261331">
                  <a:extLst>
                    <a:ext uri="{9D8B030D-6E8A-4147-A177-3AD203B41FA5}">
                      <a16:colId xmlns:a16="http://schemas.microsoft.com/office/drawing/2014/main" val="1064837023"/>
                    </a:ext>
                  </a:extLst>
                </a:gridCol>
                <a:gridCol w="1027878">
                  <a:extLst>
                    <a:ext uri="{9D8B030D-6E8A-4147-A177-3AD203B41FA5}">
                      <a16:colId xmlns:a16="http://schemas.microsoft.com/office/drawing/2014/main" val="3666203918"/>
                    </a:ext>
                  </a:extLst>
                </a:gridCol>
              </a:tblGrid>
              <a:tr h="315349">
                <a:tc gridSpan="2">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en-US" sz="1600" b="1" dirty="0">
                        <a:latin typeface="+mn-lt"/>
                        <a:cs typeface="Arial"/>
                      </a:endParaRPr>
                    </a:p>
                  </a:txBody>
                  <a:tcPr marL="0" marR="0" marT="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6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C0097"/>
                    </a:solidFill>
                  </a:tcPr>
                </a:tc>
                <a:extLst>
                  <a:ext uri="{0D108BD9-81ED-4DB2-BD59-A6C34878D82A}">
                    <a16:rowId xmlns:a16="http://schemas.microsoft.com/office/drawing/2014/main" val="3611485207"/>
                  </a:ext>
                </a:extLst>
              </a:tr>
              <a:tr h="58740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108000" algn="l" fontAlgn="ctr">
                        <a:lnSpc>
                          <a:spcPct val="98000"/>
                        </a:lnSpc>
                      </a:pPr>
                      <a:endParaRPr lang="en-US" sz="1100" b="1" i="0" u="none" strike="noStrike" dirty="0">
                        <a:solidFill>
                          <a:srgbClr val="000000"/>
                        </a:solidFill>
                        <a:effectLst/>
                        <a:latin typeface="Arial" panose="020B0604020202020204" pitchFamily="34" charset="0"/>
                        <a:cs typeface="Arial" panose="020B0604020202020204" pitchFamily="34" charset="0"/>
                      </a:endParaRPr>
                    </a:p>
                  </a:txBody>
                  <a:tcPr marL="73152" marR="73152"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1" u="none" strike="noStrike" dirty="0">
                          <a:solidFill>
                            <a:schemeClr val="bg1"/>
                          </a:solidFill>
                          <a:effectLst/>
                          <a:latin typeface="Arial" panose="020B0604020202020204" pitchFamily="34" charset="0"/>
                          <a:cs typeface="Arial" panose="020B0604020202020204" pitchFamily="34" charset="0"/>
                        </a:rPr>
                        <a:t>LEBRI </a:t>
                      </a:r>
                      <a:br>
                        <a:rPr lang="en-US" sz="1100" b="1" u="none" strike="noStrike" dirty="0">
                          <a:solidFill>
                            <a:schemeClr val="bg1"/>
                          </a:solidFill>
                          <a:effectLst/>
                          <a:latin typeface="Arial" panose="020B0604020202020204" pitchFamily="34" charset="0"/>
                          <a:cs typeface="Arial" panose="020B0604020202020204" pitchFamily="34" charset="0"/>
                        </a:rPr>
                      </a:br>
                      <a:r>
                        <a:rPr lang="en-US" sz="1100" b="1" u="none" strike="noStrike" dirty="0">
                          <a:solidFill>
                            <a:schemeClr val="bg1"/>
                          </a:solidFill>
                          <a:effectLst/>
                          <a:latin typeface="Arial" panose="020B0604020202020204" pitchFamily="34" charset="0"/>
                          <a:cs typeface="Arial" panose="020B0604020202020204" pitchFamily="34" charset="0"/>
                        </a:rPr>
                        <a:t>250 mg Q2W</a:t>
                      </a:r>
                    </a:p>
                    <a:p>
                      <a:pPr algn="ctr" fontAlgn="ctr">
                        <a:lnSpc>
                          <a:spcPct val="98000"/>
                        </a:lnSpc>
                      </a:pPr>
                      <a:r>
                        <a:rPr lang="en-US" sz="1100" b="1" i="0" u="none" strike="noStrike" dirty="0">
                          <a:solidFill>
                            <a:schemeClr val="bg1"/>
                          </a:solidFill>
                          <a:effectLst/>
                          <a:latin typeface="Arial" panose="020B0604020202020204" pitchFamily="34" charset="0"/>
                          <a:cs typeface="Arial" panose="020B0604020202020204" pitchFamily="34" charset="0"/>
                        </a:rPr>
                        <a:t>(N=90)</a:t>
                      </a:r>
                    </a:p>
                  </a:txBody>
                  <a:tcPr marL="0" marR="0"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1059D"/>
                    </a:solidFill>
                  </a:tcPr>
                </a:tc>
                <a:extLst>
                  <a:ext uri="{0D108BD9-81ED-4DB2-BD59-A6C34878D82A}">
                    <a16:rowId xmlns:a16="http://schemas.microsoft.com/office/drawing/2014/main" val="567022074"/>
                  </a:ext>
                </a:extLst>
              </a:tr>
              <a:tr h="22959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l" fontAlgn="ctr">
                        <a:lnSpc>
                          <a:spcPct val="98000"/>
                        </a:lnSpc>
                      </a:pPr>
                      <a:r>
                        <a:rPr lang="en-US" sz="1100" b="1" u="none" strike="noStrike" dirty="0">
                          <a:solidFill>
                            <a:srgbClr val="000000"/>
                          </a:solidFill>
                          <a:effectLst/>
                          <a:latin typeface="Arial" panose="020B0604020202020204" pitchFamily="34" charset="0"/>
                          <a:cs typeface="Arial" panose="020B0604020202020204" pitchFamily="34" charset="0"/>
                        </a:rPr>
                        <a:t>Age, years</a:t>
                      </a:r>
                      <a:endParaRPr lang="en-US" sz="1100" b="1" i="0" u="none" strike="noStrike" dirty="0">
                        <a:solidFill>
                          <a:srgbClr val="000000"/>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0" i="0" u="none" strike="noStrike" dirty="0">
                          <a:solidFill>
                            <a:srgbClr val="000000"/>
                          </a:solidFill>
                          <a:effectLst/>
                          <a:latin typeface="Arial" panose="020B0604020202020204" pitchFamily="34" charset="0"/>
                          <a:cs typeface="Arial" panose="020B0604020202020204" pitchFamily="34" charset="0"/>
                        </a:rPr>
                        <a:t>40.7 (19.6)</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040000257"/>
                  </a:ext>
                </a:extLst>
              </a:tr>
              <a:tr h="22959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lvl="0" indent="0" algn="l" defTabSz="1092234" rtl="0" eaLnBrk="1" fontAlgn="ctr" latinLnBrk="0" hangingPunct="1">
                        <a:lnSpc>
                          <a:spcPct val="98000"/>
                        </a:lnSpc>
                        <a:spcBef>
                          <a:spcPts val="0"/>
                        </a:spcBef>
                        <a:spcAft>
                          <a:spcPts val="0"/>
                        </a:spcAft>
                        <a:buClrTx/>
                        <a:buSzTx/>
                        <a:buFontTx/>
                        <a:buNone/>
                        <a:tabLst/>
                        <a:defRPr/>
                      </a:pPr>
                      <a:r>
                        <a:rPr lang="en-US" sz="1100" b="0" u="none" strike="noStrike" dirty="0">
                          <a:solidFill>
                            <a:srgbClr val="000000"/>
                          </a:solidFill>
                          <a:effectLst/>
                          <a:latin typeface="Arial" panose="020B0604020202020204" pitchFamily="34" charset="0"/>
                          <a:cs typeface="Arial" panose="020B0604020202020204" pitchFamily="34" charset="0"/>
                        </a:rPr>
                        <a:t>Adult (≥18 years), n (%)</a:t>
                      </a:r>
                      <a:endParaRPr lang="en-US" sz="1100" b="0" i="0" u="none" strike="noStrike" dirty="0">
                        <a:solidFill>
                          <a:srgbClr val="000000"/>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0" i="0" u="none" strike="noStrike" dirty="0">
                          <a:solidFill>
                            <a:srgbClr val="000000"/>
                          </a:solidFill>
                          <a:effectLst/>
                          <a:latin typeface="Arial" panose="020B0604020202020204" pitchFamily="34" charset="0"/>
                          <a:cs typeface="Arial" panose="020B0604020202020204" pitchFamily="34" charset="0"/>
                        </a:rPr>
                        <a:t>76 (84.4)</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747064958"/>
                  </a:ext>
                </a:extLst>
              </a:tr>
              <a:tr h="408501">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algn="l" fontAlgn="ctr">
                        <a:lnSpc>
                          <a:spcPct val="98000"/>
                        </a:lnSpc>
                      </a:pPr>
                      <a:r>
                        <a:rPr lang="en-US" sz="1100" b="0" u="none" strike="noStrike" dirty="0">
                          <a:solidFill>
                            <a:srgbClr val="000000"/>
                          </a:solidFill>
                          <a:effectLst/>
                          <a:latin typeface="Arial" panose="020B0604020202020204" pitchFamily="34" charset="0"/>
                          <a:cs typeface="Arial" panose="020B0604020202020204" pitchFamily="34" charset="0"/>
                        </a:rPr>
                        <a:t>Adolescent (≥12 to &lt;18 years), </a:t>
                      </a:r>
                      <a:br>
                        <a:rPr lang="en-US" sz="1100" b="0" u="none" strike="noStrike" dirty="0">
                          <a:solidFill>
                            <a:srgbClr val="000000"/>
                          </a:solidFill>
                          <a:effectLst/>
                          <a:latin typeface="Arial" panose="020B0604020202020204" pitchFamily="34" charset="0"/>
                          <a:cs typeface="Arial" panose="020B0604020202020204" pitchFamily="34" charset="0"/>
                        </a:rPr>
                      </a:br>
                      <a:r>
                        <a:rPr lang="en-US" sz="1100" b="0" u="none" strike="noStrike" dirty="0">
                          <a:solidFill>
                            <a:srgbClr val="000000"/>
                          </a:solidFill>
                          <a:effectLst/>
                          <a:latin typeface="Arial" panose="020B0604020202020204" pitchFamily="34" charset="0"/>
                          <a:cs typeface="Arial" panose="020B0604020202020204" pitchFamily="34" charset="0"/>
                        </a:rPr>
                        <a:t>n (%)</a:t>
                      </a:r>
                      <a:endParaRPr lang="en-US" sz="1100" b="0" i="0" u="none" strike="noStrike" dirty="0">
                        <a:solidFill>
                          <a:srgbClr val="000000"/>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0" i="0" u="none" strike="noStrike" dirty="0">
                          <a:solidFill>
                            <a:srgbClr val="000000"/>
                          </a:solidFill>
                          <a:effectLst/>
                          <a:latin typeface="Arial" panose="020B0604020202020204" pitchFamily="34" charset="0"/>
                          <a:cs typeface="Arial" panose="020B0604020202020204" pitchFamily="34" charset="0"/>
                        </a:rPr>
                        <a:t>14 (15.6)</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136169051"/>
                  </a:ext>
                </a:extLst>
              </a:tr>
              <a:tr h="22959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l" fontAlgn="ctr">
                        <a:lnSpc>
                          <a:spcPct val="98000"/>
                        </a:lnSpc>
                      </a:pPr>
                      <a:r>
                        <a:rPr lang="en-US" sz="1100" b="1" u="none" strike="noStrike" dirty="0">
                          <a:solidFill>
                            <a:srgbClr val="000000"/>
                          </a:solidFill>
                          <a:effectLst/>
                          <a:latin typeface="Arial" panose="020B0604020202020204" pitchFamily="34" charset="0"/>
                          <a:cs typeface="Arial" panose="020B0604020202020204" pitchFamily="34" charset="0"/>
                        </a:rPr>
                        <a:t>Female, n (%)</a:t>
                      </a:r>
                      <a:endParaRPr lang="en-US" sz="1100" b="1" i="0" u="none" strike="noStrike" dirty="0">
                        <a:solidFill>
                          <a:srgbClr val="000000"/>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0" i="0" u="none" strike="noStrike" dirty="0">
                          <a:solidFill>
                            <a:srgbClr val="000000"/>
                          </a:solidFill>
                          <a:effectLst/>
                          <a:latin typeface="Arial" panose="020B0604020202020204" pitchFamily="34" charset="0"/>
                          <a:cs typeface="Arial" panose="020B0604020202020204" pitchFamily="34" charset="0"/>
                        </a:rPr>
                        <a:t>39 (43.3)</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86486865"/>
                  </a:ext>
                </a:extLst>
              </a:tr>
              <a:tr h="22959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l" fontAlgn="ctr">
                        <a:lnSpc>
                          <a:spcPct val="98000"/>
                        </a:lnSpc>
                      </a:pPr>
                      <a:r>
                        <a:rPr lang="en-AU" sz="1100" b="1" i="0" u="none" strike="noStrike" dirty="0">
                          <a:solidFill>
                            <a:srgbClr val="000000"/>
                          </a:solidFill>
                          <a:effectLst/>
                          <a:latin typeface="Arial" panose="020B0604020202020204" pitchFamily="34" charset="0"/>
                          <a:cs typeface="Arial" panose="020B0604020202020204" pitchFamily="34" charset="0"/>
                        </a:rPr>
                        <a:t>BMI, kg/m</a:t>
                      </a:r>
                      <a:r>
                        <a:rPr lang="en-AU" sz="1100" b="1" i="0" u="none" strike="noStrike" baseline="30000" dirty="0">
                          <a:solidFill>
                            <a:srgbClr val="000000"/>
                          </a:solidFill>
                          <a:effectLst/>
                          <a:latin typeface="Arial" panose="020B0604020202020204" pitchFamily="34" charset="0"/>
                          <a:cs typeface="Arial" panose="020B0604020202020204" pitchFamily="34" charset="0"/>
                        </a:rPr>
                        <a:t>2</a:t>
                      </a:r>
                      <a:endParaRPr lang="en-US" sz="1100" b="1" i="0" u="none" strike="noStrike" baseline="30000" dirty="0">
                        <a:solidFill>
                          <a:srgbClr val="000000"/>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0" i="0" u="none" strike="noStrike" dirty="0">
                          <a:solidFill>
                            <a:srgbClr val="000000"/>
                          </a:solidFill>
                          <a:effectLst/>
                          <a:latin typeface="Arial" panose="020B0604020202020204" pitchFamily="34" charset="0"/>
                          <a:cs typeface="Arial" panose="020B0604020202020204" pitchFamily="34" charset="0"/>
                        </a:rPr>
                        <a:t>30.1 (7.7)</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110003351"/>
                  </a:ext>
                </a:extLst>
              </a:tr>
              <a:tr h="22959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indent="0" algn="l" defTabSz="914400" rtl="0" eaLnBrk="1" fontAlgn="ctr" latinLnBrk="0" hangingPunct="1">
                        <a:lnSpc>
                          <a:spcPct val="98000"/>
                        </a:lnSpc>
                        <a:spcBef>
                          <a:spcPts val="0"/>
                        </a:spcBef>
                        <a:spcAft>
                          <a:spcPts val="0"/>
                        </a:spcAft>
                      </a:pPr>
                      <a:r>
                        <a:rPr lang="en-US" sz="1100" b="1" i="0" u="none" strike="noStrike" kern="1200" dirty="0">
                          <a:solidFill>
                            <a:srgbClr val="000000"/>
                          </a:solidFill>
                          <a:effectLst/>
                          <a:latin typeface="Arial" panose="020B0604020202020204" pitchFamily="34" charset="0"/>
                          <a:ea typeface="+mn-ea"/>
                          <a:cs typeface="Arial" panose="020B0604020202020204" pitchFamily="34" charset="0"/>
                        </a:rPr>
                        <a:t>BMI category, n (%)</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8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endParaRP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224158696"/>
                  </a:ext>
                </a:extLst>
              </a:tr>
              <a:tr h="22869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indent="0">
                        <a:lnSpc>
                          <a:spcPct val="98000"/>
                        </a:lnSpc>
                        <a:spcBef>
                          <a:spcPts val="0"/>
                        </a:spcBef>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Underweight (&lt;18.5 kg/m</a:t>
                      </a:r>
                      <a:r>
                        <a:rPr lang="en-US" sz="1100" b="0" kern="1200" baseline="30000" dirty="0">
                          <a:solidFill>
                            <a:schemeClr val="tx1"/>
                          </a:solidFill>
                          <a:effectLst/>
                          <a:latin typeface="Arial" panose="020B0604020202020204" pitchFamily="34" charset="0"/>
                          <a:ea typeface="+mn-ea"/>
                          <a:cs typeface="Arial" panose="020B0604020202020204" pitchFamily="34" charset="0"/>
                        </a:rPr>
                        <a:t>2</a:t>
                      </a:r>
                      <a:r>
                        <a:rPr lang="en-US" sz="1100" b="0" kern="1200" dirty="0">
                          <a:solidFill>
                            <a:schemeClr val="tx1"/>
                          </a:solidFill>
                          <a:effectLst/>
                          <a:latin typeface="Arial" panose="020B0604020202020204" pitchFamily="34" charset="0"/>
                          <a:ea typeface="+mn-ea"/>
                          <a:cs typeface="Arial" panose="020B0604020202020204" pitchFamily="34" charset="0"/>
                        </a:rPr>
                        <a:t>)</a:t>
                      </a:r>
                      <a:endParaRPr lang="en-US" sz="1100" b="0" dirty="0">
                        <a:effectLst/>
                        <a:latin typeface="Arial" panose="020B0604020202020204" pitchFamily="34" charset="0"/>
                        <a:ea typeface="Calibri"/>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3 (3.3)</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46871169"/>
                  </a:ext>
                </a:extLst>
              </a:tr>
              <a:tr h="22869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indent="0">
                        <a:lnSpc>
                          <a:spcPct val="98000"/>
                        </a:lnSpc>
                        <a:spcBef>
                          <a:spcPts val="0"/>
                        </a:spcBef>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Normal (</a:t>
                      </a:r>
                      <a:r>
                        <a:rPr lang="en-US" sz="1100" b="0" dirty="0">
                          <a:effectLst/>
                          <a:latin typeface="Arial" panose="020B0604020202020204" pitchFamily="34" charset="0"/>
                          <a:ea typeface="Calibri"/>
                          <a:cs typeface="Arial" panose="020B0604020202020204" pitchFamily="34" charset="0"/>
                        </a:rPr>
                        <a:t>≥</a:t>
                      </a:r>
                      <a:r>
                        <a:rPr lang="en-US" sz="1100" b="0" kern="1200" dirty="0">
                          <a:solidFill>
                            <a:schemeClr val="tx1"/>
                          </a:solidFill>
                          <a:effectLst/>
                          <a:latin typeface="Arial" panose="020B0604020202020204" pitchFamily="34" charset="0"/>
                          <a:ea typeface="+mn-ea"/>
                          <a:cs typeface="Arial" panose="020B0604020202020204" pitchFamily="34" charset="0"/>
                        </a:rPr>
                        <a:t>18.5 and &lt;25 kg/m</a:t>
                      </a:r>
                      <a:r>
                        <a:rPr lang="en-US" sz="1100" b="0" kern="1200" baseline="30000" dirty="0">
                          <a:solidFill>
                            <a:schemeClr val="tx1"/>
                          </a:solidFill>
                          <a:effectLst/>
                          <a:latin typeface="Arial" panose="020B0604020202020204" pitchFamily="34" charset="0"/>
                          <a:ea typeface="+mn-ea"/>
                          <a:cs typeface="Arial" panose="020B0604020202020204" pitchFamily="34" charset="0"/>
                        </a:rPr>
                        <a:t>2</a:t>
                      </a:r>
                      <a:r>
                        <a:rPr lang="en-US" sz="1100" b="0" kern="1200" dirty="0">
                          <a:solidFill>
                            <a:schemeClr val="tx1"/>
                          </a:solidFill>
                          <a:effectLst/>
                          <a:latin typeface="Arial" panose="020B0604020202020204" pitchFamily="34" charset="0"/>
                          <a:ea typeface="+mn-ea"/>
                          <a:cs typeface="Arial" panose="020B0604020202020204" pitchFamily="34" charset="0"/>
                        </a:rPr>
                        <a:t>)</a:t>
                      </a:r>
                      <a:endParaRPr lang="en-US" sz="1100" b="0" dirty="0">
                        <a:effectLst/>
                        <a:latin typeface="Arial" panose="020B0604020202020204" pitchFamily="34" charset="0"/>
                        <a:ea typeface="Calibri"/>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19 (21.1)</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64495848"/>
                  </a:ext>
                </a:extLst>
              </a:tr>
              <a:tr h="22869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indent="0">
                        <a:lnSpc>
                          <a:spcPct val="98000"/>
                        </a:lnSpc>
                        <a:spcBef>
                          <a:spcPts val="0"/>
                        </a:spcBef>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Overweight (</a:t>
                      </a:r>
                      <a:r>
                        <a:rPr lang="en-US" sz="1100" b="0" dirty="0">
                          <a:effectLst/>
                          <a:latin typeface="Arial" panose="020B0604020202020204" pitchFamily="34" charset="0"/>
                          <a:ea typeface="Calibri"/>
                          <a:cs typeface="Arial" panose="020B0604020202020204" pitchFamily="34" charset="0"/>
                        </a:rPr>
                        <a:t>≥</a:t>
                      </a:r>
                      <a:r>
                        <a:rPr lang="en-US" sz="1100" b="0" kern="1200" dirty="0">
                          <a:solidFill>
                            <a:schemeClr val="tx1"/>
                          </a:solidFill>
                          <a:effectLst/>
                          <a:latin typeface="Arial" panose="020B0604020202020204" pitchFamily="34" charset="0"/>
                          <a:ea typeface="+mn-ea"/>
                          <a:cs typeface="Arial" panose="020B0604020202020204" pitchFamily="34" charset="0"/>
                        </a:rPr>
                        <a:t>25 and &lt;30 kg/m</a:t>
                      </a:r>
                      <a:r>
                        <a:rPr lang="en-US" sz="1100" b="0" kern="1200" baseline="30000" dirty="0">
                          <a:solidFill>
                            <a:schemeClr val="tx1"/>
                          </a:solidFill>
                          <a:effectLst/>
                          <a:latin typeface="Arial" panose="020B0604020202020204" pitchFamily="34" charset="0"/>
                          <a:ea typeface="+mn-ea"/>
                          <a:cs typeface="Arial" panose="020B0604020202020204" pitchFamily="34" charset="0"/>
                        </a:rPr>
                        <a:t>2</a:t>
                      </a:r>
                      <a:r>
                        <a:rPr lang="en-US" sz="1100" b="0" kern="1200" dirty="0">
                          <a:solidFill>
                            <a:schemeClr val="tx1"/>
                          </a:solidFill>
                          <a:effectLst/>
                          <a:latin typeface="Arial" panose="020B0604020202020204" pitchFamily="34" charset="0"/>
                          <a:ea typeface="+mn-ea"/>
                          <a:cs typeface="Arial" panose="020B0604020202020204" pitchFamily="34" charset="0"/>
                        </a:rPr>
                        <a:t>)</a:t>
                      </a:r>
                      <a:endParaRPr lang="en-US" sz="1100" b="0" dirty="0">
                        <a:effectLst/>
                        <a:latin typeface="Arial" panose="020B0604020202020204" pitchFamily="34" charset="0"/>
                        <a:ea typeface="Calibri"/>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30 (33.3)</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748233790"/>
                  </a:ext>
                </a:extLst>
              </a:tr>
              <a:tr h="22869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indent="0">
                        <a:lnSpc>
                          <a:spcPct val="98000"/>
                        </a:lnSpc>
                        <a:spcBef>
                          <a:spcPts val="0"/>
                        </a:spcBef>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Obese (</a:t>
                      </a:r>
                      <a:r>
                        <a:rPr lang="en-US" sz="1100" b="0" dirty="0">
                          <a:effectLst/>
                          <a:latin typeface="Arial" panose="020B0604020202020204" pitchFamily="34" charset="0"/>
                          <a:ea typeface="Calibri"/>
                          <a:cs typeface="Arial" panose="020B0604020202020204" pitchFamily="34" charset="0"/>
                        </a:rPr>
                        <a:t>≥</a:t>
                      </a:r>
                      <a:r>
                        <a:rPr lang="en-US" sz="1100" b="0" kern="1200" dirty="0">
                          <a:solidFill>
                            <a:schemeClr val="tx1"/>
                          </a:solidFill>
                          <a:effectLst/>
                          <a:latin typeface="Arial" panose="020B0604020202020204" pitchFamily="34" charset="0"/>
                          <a:ea typeface="+mn-ea"/>
                          <a:cs typeface="Arial" panose="020B0604020202020204" pitchFamily="34" charset="0"/>
                        </a:rPr>
                        <a:t>30 and &lt;40 kg/m</a:t>
                      </a:r>
                      <a:r>
                        <a:rPr lang="en-US" sz="1100" b="0" kern="1200" baseline="30000" dirty="0">
                          <a:solidFill>
                            <a:schemeClr val="tx1"/>
                          </a:solidFill>
                          <a:effectLst/>
                          <a:latin typeface="Arial" panose="020B0604020202020204" pitchFamily="34" charset="0"/>
                          <a:ea typeface="+mn-ea"/>
                          <a:cs typeface="Arial" panose="020B0604020202020204" pitchFamily="34" charset="0"/>
                        </a:rPr>
                        <a:t>2</a:t>
                      </a:r>
                      <a:r>
                        <a:rPr lang="en-US" sz="1100" b="0" kern="1200" dirty="0">
                          <a:solidFill>
                            <a:schemeClr val="tx1"/>
                          </a:solidFill>
                          <a:effectLst/>
                          <a:latin typeface="Arial" panose="020B0604020202020204" pitchFamily="34" charset="0"/>
                          <a:ea typeface="+mn-ea"/>
                          <a:cs typeface="Arial" panose="020B0604020202020204" pitchFamily="34" charset="0"/>
                        </a:rPr>
                        <a:t>)</a:t>
                      </a:r>
                      <a:endParaRPr lang="en-US" sz="1100" b="0" dirty="0">
                        <a:effectLst/>
                        <a:latin typeface="Arial" panose="020B0604020202020204" pitchFamily="34" charset="0"/>
                        <a:ea typeface="Calibri"/>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26 (28.9)</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590936213"/>
                  </a:ext>
                </a:extLst>
              </a:tr>
              <a:tr h="228698">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91440" marR="0" indent="0">
                        <a:lnSpc>
                          <a:spcPct val="98000"/>
                        </a:lnSpc>
                        <a:spcBef>
                          <a:spcPts val="0"/>
                        </a:spcBef>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Extreme obese (</a:t>
                      </a:r>
                      <a:r>
                        <a:rPr lang="en-US" sz="1100" b="0" dirty="0">
                          <a:effectLst/>
                          <a:latin typeface="Arial" panose="020B0604020202020204" pitchFamily="34" charset="0"/>
                          <a:ea typeface="Calibri"/>
                          <a:cs typeface="Arial" panose="020B0604020202020204" pitchFamily="34" charset="0"/>
                        </a:rPr>
                        <a:t>≥</a:t>
                      </a:r>
                      <a:r>
                        <a:rPr lang="en-US" sz="1100" b="0" kern="1200" dirty="0">
                          <a:solidFill>
                            <a:schemeClr val="tx1"/>
                          </a:solidFill>
                          <a:effectLst/>
                          <a:latin typeface="Arial" panose="020B0604020202020204" pitchFamily="34" charset="0"/>
                          <a:ea typeface="+mn-ea"/>
                          <a:cs typeface="Arial" panose="020B0604020202020204" pitchFamily="34" charset="0"/>
                        </a:rPr>
                        <a:t>40 kg/m</a:t>
                      </a:r>
                      <a:r>
                        <a:rPr lang="en-US" sz="1100" b="0" kern="1200" baseline="30000" dirty="0">
                          <a:solidFill>
                            <a:schemeClr val="tx1"/>
                          </a:solidFill>
                          <a:effectLst/>
                          <a:latin typeface="Arial" panose="020B0604020202020204" pitchFamily="34" charset="0"/>
                          <a:ea typeface="+mn-ea"/>
                          <a:cs typeface="Arial" panose="020B0604020202020204" pitchFamily="34" charset="0"/>
                        </a:rPr>
                        <a:t>2</a:t>
                      </a:r>
                      <a:r>
                        <a:rPr lang="en-US" sz="1100" b="0" kern="1200" dirty="0">
                          <a:solidFill>
                            <a:schemeClr val="tx1"/>
                          </a:solidFill>
                          <a:effectLst/>
                          <a:latin typeface="Arial" panose="020B0604020202020204" pitchFamily="34" charset="0"/>
                          <a:ea typeface="+mn-ea"/>
                          <a:cs typeface="Arial" panose="020B0604020202020204" pitchFamily="34" charset="0"/>
                        </a:rPr>
                        <a:t>)</a:t>
                      </a:r>
                      <a:endParaRPr lang="en-US" sz="1100" b="0" dirty="0">
                        <a:effectLst/>
                        <a:latin typeface="Arial" panose="020B0604020202020204" pitchFamily="34" charset="0"/>
                        <a:ea typeface="Calibri"/>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12 (13.3)</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718703049"/>
                  </a:ext>
                </a:extLst>
              </a:tr>
              <a:tr h="229596">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marL="0" lvl="1" indent="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Duration since AD onset, years</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8000"/>
                        </a:lnSpc>
                      </a:pPr>
                      <a:r>
                        <a:rPr lang="en-US" sz="1100" b="0" i="0" u="none" strike="noStrike" dirty="0">
                          <a:solidFill>
                            <a:srgbClr val="000000"/>
                          </a:solidFill>
                          <a:effectLst/>
                          <a:latin typeface="Arial" panose="020B0604020202020204" pitchFamily="34" charset="0"/>
                          <a:cs typeface="Arial" panose="020B0604020202020204" pitchFamily="34" charset="0"/>
                        </a:rPr>
                        <a:t>19.7 (16.1)</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1073154"/>
                  </a:ext>
                </a:extLst>
              </a:tr>
              <a:tr h="229596">
                <a:tc>
                  <a:txBody>
                    <a:bodyPr/>
                    <a:lstStyle/>
                    <a:p>
                      <a:pPr marL="0" lvl="1" indent="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IGA</a:t>
                      </a:r>
                      <a:r>
                        <a:rPr lang="en-US" sz="1100" b="1" i="0" u="none" strike="noStrike" baseline="30000" dirty="0">
                          <a:solidFill>
                            <a:schemeClr val="tx1"/>
                          </a:solidFill>
                          <a:effectLst/>
                          <a:latin typeface="Arial" panose="020B0604020202020204" pitchFamily="34" charset="0"/>
                          <a:cs typeface="Arial" panose="020B0604020202020204" pitchFamily="34" charset="0"/>
                        </a:rPr>
                        <a:t>b</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lgn="ctr" fontAlgn="ctr">
                        <a:lnSpc>
                          <a:spcPct val="98000"/>
                        </a:lnSpc>
                      </a:pPr>
                      <a:endParaRPr lang="en-US" sz="1100" b="0" i="0" u="none" strike="noStrike" dirty="0">
                        <a:solidFill>
                          <a:schemeClr val="tx1"/>
                        </a:solidFill>
                        <a:effectLst/>
                        <a:latin typeface="Arial" panose="020B0604020202020204" pitchFamily="34" charset="0"/>
                        <a:cs typeface="Arial" panose="020B0604020202020204" pitchFamily="34" charset="0"/>
                      </a:endParaRP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159698696"/>
                  </a:ext>
                </a:extLst>
              </a:tr>
              <a:tr h="229596">
                <a:tc>
                  <a:txBody>
                    <a:bodyPr/>
                    <a:lstStyle/>
                    <a:p>
                      <a:pPr marL="91440" lvl="1" indent="0" algn="l"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3 (Moderate), n (%)</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62 (68.9)</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0258024"/>
                  </a:ext>
                </a:extLst>
              </a:tr>
              <a:tr h="229596">
                <a:tc>
                  <a:txBody>
                    <a:bodyPr/>
                    <a:lstStyle/>
                    <a:p>
                      <a:pPr marL="91440" indent="0" algn="l"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4 (Severe), n (%)</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27 (30.0)</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3821450757"/>
                  </a:ext>
                </a:extLst>
              </a:tr>
              <a:tr h="229596">
                <a:tc>
                  <a:txBody>
                    <a:bodyPr/>
                    <a:lstStyle/>
                    <a:p>
                      <a:pPr marL="0" algn="l" fontAlgn="ctr">
                        <a:lnSpc>
                          <a:spcPct val="98000"/>
                        </a:lnSpc>
                      </a:pPr>
                      <a:r>
                        <a:rPr lang="en-GB" sz="1100" b="1" i="0" u="none" strike="noStrike" dirty="0">
                          <a:solidFill>
                            <a:schemeClr val="tx1"/>
                          </a:solidFill>
                          <a:effectLst/>
                          <a:latin typeface="Arial" panose="020B0604020202020204" pitchFamily="34" charset="0"/>
                          <a:cs typeface="Arial" panose="020B0604020202020204" pitchFamily="34" charset="0"/>
                        </a:rPr>
                        <a:t>EASI</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26.4 (12.2)</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3161452"/>
                  </a:ext>
                </a:extLst>
              </a:tr>
              <a:tr h="229596">
                <a:tc>
                  <a:txBody>
                    <a:bodyPr/>
                    <a:lstStyle/>
                    <a:p>
                      <a:pPr marL="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BSA % affected</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37.8 (20.5)</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905144260"/>
                  </a:ext>
                </a:extLst>
              </a:tr>
              <a:tr h="229596">
                <a:tc>
                  <a:txBody>
                    <a:bodyPr/>
                    <a:lstStyle/>
                    <a:p>
                      <a:pPr marL="0">
                        <a:lnSpc>
                          <a:spcPct val="98000"/>
                        </a:lnSpc>
                      </a:pPr>
                      <a:r>
                        <a:rPr lang="en-GB" sz="1100" b="1" i="0" u="none" strike="noStrike" kern="1200" baseline="0" dirty="0">
                          <a:solidFill>
                            <a:schemeClr val="tx1"/>
                          </a:solidFill>
                          <a:latin typeface="Arial" panose="020B0604020202020204" pitchFamily="34" charset="0"/>
                          <a:ea typeface="+mn-ea"/>
                          <a:cs typeface="Arial" panose="020B0604020202020204" pitchFamily="34" charset="0"/>
                        </a:rPr>
                        <a:t>POEM</a:t>
                      </a:r>
                      <a:endParaRPr lang="en-GB" sz="1100" b="1" i="0" u="none" strike="noStrike" kern="1200" baseline="30000" dirty="0">
                        <a:solidFill>
                          <a:schemeClr val="tx1"/>
                        </a:solidFill>
                        <a:latin typeface="Arial" panose="020B0604020202020204" pitchFamily="34" charset="0"/>
                        <a:ea typeface="+mn-ea"/>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17.3 (6.5)</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3570742"/>
                  </a:ext>
                </a:extLst>
              </a:tr>
              <a:tr h="228698">
                <a:tc>
                  <a:txBody>
                    <a:bodyPr/>
                    <a:lstStyle/>
                    <a:p>
                      <a:pPr marL="0">
                        <a:lnSpc>
                          <a:spcPct val="98000"/>
                        </a:lnSpc>
                      </a:pPr>
                      <a:r>
                        <a:rPr lang="en-GB" sz="1100" b="1" i="0" u="none" strike="noStrike" kern="1200" baseline="0" dirty="0">
                          <a:solidFill>
                            <a:schemeClr val="tx1"/>
                          </a:solidFill>
                          <a:latin typeface="Arial" panose="020B0604020202020204" pitchFamily="34" charset="0"/>
                          <a:ea typeface="+mn-ea"/>
                          <a:cs typeface="Arial" panose="020B0604020202020204" pitchFamily="34" charset="0"/>
                        </a:rPr>
                        <a:t>Pruritus NRS</a:t>
                      </a:r>
                      <a:r>
                        <a:rPr lang="en-GB" sz="1100" b="1" i="0" u="none" strike="noStrike" kern="1200" baseline="30000" dirty="0">
                          <a:solidFill>
                            <a:schemeClr val="tx1"/>
                          </a:solidFill>
                          <a:latin typeface="Arial" panose="020B0604020202020204" pitchFamily="34" charset="0"/>
                          <a:ea typeface="+mn-ea"/>
                          <a:cs typeface="Arial" panose="020B0604020202020204" pitchFamily="34" charset="0"/>
                        </a:rPr>
                        <a:t>c</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marL="0" marR="0" lvl="0" indent="0" algn="ctr" defTabSz="457200"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7.0 (2.2)</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049769612"/>
                  </a:ext>
                </a:extLst>
              </a:tr>
              <a:tr h="228698">
                <a:tc>
                  <a:txBody>
                    <a:bodyPr/>
                    <a:lstStyle/>
                    <a:p>
                      <a:pPr marL="91440" marR="0" lvl="0" indent="0" algn="l" defTabSz="457200" rtl="0" eaLnBrk="1" fontAlgn="auto" latinLnBrk="0" hangingPunct="1">
                        <a:lnSpc>
                          <a:spcPct val="98000"/>
                        </a:lnSpc>
                        <a:spcBef>
                          <a:spcPts val="0"/>
                        </a:spcBef>
                        <a:spcAft>
                          <a:spcPts val="0"/>
                        </a:spcAft>
                        <a:buClrTx/>
                        <a:buSzTx/>
                        <a:buFontTx/>
                        <a:buNone/>
                        <a:tabLst/>
                        <a:defRPr/>
                      </a:pPr>
                      <a:r>
                        <a:rPr lang="en-US" sz="1100" b="0" i="0" u="none" strike="noStrike" kern="1200" baseline="0" dirty="0">
                          <a:solidFill>
                            <a:schemeClr val="tx1"/>
                          </a:solidFill>
                          <a:latin typeface="Arial" panose="020B0604020202020204" pitchFamily="34" charset="0"/>
                          <a:ea typeface="+mn-ea"/>
                          <a:cs typeface="Arial" panose="020B0604020202020204" pitchFamily="34" charset="0"/>
                        </a:rPr>
                        <a:t>≥3, n (%)</a:t>
                      </a:r>
                      <a:endParaRPr lang="en-GB" sz="1100" b="0" i="0" u="none" strike="noStrike" kern="1200" baseline="0" dirty="0">
                        <a:solidFill>
                          <a:schemeClr val="tx1"/>
                        </a:solidFill>
                        <a:latin typeface="Arial" panose="020B0604020202020204" pitchFamily="34" charset="0"/>
                        <a:ea typeface="+mn-ea"/>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189" rtl="0" eaLnBrk="1" fontAlgn="auto" latinLnBrk="0" hangingPunct="1">
                        <a:lnSpc>
                          <a:spcPct val="98000"/>
                        </a:lnSpc>
                        <a:spcBef>
                          <a:spcPts val="0"/>
                        </a:spcBef>
                        <a:spcAft>
                          <a:spcPts val="0"/>
                        </a:spcAft>
                        <a:buClrTx/>
                        <a:buSzTx/>
                        <a:buFontTx/>
                        <a:buNone/>
                        <a:tabLst/>
                        <a:defRPr/>
                      </a:pPr>
                      <a:r>
                        <a:rPr kumimoji="0" lang="en-US" sz="11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73 (93.6)</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9218729"/>
                  </a:ext>
                </a:extLst>
              </a:tr>
              <a:tr h="229596">
                <a:tc>
                  <a:txBody>
                    <a:bodyPr/>
                    <a:lstStyle/>
                    <a:p>
                      <a:pPr marL="91440" indent="0">
                        <a:lnSpc>
                          <a:spcPct val="98000"/>
                        </a:lnSpc>
                      </a:pPr>
                      <a:r>
                        <a:rPr lang="en-GB" sz="1100" b="0" i="0" u="none" strike="noStrike" kern="1200" baseline="0" dirty="0">
                          <a:solidFill>
                            <a:schemeClr val="tx1"/>
                          </a:solidFill>
                          <a:latin typeface="Arial" panose="020B0604020202020204" pitchFamily="34" charset="0"/>
                          <a:ea typeface="+mn-ea"/>
                          <a:cs typeface="Arial" panose="020B0604020202020204" pitchFamily="34" charset="0"/>
                        </a:rPr>
                        <a:t>≥4, n (%)</a:t>
                      </a:r>
                      <a:endParaRPr lang="en-GB" sz="1100" b="0" i="0" u="none" strike="noStrike" kern="1200" baseline="30000" dirty="0">
                        <a:solidFill>
                          <a:schemeClr val="tx1"/>
                        </a:solidFill>
                        <a:latin typeface="Arial" panose="020B0604020202020204" pitchFamily="34" charset="0"/>
                        <a:ea typeface="+mn-ea"/>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70 (89.7)</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695621068"/>
                  </a:ext>
                </a:extLst>
              </a:tr>
              <a:tr h="229596">
                <a:tc>
                  <a:txBody>
                    <a:bodyPr/>
                    <a:lstStyle/>
                    <a:p>
                      <a:pPr marL="0" lvl="1" indent="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Sleep-Loss scale</a:t>
                      </a:r>
                      <a:r>
                        <a:rPr lang="en-US" sz="1100" b="1" i="0" u="none" strike="noStrike" baseline="30000" dirty="0">
                          <a:solidFill>
                            <a:schemeClr val="tx1"/>
                          </a:solidFill>
                          <a:effectLst/>
                          <a:latin typeface="Arial" panose="020B0604020202020204" pitchFamily="34" charset="0"/>
                          <a:cs typeface="Arial" panose="020B0604020202020204" pitchFamily="34" charset="0"/>
                        </a:rPr>
                        <a:t>c</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2.0 (1.1)</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4690020"/>
                  </a:ext>
                </a:extLst>
              </a:tr>
              <a:tr h="229596">
                <a:tc>
                  <a:txBody>
                    <a:bodyPr/>
                    <a:lstStyle/>
                    <a:p>
                      <a:pPr marL="0" lvl="1" indent="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DLQI</a:t>
                      </a:r>
                      <a:r>
                        <a:rPr lang="en-US" sz="1100" b="1" i="0" u="none" strike="noStrike" baseline="30000" dirty="0">
                          <a:solidFill>
                            <a:schemeClr val="tx1"/>
                          </a:solidFill>
                          <a:effectLst/>
                          <a:latin typeface="Arial" panose="020B0604020202020204" pitchFamily="34" charset="0"/>
                          <a:cs typeface="Arial" panose="020B0604020202020204" pitchFamily="34" charset="0"/>
                        </a:rPr>
                        <a:t>d</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13.2 (7.4)</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273825325"/>
                  </a:ext>
                </a:extLst>
              </a:tr>
              <a:tr h="229596">
                <a:tc>
                  <a:txBody>
                    <a:bodyPr/>
                    <a:lstStyle/>
                    <a:p>
                      <a:pPr marL="0" lvl="1" indent="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cDLQI</a:t>
                      </a:r>
                      <a:r>
                        <a:rPr lang="en-US" sz="1100" b="1" i="0" u="none" strike="noStrike" baseline="30000" dirty="0">
                          <a:solidFill>
                            <a:schemeClr val="tx1"/>
                          </a:solidFill>
                          <a:effectLst/>
                          <a:latin typeface="Arial" panose="020B0604020202020204" pitchFamily="34" charset="0"/>
                          <a:cs typeface="Arial" panose="020B0604020202020204" pitchFamily="34" charset="0"/>
                        </a:rPr>
                        <a:t>d</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12.2 (8.2)</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7518755"/>
                  </a:ext>
                </a:extLst>
              </a:tr>
              <a:tr h="229596">
                <a:tc>
                  <a:txBody>
                    <a:bodyPr/>
                    <a:lstStyle/>
                    <a:p>
                      <a:pPr marL="0" lvl="1" indent="0" algn="l" fontAlgn="ctr">
                        <a:lnSpc>
                          <a:spcPct val="98000"/>
                        </a:lnSpc>
                      </a:pPr>
                      <a:r>
                        <a:rPr lang="en-US" sz="1100" b="1" i="0" u="none" strike="noStrike" dirty="0">
                          <a:solidFill>
                            <a:schemeClr val="tx1"/>
                          </a:solidFill>
                          <a:effectLst/>
                          <a:latin typeface="Arial" panose="020B0604020202020204" pitchFamily="34" charset="0"/>
                          <a:cs typeface="Arial" panose="020B0604020202020204" pitchFamily="34" charset="0"/>
                        </a:rPr>
                        <a:t>PO-SCORAD</a:t>
                      </a:r>
                      <a:r>
                        <a:rPr lang="en-US" sz="1100" b="1" i="0" u="none" strike="noStrike" baseline="30000" dirty="0">
                          <a:solidFill>
                            <a:schemeClr val="tx1"/>
                          </a:solidFill>
                          <a:effectLst/>
                          <a:latin typeface="Arial" panose="020B0604020202020204" pitchFamily="34" charset="0"/>
                          <a:cs typeface="Arial" panose="020B0604020202020204" pitchFamily="34" charset="0"/>
                        </a:rPr>
                        <a:t>e</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57.1 (17.8)</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3905821263"/>
                  </a:ext>
                </a:extLst>
              </a:tr>
              <a:tr h="229596">
                <a:tc>
                  <a:txBody>
                    <a:bodyPr/>
                    <a:lstStyle/>
                    <a:p>
                      <a:pPr marL="0">
                        <a:lnSpc>
                          <a:spcPct val="98000"/>
                        </a:lnSpc>
                      </a:pPr>
                      <a:r>
                        <a:rPr lang="en-GB" sz="1100" b="1" i="0" u="none" strike="noStrike" kern="1200" baseline="0" dirty="0">
                          <a:solidFill>
                            <a:schemeClr val="tx1"/>
                          </a:solidFill>
                          <a:latin typeface="Arial" panose="020B0604020202020204" pitchFamily="34" charset="0"/>
                          <a:ea typeface="+mn-ea"/>
                          <a:cs typeface="Arial" panose="020B0604020202020204" pitchFamily="34" charset="0"/>
                        </a:rPr>
                        <a:t>PDCA-Derm™</a:t>
                      </a:r>
                      <a:r>
                        <a:rPr lang="en-GB" sz="1100" b="1" i="0" u="none" strike="noStrike" kern="1200" baseline="30000" dirty="0">
                          <a:solidFill>
                            <a:schemeClr val="tx1"/>
                          </a:solidFill>
                          <a:latin typeface="Arial" panose="020B0604020202020204" pitchFamily="34" charset="0"/>
                          <a:ea typeface="+mn-ea"/>
                          <a:cs typeface="Arial" panose="020B0604020202020204" pitchFamily="34" charset="0"/>
                        </a:rPr>
                        <a:t>,f</a:t>
                      </a: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lnSpc>
                          <a:spcPct val="98000"/>
                        </a:lnSpc>
                      </a:pPr>
                      <a:endParaRPr lang="en-US" sz="1100" b="0" i="0" u="none" strike="noStrike" dirty="0">
                        <a:solidFill>
                          <a:schemeClr val="tx1"/>
                        </a:solidFill>
                        <a:effectLst/>
                        <a:latin typeface="Arial" panose="020B0604020202020204" pitchFamily="34" charset="0"/>
                        <a:cs typeface="Arial" panose="020B0604020202020204" pitchFamily="34" charset="0"/>
                      </a:endParaRP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8292331"/>
                  </a:ext>
                </a:extLst>
              </a:tr>
              <a:tr h="229596">
                <a:tc>
                  <a:txBody>
                    <a:bodyPr/>
                    <a:lstStyle/>
                    <a:p>
                      <a:pPr marL="91440" marR="0" lvl="0" indent="0" algn="l" defTabSz="457200" rtl="0" eaLnBrk="1" fontAlgn="auto" latinLnBrk="0" hangingPunct="1">
                        <a:lnSpc>
                          <a:spcPct val="98000"/>
                        </a:lnSpc>
                        <a:spcBef>
                          <a:spcPts val="0"/>
                        </a:spcBef>
                        <a:spcAft>
                          <a:spcPts val="0"/>
                        </a:spcAft>
                        <a:buClrTx/>
                        <a:buSzTx/>
                        <a:buFontTx/>
                        <a:buNone/>
                        <a:tabLst/>
                        <a:defRPr/>
                      </a:pPr>
                      <a:r>
                        <a:rPr lang="en-US" sz="1100" b="0" i="0" u="none" strike="noStrike" kern="1200" baseline="0" dirty="0">
                          <a:solidFill>
                            <a:schemeClr val="tx1"/>
                          </a:solidFill>
                          <a:latin typeface="Arial" panose="020B0604020202020204" pitchFamily="34" charset="0"/>
                          <a:ea typeface="+mn-ea"/>
                          <a:cs typeface="Arial" panose="020B0604020202020204" pitchFamily="34" charset="0"/>
                        </a:rPr>
                        <a:t>Hypopigmented lesion(s), n (%)</a:t>
                      </a:r>
                      <a:endParaRPr lang="en-GB" sz="1100" b="0" i="0" u="none" strike="noStrike" kern="1200" baseline="30000" dirty="0">
                        <a:solidFill>
                          <a:schemeClr val="tx1"/>
                        </a:solidFill>
                        <a:latin typeface="Arial" panose="020B0604020202020204" pitchFamily="34" charset="0"/>
                        <a:ea typeface="+mn-ea"/>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16 (17.8)</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125114357"/>
                  </a:ext>
                </a:extLst>
              </a:tr>
              <a:tr h="229596">
                <a:tc>
                  <a:txBody>
                    <a:bodyPr/>
                    <a:lstStyle/>
                    <a:p>
                      <a:pPr marL="91440" marR="0" lvl="0" indent="0" algn="l" defTabSz="457200" rtl="0" eaLnBrk="1" fontAlgn="auto" latinLnBrk="0" hangingPunct="1">
                        <a:lnSpc>
                          <a:spcPct val="98000"/>
                        </a:lnSpc>
                        <a:spcBef>
                          <a:spcPts val="0"/>
                        </a:spcBef>
                        <a:spcAft>
                          <a:spcPts val="0"/>
                        </a:spcAft>
                        <a:buClrTx/>
                        <a:buSzTx/>
                        <a:buFontTx/>
                        <a:buNone/>
                        <a:tabLst/>
                        <a:defRPr/>
                      </a:pPr>
                      <a:r>
                        <a:rPr lang="en-GB" sz="1100" b="0" i="0" u="none" strike="noStrike" kern="1200" baseline="0" dirty="0">
                          <a:solidFill>
                            <a:schemeClr val="tx1"/>
                          </a:solidFill>
                          <a:latin typeface="Arial" panose="020B0604020202020204" pitchFamily="34" charset="0"/>
                          <a:ea typeface="+mn-ea"/>
                          <a:cs typeface="Arial" panose="020B0604020202020204" pitchFamily="34" charset="0"/>
                        </a:rPr>
                        <a:t>Hyperpigmented lesion(s),</a:t>
                      </a:r>
                      <a:r>
                        <a:rPr lang="en-US" sz="1100" b="0" i="0" u="none" strike="noStrike" kern="1200" baseline="0" dirty="0">
                          <a:solidFill>
                            <a:schemeClr val="tx1"/>
                          </a:solidFill>
                          <a:latin typeface="Arial" panose="020B0604020202020204" pitchFamily="34" charset="0"/>
                          <a:ea typeface="+mn-ea"/>
                          <a:cs typeface="Arial" panose="020B0604020202020204" pitchFamily="34" charset="0"/>
                        </a:rPr>
                        <a:t> n (%)</a:t>
                      </a:r>
                      <a:endParaRPr lang="en-GB" sz="1100" b="0" i="0" u="none" strike="noStrike" kern="1200" baseline="0" dirty="0">
                        <a:solidFill>
                          <a:schemeClr val="tx1"/>
                        </a:solidFill>
                        <a:latin typeface="Arial" panose="020B0604020202020204" pitchFamily="34" charset="0"/>
                        <a:ea typeface="+mn-ea"/>
                        <a:cs typeface="Arial" panose="020B0604020202020204" pitchFamily="34" charset="0"/>
                      </a:endParaRPr>
                    </a:p>
                  </a:txBody>
                  <a:tcPr marR="36576"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lnSpc>
                          <a:spcPct val="98000"/>
                        </a:lnSpc>
                      </a:pPr>
                      <a:r>
                        <a:rPr lang="en-US" sz="1100" b="0" i="0" u="none" strike="noStrike" dirty="0">
                          <a:solidFill>
                            <a:schemeClr val="tx1"/>
                          </a:solidFill>
                          <a:effectLst/>
                          <a:latin typeface="Arial" panose="020B0604020202020204" pitchFamily="34" charset="0"/>
                          <a:cs typeface="Arial" panose="020B0604020202020204" pitchFamily="34" charset="0"/>
                        </a:rPr>
                        <a:t>52 (57.8)</a:t>
                      </a:r>
                    </a:p>
                  </a:txBody>
                  <a:tcPr marL="18288" marR="18288" marT="27432"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7289324"/>
                  </a:ext>
                </a:extLst>
              </a:tr>
              <a:tr h="231947">
                <a:tc gridSpan="2">
                  <a:txBody>
                    <a:bodyPr/>
                    <a:lstStyle/>
                    <a:p>
                      <a:pPr marL="0" marR="0" lvl="0" indent="0" algn="l" defTabSz="914473" rtl="0" eaLnBrk="1" fontAlgn="auto" latinLnBrk="0" hangingPunct="1">
                        <a:lnSpc>
                          <a:spcPct val="95000"/>
                        </a:lnSpc>
                        <a:spcBef>
                          <a:spcPts val="0"/>
                        </a:spcBef>
                        <a:spcAft>
                          <a:spcPts val="0"/>
                        </a:spcAft>
                        <a:buClrTx/>
                        <a:buSzTx/>
                        <a:buFont typeface="Arial" panose="020B0604020202020204" pitchFamily="34" charset="0"/>
                        <a:buNone/>
                        <a:tabLst/>
                        <a:defRPr/>
                      </a:pPr>
                      <a:endPar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27432"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lnSpc>
                          <a:spcPct val="100000"/>
                        </a:lnSpc>
                      </a:pP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2000" marR="72000" marT="18288" marB="18288" anchor="ctr">
                    <a:lnL w="19050" cap="flat" cmpd="sng" algn="ctr">
                      <a:solidFill>
                        <a:srgbClr val="B1059D">
                          <a:lumMod val="10000"/>
                        </a:srgbClr>
                      </a:solidFill>
                      <a:prstDash val="solid"/>
                      <a:round/>
                      <a:headEnd type="none" w="med" len="med"/>
                      <a:tailEnd type="none" w="med" len="med"/>
                    </a:lnL>
                    <a:lnR w="19050" cap="flat" cmpd="sng" algn="ctr">
                      <a:solidFill>
                        <a:srgbClr val="B1059D">
                          <a:lumMod val="10000"/>
                        </a:srgbClr>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1781198"/>
                  </a:ext>
                </a:extLst>
              </a:tr>
            </a:tbl>
          </a:graphicData>
        </a:graphic>
      </p:graphicFrame>
      <p:sp>
        <p:nvSpPr>
          <p:cNvPr id="39" name="Content Placeholder 14">
            <a:extLst>
              <a:ext uri="{FF2B5EF4-FFF2-40B4-BE49-F238E27FC236}">
                <a16:creationId xmlns:a16="http://schemas.microsoft.com/office/drawing/2014/main" id="{392B9941-511E-97B5-E8FA-ADF8B2895A92}"/>
              </a:ext>
            </a:extLst>
          </p:cNvPr>
          <p:cNvSpPr txBox="1">
            <a:spLocks/>
          </p:cNvSpPr>
          <p:nvPr/>
        </p:nvSpPr>
        <p:spPr>
          <a:xfrm>
            <a:off x="23906419" y="127240"/>
            <a:ext cx="4981461" cy="861774"/>
          </a:xfrm>
          <a:prstGeom prst="rect">
            <a:avLst/>
          </a:prstGeom>
          <a:noFill/>
          <a:effectLst/>
        </p:spPr>
        <p:txBody>
          <a:bodyPr vert="horz" wrap="square" lIns="91440" tIns="182880" rIns="91440" bIns="182880" rtlCol="0">
            <a:spAutoFit/>
          </a:bodyPr>
          <a:lstStyle>
            <a:lvl1pPr marL="0" indent="0" algn="l" defTabSz="2926227" rtl="0" eaLnBrk="1" latinLnBrk="0" hangingPunct="1">
              <a:lnSpc>
                <a:spcPct val="100000"/>
              </a:lnSpc>
              <a:spcBef>
                <a:spcPts val="2133"/>
              </a:spcBef>
              <a:buFont typeface="Arial" panose="020B0604020202020204" pitchFamily="34" charset="0"/>
              <a:buNone/>
              <a:defRPr sz="2200" b="1" kern="1200" cap="none"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7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4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4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700" b="1" kern="1200">
                <a:solidFill>
                  <a:schemeClr val="tx1"/>
                </a:solidFill>
                <a:latin typeface="+mn-lt"/>
                <a:ea typeface="+mn-ea"/>
                <a:cs typeface="+mn-cs"/>
              </a:defRPr>
            </a:lvl5pPr>
            <a:lvl6pPr marL="0" indent="0" algn="l" defTabSz="2926227" rtl="0" eaLnBrk="1" latinLnBrk="0" hangingPunct="1">
              <a:lnSpc>
                <a:spcPct val="90000"/>
              </a:lnSpc>
              <a:spcBef>
                <a:spcPts val="800"/>
              </a:spcBef>
              <a:spcAft>
                <a:spcPts val="400"/>
              </a:spcAft>
              <a:buFont typeface="Arial" panose="020B0604020202020204" pitchFamily="34" charset="0"/>
              <a:buNone/>
              <a:defRPr sz="8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lvl="1"/>
            <a:r>
              <a:rPr lang="en-GB" sz="1600" dirty="0"/>
              <a:t>45% </a:t>
            </a:r>
            <a:r>
              <a:rPr lang="en-GB" sz="1600" cap="none" dirty="0"/>
              <a:t>of Patients Achieved </a:t>
            </a:r>
            <a:r>
              <a:rPr lang="en-GB" sz="1600" dirty="0"/>
              <a:t>IGA (0,1)</a:t>
            </a:r>
            <a:r>
              <a:rPr lang="en-GB" sz="1600" cap="none" dirty="0"/>
              <a:t> With ≥2-Point Improvement From Baseline at Week </a:t>
            </a:r>
            <a:r>
              <a:rPr lang="en-GB" sz="1600" dirty="0"/>
              <a:t>16</a:t>
            </a:r>
            <a:endParaRPr lang="en-US" sz="1600" dirty="0"/>
          </a:p>
        </p:txBody>
      </p:sp>
      <p:sp>
        <p:nvSpPr>
          <p:cNvPr id="40" name="Content Placeholder 14">
            <a:extLst>
              <a:ext uri="{FF2B5EF4-FFF2-40B4-BE49-F238E27FC236}">
                <a16:creationId xmlns:a16="http://schemas.microsoft.com/office/drawing/2014/main" id="{9D8171DC-2552-182C-291C-8D28C9B5E5FA}"/>
              </a:ext>
            </a:extLst>
          </p:cNvPr>
          <p:cNvSpPr txBox="1">
            <a:spLocks/>
          </p:cNvSpPr>
          <p:nvPr/>
        </p:nvSpPr>
        <p:spPr>
          <a:xfrm>
            <a:off x="18345780" y="4091661"/>
            <a:ext cx="4673632" cy="660374"/>
          </a:xfrm>
          <a:prstGeom prst="rect">
            <a:avLst/>
          </a:prstGeom>
          <a:noFill/>
          <a:effectLst/>
        </p:spPr>
        <p:txBody>
          <a:bodyPr vert="horz" wrap="square" lIns="91440" tIns="182880" rIns="91440" bIns="182880" rtlCol="0">
            <a:spAutoFit/>
          </a:bodyPr>
          <a:lstStyle>
            <a:lvl1pPr marL="0" indent="0" algn="l" defTabSz="2926227" rtl="0" eaLnBrk="1" latinLnBrk="0" hangingPunct="1">
              <a:lnSpc>
                <a:spcPct val="100000"/>
              </a:lnSpc>
              <a:spcBef>
                <a:spcPts val="2133"/>
              </a:spcBef>
              <a:buFont typeface="Arial" panose="020B0604020202020204" pitchFamily="34" charset="0"/>
              <a:buNone/>
              <a:defRPr sz="2100" b="1" kern="1200" cap="none"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800"/>
              </a:spcBef>
              <a:spcAft>
                <a:spcPts val="400"/>
              </a:spcAft>
              <a:buFont typeface="Arial" panose="020B0604020202020204" pitchFamily="34" charset="0"/>
              <a:buNone/>
              <a:defRPr sz="8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lvl="5">
              <a:lnSpc>
                <a:spcPct val="97000"/>
              </a:lnSpc>
              <a:spcBef>
                <a:spcPts val="0"/>
              </a:spcBef>
              <a:spcAft>
                <a:spcPts val="0"/>
              </a:spcAft>
            </a:pPr>
            <a:r>
              <a:rPr lang="en-US" sz="650" baseline="30000" dirty="0"/>
              <a:t>a</a:t>
            </a:r>
            <a:r>
              <a:rPr lang="en-US" sz="650" dirty="0"/>
              <a:t>As observed. </a:t>
            </a:r>
          </a:p>
          <a:p>
            <a:pPr lvl="5">
              <a:lnSpc>
                <a:spcPct val="97000"/>
              </a:lnSpc>
              <a:spcBef>
                <a:spcPts val="0"/>
              </a:spcBef>
              <a:spcAft>
                <a:spcPts val="0"/>
              </a:spcAft>
            </a:pPr>
            <a:r>
              <a:rPr lang="en-US" sz="650" dirty="0"/>
              <a:t>Notes: NRI/MI analyses are based on all N=90 patients at each timepoint. </a:t>
            </a:r>
            <a:r>
              <a:rPr lang="en-GB" sz="650" dirty="0"/>
              <a:t>Patients who discontinued treatment due to lack of efficacy were imputed as non-responders; all other missing data were imputed using MI.</a:t>
            </a:r>
          </a:p>
        </p:txBody>
      </p:sp>
      <p:sp>
        <p:nvSpPr>
          <p:cNvPr id="42" name="Content Placeholder 14">
            <a:extLst>
              <a:ext uri="{FF2B5EF4-FFF2-40B4-BE49-F238E27FC236}">
                <a16:creationId xmlns:a16="http://schemas.microsoft.com/office/drawing/2014/main" id="{254AF18C-97E4-7D76-B674-AE7B1AD1B3A5}"/>
              </a:ext>
            </a:extLst>
          </p:cNvPr>
          <p:cNvSpPr txBox="1">
            <a:spLocks/>
          </p:cNvSpPr>
          <p:nvPr/>
        </p:nvSpPr>
        <p:spPr>
          <a:xfrm>
            <a:off x="23902970" y="4060015"/>
            <a:ext cx="5118829" cy="757387"/>
          </a:xfrm>
          <a:prstGeom prst="rect">
            <a:avLst/>
          </a:prstGeom>
          <a:noFill/>
          <a:effectLst/>
        </p:spPr>
        <p:txBody>
          <a:bodyPr vert="horz" wrap="square" lIns="91440" tIns="182880" rIns="91440" bIns="182880" rtlCol="0">
            <a:spAutoFit/>
          </a:bodyPr>
          <a:lstStyle>
            <a:lvl1pPr marL="0" indent="0" algn="l" defTabSz="2926227" rtl="0" eaLnBrk="1" latinLnBrk="0" hangingPunct="1">
              <a:lnSpc>
                <a:spcPct val="100000"/>
              </a:lnSpc>
              <a:spcBef>
                <a:spcPts val="2133"/>
              </a:spcBef>
              <a:buFont typeface="Arial" panose="020B0604020202020204" pitchFamily="34" charset="0"/>
              <a:buNone/>
              <a:defRPr sz="2100" b="1" kern="1200" cap="none"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800"/>
              </a:spcBef>
              <a:spcAft>
                <a:spcPts val="400"/>
              </a:spcAft>
              <a:buFont typeface="Arial" panose="020B0604020202020204" pitchFamily="34" charset="0"/>
              <a:buNone/>
              <a:defRPr sz="8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lvl="5">
              <a:lnSpc>
                <a:spcPct val="97000"/>
              </a:lnSpc>
              <a:spcBef>
                <a:spcPts val="0"/>
              </a:spcBef>
              <a:spcAft>
                <a:spcPts val="0"/>
              </a:spcAft>
            </a:pPr>
            <a:r>
              <a:rPr lang="en-US" sz="650" baseline="30000" dirty="0"/>
              <a:t>a</a:t>
            </a:r>
            <a:r>
              <a:rPr lang="en-US" sz="650" dirty="0"/>
              <a:t>ITT population with baseline IGA ≥2; </a:t>
            </a:r>
            <a:r>
              <a:rPr lang="en-US" sz="650" baseline="30000" dirty="0"/>
              <a:t>b</a:t>
            </a:r>
            <a:r>
              <a:rPr lang="en-US" sz="650" dirty="0"/>
              <a:t>As observed.</a:t>
            </a:r>
          </a:p>
          <a:p>
            <a:pPr lvl="5">
              <a:lnSpc>
                <a:spcPct val="97000"/>
              </a:lnSpc>
              <a:spcBef>
                <a:spcPts val="0"/>
              </a:spcBef>
              <a:spcAft>
                <a:spcPts val="0"/>
              </a:spcAft>
            </a:pPr>
            <a:r>
              <a:rPr lang="en-US" sz="650" dirty="0"/>
              <a:t>Notes: NRI/MI analyses are based on all N=90 patients at each timepoint. </a:t>
            </a:r>
            <a:r>
              <a:rPr lang="en-GB" sz="650" dirty="0"/>
              <a:t>Patients who discontinued treatment due to lack of efficacy were imputed as non-responders; all other missing data were imputed using MI.</a:t>
            </a:r>
          </a:p>
          <a:p>
            <a:pPr lvl="5">
              <a:lnSpc>
                <a:spcPct val="97000"/>
              </a:lnSpc>
              <a:spcBef>
                <a:spcPts val="0"/>
              </a:spcBef>
              <a:spcAft>
                <a:spcPts val="0"/>
              </a:spcAft>
            </a:pPr>
            <a:endParaRPr lang="en-US" sz="650" dirty="0"/>
          </a:p>
        </p:txBody>
      </p:sp>
      <p:sp>
        <p:nvSpPr>
          <p:cNvPr id="53" name="TextBox 52">
            <a:extLst>
              <a:ext uri="{FF2B5EF4-FFF2-40B4-BE49-F238E27FC236}">
                <a16:creationId xmlns:a16="http://schemas.microsoft.com/office/drawing/2014/main" id="{50BDCB46-0F22-328D-85A9-84AA77AA2C0D}"/>
              </a:ext>
            </a:extLst>
          </p:cNvPr>
          <p:cNvSpPr txBox="1"/>
          <p:nvPr/>
        </p:nvSpPr>
        <p:spPr>
          <a:xfrm>
            <a:off x="8474673" y="10001287"/>
            <a:ext cx="5397827" cy="292388"/>
          </a:xfrm>
          <a:prstGeom prst="rect">
            <a:avLst/>
          </a:prstGeom>
          <a:noFill/>
        </p:spPr>
        <p:txBody>
          <a:bodyPr wrap="square" lIns="0" rIns="0">
            <a:spAutoFit/>
          </a:bodyPr>
          <a:lstStyle/>
          <a:p>
            <a:pPr algn="ctr"/>
            <a:r>
              <a:rPr lang="en-US" sz="1300" b="1" dirty="0">
                <a:effectLst/>
                <a:ea typeface="Aptos" panose="020B0004020202020204" pitchFamily="34" charset="0"/>
                <a:cs typeface="Aptos" panose="020B0004020202020204" pitchFamily="34" charset="0"/>
              </a:rPr>
              <a:t>50-year-old Black/African American, non-Hispanic female</a:t>
            </a:r>
            <a:endParaRPr lang="en-GB" sz="1300" b="1" dirty="0"/>
          </a:p>
        </p:txBody>
      </p:sp>
      <p:sp>
        <p:nvSpPr>
          <p:cNvPr id="57" name="Content Placeholder 6">
            <a:extLst>
              <a:ext uri="{FF2B5EF4-FFF2-40B4-BE49-F238E27FC236}">
                <a16:creationId xmlns:a16="http://schemas.microsoft.com/office/drawing/2014/main" id="{A0874F00-8B5B-EE62-7E6B-C7DC4E9933BC}"/>
              </a:ext>
            </a:extLst>
          </p:cNvPr>
          <p:cNvSpPr txBox="1">
            <a:spLocks/>
          </p:cNvSpPr>
          <p:nvPr/>
        </p:nvSpPr>
        <p:spPr>
          <a:xfrm>
            <a:off x="8342573" y="14751469"/>
            <a:ext cx="5697378" cy="1061829"/>
          </a:xfrm>
          <a:prstGeom prst="rect">
            <a:avLst/>
          </a:prstGeom>
          <a:noFill/>
          <a:effectLst/>
        </p:spPr>
        <p:txBody>
          <a:bodyPr vert="horz" wrap="square" lIns="91440" tIns="228600" rIns="91440" bIns="228600" rtlCol="0">
            <a:spAutoFit/>
          </a:bodyPr>
          <a:lstStyle>
            <a:lvl1pPr marL="0" indent="0" algn="l" defTabSz="2926227" rtl="0" eaLnBrk="1" latinLnBrk="0" hangingPunct="1">
              <a:lnSpc>
                <a:spcPct val="100000"/>
              </a:lnSpc>
              <a:spcBef>
                <a:spcPts val="2133"/>
              </a:spcBef>
              <a:buFont typeface="Arial" panose="020B0604020202020204" pitchFamily="34" charset="0"/>
              <a:buNone/>
              <a:defRPr sz="2100" b="1" kern="1200" cap="none"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8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lvl="2"/>
            <a:r>
              <a:rPr lang="en-US" dirty="0"/>
              <a:t>Information on the ADmirable Study Design, Key Eligibility Criteria, Methods, and </a:t>
            </a:r>
            <a:r>
              <a:rPr lang="en-GB" dirty="0"/>
              <a:t>Use of Concomitant Topical and Systemic Therapy</a:t>
            </a:r>
            <a:r>
              <a:rPr lang="en-US" dirty="0"/>
              <a:t> are described in </a:t>
            </a:r>
            <a:r>
              <a:rPr lang="en-US" b="1" dirty="0">
                <a:solidFill>
                  <a:schemeClr val="accent6"/>
                </a:solidFill>
              </a:rPr>
              <a:t>Supplemental Materials</a:t>
            </a:r>
          </a:p>
        </p:txBody>
      </p:sp>
      <p:sp>
        <p:nvSpPr>
          <p:cNvPr id="99" name="Content Placeholder 98">
            <a:extLst>
              <a:ext uri="{FF2B5EF4-FFF2-40B4-BE49-F238E27FC236}">
                <a16:creationId xmlns:a16="http://schemas.microsoft.com/office/drawing/2014/main" id="{A9AB2752-3094-D51A-DD92-8C6CC29B3CAF}"/>
              </a:ext>
            </a:extLst>
          </p:cNvPr>
          <p:cNvSpPr>
            <a:spLocks noGrp="1"/>
          </p:cNvSpPr>
          <p:nvPr>
            <p:ph sz="quarter" idx="20"/>
          </p:nvPr>
        </p:nvSpPr>
        <p:spPr>
          <a:xfrm>
            <a:off x="14408985" y="8482328"/>
            <a:ext cx="6074036" cy="1273297"/>
          </a:xfrm>
        </p:spPr>
        <p:txBody>
          <a:bodyPr/>
          <a:lstStyle/>
          <a:p>
            <a:pPr lvl="1">
              <a:lnSpc>
                <a:spcPct val="96000"/>
              </a:lnSpc>
            </a:pPr>
            <a:endParaRPr lang="en-US" dirty="0"/>
          </a:p>
          <a:p>
            <a:pPr lvl="1">
              <a:lnSpc>
                <a:spcPct val="96000"/>
              </a:lnSpc>
            </a:pPr>
            <a:r>
              <a:rPr lang="en-US" dirty="0"/>
              <a:t>58% of Patients Achieved ≥4-Point Improvement, and 66% Achieved ≥3-Point Improvement in Pruritus NRS at Week 16</a:t>
            </a:r>
          </a:p>
        </p:txBody>
      </p:sp>
      <p:sp>
        <p:nvSpPr>
          <p:cNvPr id="156" name="Content Placeholder 16">
            <a:extLst>
              <a:ext uri="{FF2B5EF4-FFF2-40B4-BE49-F238E27FC236}">
                <a16:creationId xmlns:a16="http://schemas.microsoft.com/office/drawing/2014/main" id="{31A23B35-F7AB-D6C6-462E-EC024FCBED23}"/>
              </a:ext>
            </a:extLst>
          </p:cNvPr>
          <p:cNvSpPr txBox="1">
            <a:spLocks/>
          </p:cNvSpPr>
          <p:nvPr/>
        </p:nvSpPr>
        <p:spPr>
          <a:xfrm>
            <a:off x="18142252" y="4925360"/>
            <a:ext cx="10889949" cy="3599845"/>
          </a:xfrm>
          <a:prstGeom prst="rect">
            <a:avLst/>
          </a:prstGeom>
          <a:solidFill>
            <a:schemeClr val="bg1"/>
          </a:solidFill>
          <a:effectLst>
            <a:outerShdw dist="139700" dir="2700000" algn="tl" rotWithShape="0">
              <a:prstClr val="black">
                <a:alpha val="40000"/>
              </a:prstClr>
            </a:outerShdw>
          </a:effectLst>
        </p:spPr>
        <p:txBody>
          <a:bodyPr vert="horz" wrap="square" lIns="274320" tIns="182880" rIns="118872" bIns="182880" rtlCol="0">
            <a:noAutofit/>
          </a:bodyPr>
          <a:lstStyle>
            <a:lvl1pPr marL="0" indent="0" algn="l" defTabSz="2926227" rtl="0" eaLnBrk="1" latinLnBrk="0" hangingPunct="1">
              <a:lnSpc>
                <a:spcPct val="100000"/>
              </a:lnSpc>
              <a:spcBef>
                <a:spcPts val="2133"/>
              </a:spcBef>
              <a:buFont typeface="Arial" panose="020B0604020202020204" pitchFamily="34" charset="0"/>
              <a:buNone/>
              <a:defRPr sz="2100" b="1" kern="1200" cap="all"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8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lvl="1"/>
            <a:r>
              <a:rPr lang="en-US" dirty="0"/>
              <a:t>33% of Patients Showed Improved Hypopigmentation and 63% Showed Improved Hyperpigmentation at Week 16, as measured by PDCA-Derm™ </a:t>
            </a:r>
          </a:p>
        </p:txBody>
      </p:sp>
      <p:sp>
        <p:nvSpPr>
          <p:cNvPr id="157" name="TextBox 156">
            <a:extLst>
              <a:ext uri="{FF2B5EF4-FFF2-40B4-BE49-F238E27FC236}">
                <a16:creationId xmlns:a16="http://schemas.microsoft.com/office/drawing/2014/main" id="{020FDA9A-02E1-C3C5-8034-F636E7DA203F}"/>
              </a:ext>
            </a:extLst>
          </p:cNvPr>
          <p:cNvSpPr txBox="1"/>
          <p:nvPr/>
        </p:nvSpPr>
        <p:spPr>
          <a:xfrm>
            <a:off x="18345780" y="8048982"/>
            <a:ext cx="10402322" cy="377411"/>
          </a:xfrm>
          <a:prstGeom prst="rect">
            <a:avLst/>
          </a:prstGeom>
          <a:noFill/>
        </p:spPr>
        <p:txBody>
          <a:bodyPr wrap="square">
            <a:spAutoFit/>
          </a:bodyPr>
          <a:lstStyle/>
          <a:p>
            <a:pPr>
              <a:lnSpc>
                <a:spcPct val="95000"/>
              </a:lnSpc>
            </a:pPr>
            <a:r>
              <a:rPr lang="en-US" sz="650" baseline="30000" dirty="0">
                <a:effectLst/>
                <a:ea typeface="Aptos" panose="020B0004020202020204" pitchFamily="34" charset="0"/>
                <a:cs typeface="Aptos" panose="020B0004020202020204" pitchFamily="34" charset="0"/>
              </a:rPr>
              <a:t>a</a:t>
            </a:r>
            <a:r>
              <a:rPr lang="en-US" sz="650" dirty="0">
                <a:effectLst/>
                <a:ea typeface="Aptos" panose="020B0004020202020204" pitchFamily="34" charset="0"/>
                <a:cs typeface="Aptos" panose="020B0004020202020204" pitchFamily="34" charset="0"/>
              </a:rPr>
              <a:t>The analysis was performed on patients with a hypopigmentation lesion at baseline and non-missing data at Week 16 (N=12); </a:t>
            </a:r>
            <a:r>
              <a:rPr lang="en-US" sz="650" baseline="30000" dirty="0">
                <a:effectLst/>
                <a:ea typeface="Aptos" panose="020B0004020202020204" pitchFamily="34" charset="0"/>
                <a:cs typeface="Aptos" panose="020B0004020202020204" pitchFamily="34" charset="0"/>
              </a:rPr>
              <a:t>b</a:t>
            </a:r>
            <a:r>
              <a:rPr lang="en-US" sz="650" dirty="0">
                <a:effectLst/>
                <a:ea typeface="Aptos" panose="020B0004020202020204" pitchFamily="34" charset="0"/>
                <a:cs typeface="Aptos" panose="020B0004020202020204" pitchFamily="34" charset="0"/>
              </a:rPr>
              <a:t>The analysis was performed on patients with a hyperpigmentation lesion at baseline and non-missing data at Week 16 (N=46).</a:t>
            </a:r>
          </a:p>
          <a:p>
            <a:pPr>
              <a:lnSpc>
                <a:spcPct val="95000"/>
              </a:lnSpc>
            </a:pPr>
            <a:r>
              <a:rPr lang="en-US" sz="650" dirty="0">
                <a:effectLst/>
                <a:ea typeface="Aptos" panose="020B0004020202020204" pitchFamily="34" charset="0"/>
                <a:cs typeface="Aptos" panose="020B0004020202020204" pitchFamily="34" charset="0"/>
              </a:rPr>
              <a:t>Notes: For patients with multiple hypopigmented or hyperpigmented lesions at baseline, only the lesion with the most severe score was included in the analysis for each lesion type. In the event of a tie, the lesion reflecting a smaller improvement or worsening in condition from baseline to Week 16 was included.</a:t>
            </a:r>
          </a:p>
        </p:txBody>
      </p:sp>
      <p:grpSp>
        <p:nvGrpSpPr>
          <p:cNvPr id="185" name="Group 184">
            <a:extLst>
              <a:ext uri="{FF2B5EF4-FFF2-40B4-BE49-F238E27FC236}">
                <a16:creationId xmlns:a16="http://schemas.microsoft.com/office/drawing/2014/main" id="{7D076BE4-DC17-D32A-5480-BE67BEC5B3A4}"/>
              </a:ext>
            </a:extLst>
          </p:cNvPr>
          <p:cNvGrpSpPr/>
          <p:nvPr/>
        </p:nvGrpSpPr>
        <p:grpSpPr>
          <a:xfrm>
            <a:off x="26030281" y="6121418"/>
            <a:ext cx="3353298" cy="1790633"/>
            <a:chOff x="6520080" y="4579349"/>
            <a:chExt cx="2545821" cy="1359449"/>
          </a:xfrm>
        </p:grpSpPr>
        <p:sp>
          <p:nvSpPr>
            <p:cNvPr id="198" name="TextBox 197">
              <a:extLst>
                <a:ext uri="{FF2B5EF4-FFF2-40B4-BE49-F238E27FC236}">
                  <a16:creationId xmlns:a16="http://schemas.microsoft.com/office/drawing/2014/main" id="{87447C14-EBD0-6956-331B-551AC037A531}"/>
                </a:ext>
              </a:extLst>
            </p:cNvPr>
            <p:cNvSpPr txBox="1"/>
            <p:nvPr/>
          </p:nvSpPr>
          <p:spPr>
            <a:xfrm>
              <a:off x="6520080" y="5445328"/>
              <a:ext cx="2545821" cy="493470"/>
            </a:xfrm>
            <a:prstGeom prst="rect">
              <a:avLst/>
            </a:prstGeom>
            <a:noFill/>
            <a:ln w="12700">
              <a:noFill/>
            </a:ln>
          </p:spPr>
          <p:txBody>
            <a:bodyPr wrap="square" lIns="0" tIns="0" rIns="0" bIns="0">
              <a:spAutoFit/>
            </a:bodyPr>
            <a:lstStyle/>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Improved </a:t>
              </a:r>
              <a:br>
                <a:rPr lang="en-GB" sz="1600" b="1" dirty="0">
                  <a:solidFill>
                    <a:prstClr val="black"/>
                  </a:solidFill>
                  <a:latin typeface="Arial" panose="020B0604020202020204" pitchFamily="34" charset="0"/>
                  <a:cs typeface="Arial" panose="020B0604020202020204" pitchFamily="34" charset="0"/>
                </a:rPr>
              </a:br>
              <a:r>
                <a:rPr lang="en-GB" sz="1600" b="1" dirty="0">
                  <a:solidFill>
                    <a:prstClr val="black"/>
                  </a:solidFill>
                  <a:latin typeface="Arial" panose="020B0604020202020204" pitchFamily="34" charset="0"/>
                  <a:cs typeface="Arial" panose="020B0604020202020204" pitchFamily="34" charset="0"/>
                </a:rPr>
                <a:t>hyperpigmented </a:t>
              </a:r>
            </a:p>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lesions</a:t>
              </a:r>
              <a:r>
                <a:rPr lang="en-GB" sz="1600" b="1" baseline="30000" dirty="0">
                  <a:solidFill>
                    <a:prstClr val="black"/>
                  </a:solidFill>
                  <a:latin typeface="Arial" panose="020B0604020202020204" pitchFamily="34" charset="0"/>
                  <a:cs typeface="Arial" panose="020B0604020202020204" pitchFamily="34" charset="0"/>
                </a:rPr>
                <a:t>b</a:t>
              </a:r>
              <a:endParaRPr lang="en-AU" sz="1600" b="1" baseline="30000" dirty="0">
                <a:solidFill>
                  <a:prstClr val="black"/>
                </a:solidFill>
                <a:latin typeface="Arial" panose="020B0604020202020204" pitchFamily="34" charset="0"/>
                <a:cs typeface="Arial" panose="020B0604020202020204" pitchFamily="34" charset="0"/>
              </a:endParaRPr>
            </a:p>
          </p:txBody>
        </p:sp>
        <p:sp>
          <p:nvSpPr>
            <p:cNvPr id="199" name="Oval 198">
              <a:extLst>
                <a:ext uri="{FF2B5EF4-FFF2-40B4-BE49-F238E27FC236}">
                  <a16:creationId xmlns:a16="http://schemas.microsoft.com/office/drawing/2014/main" id="{FCBC3103-AA7F-7D76-4CCA-683CC46388A5}"/>
                </a:ext>
              </a:extLst>
            </p:cNvPr>
            <p:cNvSpPr>
              <a:spLocks/>
            </p:cNvSpPr>
            <p:nvPr/>
          </p:nvSpPr>
          <p:spPr>
            <a:xfrm>
              <a:off x="7390597" y="4579349"/>
              <a:ext cx="804788" cy="804791"/>
            </a:xfrm>
            <a:prstGeom prst="ellipse">
              <a:avLst/>
            </a:prstGeom>
            <a:solidFill>
              <a:srgbClr val="DEDF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b="1" dirty="0">
                <a:solidFill>
                  <a:srgbClr val="8C92AB"/>
                </a:solidFill>
                <a:latin typeface="Arial" panose="020B0604020202020204" pitchFamily="34" charset="0"/>
                <a:cs typeface="Arial" panose="020B0604020202020204" pitchFamily="34" charset="0"/>
              </a:endParaRPr>
            </a:p>
          </p:txBody>
        </p:sp>
        <p:sp>
          <p:nvSpPr>
            <p:cNvPr id="200" name="TextBox 199">
              <a:extLst>
                <a:ext uri="{FF2B5EF4-FFF2-40B4-BE49-F238E27FC236}">
                  <a16:creationId xmlns:a16="http://schemas.microsoft.com/office/drawing/2014/main" id="{DAEC684F-E847-3C67-9718-549785A97BB7}"/>
                </a:ext>
              </a:extLst>
            </p:cNvPr>
            <p:cNvSpPr txBox="1"/>
            <p:nvPr/>
          </p:nvSpPr>
          <p:spPr>
            <a:xfrm>
              <a:off x="7411340" y="4759764"/>
              <a:ext cx="763301" cy="443962"/>
            </a:xfrm>
            <a:prstGeom prst="rect">
              <a:avLst/>
            </a:prstGeom>
            <a:noFill/>
          </p:spPr>
          <p:txBody>
            <a:bodyPr wrap="none" rtlCol="0">
              <a:spAutoFit/>
            </a:bodyPr>
            <a:lstStyle/>
            <a:p>
              <a:pPr algn="ctr"/>
              <a:r>
                <a:rPr lang="en-GB" sz="3200" b="1" dirty="0"/>
                <a:t>63%</a:t>
              </a:r>
            </a:p>
          </p:txBody>
        </p:sp>
      </p:grpSp>
      <p:grpSp>
        <p:nvGrpSpPr>
          <p:cNvPr id="186" name="Group 185">
            <a:extLst>
              <a:ext uri="{FF2B5EF4-FFF2-40B4-BE49-F238E27FC236}">
                <a16:creationId xmlns:a16="http://schemas.microsoft.com/office/drawing/2014/main" id="{A35F0A82-F6BD-DD3A-F28C-FC427B3EF62A}"/>
              </a:ext>
            </a:extLst>
          </p:cNvPr>
          <p:cNvGrpSpPr/>
          <p:nvPr/>
        </p:nvGrpSpPr>
        <p:grpSpPr>
          <a:xfrm>
            <a:off x="23427143" y="6120723"/>
            <a:ext cx="3549783" cy="1787901"/>
            <a:chOff x="9049223" y="4571360"/>
            <a:chExt cx="2694992" cy="1357378"/>
          </a:xfrm>
        </p:grpSpPr>
        <p:sp>
          <p:nvSpPr>
            <p:cNvPr id="195" name="TextBox 194">
              <a:extLst>
                <a:ext uri="{FF2B5EF4-FFF2-40B4-BE49-F238E27FC236}">
                  <a16:creationId xmlns:a16="http://schemas.microsoft.com/office/drawing/2014/main" id="{B226AB76-5142-98FA-41A9-C5F07B3E09A6}"/>
                </a:ext>
              </a:extLst>
            </p:cNvPr>
            <p:cNvSpPr txBox="1"/>
            <p:nvPr/>
          </p:nvSpPr>
          <p:spPr>
            <a:xfrm>
              <a:off x="9049223" y="5435267"/>
              <a:ext cx="2694992" cy="493471"/>
            </a:xfrm>
            <a:prstGeom prst="rect">
              <a:avLst/>
            </a:prstGeom>
            <a:noFill/>
            <a:ln w="12700">
              <a:noFill/>
            </a:ln>
          </p:spPr>
          <p:txBody>
            <a:bodyPr wrap="square" lIns="0" tIns="0" rIns="0" bIns="0">
              <a:spAutoFit/>
            </a:bodyPr>
            <a:lstStyle/>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Hyperpigmented </a:t>
              </a:r>
            </a:p>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lesions improved to </a:t>
              </a:r>
            </a:p>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normal skin tone</a:t>
              </a:r>
              <a:r>
                <a:rPr lang="en-GB" sz="1600" b="1" baseline="30000" dirty="0">
                  <a:solidFill>
                    <a:prstClr val="black"/>
                  </a:solidFill>
                  <a:latin typeface="Arial" panose="020B0604020202020204" pitchFamily="34" charset="0"/>
                  <a:cs typeface="Arial" panose="020B0604020202020204" pitchFamily="34" charset="0"/>
                </a:rPr>
                <a:t>b</a:t>
              </a:r>
              <a:endParaRPr lang="en-AU" sz="1600" b="1" baseline="30000" dirty="0">
                <a:solidFill>
                  <a:prstClr val="black"/>
                </a:solidFill>
                <a:latin typeface="Arial" panose="020B0604020202020204" pitchFamily="34" charset="0"/>
                <a:cs typeface="Arial" panose="020B0604020202020204" pitchFamily="34" charset="0"/>
              </a:endParaRPr>
            </a:p>
          </p:txBody>
        </p:sp>
        <p:sp>
          <p:nvSpPr>
            <p:cNvPr id="196" name="Oval 195">
              <a:extLst>
                <a:ext uri="{FF2B5EF4-FFF2-40B4-BE49-F238E27FC236}">
                  <a16:creationId xmlns:a16="http://schemas.microsoft.com/office/drawing/2014/main" id="{A1767F1C-CE2D-36A7-4808-B350D6E809F9}"/>
                </a:ext>
              </a:extLst>
            </p:cNvPr>
            <p:cNvSpPr>
              <a:spLocks/>
            </p:cNvSpPr>
            <p:nvPr/>
          </p:nvSpPr>
          <p:spPr>
            <a:xfrm>
              <a:off x="9994325" y="4571360"/>
              <a:ext cx="804788" cy="804791"/>
            </a:xfrm>
            <a:prstGeom prst="ellipse">
              <a:avLst/>
            </a:prstGeom>
            <a:solidFill>
              <a:srgbClr val="DEDF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b="1" dirty="0">
                <a:solidFill>
                  <a:srgbClr val="566284"/>
                </a:solidFill>
                <a:latin typeface="Arial" panose="020B0604020202020204" pitchFamily="34" charset="0"/>
                <a:cs typeface="Arial" panose="020B0604020202020204" pitchFamily="34" charset="0"/>
              </a:endParaRPr>
            </a:p>
          </p:txBody>
        </p:sp>
        <p:sp>
          <p:nvSpPr>
            <p:cNvPr id="197" name="TextBox 196">
              <a:extLst>
                <a:ext uri="{FF2B5EF4-FFF2-40B4-BE49-F238E27FC236}">
                  <a16:creationId xmlns:a16="http://schemas.microsoft.com/office/drawing/2014/main" id="{93D45634-A652-02F1-70F9-BDCF2C01DA6A}"/>
                </a:ext>
              </a:extLst>
            </p:cNvPr>
            <p:cNvSpPr txBox="1"/>
            <p:nvPr/>
          </p:nvSpPr>
          <p:spPr>
            <a:xfrm>
              <a:off x="10015068" y="4751774"/>
              <a:ext cx="763301" cy="443963"/>
            </a:xfrm>
            <a:prstGeom prst="rect">
              <a:avLst/>
            </a:prstGeom>
            <a:noFill/>
          </p:spPr>
          <p:txBody>
            <a:bodyPr wrap="none" rtlCol="0">
              <a:spAutoFit/>
            </a:bodyPr>
            <a:lstStyle/>
            <a:p>
              <a:pPr algn="ctr"/>
              <a:r>
                <a:rPr lang="en-GB" sz="3200" b="1" dirty="0"/>
                <a:t>20%</a:t>
              </a:r>
            </a:p>
          </p:txBody>
        </p:sp>
      </p:grpSp>
      <p:grpSp>
        <p:nvGrpSpPr>
          <p:cNvPr id="187" name="Group 186">
            <a:extLst>
              <a:ext uri="{FF2B5EF4-FFF2-40B4-BE49-F238E27FC236}">
                <a16:creationId xmlns:a16="http://schemas.microsoft.com/office/drawing/2014/main" id="{7FE7FC1F-94F9-1404-75DF-EA311CB2D8D4}"/>
              </a:ext>
            </a:extLst>
          </p:cNvPr>
          <p:cNvGrpSpPr/>
          <p:nvPr/>
        </p:nvGrpSpPr>
        <p:grpSpPr>
          <a:xfrm>
            <a:off x="17903605" y="6115547"/>
            <a:ext cx="3353299" cy="1790331"/>
            <a:chOff x="403699" y="4499342"/>
            <a:chExt cx="2545821" cy="1359217"/>
          </a:xfrm>
        </p:grpSpPr>
        <p:sp>
          <p:nvSpPr>
            <p:cNvPr id="192" name="TextBox 191">
              <a:extLst>
                <a:ext uri="{FF2B5EF4-FFF2-40B4-BE49-F238E27FC236}">
                  <a16:creationId xmlns:a16="http://schemas.microsoft.com/office/drawing/2014/main" id="{6D513FDE-A51A-495F-2C51-0608318DAE52}"/>
                </a:ext>
              </a:extLst>
            </p:cNvPr>
            <p:cNvSpPr txBox="1"/>
            <p:nvPr/>
          </p:nvSpPr>
          <p:spPr>
            <a:xfrm>
              <a:off x="403699" y="5365090"/>
              <a:ext cx="2545821" cy="493469"/>
            </a:xfrm>
            <a:prstGeom prst="rect">
              <a:avLst/>
            </a:prstGeom>
            <a:noFill/>
            <a:ln w="12700">
              <a:noFill/>
            </a:ln>
          </p:spPr>
          <p:txBody>
            <a:bodyPr wrap="square" lIns="0" tIns="0" rIns="0" bIns="0">
              <a:spAutoFit/>
            </a:bodyPr>
            <a:lstStyle/>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Improved </a:t>
              </a:r>
              <a:br>
                <a:rPr lang="en-GB" sz="1600" b="1" dirty="0">
                  <a:solidFill>
                    <a:prstClr val="black"/>
                  </a:solidFill>
                  <a:latin typeface="Arial" panose="020B0604020202020204" pitchFamily="34" charset="0"/>
                  <a:cs typeface="Arial" panose="020B0604020202020204" pitchFamily="34" charset="0"/>
                </a:rPr>
              </a:br>
              <a:r>
                <a:rPr lang="en-GB" sz="1600" b="1" dirty="0">
                  <a:solidFill>
                    <a:prstClr val="black"/>
                  </a:solidFill>
                  <a:latin typeface="Arial" panose="020B0604020202020204" pitchFamily="34" charset="0"/>
                  <a:cs typeface="Arial" panose="020B0604020202020204" pitchFamily="34" charset="0"/>
                </a:rPr>
                <a:t>hypopigmented </a:t>
              </a:r>
            </a:p>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lesions</a:t>
              </a:r>
              <a:r>
                <a:rPr lang="en-GB" sz="1600" b="1" baseline="30000" dirty="0">
                  <a:solidFill>
                    <a:prstClr val="black"/>
                  </a:solidFill>
                  <a:latin typeface="Arial" panose="020B0604020202020204" pitchFamily="34" charset="0"/>
                  <a:cs typeface="Arial" panose="020B0604020202020204" pitchFamily="34" charset="0"/>
                </a:rPr>
                <a:t>a</a:t>
              </a:r>
              <a:endParaRPr lang="en-AU" sz="1600" b="1" baseline="30000" dirty="0">
                <a:solidFill>
                  <a:prstClr val="black"/>
                </a:solidFill>
                <a:latin typeface="Arial" panose="020B0604020202020204" pitchFamily="34" charset="0"/>
                <a:cs typeface="Arial" panose="020B0604020202020204" pitchFamily="34" charset="0"/>
              </a:endParaRPr>
            </a:p>
          </p:txBody>
        </p:sp>
        <p:sp>
          <p:nvSpPr>
            <p:cNvPr id="193" name="Oval 192">
              <a:extLst>
                <a:ext uri="{FF2B5EF4-FFF2-40B4-BE49-F238E27FC236}">
                  <a16:creationId xmlns:a16="http://schemas.microsoft.com/office/drawing/2014/main" id="{FBD61E84-4044-343D-DEDB-215590AACD3E}"/>
                </a:ext>
              </a:extLst>
            </p:cNvPr>
            <p:cNvSpPr/>
            <p:nvPr/>
          </p:nvSpPr>
          <p:spPr>
            <a:xfrm>
              <a:off x="1274215" y="4499342"/>
              <a:ext cx="804788" cy="804789"/>
            </a:xfrm>
            <a:prstGeom prst="ellipse">
              <a:avLst/>
            </a:prstGeom>
            <a:solidFill>
              <a:srgbClr val="DEDF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b="1" dirty="0">
                <a:solidFill>
                  <a:srgbClr val="8C92AB"/>
                </a:solidFill>
                <a:latin typeface="Arial" panose="020B0604020202020204" pitchFamily="34" charset="0"/>
                <a:cs typeface="Arial" panose="020B0604020202020204" pitchFamily="34" charset="0"/>
              </a:endParaRPr>
            </a:p>
          </p:txBody>
        </p:sp>
        <p:sp>
          <p:nvSpPr>
            <p:cNvPr id="194" name="TextBox 193">
              <a:extLst>
                <a:ext uri="{FF2B5EF4-FFF2-40B4-BE49-F238E27FC236}">
                  <a16:creationId xmlns:a16="http://schemas.microsoft.com/office/drawing/2014/main" id="{3622A06A-5652-E2C1-4993-0F6033A838B9}"/>
                </a:ext>
              </a:extLst>
            </p:cNvPr>
            <p:cNvSpPr txBox="1"/>
            <p:nvPr/>
          </p:nvSpPr>
          <p:spPr>
            <a:xfrm>
              <a:off x="1294959" y="4679757"/>
              <a:ext cx="763301" cy="443961"/>
            </a:xfrm>
            <a:prstGeom prst="rect">
              <a:avLst/>
            </a:prstGeom>
            <a:noFill/>
          </p:spPr>
          <p:txBody>
            <a:bodyPr wrap="none" rtlCol="0">
              <a:spAutoFit/>
            </a:bodyPr>
            <a:lstStyle/>
            <a:p>
              <a:pPr algn="ctr"/>
              <a:r>
                <a:rPr lang="en-GB" sz="3200" b="1" dirty="0"/>
                <a:t>33%</a:t>
              </a:r>
            </a:p>
          </p:txBody>
        </p:sp>
      </p:grpSp>
      <p:grpSp>
        <p:nvGrpSpPr>
          <p:cNvPr id="188" name="Group 187">
            <a:extLst>
              <a:ext uri="{FF2B5EF4-FFF2-40B4-BE49-F238E27FC236}">
                <a16:creationId xmlns:a16="http://schemas.microsoft.com/office/drawing/2014/main" id="{852C0126-5FC2-ADB7-1F8E-022CFB6BDCDB}"/>
              </a:ext>
            </a:extLst>
          </p:cNvPr>
          <p:cNvGrpSpPr/>
          <p:nvPr/>
        </p:nvGrpSpPr>
        <p:grpSpPr>
          <a:xfrm>
            <a:off x="20307705" y="6116265"/>
            <a:ext cx="3549783" cy="1792358"/>
            <a:chOff x="3120756" y="4491013"/>
            <a:chExt cx="2694992" cy="1360761"/>
          </a:xfrm>
        </p:grpSpPr>
        <p:sp>
          <p:nvSpPr>
            <p:cNvPr id="189" name="TextBox 188">
              <a:extLst>
                <a:ext uri="{FF2B5EF4-FFF2-40B4-BE49-F238E27FC236}">
                  <a16:creationId xmlns:a16="http://schemas.microsoft.com/office/drawing/2014/main" id="{14F9CFE8-480D-0A42-6937-6C42FE8FF107}"/>
                </a:ext>
              </a:extLst>
            </p:cNvPr>
            <p:cNvSpPr txBox="1"/>
            <p:nvPr/>
          </p:nvSpPr>
          <p:spPr>
            <a:xfrm>
              <a:off x="3120756" y="5358304"/>
              <a:ext cx="2694992" cy="493470"/>
            </a:xfrm>
            <a:prstGeom prst="rect">
              <a:avLst/>
            </a:prstGeom>
            <a:noFill/>
            <a:ln w="12700">
              <a:noFill/>
            </a:ln>
          </p:spPr>
          <p:txBody>
            <a:bodyPr wrap="square" lIns="0" tIns="0" rIns="0" bIns="0">
              <a:spAutoFit/>
            </a:bodyPr>
            <a:lstStyle/>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Hypopigmented </a:t>
              </a:r>
            </a:p>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lesions improved to </a:t>
              </a:r>
            </a:p>
            <a:p>
              <a:pPr algn="ctr" defTabSz="2925568">
                <a:lnSpc>
                  <a:spcPct val="88000"/>
                </a:lnSpc>
                <a:defRPr/>
              </a:pPr>
              <a:r>
                <a:rPr lang="en-GB" sz="1600" b="1" dirty="0">
                  <a:solidFill>
                    <a:prstClr val="black"/>
                  </a:solidFill>
                  <a:latin typeface="Arial" panose="020B0604020202020204" pitchFamily="34" charset="0"/>
                  <a:cs typeface="Arial" panose="020B0604020202020204" pitchFamily="34" charset="0"/>
                </a:rPr>
                <a:t>normal skin tone</a:t>
              </a:r>
              <a:r>
                <a:rPr lang="en-GB" sz="1600" b="1" baseline="30000" dirty="0">
                  <a:solidFill>
                    <a:prstClr val="black"/>
                  </a:solidFill>
                  <a:latin typeface="Arial" panose="020B0604020202020204" pitchFamily="34" charset="0"/>
                  <a:cs typeface="Arial" panose="020B0604020202020204" pitchFamily="34" charset="0"/>
                </a:rPr>
                <a:t>a</a:t>
              </a:r>
              <a:endParaRPr lang="en-AU" sz="1600" b="1" baseline="30000" dirty="0">
                <a:solidFill>
                  <a:prstClr val="black"/>
                </a:solidFill>
                <a:latin typeface="Arial" panose="020B0604020202020204" pitchFamily="34" charset="0"/>
                <a:cs typeface="Arial" panose="020B0604020202020204" pitchFamily="34" charset="0"/>
              </a:endParaRPr>
            </a:p>
          </p:txBody>
        </p:sp>
        <p:sp>
          <p:nvSpPr>
            <p:cNvPr id="190" name="Oval 189">
              <a:extLst>
                <a:ext uri="{FF2B5EF4-FFF2-40B4-BE49-F238E27FC236}">
                  <a16:creationId xmlns:a16="http://schemas.microsoft.com/office/drawing/2014/main" id="{517F3439-BD45-B383-95CA-FC2FF58117E2}"/>
                </a:ext>
              </a:extLst>
            </p:cNvPr>
            <p:cNvSpPr>
              <a:spLocks/>
            </p:cNvSpPr>
            <p:nvPr/>
          </p:nvSpPr>
          <p:spPr>
            <a:xfrm>
              <a:off x="4065858" y="4491013"/>
              <a:ext cx="804788" cy="804791"/>
            </a:xfrm>
            <a:prstGeom prst="ellipse">
              <a:avLst/>
            </a:prstGeom>
            <a:solidFill>
              <a:srgbClr val="DEDF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b="1" dirty="0">
                <a:solidFill>
                  <a:srgbClr val="566284"/>
                </a:solidFill>
                <a:latin typeface="Arial" panose="020B0604020202020204" pitchFamily="34" charset="0"/>
                <a:cs typeface="Arial" panose="020B0604020202020204" pitchFamily="34" charset="0"/>
              </a:endParaRPr>
            </a:p>
          </p:txBody>
        </p:sp>
        <p:sp>
          <p:nvSpPr>
            <p:cNvPr id="191" name="TextBox 190">
              <a:extLst>
                <a:ext uri="{FF2B5EF4-FFF2-40B4-BE49-F238E27FC236}">
                  <a16:creationId xmlns:a16="http://schemas.microsoft.com/office/drawing/2014/main" id="{3B807159-A16D-493F-AA5B-2C7A46A6A1F5}"/>
                </a:ext>
              </a:extLst>
            </p:cNvPr>
            <p:cNvSpPr txBox="1"/>
            <p:nvPr/>
          </p:nvSpPr>
          <p:spPr>
            <a:xfrm>
              <a:off x="4086601" y="4671427"/>
              <a:ext cx="763301" cy="443962"/>
            </a:xfrm>
            <a:prstGeom prst="rect">
              <a:avLst/>
            </a:prstGeom>
            <a:noFill/>
          </p:spPr>
          <p:txBody>
            <a:bodyPr wrap="none" rtlCol="0">
              <a:spAutoFit/>
            </a:bodyPr>
            <a:lstStyle/>
            <a:p>
              <a:pPr algn="ctr"/>
              <a:r>
                <a:rPr lang="en-GB" sz="3200" b="1" dirty="0"/>
                <a:t>17%</a:t>
              </a:r>
            </a:p>
          </p:txBody>
        </p:sp>
      </p:grpSp>
      <p:sp>
        <p:nvSpPr>
          <p:cNvPr id="245" name="Content Placeholder 98">
            <a:extLst>
              <a:ext uri="{FF2B5EF4-FFF2-40B4-BE49-F238E27FC236}">
                <a16:creationId xmlns:a16="http://schemas.microsoft.com/office/drawing/2014/main" id="{37B049AD-3A6A-29A8-994A-725CB37EFD9B}"/>
              </a:ext>
            </a:extLst>
          </p:cNvPr>
          <p:cNvSpPr txBox="1">
            <a:spLocks/>
          </p:cNvSpPr>
          <p:nvPr/>
        </p:nvSpPr>
        <p:spPr>
          <a:xfrm>
            <a:off x="14435775" y="12513879"/>
            <a:ext cx="6074036" cy="934358"/>
          </a:xfrm>
          <a:prstGeom prst="rect">
            <a:avLst/>
          </a:prstGeom>
          <a:noFill/>
          <a:effectLst/>
        </p:spPr>
        <p:txBody>
          <a:bodyPr vert="horz" wrap="square" lIns="91440" tIns="228600" rIns="91440" bIns="228600" rtlCol="0">
            <a:spAutoFit/>
          </a:bodyPr>
          <a:lstStyle>
            <a:lvl1pPr marL="0" indent="0" algn="l" defTabSz="2926227" rtl="0" eaLnBrk="1" latinLnBrk="0" hangingPunct="1">
              <a:lnSpc>
                <a:spcPct val="100000"/>
              </a:lnSpc>
              <a:spcBef>
                <a:spcPts val="2133"/>
              </a:spcBef>
              <a:buFont typeface="Arial" panose="020B0604020202020204" pitchFamily="34" charset="0"/>
              <a:buNone/>
              <a:defRPr sz="2100" b="1" kern="1200" cap="none"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8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lvl="1">
              <a:lnSpc>
                <a:spcPct val="96000"/>
              </a:lnSpc>
            </a:pPr>
            <a:r>
              <a:rPr lang="en-US" spc="-10" dirty="0"/>
              <a:t>72% of Patients Achieved ≥4-Point Improvement in DLQI, and DLQI Scores Decreased by an Average of 53% at Week 16</a:t>
            </a:r>
          </a:p>
        </p:txBody>
      </p:sp>
      <p:sp>
        <p:nvSpPr>
          <p:cNvPr id="10" name="Content Placeholder 9">
            <a:extLst>
              <a:ext uri="{FF2B5EF4-FFF2-40B4-BE49-F238E27FC236}">
                <a16:creationId xmlns:a16="http://schemas.microsoft.com/office/drawing/2014/main" id="{2530A8B5-3B4B-D832-79FD-E7820C68BF50}"/>
              </a:ext>
            </a:extLst>
          </p:cNvPr>
          <p:cNvSpPr>
            <a:spLocks noGrp="1"/>
          </p:cNvSpPr>
          <p:nvPr>
            <p:ph sz="quarter" idx="22"/>
          </p:nvPr>
        </p:nvSpPr>
        <p:spPr>
          <a:xfrm>
            <a:off x="20891251" y="8806304"/>
            <a:ext cx="3864582" cy="532018"/>
          </a:xfrm>
        </p:spPr>
        <p:txBody>
          <a:bodyPr lIns="0" rIns="0"/>
          <a:lstStyle/>
          <a:p>
            <a:pPr lvl="1"/>
            <a:r>
              <a:rPr lang="en-US" dirty="0"/>
              <a:t>Adverse Events</a:t>
            </a:r>
          </a:p>
        </p:txBody>
      </p:sp>
      <p:sp>
        <p:nvSpPr>
          <p:cNvPr id="262" name="TextBox 261">
            <a:extLst>
              <a:ext uri="{FF2B5EF4-FFF2-40B4-BE49-F238E27FC236}">
                <a16:creationId xmlns:a16="http://schemas.microsoft.com/office/drawing/2014/main" id="{DF28352D-96EB-4E47-5AAC-DA94D5887A80}"/>
              </a:ext>
            </a:extLst>
          </p:cNvPr>
          <p:cNvSpPr txBox="1"/>
          <p:nvPr/>
        </p:nvSpPr>
        <p:spPr>
          <a:xfrm>
            <a:off x="14475409" y="12361907"/>
            <a:ext cx="5655481" cy="492443"/>
          </a:xfrm>
          <a:prstGeom prst="rect">
            <a:avLst/>
          </a:prstGeom>
          <a:noFill/>
        </p:spPr>
        <p:txBody>
          <a:bodyPr wrap="square">
            <a:spAutoFit/>
          </a:bodyPr>
          <a:lstStyle/>
          <a:p>
            <a:r>
              <a:rPr lang="en-US" sz="650" baseline="30000" dirty="0">
                <a:effectLst/>
                <a:ea typeface="Aptos" panose="020B0004020202020204" pitchFamily="34" charset="0"/>
                <a:cs typeface="Aptos" panose="020B0004020202020204" pitchFamily="34" charset="0"/>
              </a:rPr>
              <a:t>a</a:t>
            </a:r>
            <a:r>
              <a:rPr lang="en-US" sz="650" dirty="0">
                <a:effectLst/>
                <a:ea typeface="Aptos" panose="020B0004020202020204" pitchFamily="34" charset="0"/>
                <a:cs typeface="Aptos" panose="020B0004020202020204" pitchFamily="34" charset="0"/>
              </a:rPr>
              <a:t>ITT population with baseline Pruritus NRS ≥4; </a:t>
            </a:r>
            <a:r>
              <a:rPr lang="en-US" sz="650" baseline="30000" dirty="0">
                <a:effectLst/>
                <a:ea typeface="Aptos" panose="020B0004020202020204" pitchFamily="34" charset="0"/>
                <a:cs typeface="Aptos" panose="020B0004020202020204" pitchFamily="34" charset="0"/>
              </a:rPr>
              <a:t>b</a:t>
            </a:r>
            <a:r>
              <a:rPr lang="en-US" sz="650" dirty="0">
                <a:effectLst/>
                <a:ea typeface="Aptos" panose="020B0004020202020204" pitchFamily="34" charset="0"/>
                <a:cs typeface="Aptos" panose="020B0004020202020204" pitchFamily="34" charset="0"/>
              </a:rPr>
              <a:t>ITT population with baseline Pruritus NRS ≥3; </a:t>
            </a:r>
            <a:r>
              <a:rPr lang="en-US" sz="650" baseline="30000" dirty="0">
                <a:effectLst/>
                <a:ea typeface="Aptos" panose="020B0004020202020204" pitchFamily="34" charset="0"/>
                <a:cs typeface="Aptos" panose="020B0004020202020204" pitchFamily="34" charset="0"/>
              </a:rPr>
              <a:t>c</a:t>
            </a:r>
            <a:r>
              <a:rPr lang="en-US" sz="650" dirty="0">
                <a:effectLst/>
                <a:ea typeface="Aptos" panose="020B0004020202020204" pitchFamily="34" charset="0"/>
                <a:cs typeface="Aptos" panose="020B0004020202020204" pitchFamily="34" charset="0"/>
              </a:rPr>
              <a:t>As observed. </a:t>
            </a:r>
            <a:r>
              <a:rPr lang="en-GB" sz="650" dirty="0">
                <a:effectLst/>
                <a:ea typeface="Aptos" panose="020B0004020202020204" pitchFamily="34" charset="0"/>
                <a:cs typeface="Aptos" panose="020B0004020202020204" pitchFamily="34" charset="0"/>
              </a:rPr>
              <a:t>Notes: NRI/MI analyses are based on all N=70 (Pruritus NRS with ≥4-point improvement) or N=73 (Pruritus NRS with ≥3-point improvement) patients at each timepoint. Patients who discontinued treatment due to lack of efficacy were imputed as non-responders; all other missing data were imputed using MI.</a:t>
            </a:r>
          </a:p>
          <a:p>
            <a:endParaRPr lang="en-US" sz="650" dirty="0">
              <a:effectLst/>
              <a:ea typeface="Aptos" panose="020B0004020202020204" pitchFamily="34" charset="0"/>
              <a:cs typeface="Aptos" panose="020B0004020202020204" pitchFamily="34" charset="0"/>
            </a:endParaRPr>
          </a:p>
        </p:txBody>
      </p:sp>
      <p:sp>
        <p:nvSpPr>
          <p:cNvPr id="265" name="TextBox 264">
            <a:extLst>
              <a:ext uri="{FF2B5EF4-FFF2-40B4-BE49-F238E27FC236}">
                <a16:creationId xmlns:a16="http://schemas.microsoft.com/office/drawing/2014/main" id="{14ECA051-81CD-2491-A107-6C3D4C03FAEC}"/>
              </a:ext>
            </a:extLst>
          </p:cNvPr>
          <p:cNvSpPr txBox="1"/>
          <p:nvPr/>
        </p:nvSpPr>
        <p:spPr>
          <a:xfrm>
            <a:off x="14475409" y="15612604"/>
            <a:ext cx="5807568" cy="392415"/>
          </a:xfrm>
          <a:prstGeom prst="rect">
            <a:avLst/>
          </a:prstGeom>
          <a:noFill/>
        </p:spPr>
        <p:txBody>
          <a:bodyPr wrap="square">
            <a:spAutoFit/>
          </a:bodyPr>
          <a:lstStyle/>
          <a:p>
            <a:r>
              <a:rPr lang="en-US" sz="650" baseline="30000" dirty="0">
                <a:effectLst/>
                <a:ea typeface="Aptos" panose="020B0004020202020204" pitchFamily="34" charset="0"/>
                <a:cs typeface="Aptos" panose="020B0004020202020204" pitchFamily="34" charset="0"/>
              </a:rPr>
              <a:t>a</a:t>
            </a:r>
            <a:r>
              <a:rPr lang="en-US" sz="650" dirty="0">
                <a:effectLst/>
                <a:ea typeface="Aptos" panose="020B0004020202020204" pitchFamily="34" charset="0"/>
                <a:cs typeface="Aptos" panose="020B0004020202020204" pitchFamily="34" charset="0"/>
              </a:rPr>
              <a:t>ITT population with baseline DLQI ≥4; </a:t>
            </a:r>
            <a:r>
              <a:rPr lang="en-US" sz="650" baseline="30000" dirty="0">
                <a:effectLst/>
                <a:ea typeface="Aptos" panose="020B0004020202020204" pitchFamily="34" charset="0"/>
                <a:cs typeface="Aptos" panose="020B0004020202020204" pitchFamily="34" charset="0"/>
              </a:rPr>
              <a:t>b</a:t>
            </a:r>
            <a:r>
              <a:rPr lang="en-US" sz="650" dirty="0">
                <a:effectLst/>
                <a:ea typeface="Aptos" panose="020B0004020202020204" pitchFamily="34" charset="0"/>
                <a:cs typeface="Aptos" panose="020B0004020202020204" pitchFamily="34" charset="0"/>
              </a:rPr>
              <a:t>ITT population with baseline DLQI score.</a:t>
            </a:r>
          </a:p>
          <a:p>
            <a:r>
              <a:rPr lang="en-US" sz="650" dirty="0">
                <a:effectLst/>
                <a:ea typeface="Aptos" panose="020B0004020202020204" pitchFamily="34" charset="0"/>
                <a:cs typeface="Aptos" panose="020B0004020202020204" pitchFamily="34" charset="0"/>
              </a:rPr>
              <a:t>Notes: Data inside bars are n/Nx unless stated otherwise. Participants &lt;16 years of age at baseline completed the cDLQI [Nx=10]; others completed the DLQI [Nx=77]. </a:t>
            </a:r>
            <a:r>
              <a:rPr lang="en-GB" sz="650" dirty="0">
                <a:effectLst/>
                <a:ea typeface="Aptos" panose="020B0004020202020204" pitchFamily="34" charset="0"/>
                <a:cs typeface="Aptos" panose="020B0004020202020204" pitchFamily="34" charset="0"/>
              </a:rPr>
              <a:t>Patients who discontinued treatment due to lack of efficacy were imputed as non-responders; all other missing data were imputed using MI.</a:t>
            </a:r>
            <a:endParaRPr lang="en-US" sz="650" dirty="0">
              <a:effectLst/>
              <a:ea typeface="Aptos" panose="020B0004020202020204" pitchFamily="34" charset="0"/>
              <a:cs typeface="Aptos" panose="020B0004020202020204" pitchFamily="34" charset="0"/>
            </a:endParaRPr>
          </a:p>
        </p:txBody>
      </p:sp>
      <p:sp>
        <p:nvSpPr>
          <p:cNvPr id="2" name="TextBox 1">
            <a:extLst>
              <a:ext uri="{FF2B5EF4-FFF2-40B4-BE49-F238E27FC236}">
                <a16:creationId xmlns:a16="http://schemas.microsoft.com/office/drawing/2014/main" id="{DB220396-5DA0-401F-BE7F-0F80597E024E}"/>
              </a:ext>
            </a:extLst>
          </p:cNvPr>
          <p:cNvSpPr txBox="1"/>
          <p:nvPr/>
        </p:nvSpPr>
        <p:spPr>
          <a:xfrm>
            <a:off x="8425605" y="8043426"/>
            <a:ext cx="9062749" cy="377411"/>
          </a:xfrm>
          <a:prstGeom prst="rect">
            <a:avLst/>
          </a:prstGeom>
          <a:noFill/>
        </p:spPr>
        <p:txBody>
          <a:bodyPr wrap="square">
            <a:spAutoFit/>
          </a:bodyPr>
          <a:lstStyle/>
          <a:p>
            <a:pPr marL="0" marR="0" lvl="0" indent="0" algn="l" defTabSz="914473" rtl="0" eaLnBrk="1" fontAlgn="auto" latinLnBrk="0" hangingPunct="1">
              <a:lnSpc>
                <a:spcPct val="95000"/>
              </a:lnSpc>
              <a:spcBef>
                <a:spcPts val="0"/>
              </a:spcBef>
              <a:spcAft>
                <a:spcPts val="0"/>
              </a:spcAft>
              <a:buClrTx/>
              <a:buSzTx/>
              <a:buFont typeface="Arial" panose="020B0604020202020204" pitchFamily="34" charset="0"/>
              <a:buNone/>
              <a:tabLst/>
              <a:defRPr/>
            </a:pPr>
            <a:r>
              <a:rPr kumimoji="0" lang="en-GB" sz="65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a</a:t>
            </a: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Based on the patient’s reported cutaneous reaction to sun exposure; </a:t>
            </a:r>
            <a:r>
              <a:rPr kumimoji="0" lang="en-GB" sz="65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b</a:t>
            </a: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 patient inadvertently enrolled with IGA=2 and discontinued when discovered they did not meet enrollment criteria; </a:t>
            </a:r>
            <a:r>
              <a:rPr kumimoji="0" lang="en-GB" sz="65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c</a:t>
            </a: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Nx=78;</a:t>
            </a:r>
            <a:r>
              <a:rPr kumimoji="0" lang="en-GB" sz="65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 d</a:t>
            </a: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Patients &lt;16 years of age at baseline completed cDLQI [Nx=10]; others completed DLQI [Nx=77]; </a:t>
            </a:r>
            <a:r>
              <a:rPr kumimoji="0" lang="en-GB" sz="65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e</a:t>
            </a: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Nx=87; </a:t>
            </a:r>
            <a:r>
              <a:rPr kumimoji="0" lang="en-GB" sz="65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f</a:t>
            </a: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 scale used to compare post-inflammatory lesions to unaffected, adjacent normal skin.</a:t>
            </a:r>
          </a:p>
          <a:p>
            <a:pPr marL="0" marR="0" lvl="0" indent="0" algn="l" defTabSz="914473" rtl="0" eaLnBrk="1" fontAlgn="auto" latinLnBrk="0" hangingPunct="1">
              <a:lnSpc>
                <a:spcPct val="95000"/>
              </a:lnSpc>
              <a:spcBef>
                <a:spcPts val="0"/>
              </a:spcBef>
              <a:spcAft>
                <a:spcPts val="0"/>
              </a:spcAft>
              <a:buClrTx/>
              <a:buSzTx/>
              <a:buFont typeface="Arial" panose="020B0604020202020204" pitchFamily="34" charset="0"/>
              <a:buNone/>
              <a:tabLst/>
              <a:defRPr/>
            </a:pPr>
            <a:r>
              <a:rPr kumimoji="0" lang="en-GB" sz="65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Notes: Data in table are mean (SD) unless stated otherwise. </a:t>
            </a:r>
            <a:r>
              <a:rPr lang="en-US" sz="650" dirty="0">
                <a:effectLst/>
                <a:ea typeface="Aptos" panose="020B0004020202020204" pitchFamily="34" charset="0"/>
                <a:cs typeface="Aptos" panose="020B0004020202020204" pitchFamily="34" charset="0"/>
              </a:rPr>
              <a:t>Percent values for </a:t>
            </a:r>
            <a:r>
              <a:rPr lang="en-US" sz="650" dirty="0">
                <a:ea typeface="Aptos" panose="020B0004020202020204" pitchFamily="34" charset="0"/>
                <a:cs typeface="Aptos" panose="020B0004020202020204" pitchFamily="34" charset="0"/>
              </a:rPr>
              <a:t>p</a:t>
            </a:r>
            <a:r>
              <a:rPr lang="en-US" sz="650" dirty="0">
                <a:effectLst/>
                <a:ea typeface="Aptos" panose="020B0004020202020204" pitchFamily="34" charset="0"/>
                <a:cs typeface="Aptos" panose="020B0004020202020204" pitchFamily="34" charset="0"/>
              </a:rPr>
              <a:t>re-specified clinical events were calculated using 86 as the denominator.</a:t>
            </a:r>
            <a:endParaRPr lang="en-GB" sz="650" dirty="0"/>
          </a:p>
        </p:txBody>
      </p:sp>
      <p:grpSp>
        <p:nvGrpSpPr>
          <p:cNvPr id="115" name="Group 114">
            <a:extLst>
              <a:ext uri="{FF2B5EF4-FFF2-40B4-BE49-F238E27FC236}">
                <a16:creationId xmlns:a16="http://schemas.microsoft.com/office/drawing/2014/main" id="{207016FC-788D-F256-9645-817062B53DA1}"/>
              </a:ext>
            </a:extLst>
          </p:cNvPr>
          <p:cNvGrpSpPr/>
          <p:nvPr/>
        </p:nvGrpSpPr>
        <p:grpSpPr>
          <a:xfrm>
            <a:off x="8405635" y="10417482"/>
            <a:ext cx="3750232" cy="4265433"/>
            <a:chOff x="8506871" y="11667957"/>
            <a:chExt cx="3750232" cy="4265433"/>
          </a:xfrm>
        </p:grpSpPr>
        <p:pic>
          <p:nvPicPr>
            <p:cNvPr id="45" name="Picture 44">
              <a:extLst>
                <a:ext uri="{FF2B5EF4-FFF2-40B4-BE49-F238E27FC236}">
                  <a16:creationId xmlns:a16="http://schemas.microsoft.com/office/drawing/2014/main" id="{9E80828D-62CD-8832-C8D0-458C5E9471BD}"/>
                </a:ext>
              </a:extLst>
            </p:cNvPr>
            <p:cNvPicPr>
              <a:picLocks noChangeAspect="1"/>
            </p:cNvPicPr>
            <p:nvPr/>
          </p:nvPicPr>
          <p:blipFill>
            <a:blip r:embed="rId3"/>
            <a:srcRect l="1566" t="16728" r="57865" b="35323"/>
            <a:stretch/>
          </p:blipFill>
          <p:spPr>
            <a:xfrm>
              <a:off x="8506871" y="11667957"/>
              <a:ext cx="3698508" cy="2034869"/>
            </a:xfrm>
            <a:prstGeom prst="rect">
              <a:avLst/>
            </a:prstGeom>
          </p:spPr>
        </p:pic>
        <p:pic>
          <p:nvPicPr>
            <p:cNvPr id="46" name="Picture 45">
              <a:extLst>
                <a:ext uri="{FF2B5EF4-FFF2-40B4-BE49-F238E27FC236}">
                  <a16:creationId xmlns:a16="http://schemas.microsoft.com/office/drawing/2014/main" id="{C653CE99-9CF4-890F-B360-E41751FA51BA}"/>
                </a:ext>
              </a:extLst>
            </p:cNvPr>
            <p:cNvPicPr>
              <a:picLocks/>
            </p:cNvPicPr>
            <p:nvPr/>
          </p:nvPicPr>
          <p:blipFill>
            <a:blip r:embed="rId3"/>
            <a:srcRect l="51595" t="16728" r="7836" b="35704"/>
            <a:stretch/>
          </p:blipFill>
          <p:spPr>
            <a:xfrm>
              <a:off x="8506871" y="13919966"/>
              <a:ext cx="3725027" cy="2013424"/>
            </a:xfrm>
            <a:prstGeom prst="rect">
              <a:avLst/>
            </a:prstGeom>
          </p:spPr>
        </p:pic>
        <p:sp>
          <p:nvSpPr>
            <p:cNvPr id="48" name="TextBox 47">
              <a:extLst>
                <a:ext uri="{FF2B5EF4-FFF2-40B4-BE49-F238E27FC236}">
                  <a16:creationId xmlns:a16="http://schemas.microsoft.com/office/drawing/2014/main" id="{D031AB36-A12F-FABF-CD68-36E5ADD1E6E4}"/>
                </a:ext>
              </a:extLst>
            </p:cNvPr>
            <p:cNvSpPr txBox="1"/>
            <p:nvPr/>
          </p:nvSpPr>
          <p:spPr>
            <a:xfrm>
              <a:off x="10550520" y="13546334"/>
              <a:ext cx="1681378" cy="169277"/>
            </a:xfrm>
            <a:prstGeom prst="rect">
              <a:avLst/>
            </a:prstGeom>
            <a:noFill/>
          </p:spPr>
          <p:txBody>
            <a:bodyPr wrap="square">
              <a:spAutoFit/>
            </a:bodyPr>
            <a:lstStyle/>
            <a:p>
              <a:pPr algn="r"/>
              <a:r>
                <a:rPr lang="en-US" sz="500" dirty="0">
                  <a:solidFill>
                    <a:schemeClr val="bg1"/>
                  </a:solidFill>
                  <a:effectLst/>
                  <a:ea typeface="Aptos" panose="020B0004020202020204" pitchFamily="34" charset="0"/>
                  <a:cs typeface="Aptos" panose="020B0004020202020204" pitchFamily="34" charset="0"/>
                </a:rPr>
                <a:t>©2024 Eli Lilly and Company. All rights reserved.</a:t>
              </a:r>
              <a:endParaRPr lang="en-GB" sz="500" dirty="0">
                <a:solidFill>
                  <a:schemeClr val="bg1"/>
                </a:solidFill>
              </a:endParaRPr>
            </a:p>
          </p:txBody>
        </p:sp>
        <p:sp>
          <p:nvSpPr>
            <p:cNvPr id="110" name="TextBox 109">
              <a:extLst>
                <a:ext uri="{FF2B5EF4-FFF2-40B4-BE49-F238E27FC236}">
                  <a16:creationId xmlns:a16="http://schemas.microsoft.com/office/drawing/2014/main" id="{FD248417-DAAE-3E09-AB51-16297C651917}"/>
                </a:ext>
              </a:extLst>
            </p:cNvPr>
            <p:cNvSpPr txBox="1"/>
            <p:nvPr/>
          </p:nvSpPr>
          <p:spPr>
            <a:xfrm>
              <a:off x="10575725" y="15759826"/>
              <a:ext cx="1681378" cy="169277"/>
            </a:xfrm>
            <a:prstGeom prst="rect">
              <a:avLst/>
            </a:prstGeom>
            <a:noFill/>
          </p:spPr>
          <p:txBody>
            <a:bodyPr wrap="square">
              <a:spAutoFit/>
            </a:bodyPr>
            <a:lstStyle/>
            <a:p>
              <a:pPr algn="r"/>
              <a:r>
                <a:rPr lang="en-US" sz="500" dirty="0">
                  <a:solidFill>
                    <a:schemeClr val="bg1"/>
                  </a:solidFill>
                  <a:effectLst/>
                  <a:ea typeface="Aptos" panose="020B0004020202020204" pitchFamily="34" charset="0"/>
                  <a:cs typeface="Aptos" panose="020B0004020202020204" pitchFamily="34" charset="0"/>
                </a:rPr>
                <a:t>©2024 Eli Lilly and Company. All rights reserved.</a:t>
              </a:r>
              <a:endParaRPr lang="en-GB" sz="500" dirty="0">
                <a:solidFill>
                  <a:schemeClr val="bg1"/>
                </a:solidFill>
              </a:endParaRPr>
            </a:p>
          </p:txBody>
        </p:sp>
      </p:grpSp>
      <p:graphicFrame>
        <p:nvGraphicFramePr>
          <p:cNvPr id="8" name="Table 7">
            <a:extLst>
              <a:ext uri="{FF2B5EF4-FFF2-40B4-BE49-F238E27FC236}">
                <a16:creationId xmlns:a16="http://schemas.microsoft.com/office/drawing/2014/main" id="{D951E286-9D70-8595-C62C-24571AD0D45D}"/>
              </a:ext>
            </a:extLst>
          </p:cNvPr>
          <p:cNvGraphicFramePr>
            <a:graphicFrameLocks noGrp="1"/>
          </p:cNvGraphicFramePr>
          <p:nvPr>
            <p:extLst>
              <p:ext uri="{D42A27DB-BD31-4B8C-83A1-F6EECF244321}">
                <p14:modId xmlns:p14="http://schemas.microsoft.com/office/powerpoint/2010/main" val="692452982"/>
              </p:ext>
            </p:extLst>
          </p:nvPr>
        </p:nvGraphicFramePr>
        <p:xfrm>
          <a:off x="12351274" y="10555722"/>
          <a:ext cx="1585385" cy="1763226"/>
        </p:xfrm>
        <a:graphic>
          <a:graphicData uri="http://schemas.openxmlformats.org/drawingml/2006/table">
            <a:tbl>
              <a:tblPr/>
              <a:tblGrid>
                <a:gridCol w="817929">
                  <a:extLst>
                    <a:ext uri="{9D8B030D-6E8A-4147-A177-3AD203B41FA5}">
                      <a16:colId xmlns:a16="http://schemas.microsoft.com/office/drawing/2014/main" val="3479789308"/>
                    </a:ext>
                  </a:extLst>
                </a:gridCol>
                <a:gridCol w="767456">
                  <a:extLst>
                    <a:ext uri="{9D8B030D-6E8A-4147-A177-3AD203B41FA5}">
                      <a16:colId xmlns:a16="http://schemas.microsoft.com/office/drawing/2014/main" val="518609886"/>
                    </a:ext>
                  </a:extLst>
                </a:gridCol>
              </a:tblGrid>
              <a:tr h="587742">
                <a:tc gridSpan="2">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1" u="none" strike="noStrike" dirty="0">
                          <a:solidFill>
                            <a:schemeClr val="tx1"/>
                          </a:solidFill>
                          <a:effectLst/>
                          <a:latin typeface="Arial" panose="020B0604020202020204" pitchFamily="34" charset="0"/>
                          <a:cs typeface="Arial" panose="020B0604020202020204" pitchFamily="34" charset="0"/>
                        </a:rPr>
                        <a:t>Baseline</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R="18288"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hMerge="1">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endParaRPr dirty="0"/>
                    </a:p>
                  </a:txBody>
                  <a:tcPr marL="18288" marR="18288"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1059D"/>
                    </a:solidFill>
                  </a:tcPr>
                </a:tc>
                <a:extLst>
                  <a:ext uri="{0D108BD9-81ED-4DB2-BD59-A6C34878D82A}">
                    <a16:rowId xmlns:a16="http://schemas.microsoft.com/office/drawing/2014/main" val="668468809"/>
                  </a:ext>
                </a:extLst>
              </a:tr>
              <a:tr h="587742">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IGA</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EASI</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056099484"/>
                  </a:ext>
                </a:extLst>
              </a:tr>
              <a:tr h="587742">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3</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19.35</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2748257"/>
                  </a:ext>
                </a:extLst>
              </a:tr>
            </a:tbl>
          </a:graphicData>
        </a:graphic>
      </p:graphicFrame>
      <p:graphicFrame>
        <p:nvGraphicFramePr>
          <p:cNvPr id="14" name="Table 13">
            <a:extLst>
              <a:ext uri="{FF2B5EF4-FFF2-40B4-BE49-F238E27FC236}">
                <a16:creationId xmlns:a16="http://schemas.microsoft.com/office/drawing/2014/main" id="{2F14FAFD-1E59-6DD7-D6EC-BCC7EDC87172}"/>
              </a:ext>
            </a:extLst>
          </p:cNvPr>
          <p:cNvGraphicFramePr>
            <a:graphicFrameLocks noGrp="1"/>
          </p:cNvGraphicFramePr>
          <p:nvPr>
            <p:extLst>
              <p:ext uri="{D42A27DB-BD31-4B8C-83A1-F6EECF244321}">
                <p14:modId xmlns:p14="http://schemas.microsoft.com/office/powerpoint/2010/main" val="3022847597"/>
              </p:ext>
            </p:extLst>
          </p:nvPr>
        </p:nvGraphicFramePr>
        <p:xfrm>
          <a:off x="12351275" y="12753702"/>
          <a:ext cx="1585385" cy="1839296"/>
        </p:xfrm>
        <a:graphic>
          <a:graphicData uri="http://schemas.openxmlformats.org/drawingml/2006/table">
            <a:tbl>
              <a:tblPr/>
              <a:tblGrid>
                <a:gridCol w="397134">
                  <a:extLst>
                    <a:ext uri="{9D8B030D-6E8A-4147-A177-3AD203B41FA5}">
                      <a16:colId xmlns:a16="http://schemas.microsoft.com/office/drawing/2014/main" val="3479789308"/>
                    </a:ext>
                  </a:extLst>
                </a:gridCol>
                <a:gridCol w="397134">
                  <a:extLst>
                    <a:ext uri="{9D8B030D-6E8A-4147-A177-3AD203B41FA5}">
                      <a16:colId xmlns:a16="http://schemas.microsoft.com/office/drawing/2014/main" val="518609886"/>
                    </a:ext>
                  </a:extLst>
                </a:gridCol>
                <a:gridCol w="791117">
                  <a:extLst>
                    <a:ext uri="{9D8B030D-6E8A-4147-A177-3AD203B41FA5}">
                      <a16:colId xmlns:a16="http://schemas.microsoft.com/office/drawing/2014/main" val="4059837757"/>
                    </a:ext>
                  </a:extLst>
                </a:gridCol>
              </a:tblGrid>
              <a:tr h="509790">
                <a:tc gridSpan="3">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pPr algn="ctr" fontAlgn="ctr">
                        <a:lnSpc>
                          <a:spcPct val="97000"/>
                        </a:lnSpc>
                      </a:pPr>
                      <a:r>
                        <a:rPr lang="en-US" sz="1100" b="1" u="none" strike="noStrike" dirty="0">
                          <a:solidFill>
                            <a:schemeClr val="tx1"/>
                          </a:solidFill>
                          <a:effectLst/>
                          <a:latin typeface="Arial" panose="020B0604020202020204" pitchFamily="34" charset="0"/>
                          <a:cs typeface="Arial" panose="020B0604020202020204" pitchFamily="34" charset="0"/>
                        </a:rPr>
                        <a:t>Week 16</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R="18288"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hMerge="1">
                  <a:txBody>
                    <a:bodyPr/>
                    <a:lstStyle>
                      <a:lvl1pPr marL="0" algn="l" defTabSz="2926227" rtl="0" eaLnBrk="1" latinLnBrk="0" hangingPunct="1">
                        <a:defRPr sz="5762" kern="1200">
                          <a:solidFill>
                            <a:schemeClr val="tx1"/>
                          </a:solidFill>
                          <a:latin typeface="Arial"/>
                        </a:defRPr>
                      </a:lvl1pPr>
                      <a:lvl2pPr marL="1463115" algn="l" defTabSz="2926227" rtl="0" eaLnBrk="1" latinLnBrk="0" hangingPunct="1">
                        <a:defRPr sz="5762" kern="1200">
                          <a:solidFill>
                            <a:schemeClr val="tx1"/>
                          </a:solidFill>
                          <a:latin typeface="Arial"/>
                        </a:defRPr>
                      </a:lvl2pPr>
                      <a:lvl3pPr marL="2926227" algn="l" defTabSz="2926227" rtl="0" eaLnBrk="1" latinLnBrk="0" hangingPunct="1">
                        <a:defRPr sz="5762" kern="1200">
                          <a:solidFill>
                            <a:schemeClr val="tx1"/>
                          </a:solidFill>
                          <a:latin typeface="Arial"/>
                        </a:defRPr>
                      </a:lvl3pPr>
                      <a:lvl4pPr marL="4389338" algn="l" defTabSz="2926227" rtl="0" eaLnBrk="1" latinLnBrk="0" hangingPunct="1">
                        <a:defRPr sz="5762" kern="1200">
                          <a:solidFill>
                            <a:schemeClr val="tx1"/>
                          </a:solidFill>
                          <a:latin typeface="Arial"/>
                        </a:defRPr>
                      </a:lvl4pPr>
                      <a:lvl5pPr marL="5852452" algn="l" defTabSz="2926227" rtl="0" eaLnBrk="1" latinLnBrk="0" hangingPunct="1">
                        <a:defRPr sz="5762" kern="1200">
                          <a:solidFill>
                            <a:schemeClr val="tx1"/>
                          </a:solidFill>
                          <a:latin typeface="Arial"/>
                        </a:defRPr>
                      </a:lvl5pPr>
                      <a:lvl6pPr marL="7315567" algn="l" defTabSz="2926227" rtl="0" eaLnBrk="1" latinLnBrk="0" hangingPunct="1">
                        <a:defRPr sz="5762" kern="1200">
                          <a:solidFill>
                            <a:schemeClr val="tx1"/>
                          </a:solidFill>
                          <a:latin typeface="Arial"/>
                        </a:defRPr>
                      </a:lvl6pPr>
                      <a:lvl7pPr marL="8778680" algn="l" defTabSz="2926227" rtl="0" eaLnBrk="1" latinLnBrk="0" hangingPunct="1">
                        <a:defRPr sz="5762" kern="1200">
                          <a:solidFill>
                            <a:schemeClr val="tx1"/>
                          </a:solidFill>
                          <a:latin typeface="Arial"/>
                        </a:defRPr>
                      </a:lvl7pPr>
                      <a:lvl8pPr marL="10241794" algn="l" defTabSz="2926227" rtl="0" eaLnBrk="1" latinLnBrk="0" hangingPunct="1">
                        <a:defRPr sz="5762" kern="1200">
                          <a:solidFill>
                            <a:schemeClr val="tx1"/>
                          </a:solidFill>
                          <a:latin typeface="Arial"/>
                        </a:defRPr>
                      </a:lvl8pPr>
                      <a:lvl9pPr marL="11704904" algn="l" defTabSz="2926227" rtl="0" eaLnBrk="1" latinLnBrk="0" hangingPunct="1">
                        <a:defRPr sz="5762" kern="1200">
                          <a:solidFill>
                            <a:schemeClr val="tx1"/>
                          </a:solidFill>
                          <a:latin typeface="Arial"/>
                        </a:defRPr>
                      </a:lvl9pPr>
                    </a:lstStyle>
                    <a:p>
                      <a:endParaRPr dirty="0"/>
                    </a:p>
                  </a:txBody>
                  <a:tcPr marL="18288" marR="18288"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1059D"/>
                    </a:solidFill>
                  </a:tcPr>
                </a:tc>
                <a:tc hMerge="1">
                  <a:txBody>
                    <a:bodyPr/>
                    <a:lstStyle/>
                    <a:p>
                      <a:pPr algn="ctr" fontAlgn="ctr">
                        <a:lnSpc>
                          <a:spcPct val="97000"/>
                        </a:lnSpc>
                      </a:pP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R="18288" marT="9144" marB="91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668468809"/>
                  </a:ext>
                </a:extLst>
              </a:tr>
              <a:tr h="725065">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IGA</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EASI</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EASI % CFB</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056099484"/>
                  </a:ext>
                </a:extLst>
              </a:tr>
              <a:tr h="604441">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1</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2.4</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2926227" rtl="0" eaLnBrk="1" latinLnBrk="0" hangingPunct="1">
                        <a:defRPr sz="5762" kern="1200">
                          <a:solidFill>
                            <a:schemeClr val="dk1"/>
                          </a:solidFill>
                          <a:latin typeface="Arial"/>
                        </a:defRPr>
                      </a:lvl1pPr>
                      <a:lvl2pPr marL="1463115" algn="l" defTabSz="2926227" rtl="0" eaLnBrk="1" latinLnBrk="0" hangingPunct="1">
                        <a:defRPr sz="5762" kern="1200">
                          <a:solidFill>
                            <a:schemeClr val="dk1"/>
                          </a:solidFill>
                          <a:latin typeface="Arial"/>
                        </a:defRPr>
                      </a:lvl2pPr>
                      <a:lvl3pPr marL="2926227" algn="l" defTabSz="2926227" rtl="0" eaLnBrk="1" latinLnBrk="0" hangingPunct="1">
                        <a:defRPr sz="5762" kern="1200">
                          <a:solidFill>
                            <a:schemeClr val="dk1"/>
                          </a:solidFill>
                          <a:latin typeface="Arial"/>
                        </a:defRPr>
                      </a:lvl3pPr>
                      <a:lvl4pPr marL="4389338" algn="l" defTabSz="2926227" rtl="0" eaLnBrk="1" latinLnBrk="0" hangingPunct="1">
                        <a:defRPr sz="5762" kern="1200">
                          <a:solidFill>
                            <a:schemeClr val="dk1"/>
                          </a:solidFill>
                          <a:latin typeface="Arial"/>
                        </a:defRPr>
                      </a:lvl4pPr>
                      <a:lvl5pPr marL="5852452" algn="l" defTabSz="2926227" rtl="0" eaLnBrk="1" latinLnBrk="0" hangingPunct="1">
                        <a:defRPr sz="5762" kern="1200">
                          <a:solidFill>
                            <a:schemeClr val="dk1"/>
                          </a:solidFill>
                          <a:latin typeface="Arial"/>
                        </a:defRPr>
                      </a:lvl5pPr>
                      <a:lvl6pPr marL="7315567" algn="l" defTabSz="2926227" rtl="0" eaLnBrk="1" latinLnBrk="0" hangingPunct="1">
                        <a:defRPr sz="5762" kern="1200">
                          <a:solidFill>
                            <a:schemeClr val="dk1"/>
                          </a:solidFill>
                          <a:latin typeface="Arial"/>
                        </a:defRPr>
                      </a:lvl6pPr>
                      <a:lvl7pPr marL="8778680" algn="l" defTabSz="2926227" rtl="0" eaLnBrk="1" latinLnBrk="0" hangingPunct="1">
                        <a:defRPr sz="5762" kern="1200">
                          <a:solidFill>
                            <a:schemeClr val="dk1"/>
                          </a:solidFill>
                          <a:latin typeface="Arial"/>
                        </a:defRPr>
                      </a:lvl7pPr>
                      <a:lvl8pPr marL="10241794" algn="l" defTabSz="2926227" rtl="0" eaLnBrk="1" latinLnBrk="0" hangingPunct="1">
                        <a:defRPr sz="5762" kern="1200">
                          <a:solidFill>
                            <a:schemeClr val="dk1"/>
                          </a:solidFill>
                          <a:latin typeface="Arial"/>
                        </a:defRPr>
                      </a:lvl8pPr>
                      <a:lvl9pPr marL="11704904" algn="l" defTabSz="2926227" rtl="0" eaLnBrk="1" latinLnBrk="0" hangingPunct="1">
                        <a:defRPr sz="5762" kern="1200">
                          <a:solidFill>
                            <a:schemeClr val="dk1"/>
                          </a:solidFill>
                          <a:latin typeface="Arial"/>
                        </a:defRPr>
                      </a:lvl9pPr>
                    </a:lstStyle>
                    <a:p>
                      <a:pPr algn="ctr"/>
                      <a:r>
                        <a:rPr lang="en-US" sz="1100" dirty="0"/>
                        <a:t>88%</a:t>
                      </a:r>
                    </a:p>
                  </a:txBody>
                  <a:tcPr marL="27432" marR="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2748257"/>
                  </a:ext>
                </a:extLst>
              </a:tr>
            </a:tbl>
          </a:graphicData>
        </a:graphic>
      </p:graphicFrame>
      <p:sp>
        <p:nvSpPr>
          <p:cNvPr id="114" name="Content Placeholder 98">
            <a:extLst>
              <a:ext uri="{FF2B5EF4-FFF2-40B4-BE49-F238E27FC236}">
                <a16:creationId xmlns:a16="http://schemas.microsoft.com/office/drawing/2014/main" id="{67896BD6-60A5-5B1D-5A0C-0ECAD90D4FFA}"/>
              </a:ext>
            </a:extLst>
          </p:cNvPr>
          <p:cNvSpPr txBox="1">
            <a:spLocks/>
          </p:cNvSpPr>
          <p:nvPr/>
        </p:nvSpPr>
        <p:spPr>
          <a:xfrm>
            <a:off x="8311824" y="8803166"/>
            <a:ext cx="6074036" cy="1379865"/>
          </a:xfrm>
          <a:prstGeom prst="rect">
            <a:avLst/>
          </a:prstGeom>
          <a:noFill/>
          <a:effectLst/>
        </p:spPr>
        <p:txBody>
          <a:bodyPr vert="horz" wrap="square" lIns="91440" tIns="228600" rIns="91440" bIns="228600" rtlCol="0">
            <a:spAutoFit/>
          </a:bodyPr>
          <a:lstStyle>
            <a:lvl1pPr marL="0" indent="0" algn="l" defTabSz="2926227" rtl="0" eaLnBrk="1" latinLnBrk="0" hangingPunct="1">
              <a:lnSpc>
                <a:spcPct val="100000"/>
              </a:lnSpc>
              <a:spcBef>
                <a:spcPts val="2133"/>
              </a:spcBef>
              <a:buFont typeface="Arial" panose="020B0604020202020204" pitchFamily="34" charset="0"/>
              <a:buNone/>
              <a:defRPr sz="2100" b="1" kern="1200" cap="none" baseline="0">
                <a:solidFill>
                  <a:schemeClr val="accent6"/>
                </a:solidFill>
                <a:latin typeface="+mn-lt"/>
                <a:ea typeface="+mn-ea"/>
                <a:cs typeface="+mn-cs"/>
              </a:defRPr>
            </a:lvl1pPr>
            <a:lvl2pPr marL="0" indent="0" algn="l" defTabSz="2926227" rtl="0" eaLnBrk="1" latinLnBrk="0" hangingPunct="1">
              <a:lnSpc>
                <a:spcPct val="100000"/>
              </a:lnSpc>
              <a:spcBef>
                <a:spcPts val="800"/>
              </a:spcBef>
              <a:buFont typeface="Arial" panose="020B0604020202020204" pitchFamily="34" charset="0"/>
              <a:buNone/>
              <a:defRPr sz="1600" b="1" kern="1200">
                <a:solidFill>
                  <a:schemeClr val="tx1"/>
                </a:solidFill>
                <a:latin typeface="+mn-lt"/>
                <a:ea typeface="+mn-ea"/>
                <a:cs typeface="+mn-cs"/>
              </a:defRPr>
            </a:lvl2pPr>
            <a:lvl3pPr marL="231775" indent="-231775" algn="l" defTabSz="2926227" rtl="0" eaLnBrk="1" latinLnBrk="0" hangingPunct="1">
              <a:lnSpc>
                <a:spcPct val="100000"/>
              </a:lnSpc>
              <a:spcBef>
                <a:spcPts val="600"/>
              </a:spcBef>
              <a:buClr>
                <a:schemeClr val="accent6"/>
              </a:buClr>
              <a:buFont typeface="Arial" panose="020B0604020202020204" pitchFamily="34" charset="0"/>
              <a:buChar char="■"/>
              <a:tabLst/>
              <a:defRPr sz="13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6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a:lnSpc>
                <a:spcPct val="96000"/>
              </a:lnSpc>
            </a:pPr>
            <a:r>
              <a:rPr lang="en-US" dirty="0"/>
              <a:t>Results</a:t>
            </a:r>
          </a:p>
          <a:p>
            <a:pPr lvl="1">
              <a:lnSpc>
                <a:spcPct val="96000"/>
              </a:lnSpc>
            </a:pPr>
            <a:r>
              <a:rPr lang="en-GB" dirty="0"/>
              <a:t>Photographs Showing Improvement in AD With Lebrikizumab in a Patient With Skin of Color</a:t>
            </a:r>
          </a:p>
        </p:txBody>
      </p:sp>
      <p:sp>
        <p:nvSpPr>
          <p:cNvPr id="123" name="TextBox 122">
            <a:extLst>
              <a:ext uri="{FF2B5EF4-FFF2-40B4-BE49-F238E27FC236}">
                <a16:creationId xmlns:a16="http://schemas.microsoft.com/office/drawing/2014/main" id="{D49F9A99-5344-FF39-861F-D7E02C4FC13C}"/>
              </a:ext>
            </a:extLst>
          </p:cNvPr>
          <p:cNvSpPr txBox="1"/>
          <p:nvPr/>
        </p:nvSpPr>
        <p:spPr>
          <a:xfrm>
            <a:off x="18345780" y="5675010"/>
            <a:ext cx="2714474" cy="338554"/>
          </a:xfrm>
          <a:prstGeom prst="rect">
            <a:avLst/>
          </a:prstGeom>
          <a:noFill/>
        </p:spPr>
        <p:txBody>
          <a:bodyPr wrap="square">
            <a:spAutoFit/>
          </a:bodyPr>
          <a:lstStyle/>
          <a:p>
            <a:r>
              <a:rPr lang="en-US" sz="1600" dirty="0"/>
              <a:t>At Week 16:</a:t>
            </a:r>
          </a:p>
        </p:txBody>
      </p:sp>
      <p:sp>
        <p:nvSpPr>
          <p:cNvPr id="164" name="Content Placeholder 11">
            <a:extLst>
              <a:ext uri="{FF2B5EF4-FFF2-40B4-BE49-F238E27FC236}">
                <a16:creationId xmlns:a16="http://schemas.microsoft.com/office/drawing/2014/main" id="{832778FB-D00C-90DE-6880-B7C057E30776}"/>
              </a:ext>
            </a:extLst>
          </p:cNvPr>
          <p:cNvSpPr txBox="1">
            <a:spLocks/>
          </p:cNvSpPr>
          <p:nvPr/>
        </p:nvSpPr>
        <p:spPr>
          <a:xfrm>
            <a:off x="25702372" y="9770133"/>
            <a:ext cx="3356001" cy="4181145"/>
          </a:xfrm>
          <a:prstGeom prst="rect">
            <a:avLst/>
          </a:prstGeom>
          <a:noFill/>
          <a:effectLst/>
        </p:spPr>
        <p:txBody>
          <a:bodyPr vert="horz" wrap="square" lIns="0" tIns="0" rIns="0" bIns="0" rtlCol="0" anchor="b">
            <a:spAutoFit/>
          </a:bodyPr>
          <a:lstStyle>
            <a:lvl1pPr marL="0" indent="0" algn="l" defTabSz="2926227" rtl="0" eaLnBrk="1" latinLnBrk="0" hangingPunct="1">
              <a:lnSpc>
                <a:spcPct val="97000"/>
              </a:lnSpc>
              <a:spcBef>
                <a:spcPts val="900"/>
              </a:spcBef>
              <a:spcAft>
                <a:spcPts val="300"/>
              </a:spcAft>
              <a:buFont typeface="Arial" panose="020B0604020202020204" pitchFamily="34" charset="0"/>
              <a:buNone/>
              <a:defRPr sz="600" b="1" kern="1200" cap="none" baseline="0">
                <a:solidFill>
                  <a:schemeClr val="tx1"/>
                </a:solidFill>
                <a:latin typeface="+mn-lt"/>
                <a:ea typeface="+mn-ea"/>
                <a:cs typeface="+mn-cs"/>
              </a:defRPr>
            </a:lvl1pPr>
            <a:lvl2pPr marL="176213" indent="-176213" algn="l" defTabSz="2926227" rtl="0" eaLnBrk="1" latinLnBrk="0" hangingPunct="1">
              <a:lnSpc>
                <a:spcPct val="97000"/>
              </a:lnSpc>
              <a:spcBef>
                <a:spcPts val="0"/>
              </a:spcBef>
              <a:spcAft>
                <a:spcPts val="100"/>
              </a:spcAft>
              <a:buClr>
                <a:schemeClr val="accent6"/>
              </a:buClr>
              <a:buFont typeface="+mj-lt"/>
              <a:buAutoNum type="arabicPeriod"/>
              <a:defRPr sz="600" b="0" kern="1200">
                <a:solidFill>
                  <a:schemeClr val="tx1"/>
                </a:solidFill>
                <a:latin typeface="+mn-lt"/>
                <a:ea typeface="+mn-ea"/>
                <a:cs typeface="+mn-cs"/>
              </a:defRPr>
            </a:lvl2pPr>
            <a:lvl3pPr marL="0" indent="0" algn="l" defTabSz="2926227" rtl="0" eaLnBrk="1" latinLnBrk="0" hangingPunct="1">
              <a:lnSpc>
                <a:spcPct val="97000"/>
              </a:lnSpc>
              <a:spcBef>
                <a:spcPts val="500"/>
              </a:spcBef>
              <a:buClr>
                <a:schemeClr val="accent6"/>
              </a:buClr>
              <a:buFont typeface="Arial" panose="020B0604020202020204" pitchFamily="34" charset="0"/>
              <a:buNone/>
              <a:tabLst/>
              <a:defRPr sz="6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6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a:lnSpc>
                <a:spcPct val="95000"/>
              </a:lnSpc>
              <a:spcBef>
                <a:spcPts val="0"/>
              </a:spcBef>
              <a:spcAft>
                <a:spcPts val="0"/>
              </a:spcAft>
            </a:pPr>
            <a:r>
              <a:rPr lang="en-US" sz="650" spc="-10" dirty="0"/>
              <a:t>Disclosures: A. Alexis </a:t>
            </a:r>
            <a:r>
              <a:rPr lang="en-US" sz="650" b="0" spc="-10" dirty="0"/>
              <a:t>has received grant support from: AbbVie, Amgen, Arcutis, Castle Biosciences, Dermavant, Galderma, and LEO Pharma; has served as a consultant and/or advisor for: AbbVie, Allergan, Almirall, Alphyn Biologics, Amgen, Apogee Therapeutics, Arcutis, Avita Medical, Bausch Health, Beiersdorf, Bristol Myers Squibb, Canfield Scientific, Cara Therapeutics, Castle Biosciences, Cutera, Dermavant, Eli Lilly and Company, EPI Health, Galderma, Genentech, Incyte Corporation, Janssen, LEO Pharma, L’Oréal, Ortho Dermatologics, Pfizer, Sanofi Genzyme, Sanofi Regeneron, Swiss American CDMO, UCB Pharma, and VisualDx; has served as a speaker for: Bristol Myers Squibb, Janssen, Johnson  &amp; Johnson, L’Oréal, Regeneron, and Sanofi Genzyme; has received royalties from: Springer Science+Business Media, Wiley Blackwell, and Wolters Kluwer Health; and has received equipment from: Aerolase; </a:t>
            </a:r>
            <a:r>
              <a:rPr lang="en-US" sz="650" spc="-10" dirty="0"/>
              <a:t>A. Moiin </a:t>
            </a:r>
            <a:r>
              <a:rPr lang="en-US" sz="650" b="0" spc="-10" dirty="0"/>
              <a:t>has received reimbursement for travel costs from and conducted clinical trials for: Eli Lilly and Company; </a:t>
            </a:r>
            <a:r>
              <a:rPr lang="en-US" sz="650" spc="-10" dirty="0"/>
              <a:t>J. Waibel </a:t>
            </a:r>
            <a:r>
              <a:rPr lang="en-US" sz="650" b="0" spc="-10" dirty="0"/>
              <a:t>has served as a consultant and/or investigator and/or on scientific advisory boards for: Allergan, Amgen, argenx, BellaMia Technologies, Bristol Myers Squibb, Candela Healthcare, Cytrellis, Eli Lilly and Company, Emblation, Galderma, Horizon Therapeutics, Janssen/Johnson &amp; Johnson, Lumenis, Neuronetics, Pfizer, Procter &amp; Gamble, REGENXBIO, Sanofi, SkinCeuticals, Shanghi Biopharma, and Port Wine Birthmark; and is a recipient of a: VA Merit Grant for Amputated Veterans; </a:t>
            </a:r>
            <a:r>
              <a:rPr lang="en-US" sz="650" spc="-10" dirty="0"/>
              <a:t>P. Wallace </a:t>
            </a:r>
            <a:r>
              <a:rPr lang="en-US" sz="650" b="0" spc="-10" dirty="0"/>
              <a:t>has served as a principal investigator, advisor, and/or speaker for: AbbVie, Amgen, Arcutis, Biogen, Bristol Myers Squibb, Celgene, Centocor, Cynosure, Eli Lilly and Company, Genentech, GlaxoSmithKline, Merck, Novartis, Pfizer, Sanofi-Aventis, and UCB Pharma; and has received equipment (loan to institution) from: Cynosure; </a:t>
            </a:r>
            <a:r>
              <a:rPr lang="en-US" sz="650" spc="-10" dirty="0"/>
              <a:t>D. Cohen</a:t>
            </a:r>
            <a:r>
              <a:rPr lang="en-US" sz="650" b="0" spc="-10" dirty="0"/>
              <a:t> reports no financial conflicts of interest; </a:t>
            </a:r>
            <a:r>
              <a:rPr lang="en-US" sz="650" spc="-10" dirty="0"/>
              <a:t>V. Laquer </a:t>
            </a:r>
            <a:r>
              <a:rPr lang="en-US" sz="650" b="0" spc="-10" dirty="0"/>
              <a:t>has served as a researcher for: AbbVie, ACELYRIN, Acrotech Biopharma, Amgen, Arcutis, argenx, ASLAN Pharmaceuticals, Biofrontera, Bristol Myers Squibb, Cara Therapeutics, Dermavant, Eli Lilly and Company, Galderma, Horizon Therapeutics, Incyte Corporation, Janssen, LEO Pharma, Novartis, Padagis, Pfizer, Q32 Bio, Rapt Therapeutics, Sun Pharma, UCB Pharma, and Ventyx Biosciences; </a:t>
            </a:r>
            <a:r>
              <a:rPr lang="en-US" sz="650" spc="-10" dirty="0"/>
              <a:t>P. Kwong </a:t>
            </a:r>
            <a:r>
              <a:rPr lang="en-US" sz="650" b="0" spc="-10" dirty="0"/>
              <a:t>is a principal investigator for: AbbVie, Amgen, Arcutis, Castle Creek Biosciences, Dermavant,       Eli Lilly and Company, Galderma, Incyte Corporation, Novartis, Pfizer, and UCB Pharma;         a consultant/advisor for: Bristol Myers Squibb, Eli Lilly and Company, EPI Health, Galderma, Incyte Corporation, LEO Pharma, Novan, Ortho Pharmaceutical, Pfizer, Sanofi Regeneron, UCB Pharma, and Verrica Pharmaceuticals; and a speaker for: AbbVie, Arcutis, EPI Health, Incyte Corporation, L’Oréal, Ortho Pharmaceutical, Sanofi Regeneron, Sun Pharma, and Verrica Pharmaceuticals; </a:t>
            </a:r>
            <a:r>
              <a:rPr lang="en-US" sz="650" spc="-10" dirty="0"/>
              <a:t>A. Reck Atwater </a:t>
            </a:r>
            <a:r>
              <a:rPr lang="en-US" sz="650" b="0" spc="-10" dirty="0"/>
              <a:t>is a former employee of: Eli Lilly and Company;     </a:t>
            </a:r>
            <a:r>
              <a:rPr lang="en-US" sz="650" spc="-10" dirty="0"/>
              <a:t>J. Proper</a:t>
            </a:r>
            <a:r>
              <a:rPr lang="en-US" sz="650" b="0" spc="-10" dirty="0"/>
              <a:t>, </a:t>
            </a:r>
            <a:r>
              <a:rPr lang="en-US" sz="650" spc="-10" dirty="0"/>
              <a:t>M. Silk</a:t>
            </a:r>
            <a:r>
              <a:rPr lang="en-US" sz="650" b="0" spc="-10" dirty="0"/>
              <a:t>, </a:t>
            </a:r>
            <a:r>
              <a:rPr lang="en-US" sz="650" spc="-10" dirty="0"/>
              <a:t>E. Pierce</a:t>
            </a:r>
            <a:r>
              <a:rPr lang="en-US" sz="650" b="0" spc="-10" dirty="0"/>
              <a:t>, </a:t>
            </a:r>
            <a:r>
              <a:rPr lang="en-US" sz="650" spc="-10" dirty="0"/>
              <a:t>S. Pillai</a:t>
            </a:r>
            <a:r>
              <a:rPr lang="en-US" sz="650" b="0" spc="-10" dirty="0"/>
              <a:t>, and </a:t>
            </a:r>
            <a:r>
              <a:rPr lang="en-US" sz="650" spc="-10" dirty="0"/>
              <a:t>M. J. Rueda </a:t>
            </a:r>
            <a:r>
              <a:rPr lang="en-US" sz="650" b="0" spc="-10" dirty="0"/>
              <a:t>are employees and shareholders of: Eli Lilly and Company; </a:t>
            </a:r>
            <a:r>
              <a:rPr lang="en-US" sz="650" spc="-10" dirty="0"/>
              <a:t>A. Moore </a:t>
            </a:r>
            <a:r>
              <a:rPr lang="en-US" sz="650" b="0" spc="-10" dirty="0"/>
              <a:t>has received research grants or honoraria from: AbbVie, Acrotech, Arcutis, Bristol Myers Squibb, Cara Therapeutics, Eli Lilly and Company, Galderma, Incyte Corporation, Janssen, Johnson &amp; Johnson, Pfizer, Rapt Therapeutics, and Sanofi Regeneron</a:t>
            </a:r>
          </a:p>
          <a:p>
            <a:pPr>
              <a:lnSpc>
                <a:spcPct val="95000"/>
              </a:lnSpc>
              <a:spcBef>
                <a:spcPts val="0"/>
              </a:spcBef>
              <a:spcAft>
                <a:spcPts val="0"/>
              </a:spcAft>
            </a:pPr>
            <a:endParaRPr lang="en-US" sz="650" b="0" spc="-10" dirty="0"/>
          </a:p>
          <a:p>
            <a:pPr>
              <a:lnSpc>
                <a:spcPct val="95000"/>
              </a:lnSpc>
              <a:spcBef>
                <a:spcPts val="0"/>
              </a:spcBef>
              <a:spcAft>
                <a:spcPts val="0"/>
              </a:spcAft>
            </a:pPr>
            <a:r>
              <a:rPr lang="en-US" sz="650" b="0" spc="-10" dirty="0"/>
              <a:t>Medical writing assistance was provided by Heidi Tran, PhD, of ProScribe – Envision Pharma Group, and was funded by Eli Lilly and Company</a:t>
            </a:r>
          </a:p>
          <a:p>
            <a:pPr>
              <a:lnSpc>
                <a:spcPct val="95000"/>
              </a:lnSpc>
              <a:spcBef>
                <a:spcPts val="0"/>
              </a:spcBef>
              <a:spcAft>
                <a:spcPts val="0"/>
              </a:spcAft>
            </a:pPr>
            <a:endParaRPr lang="en-US" sz="650" b="0" spc="-10" dirty="0"/>
          </a:p>
          <a:p>
            <a:pPr>
              <a:lnSpc>
                <a:spcPct val="95000"/>
              </a:lnSpc>
              <a:spcBef>
                <a:spcPts val="0"/>
              </a:spcBef>
              <a:spcAft>
                <a:spcPts val="0"/>
              </a:spcAft>
            </a:pPr>
            <a:r>
              <a:rPr lang="en-US" sz="650" b="0" spc="-10" dirty="0"/>
              <a:t>Previously presented at the </a:t>
            </a:r>
            <a:r>
              <a:rPr lang="es-ES" sz="650" b="0" spc="-10" dirty="0" err="1"/>
              <a:t>Fall</a:t>
            </a:r>
            <a:r>
              <a:rPr lang="es-ES" sz="650" b="0" spc="-10" dirty="0"/>
              <a:t> </a:t>
            </a:r>
            <a:r>
              <a:rPr lang="es-ES" sz="650" b="0" spc="-10" dirty="0" err="1"/>
              <a:t>Clinical</a:t>
            </a:r>
            <a:r>
              <a:rPr lang="es-ES" sz="650" b="0" spc="-10" dirty="0"/>
              <a:t> 2024; Las Vegas, USA; 24-27 </a:t>
            </a:r>
            <a:r>
              <a:rPr lang="es-ES" sz="650" b="0" spc="-10" dirty="0" err="1"/>
              <a:t>October</a:t>
            </a:r>
            <a:r>
              <a:rPr lang="es-ES" sz="650" b="0" spc="-10" dirty="0"/>
              <a:t> 2024</a:t>
            </a:r>
          </a:p>
          <a:p>
            <a:pPr>
              <a:lnSpc>
                <a:spcPct val="95000"/>
              </a:lnSpc>
              <a:spcBef>
                <a:spcPts val="0"/>
              </a:spcBef>
              <a:spcAft>
                <a:spcPts val="0"/>
              </a:spcAft>
            </a:pPr>
            <a:endParaRPr lang="en-US" sz="650" b="0" spc="-10" dirty="0"/>
          </a:p>
        </p:txBody>
      </p:sp>
      <p:sp>
        <p:nvSpPr>
          <p:cNvPr id="166" name="Content Placeholder 18">
            <a:extLst>
              <a:ext uri="{FF2B5EF4-FFF2-40B4-BE49-F238E27FC236}">
                <a16:creationId xmlns:a16="http://schemas.microsoft.com/office/drawing/2014/main" id="{EC502FC5-2B2B-DE30-F6AF-8EAC034ABCCA}"/>
              </a:ext>
            </a:extLst>
          </p:cNvPr>
          <p:cNvSpPr txBox="1">
            <a:spLocks/>
          </p:cNvSpPr>
          <p:nvPr/>
        </p:nvSpPr>
        <p:spPr>
          <a:xfrm>
            <a:off x="20891251" y="15051670"/>
            <a:ext cx="4385958" cy="950260"/>
          </a:xfrm>
          <a:prstGeom prst="rect">
            <a:avLst/>
          </a:prstGeom>
          <a:noFill/>
          <a:effectLst/>
        </p:spPr>
        <p:txBody>
          <a:bodyPr vert="horz" wrap="square" lIns="0" tIns="0" rIns="0" bIns="0" rtlCol="0" anchor="b">
            <a:spAutoFit/>
          </a:bodyPr>
          <a:lstStyle>
            <a:lvl1pPr marL="0" indent="0" algn="l" defTabSz="2926227" rtl="0" eaLnBrk="1" latinLnBrk="0" hangingPunct="1">
              <a:lnSpc>
                <a:spcPct val="97000"/>
              </a:lnSpc>
              <a:spcBef>
                <a:spcPts val="1000"/>
              </a:spcBef>
              <a:buFont typeface="Arial" panose="020B0604020202020204" pitchFamily="34" charset="0"/>
              <a:buNone/>
              <a:defRPr sz="600" b="1" kern="1200" cap="none" baseline="0">
                <a:solidFill>
                  <a:schemeClr val="tx1"/>
                </a:solidFill>
                <a:latin typeface="+mn-lt"/>
                <a:ea typeface="+mn-ea"/>
                <a:cs typeface="+mn-cs"/>
              </a:defRPr>
            </a:lvl1pPr>
            <a:lvl2pPr marL="173736" indent="-173736" algn="l" defTabSz="2926227" rtl="0" eaLnBrk="1" latinLnBrk="0" hangingPunct="1">
              <a:lnSpc>
                <a:spcPct val="97000"/>
              </a:lnSpc>
              <a:spcBef>
                <a:spcPts val="0"/>
              </a:spcBef>
              <a:spcAft>
                <a:spcPts val="100"/>
              </a:spcAft>
              <a:buClr>
                <a:schemeClr val="accent6"/>
              </a:buClr>
              <a:buFont typeface="+mj-lt"/>
              <a:buAutoNum type="arabicPeriod"/>
              <a:defRPr sz="600" b="0" kern="1200">
                <a:solidFill>
                  <a:schemeClr val="tx1"/>
                </a:solidFill>
                <a:latin typeface="+mn-lt"/>
                <a:ea typeface="+mn-ea"/>
                <a:cs typeface="+mn-cs"/>
              </a:defRPr>
            </a:lvl2pPr>
            <a:lvl3pPr marL="0" indent="0" algn="l" defTabSz="2926227" rtl="0" eaLnBrk="1" latinLnBrk="0" hangingPunct="1">
              <a:lnSpc>
                <a:spcPct val="97000"/>
              </a:lnSpc>
              <a:spcBef>
                <a:spcPts val="500"/>
              </a:spcBef>
              <a:buClr>
                <a:schemeClr val="accent6"/>
              </a:buClr>
              <a:buFont typeface="Arial" panose="020B0604020202020204" pitchFamily="34" charset="0"/>
              <a:buNone/>
              <a:tabLst/>
              <a:defRPr sz="6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3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600" b="1" kern="1200">
                <a:solidFill>
                  <a:schemeClr val="tx1"/>
                </a:solidFill>
                <a:latin typeface="+mn-lt"/>
                <a:ea typeface="+mn-ea"/>
                <a:cs typeface="+mn-cs"/>
              </a:defRPr>
            </a:lvl5pPr>
            <a:lvl6pPr marL="0" indent="0" algn="l" defTabSz="2926227" rtl="0" eaLnBrk="1" latinLnBrk="0" hangingPunct="1">
              <a:lnSpc>
                <a:spcPct val="90000"/>
              </a:lnSpc>
              <a:spcBef>
                <a:spcPts val="400"/>
              </a:spcBef>
              <a:spcAft>
                <a:spcPts val="100"/>
              </a:spcAft>
              <a:buFont typeface="Arial" panose="020B0604020202020204" pitchFamily="34" charset="0"/>
              <a:buNone/>
              <a:defRPr sz="6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a:lnSpc>
                <a:spcPct val="95000"/>
              </a:lnSpc>
            </a:pPr>
            <a:r>
              <a:rPr lang="en-US" sz="650" spc="-10" dirty="0"/>
              <a:t>Abbreviations: </a:t>
            </a:r>
            <a:r>
              <a:rPr lang="en-US" sz="650" b="0" i="1" spc="-10" dirty="0"/>
              <a:t>AAD=American Academy of Dermatology; AD=atopic dermatitis; AE=adverse event; BMI=body mass index; BSA=body surface area; cDLQI=Children’s DLQI; CFB=change from baseline; DLQI=Dermatology Life Quality Index; EASI=Eczema Area and Severity Index; EASI 75/90=≥75/90% improvement from baseline in EASI; IGA=Investigator’s Global Assessment; IGA (0,1)=IGA response of clear or almost clear; ITT=intent-to-treat; IP=investigational product; JAK=Janus kinase; LD=loading dose; LEBRI=lebrikizumab; MedDRA=Medical Dictionary for Regulatory Activities; MI=multiple imputation; NMSC=non-melanoma skin cancer; NRI=non-responder imputation; NRS=Numeric Rating Scale; Nx=number of patients with non-missing values; PDE-4=phosphodiesterase 4; POEM=Patient-Oriented Eczema Measure; PO-SCORAD=Patient-Oriented SCORing of Atopic Dermatitis; Q2W=every 2 weeks; Q4W=every 4 weeks; QoL=quality of life; SAE=severe adverse event; SD=standard deviation; TCI=topical calcineurin inhibitor; TCS=topical corticosteroids; TEAE=treatment-emergent adverse event</a:t>
            </a:r>
          </a:p>
        </p:txBody>
      </p:sp>
      <p:sp>
        <p:nvSpPr>
          <p:cNvPr id="167" name="Content Placeholder 18">
            <a:extLst>
              <a:ext uri="{FF2B5EF4-FFF2-40B4-BE49-F238E27FC236}">
                <a16:creationId xmlns:a16="http://schemas.microsoft.com/office/drawing/2014/main" id="{91A83693-575C-A410-C988-A6F90065C4AA}"/>
              </a:ext>
            </a:extLst>
          </p:cNvPr>
          <p:cNvSpPr txBox="1">
            <a:spLocks/>
          </p:cNvSpPr>
          <p:nvPr/>
        </p:nvSpPr>
        <p:spPr>
          <a:xfrm>
            <a:off x="25715270" y="9065889"/>
            <a:ext cx="3306529" cy="888448"/>
          </a:xfrm>
          <a:prstGeom prst="rect">
            <a:avLst/>
          </a:prstGeom>
          <a:noFill/>
          <a:effectLst/>
        </p:spPr>
        <p:txBody>
          <a:bodyPr vert="horz" wrap="square" lIns="0" tIns="0" rIns="0" bIns="0" rtlCol="0" anchor="b">
            <a:spAutoFit/>
          </a:bodyPr>
          <a:lstStyle>
            <a:lvl1pPr marL="0" indent="0" algn="l" defTabSz="2926227" rtl="0" eaLnBrk="1" latinLnBrk="0" hangingPunct="1">
              <a:lnSpc>
                <a:spcPct val="100000"/>
              </a:lnSpc>
              <a:spcBef>
                <a:spcPts val="1000"/>
              </a:spcBef>
              <a:buFont typeface="Arial" panose="020B0604020202020204" pitchFamily="34" charset="0"/>
              <a:buNone/>
              <a:defRPr sz="1200" b="1" kern="1200" cap="none" baseline="0">
                <a:solidFill>
                  <a:schemeClr val="tx1"/>
                </a:solidFill>
                <a:latin typeface="+mn-lt"/>
                <a:ea typeface="+mn-ea"/>
                <a:cs typeface="+mn-cs"/>
              </a:defRPr>
            </a:lvl1pPr>
            <a:lvl2pPr marL="173736" indent="-173736" algn="l" defTabSz="2926227" rtl="0" eaLnBrk="1" latinLnBrk="0" hangingPunct="1">
              <a:lnSpc>
                <a:spcPct val="100000"/>
              </a:lnSpc>
              <a:spcBef>
                <a:spcPts val="0"/>
              </a:spcBef>
              <a:spcAft>
                <a:spcPts val="100"/>
              </a:spcAft>
              <a:buClr>
                <a:schemeClr val="accent6"/>
              </a:buClr>
              <a:buFont typeface="+mj-lt"/>
              <a:buAutoNum type="arabicPeriod"/>
              <a:defRPr sz="1200" b="0" kern="1200">
                <a:solidFill>
                  <a:schemeClr val="tx1"/>
                </a:solidFill>
                <a:latin typeface="+mn-lt"/>
                <a:ea typeface="+mn-ea"/>
                <a:cs typeface="+mn-cs"/>
              </a:defRPr>
            </a:lvl2pPr>
            <a:lvl3pPr marL="0" indent="0" algn="l" defTabSz="2926227" rtl="0" eaLnBrk="1" latinLnBrk="0" hangingPunct="1">
              <a:lnSpc>
                <a:spcPct val="100000"/>
              </a:lnSpc>
              <a:spcBef>
                <a:spcPts val="500"/>
              </a:spcBef>
              <a:buClr>
                <a:schemeClr val="accent6"/>
              </a:buClr>
              <a:buFont typeface="Arial" panose="020B0604020202020204" pitchFamily="34" charset="0"/>
              <a:buNone/>
              <a:tabLst/>
              <a:defRPr sz="12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6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900" b="1" kern="1200">
                <a:solidFill>
                  <a:schemeClr val="tx1"/>
                </a:solidFill>
                <a:latin typeface="+mn-lt"/>
                <a:ea typeface="+mn-ea"/>
                <a:cs typeface="+mn-cs"/>
              </a:defRPr>
            </a:lvl5pPr>
            <a:lvl6pPr marL="0" indent="0" algn="l" defTabSz="2926227" rtl="0" eaLnBrk="1" latinLnBrk="0" hangingPunct="1">
              <a:lnSpc>
                <a:spcPct val="90000"/>
              </a:lnSpc>
              <a:spcBef>
                <a:spcPts val="800"/>
              </a:spcBef>
              <a:spcAft>
                <a:spcPts val="400"/>
              </a:spcAft>
              <a:buFont typeface="Arial" panose="020B0604020202020204" pitchFamily="34" charset="0"/>
              <a:buNone/>
              <a:defRPr sz="10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a:lnSpc>
                <a:spcPct val="95000"/>
              </a:lnSpc>
              <a:spcBef>
                <a:spcPts val="0"/>
              </a:spcBef>
            </a:pPr>
            <a:r>
              <a:rPr lang="en-US" sz="650" spc="-10" dirty="0"/>
              <a:t>References: </a:t>
            </a:r>
            <a:br>
              <a:rPr lang="en-US" sz="650" spc="-10" dirty="0"/>
            </a:br>
            <a:r>
              <a:rPr lang="en-US" sz="650" b="0" spc="-10" dirty="0">
                <a:solidFill>
                  <a:schemeClr val="accent6"/>
                </a:solidFill>
              </a:rPr>
              <a:t>1.</a:t>
            </a:r>
            <a:r>
              <a:rPr lang="en-US" sz="650" b="0" spc="-10" dirty="0"/>
              <a:t> Alexis A, et al. Oral presentation at: </a:t>
            </a:r>
            <a:r>
              <a:rPr lang="en-US" sz="650" b="0" i="1" spc="-10" dirty="0"/>
              <a:t>AAD 2024</a:t>
            </a:r>
            <a:r>
              <a:rPr lang="en-US" sz="650" b="0" spc="-10" dirty="0"/>
              <a:t>. Presentation number LEBPT3. </a:t>
            </a:r>
            <a:br>
              <a:rPr lang="en-US" sz="650" b="0" spc="-10" dirty="0"/>
            </a:br>
            <a:r>
              <a:rPr lang="en-US" sz="650" b="0" spc="-10" dirty="0">
                <a:solidFill>
                  <a:schemeClr val="accent6"/>
                </a:solidFill>
              </a:rPr>
              <a:t>2. </a:t>
            </a:r>
            <a:r>
              <a:rPr lang="en-US" sz="650" b="0" spc="-10" dirty="0"/>
              <a:t>Eichenfield LF, et al</a:t>
            </a:r>
            <a:r>
              <a:rPr lang="en-US" sz="650" b="0" i="1" spc="-10" dirty="0"/>
              <a:t>. J Am Acad Dermatol. </a:t>
            </a:r>
            <a:r>
              <a:rPr lang="en-US" sz="650" b="0" spc="-10" dirty="0"/>
              <a:t>2014;70:338-351. </a:t>
            </a:r>
            <a:br>
              <a:rPr lang="en-US" sz="650" b="0" spc="-10" dirty="0"/>
            </a:br>
            <a:r>
              <a:rPr lang="en-US" sz="650" b="0" spc="-10" dirty="0">
                <a:solidFill>
                  <a:schemeClr val="accent6"/>
                </a:solidFill>
              </a:rPr>
              <a:t>3. </a:t>
            </a:r>
            <a:r>
              <a:rPr lang="en-US" sz="650" b="0" spc="-10" dirty="0"/>
              <a:t>Blauvelt A, et al. </a:t>
            </a:r>
            <a:r>
              <a:rPr lang="en-US" sz="650" b="0" i="1" spc="-10" dirty="0"/>
              <a:t>Br J Dermatol. </a:t>
            </a:r>
            <a:r>
              <a:rPr lang="en-US" sz="650" b="0" spc="-10" dirty="0"/>
              <a:t>2023;188:740-748. </a:t>
            </a:r>
            <a:br>
              <a:rPr lang="en-US" sz="650" b="0" spc="-10" dirty="0"/>
            </a:br>
            <a:r>
              <a:rPr lang="en-US" sz="650" b="0" spc="-10" dirty="0">
                <a:solidFill>
                  <a:schemeClr val="accent6"/>
                </a:solidFill>
              </a:rPr>
              <a:t>4. </a:t>
            </a:r>
            <a:r>
              <a:rPr lang="en-US" sz="650" b="0" spc="-10" dirty="0"/>
              <a:t>Paller AS, et al. </a:t>
            </a:r>
            <a:r>
              <a:rPr lang="en-US" sz="650" b="0" i="1" spc="-10" dirty="0"/>
              <a:t>Dermatol Ther (Heidelb). </a:t>
            </a:r>
            <a:r>
              <a:rPr lang="en-US" sz="650" b="0" spc="-10" dirty="0"/>
              <a:t>2023;13:1517-1534. </a:t>
            </a:r>
            <a:br>
              <a:rPr lang="en-US" sz="650" b="0" spc="-10" dirty="0"/>
            </a:br>
            <a:r>
              <a:rPr lang="en-US" sz="650" b="0" spc="-10" dirty="0">
                <a:solidFill>
                  <a:schemeClr val="accent6"/>
                </a:solidFill>
              </a:rPr>
              <a:t>5. </a:t>
            </a:r>
            <a:r>
              <a:rPr lang="en-US" sz="650" b="0" spc="-10" dirty="0"/>
              <a:t>Silverberg JI, et al. </a:t>
            </a:r>
            <a:r>
              <a:rPr lang="en-US" sz="650" b="0" i="1" spc="-10" dirty="0"/>
              <a:t>N Engl J Med. </a:t>
            </a:r>
            <a:r>
              <a:rPr lang="en-US" sz="650" b="0" spc="-10" dirty="0"/>
              <a:t>2023;388:1080-1091.            </a:t>
            </a:r>
            <a:br>
              <a:rPr lang="en-US" sz="650" b="0" spc="-10" dirty="0"/>
            </a:br>
            <a:r>
              <a:rPr lang="en-US" sz="650" b="0" spc="-10" dirty="0">
                <a:solidFill>
                  <a:schemeClr val="accent6"/>
                </a:solidFill>
              </a:rPr>
              <a:t>6. </a:t>
            </a:r>
            <a:r>
              <a:rPr lang="en-US" sz="650" b="0" spc="-10" dirty="0"/>
              <a:t>Simpson EL, et al. </a:t>
            </a:r>
            <a:r>
              <a:rPr lang="en-US" sz="650" b="0" i="1" spc="-10" dirty="0"/>
              <a:t>JAMA Dermatol. </a:t>
            </a:r>
            <a:r>
              <a:rPr lang="en-US" sz="650" b="0" spc="-10" dirty="0"/>
              <a:t>2023;159:182-191.</a:t>
            </a:r>
          </a:p>
          <a:p>
            <a:pPr>
              <a:lnSpc>
                <a:spcPct val="95000"/>
              </a:lnSpc>
            </a:pPr>
            <a:endParaRPr lang="en-US" sz="650" b="0" i="1" spc="-10" dirty="0"/>
          </a:p>
        </p:txBody>
      </p:sp>
      <p:pic>
        <p:nvPicPr>
          <p:cNvPr id="6" name="Picture 5">
            <a:extLst>
              <a:ext uri="{FF2B5EF4-FFF2-40B4-BE49-F238E27FC236}">
                <a16:creationId xmlns:a16="http://schemas.microsoft.com/office/drawing/2014/main" id="{B646412C-BE2B-28B2-2509-F25844EF647E}"/>
              </a:ext>
            </a:extLst>
          </p:cNvPr>
          <p:cNvPicPr>
            <a:picLocks noChangeAspect="1"/>
          </p:cNvPicPr>
          <p:nvPr/>
        </p:nvPicPr>
        <p:blipFill>
          <a:blip r:embed="rId4"/>
          <a:stretch>
            <a:fillRect/>
          </a:stretch>
        </p:blipFill>
        <p:spPr>
          <a:xfrm>
            <a:off x="18425606" y="871027"/>
            <a:ext cx="10345809" cy="3212870"/>
          </a:xfrm>
          <a:prstGeom prst="rect">
            <a:avLst/>
          </a:prstGeom>
        </p:spPr>
      </p:pic>
      <p:pic>
        <p:nvPicPr>
          <p:cNvPr id="7" name="Picture 6">
            <a:extLst>
              <a:ext uri="{FF2B5EF4-FFF2-40B4-BE49-F238E27FC236}">
                <a16:creationId xmlns:a16="http://schemas.microsoft.com/office/drawing/2014/main" id="{A0956C11-0EFB-2934-386B-81368FD20878}"/>
              </a:ext>
            </a:extLst>
          </p:cNvPr>
          <p:cNvPicPr>
            <a:picLocks noChangeAspect="1"/>
          </p:cNvPicPr>
          <p:nvPr/>
        </p:nvPicPr>
        <p:blipFill>
          <a:blip r:embed="rId5"/>
          <a:stretch>
            <a:fillRect/>
          </a:stretch>
        </p:blipFill>
        <p:spPr>
          <a:xfrm>
            <a:off x="11853165" y="455346"/>
            <a:ext cx="6206266" cy="7529213"/>
          </a:xfrm>
          <a:prstGeom prst="rect">
            <a:avLst/>
          </a:prstGeom>
        </p:spPr>
      </p:pic>
      <p:pic>
        <p:nvPicPr>
          <p:cNvPr id="11" name="Picture 10">
            <a:extLst>
              <a:ext uri="{FF2B5EF4-FFF2-40B4-BE49-F238E27FC236}">
                <a16:creationId xmlns:a16="http://schemas.microsoft.com/office/drawing/2014/main" id="{040D7E8D-7602-ABEE-AA54-BBCC6AD76D35}"/>
              </a:ext>
            </a:extLst>
          </p:cNvPr>
          <p:cNvPicPr>
            <a:picLocks noChangeAspect="1"/>
          </p:cNvPicPr>
          <p:nvPr/>
        </p:nvPicPr>
        <p:blipFill>
          <a:blip r:embed="rId6"/>
          <a:stretch>
            <a:fillRect/>
          </a:stretch>
        </p:blipFill>
        <p:spPr>
          <a:xfrm>
            <a:off x="14620913" y="9559582"/>
            <a:ext cx="5675868" cy="6005080"/>
          </a:xfrm>
          <a:prstGeom prst="rect">
            <a:avLst/>
          </a:prstGeom>
        </p:spPr>
      </p:pic>
      <p:sp>
        <p:nvSpPr>
          <p:cNvPr id="9" name="Text Placeholder 11">
            <a:extLst>
              <a:ext uri="{FF2B5EF4-FFF2-40B4-BE49-F238E27FC236}">
                <a16:creationId xmlns:a16="http://schemas.microsoft.com/office/drawing/2014/main" id="{E1CAE54C-1F34-95BD-7736-449D4B25894F}"/>
              </a:ext>
            </a:extLst>
          </p:cNvPr>
          <p:cNvSpPr txBox="1">
            <a:spLocks/>
          </p:cNvSpPr>
          <p:nvPr/>
        </p:nvSpPr>
        <p:spPr>
          <a:xfrm>
            <a:off x="365125" y="15801260"/>
            <a:ext cx="7308352" cy="573747"/>
          </a:xfrm>
          <a:prstGeom prst="rect">
            <a:avLst/>
          </a:prstGeom>
        </p:spPr>
        <p:txBody>
          <a:bodyPr wrap="square" lIns="0" rIns="0" anchor="b">
            <a:spAutoFit/>
          </a:bodyPr>
          <a:lstStyle>
            <a:lvl1pPr indent="0" defTabSz="2562624" eaLnBrk="0" fontAlgn="base" hangingPunct="0">
              <a:spcBef>
                <a:spcPts val="853"/>
              </a:spcBef>
              <a:spcAft>
                <a:spcPct val="0"/>
              </a:spcAft>
              <a:buClr>
                <a:schemeClr val="accent1"/>
              </a:buClr>
              <a:buFont typeface="Arial" panose="020B0604020202020204" pitchFamily="34" charset="0"/>
              <a:buNone/>
              <a:defRPr lang="en-US" sz="1707" b="1">
                <a:solidFill>
                  <a:schemeClr val="bg1"/>
                </a:solidFill>
                <a:latin typeface="Arial" charset="0"/>
                <a:cs typeface="Arial" panose="020B0604020202020204" pitchFamily="34" charset="0"/>
              </a:defRPr>
            </a:lvl1pPr>
            <a:lvl2pPr marL="260092" indent="-260092" defTabSz="2562624" eaLnBrk="0" fontAlgn="base" hangingPunct="0">
              <a:spcBef>
                <a:spcPts val="640"/>
              </a:spcBef>
              <a:spcAft>
                <a:spcPct val="0"/>
              </a:spcAft>
              <a:buClr>
                <a:schemeClr val="accent1"/>
              </a:buClr>
              <a:buFont typeface="Arial" panose="020B0604020202020204" pitchFamily="34" charset="0"/>
              <a:buChar char="■"/>
              <a:defRPr lang="en-US" sz="1422" dirty="0" smtClean="0">
                <a:solidFill>
                  <a:srgbClr val="000000"/>
                </a:solidFill>
                <a:cs typeface="Arial" panose="020B0604020202020204" pitchFamily="34" charset="0"/>
              </a:defRPr>
            </a:lvl2pPr>
            <a:lvl3pPr marL="520184" indent="-260092" defTabSz="2562624" eaLnBrk="0" fontAlgn="base" hangingPunct="0">
              <a:spcBef>
                <a:spcPts val="640"/>
              </a:spcBef>
              <a:spcAft>
                <a:spcPct val="0"/>
              </a:spcAft>
              <a:buClr>
                <a:schemeClr val="accent1"/>
              </a:buClr>
              <a:buFont typeface="Calibri" panose="020F0502020204030204" pitchFamily="34" charset="0"/>
              <a:buChar char="–"/>
              <a:defRPr sz="1422"/>
            </a:lvl3pPr>
            <a:lvl4pPr marL="845299" indent="-260092" defTabSz="2562624" eaLnBrk="0" fontAlgn="base" hangingPunct="0">
              <a:spcBef>
                <a:spcPts val="640"/>
              </a:spcBef>
              <a:spcAft>
                <a:spcPct val="0"/>
              </a:spcAft>
              <a:buClr>
                <a:schemeClr val="accent1"/>
              </a:buClr>
              <a:buFont typeface="Arial" panose="020B0604020202020204" pitchFamily="34" charset="0"/>
              <a:buChar char="•"/>
              <a:defRPr sz="1422"/>
            </a:lvl4pPr>
            <a:lvl5pPr marL="1170414" indent="-260092" defTabSz="2562624" eaLnBrk="0" fontAlgn="base" hangingPunct="0">
              <a:spcBef>
                <a:spcPts val="640"/>
              </a:spcBef>
              <a:spcAft>
                <a:spcPct val="0"/>
              </a:spcAft>
              <a:buClr>
                <a:schemeClr val="accent1"/>
              </a:buClr>
              <a:buFont typeface="Calibri" panose="020F0502020204030204" pitchFamily="34" charset="0"/>
              <a:buChar char="–"/>
              <a:defRPr sz="1422"/>
            </a:lvl5pPr>
            <a:lvl6pPr marL="6166703" indent="-641005" defTabSz="2562624" fontAlgn="base">
              <a:spcBef>
                <a:spcPct val="20000"/>
              </a:spcBef>
              <a:spcAft>
                <a:spcPct val="0"/>
              </a:spcAft>
              <a:buChar char="»"/>
              <a:defRPr sz="5618"/>
            </a:lvl6pPr>
            <a:lvl7pPr marL="6567156" indent="-641005" defTabSz="2562624" fontAlgn="base">
              <a:spcBef>
                <a:spcPct val="20000"/>
              </a:spcBef>
              <a:spcAft>
                <a:spcPct val="0"/>
              </a:spcAft>
              <a:buChar char="»"/>
              <a:defRPr sz="5618"/>
            </a:lvl7pPr>
            <a:lvl8pPr marL="6967609" indent="-641005" defTabSz="2562624" fontAlgn="base">
              <a:spcBef>
                <a:spcPct val="20000"/>
              </a:spcBef>
              <a:spcAft>
                <a:spcPct val="0"/>
              </a:spcAft>
              <a:buChar char="»"/>
              <a:defRPr sz="5618"/>
            </a:lvl8pPr>
            <a:lvl9pPr marL="7368062" indent="-641005" defTabSz="2562624" fontAlgn="base">
              <a:spcBef>
                <a:spcPct val="20000"/>
              </a:spcBef>
              <a:spcAft>
                <a:spcPct val="0"/>
              </a:spcAft>
              <a:buChar char="»"/>
              <a:defRPr sz="5618"/>
            </a:lvl9pPr>
          </a:lstStyle>
          <a:p>
            <a:pPr marL="0" marR="0" lvl="0" indent="0" algn="ctr" defTabSz="2562699" rtl="0" eaLnBrk="0" fontAlgn="base" latinLnBrk="0" hangingPunct="0">
              <a:lnSpc>
                <a:spcPct val="100000"/>
              </a:lnSpc>
              <a:spcBef>
                <a:spcPts val="852"/>
              </a:spcBef>
              <a:spcAft>
                <a:spcPct val="0"/>
              </a:spcAft>
              <a:buClr>
                <a:srgbClr val="D52B1E"/>
              </a:buClr>
              <a:buSzTx/>
              <a:buFont typeface="Arial" panose="020B0604020202020204" pitchFamily="34" charset="0"/>
              <a:buNone/>
              <a:tabLst/>
              <a:defRPr/>
            </a:pPr>
            <a:r>
              <a:rPr kumimoji="0" lang="en-US" sz="1564" b="1" i="0" u="none" strike="noStrike" kern="1200" cap="none" spc="0" normalizeH="0" baseline="0" noProof="0" dirty="0">
                <a:ln>
                  <a:noFill/>
                </a:ln>
                <a:solidFill>
                  <a:srgbClr val="FFFFFF"/>
                </a:solidFill>
                <a:effectLst/>
                <a:uLnTx/>
                <a:uFillTx/>
                <a:latin typeface="Arial" charset="0"/>
                <a:ea typeface="+mn-ea"/>
                <a:cs typeface="Arial" panose="020B0604020202020204" pitchFamily="34" charset="0"/>
              </a:rPr>
              <a:t>Revolutionizing Atopic Dermatitis (RAD) - Virtual Symposium 2024; December 08, 2024</a:t>
            </a:r>
            <a:endParaRPr kumimoji="0" lang="es-ES" sz="1564" b="1" i="0" u="none" strike="noStrike" kern="1200" cap="none" spc="0" normalizeH="0" baseline="0" noProof="0" dirty="0">
              <a:ln>
                <a:noFill/>
              </a:ln>
              <a:solidFill>
                <a:srgbClr val="FFFFFF"/>
              </a:solidFill>
              <a:effectLst/>
              <a:highlight>
                <a:srgbClr val="FFFF00"/>
              </a:highlight>
              <a:uLnTx/>
              <a:uFillTx/>
              <a:latin typeface="Arial" charset="0"/>
              <a:ea typeface="+mn-ea"/>
              <a:cs typeface="Arial" panose="020B0604020202020204" pitchFamily="34" charset="0"/>
            </a:endParaRPr>
          </a:p>
        </p:txBody>
      </p:sp>
      <p:pic>
        <p:nvPicPr>
          <p:cNvPr id="1026" name="Picture 2">
            <a:extLst>
              <a:ext uri="{FF2B5EF4-FFF2-40B4-BE49-F238E27FC236}">
                <a16:creationId xmlns:a16="http://schemas.microsoft.com/office/drawing/2014/main" id="{E8A0F604-8957-BEF4-B09D-174607BAD7E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28902" y="13977006"/>
            <a:ext cx="1219200" cy="12192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CC6343EC-5D04-5827-D519-B4C89C0F9D88}"/>
              </a:ext>
            </a:extLst>
          </p:cNvPr>
          <p:cNvSpPr txBox="1"/>
          <p:nvPr/>
        </p:nvSpPr>
        <p:spPr>
          <a:xfrm>
            <a:off x="282077" y="7773132"/>
            <a:ext cx="6216427" cy="369332"/>
          </a:xfrm>
          <a:prstGeom prst="rect">
            <a:avLst/>
          </a:prstGeom>
          <a:noFill/>
        </p:spPr>
        <p:txBody>
          <a:bodyPr wrap="square">
            <a:spAutoFit/>
          </a:bodyPr>
          <a:lstStyle/>
          <a:p>
            <a:pPr marL="0" marR="0" lvl="0" indent="0" algn="l" defTabSz="914400" rtl="0" eaLnBrk="1" fontAlgn="base" latinLnBrk="0" hangingPunct="1">
              <a:lnSpc>
                <a:spcPct val="100000"/>
              </a:lnSpc>
              <a:spcBef>
                <a:spcPts val="1200"/>
              </a:spcBef>
              <a:spcAft>
                <a:spcPct val="0"/>
              </a:spcAft>
              <a:buClrTx/>
              <a:buSzTx/>
              <a:buFontTx/>
              <a:buNone/>
              <a:tabLst/>
              <a:defRPr/>
            </a:pPr>
            <a:r>
              <a:rPr kumimoji="0" lang="en-GB" b="1" i="0" u="none" strike="noStrike" kern="1200" cap="none" spc="-5" normalizeH="0" baseline="0" noProof="0" dirty="0">
                <a:ln>
                  <a:noFill/>
                </a:ln>
                <a:solidFill>
                  <a:srgbClr val="FFFFFF"/>
                </a:solidFill>
                <a:effectLst/>
                <a:uLnTx/>
                <a:uFillTx/>
                <a:latin typeface="Arial"/>
                <a:ea typeface="+mn-ea"/>
                <a:cs typeface="Arial"/>
              </a:rPr>
              <a:t>Sponsored by Eli Lilly and Company</a:t>
            </a:r>
          </a:p>
        </p:txBody>
      </p:sp>
      <p:sp>
        <p:nvSpPr>
          <p:cNvPr id="15" name="Content Placeholder 11">
            <a:extLst>
              <a:ext uri="{FF2B5EF4-FFF2-40B4-BE49-F238E27FC236}">
                <a16:creationId xmlns:a16="http://schemas.microsoft.com/office/drawing/2014/main" id="{762ADBD6-F750-0592-235C-70CB86521080}"/>
              </a:ext>
            </a:extLst>
          </p:cNvPr>
          <p:cNvSpPr txBox="1">
            <a:spLocks/>
          </p:cNvSpPr>
          <p:nvPr/>
        </p:nvSpPr>
        <p:spPr>
          <a:xfrm>
            <a:off x="8339157" y="15967913"/>
            <a:ext cx="6046704" cy="339708"/>
          </a:xfrm>
          <a:prstGeom prst="rect">
            <a:avLst/>
          </a:prstGeom>
          <a:noFill/>
          <a:effectLst/>
        </p:spPr>
        <p:txBody>
          <a:bodyPr vert="horz" wrap="square" lIns="91440" tIns="0" rIns="0" bIns="0" rtlCol="0" anchor="b">
            <a:spAutoFit/>
          </a:bodyPr>
          <a:lstStyle>
            <a:lvl1pPr marL="0" indent="0" algn="l" defTabSz="2926227" rtl="0" eaLnBrk="1" latinLnBrk="0" hangingPunct="1">
              <a:lnSpc>
                <a:spcPct val="100000"/>
              </a:lnSpc>
              <a:spcBef>
                <a:spcPts val="900"/>
              </a:spcBef>
              <a:spcAft>
                <a:spcPts val="300"/>
              </a:spcAft>
              <a:buFont typeface="Arial" panose="020B0604020202020204" pitchFamily="34" charset="0"/>
              <a:buNone/>
              <a:defRPr sz="1200" b="1" kern="1200" cap="none" baseline="0">
                <a:solidFill>
                  <a:schemeClr val="tx1"/>
                </a:solidFill>
                <a:latin typeface="+mn-lt"/>
                <a:ea typeface="+mn-ea"/>
                <a:cs typeface="+mn-cs"/>
              </a:defRPr>
            </a:lvl1pPr>
            <a:lvl2pPr marL="176213" indent="-176213" algn="l" defTabSz="2926227" rtl="0" eaLnBrk="1" latinLnBrk="0" hangingPunct="1">
              <a:lnSpc>
                <a:spcPct val="100000"/>
              </a:lnSpc>
              <a:spcBef>
                <a:spcPts val="0"/>
              </a:spcBef>
              <a:spcAft>
                <a:spcPts val="100"/>
              </a:spcAft>
              <a:buClr>
                <a:schemeClr val="accent6"/>
              </a:buClr>
              <a:buFont typeface="+mj-lt"/>
              <a:buAutoNum type="arabicPeriod"/>
              <a:defRPr sz="1200" b="0" kern="1200">
                <a:solidFill>
                  <a:schemeClr val="tx1"/>
                </a:solidFill>
                <a:latin typeface="+mn-lt"/>
                <a:ea typeface="+mn-ea"/>
                <a:cs typeface="+mn-cs"/>
              </a:defRPr>
            </a:lvl2pPr>
            <a:lvl3pPr marL="0" indent="0" algn="l" defTabSz="2926227" rtl="0" eaLnBrk="1" latinLnBrk="0" hangingPunct="1">
              <a:lnSpc>
                <a:spcPct val="100000"/>
              </a:lnSpc>
              <a:spcBef>
                <a:spcPts val="500"/>
              </a:spcBef>
              <a:buClr>
                <a:schemeClr val="accent6"/>
              </a:buClr>
              <a:buFont typeface="Arial" panose="020B0604020202020204" pitchFamily="34" charset="0"/>
              <a:buNone/>
              <a:tabLst/>
              <a:defRPr sz="1200" kern="1200">
                <a:solidFill>
                  <a:schemeClr val="tx1"/>
                </a:solidFill>
                <a:latin typeface="+mn-lt"/>
                <a:ea typeface="+mn-ea"/>
                <a:cs typeface="+mn-cs"/>
              </a:defRPr>
            </a:lvl3pPr>
            <a:lvl4pPr marL="517525" indent="-231775" algn="l" defTabSz="2926227" rtl="0" eaLnBrk="1" latinLnBrk="0" hangingPunct="1">
              <a:lnSpc>
                <a:spcPct val="100000"/>
              </a:lnSpc>
              <a:spcBef>
                <a:spcPts val="600"/>
              </a:spcBef>
              <a:buClr>
                <a:schemeClr val="accent6"/>
              </a:buClr>
              <a:buFont typeface="Arial" panose="020B0604020202020204" pitchFamily="34" charset="0"/>
              <a:buChar char="‒"/>
              <a:defRPr sz="1600" kern="1200">
                <a:solidFill>
                  <a:schemeClr val="tx1"/>
                </a:solidFill>
                <a:latin typeface="+mn-lt"/>
                <a:ea typeface="+mn-ea"/>
                <a:cs typeface="+mn-cs"/>
              </a:defRPr>
            </a:lvl4pPr>
            <a:lvl5pPr marL="0" indent="0" algn="l" defTabSz="2926227" rtl="0" eaLnBrk="1" latinLnBrk="0" hangingPunct="1">
              <a:lnSpc>
                <a:spcPct val="100000"/>
              </a:lnSpc>
              <a:spcBef>
                <a:spcPts val="1300"/>
              </a:spcBef>
              <a:buFont typeface="Arial" panose="020B0604020202020204" pitchFamily="34" charset="0"/>
              <a:buNone/>
              <a:defRPr sz="1900" b="1" kern="1200">
                <a:solidFill>
                  <a:schemeClr val="tx1"/>
                </a:solidFill>
                <a:latin typeface="+mn-lt"/>
                <a:ea typeface="+mn-ea"/>
                <a:cs typeface="+mn-cs"/>
              </a:defRPr>
            </a:lvl5pPr>
            <a:lvl6pPr marL="0" indent="0" algn="l" defTabSz="2926227" rtl="0" eaLnBrk="1" latinLnBrk="0" hangingPunct="1">
              <a:lnSpc>
                <a:spcPct val="90000"/>
              </a:lnSpc>
              <a:spcBef>
                <a:spcPts val="800"/>
              </a:spcBef>
              <a:spcAft>
                <a:spcPts val="400"/>
              </a:spcAft>
              <a:buFont typeface="Arial" panose="020B0604020202020204" pitchFamily="34" charset="0"/>
              <a:buNone/>
              <a:defRPr sz="1000" kern="1200">
                <a:solidFill>
                  <a:schemeClr val="tx1"/>
                </a:solidFill>
                <a:latin typeface="+mn-lt"/>
                <a:ea typeface="+mn-ea"/>
                <a:cs typeface="+mn-cs"/>
              </a:defRPr>
            </a:lvl6pPr>
            <a:lvl7pPr marL="9510236"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7pPr>
            <a:lvl8pPr marL="10973348"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8pPr>
            <a:lvl9pPr marL="12436461" indent="-731556" algn="l" defTabSz="2926227" rtl="0" eaLnBrk="1" latinLnBrk="0" hangingPunct="1">
              <a:lnSpc>
                <a:spcPct val="90000"/>
              </a:lnSpc>
              <a:spcBef>
                <a:spcPts val="1600"/>
              </a:spcBef>
              <a:buFont typeface="Arial" panose="020B0604020202020204" pitchFamily="34" charset="0"/>
              <a:buChar char="•"/>
              <a:defRPr sz="5762" kern="1200">
                <a:solidFill>
                  <a:schemeClr val="tx1"/>
                </a:solidFill>
                <a:latin typeface="+mn-lt"/>
                <a:ea typeface="+mn-ea"/>
                <a:cs typeface="+mn-cs"/>
              </a:defRPr>
            </a:lvl9pPr>
          </a:lstStyle>
          <a:p>
            <a:pPr>
              <a:lnSpc>
                <a:spcPct val="92000"/>
              </a:lnSpc>
              <a:spcBef>
                <a:spcPts val="0"/>
              </a:spcBef>
              <a:spcAft>
                <a:spcPts val="0"/>
              </a:spcAft>
            </a:pPr>
            <a:r>
              <a:rPr lang="en-US" sz="800" spc="-10" dirty="0"/>
              <a:t>This study was funded by Eli Lilly and Company. </a:t>
            </a:r>
            <a:r>
              <a:rPr lang="en-US" sz="800" spc="-10" dirty="0" err="1"/>
              <a:t>Almirall</a:t>
            </a:r>
            <a:r>
              <a:rPr lang="en-US" sz="800" spc="-10" dirty="0"/>
              <a:t>, S.A. has licensed the rights to develop and commercialize lebrikizumab for the treatment of dermatology indications, including atopic dermatitis, in Europe. Lilly has exclusive rights for development and commercialization of lebrikizumab in the United States and the rest of the world outside of Europe.</a:t>
            </a:r>
          </a:p>
        </p:txBody>
      </p:sp>
      <p:pic>
        <p:nvPicPr>
          <p:cNvPr id="16" name="Picture 15">
            <a:extLst>
              <a:ext uri="{FF2B5EF4-FFF2-40B4-BE49-F238E27FC236}">
                <a16:creationId xmlns:a16="http://schemas.microsoft.com/office/drawing/2014/main" id="{E0ADC5C2-E0CF-2E26-FB74-6F402A29232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64195" y="13989982"/>
            <a:ext cx="1219200" cy="1219200"/>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a:extLst>
              <a:ext uri="{FF2B5EF4-FFF2-40B4-BE49-F238E27FC236}">
                <a16:creationId xmlns:a16="http://schemas.microsoft.com/office/drawing/2014/main" id="{482FC240-E8AB-F139-7F2B-3E25129637D1}"/>
              </a:ext>
            </a:extLst>
          </p:cNvPr>
          <p:cNvSpPr/>
          <p:nvPr/>
        </p:nvSpPr>
        <p:spPr>
          <a:xfrm>
            <a:off x="25583057" y="15220189"/>
            <a:ext cx="1953755" cy="784830"/>
          </a:xfrm>
          <a:prstGeom prst="rect">
            <a:avLst/>
          </a:prstGeom>
        </p:spPr>
        <p:txBody>
          <a:bodyPr wrap="square">
            <a:spAutoFit/>
          </a:bodyPr>
          <a:lstStyle/>
          <a:p>
            <a:pPr marL="0" marR="0" lvl="1" indent="0" algn="ctr" defTabSz="914400" rtl="0" eaLnBrk="1" fontAlgn="base" latinLnBrk="0" hangingPunct="1">
              <a:lnSpc>
                <a:spcPct val="100000"/>
              </a:lnSpc>
              <a:spcBef>
                <a:spcPct val="0"/>
              </a:spcBef>
              <a:spcAft>
                <a:spcPts val="0"/>
              </a:spcAft>
              <a:buClrTx/>
              <a:buSzTx/>
              <a:buFontTx/>
              <a:buNone/>
              <a:tabLst/>
              <a:defRPr/>
            </a:pPr>
            <a:r>
              <a:rPr lang="en-US" sz="900" dirty="0">
                <a:solidFill>
                  <a:srgbClr val="000000"/>
                </a:solidFill>
                <a:latin typeface="Arial" panose="020B0604020202020204"/>
              </a:rPr>
              <a:t>C</a:t>
            </a:r>
            <a:r>
              <a:rPr kumimoji="0" lang="en-US" sz="900" b="0" i="0" u="none" strike="noStrike" kern="1200" cap="none" spc="0" normalizeH="0" baseline="0" noProof="0" dirty="0">
                <a:ln>
                  <a:noFill/>
                </a:ln>
                <a:solidFill>
                  <a:srgbClr val="000000"/>
                </a:solidFill>
                <a:effectLst/>
                <a:uLnTx/>
                <a:uFillTx/>
                <a:latin typeface="Arial" panose="020B0604020202020204"/>
                <a:ea typeface="+mn-ea"/>
                <a:cs typeface="+mn-cs"/>
              </a:rPr>
              <a:t>lick the QR code for a list of all Lilly content presented at the congress. Other company and product names are trademarks of their respective owners.</a:t>
            </a:r>
          </a:p>
        </p:txBody>
      </p:sp>
    </p:spTree>
    <p:extLst>
      <p:ext uri="{BB962C8B-B14F-4D97-AF65-F5344CB8AC3E}">
        <p14:creationId xmlns:p14="http://schemas.microsoft.com/office/powerpoint/2010/main" val="3987735695"/>
      </p:ext>
    </p:extLst>
  </p:cSld>
  <p:clrMapOvr>
    <a:masterClrMapping/>
  </p:clrMapOvr>
</p:sld>
</file>

<file path=ppt/theme/theme1.xml><?xml version="1.0" encoding="utf-8"?>
<a:theme xmlns:a="http://schemas.openxmlformats.org/drawingml/2006/main" name="Office Theme">
  <a:themeElements>
    <a:clrScheme name="Lilly">
      <a:dk1>
        <a:srgbClr val="000000"/>
      </a:dk1>
      <a:lt1>
        <a:srgbClr val="FFFFFF"/>
      </a:lt1>
      <a:dk2>
        <a:srgbClr val="000000"/>
      </a:dk2>
      <a:lt2>
        <a:srgbClr val="A59D95"/>
      </a:lt2>
      <a:accent1>
        <a:srgbClr val="D52B1E"/>
      </a:accent1>
      <a:accent2>
        <a:srgbClr val="82786F"/>
      </a:accent2>
      <a:accent3>
        <a:srgbClr val="D3BF96"/>
      </a:accent3>
      <a:accent4>
        <a:srgbClr val="A59D95"/>
      </a:accent4>
      <a:accent5>
        <a:srgbClr val="00A1DE"/>
      </a:accent5>
      <a:accent6>
        <a:srgbClr val="B1059D"/>
      </a:accent6>
      <a:hlink>
        <a:srgbClr val="CCCCFF"/>
      </a:hlink>
      <a:folHlink>
        <a:srgbClr val="B2B2B2"/>
      </a:folHlink>
    </a:clrScheme>
    <a:fontScheme name="Custom 2">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Red 75%">
      <a:srgbClr val="F36A50"/>
    </a:custClr>
    <a:custClr name="Khaki 75%">
      <a:srgbClr val="DEC9A4"/>
    </a:custClr>
    <a:custClr name="Brown">
      <a:srgbClr val="4E2E2D"/>
    </a:custClr>
    <a:custClr name="Dk Green">
      <a:srgbClr val="275E37"/>
    </a:custClr>
    <a:custClr name="Dk Blue">
      <a:srgbClr val="263F6A"/>
    </a:custClr>
    <a:custClr name="Orange">
      <a:srgbClr val="FF6D22"/>
    </a:custClr>
    <a:custClr name="Yellow">
      <a:srgbClr val="FED100"/>
    </a:custClr>
    <a:custClr name="Green">
      <a:srgbClr val="00AF3F"/>
    </a:custClr>
    <a:custClr name="Blue 75%">
      <a:srgbClr val="5DB8E7"/>
    </a:custClr>
    <a:custClr name="Purple 75%">
      <a:srgbClr val="D563B9"/>
    </a:custClr>
    <a:custClr name="Red 50%">
      <a:srgbClr val="FF9E87"/>
    </a:custClr>
    <a:custClr name="Khaki 50%">
      <a:srgbClr val="EADBC1"/>
    </a:custClr>
    <a:custClr name="Brown 75%">
      <a:srgbClr val="7C5F5B"/>
    </a:custClr>
    <a:custClr name="Dk Green 50%">
      <a:srgbClr val="5A8365"/>
    </a:custClr>
    <a:custClr name="Dk Blue 75%">
      <a:srgbClr val="566284"/>
    </a:custClr>
    <a:custClr name="Orange 75%">
      <a:srgbClr val="FF9352"/>
    </a:custClr>
    <a:custClr name="Yellow 75%">
      <a:srgbClr val="FFDC45"/>
    </a:custClr>
    <a:custClr name="Green 75%">
      <a:srgbClr val="09C570"/>
    </a:custClr>
    <a:custClr name="Blue 50%">
      <a:srgbClr val="9CCFEF"/>
    </a:custClr>
    <a:custClr name="Purple 50%">
      <a:srgbClr val="E799D0"/>
    </a:custClr>
    <a:custClr name="Red 25%">
      <a:srgbClr val="FFCFC1"/>
    </a:custClr>
    <a:custClr name="Khaki 25%">
      <a:srgbClr val="F5ECDF"/>
    </a:custClr>
    <a:custClr name="Brown 50%">
      <a:srgbClr val="A7918E"/>
    </a:custClr>
    <a:custClr name="Dk Green 25%">
      <a:srgbClr val="90AB95"/>
    </a:custClr>
    <a:custClr name="Dk Blue 50%">
      <a:srgbClr val="8C92AB"/>
    </a:custClr>
    <a:custClr name="Orange 50%">
      <a:srgbClr val="FFB88B"/>
    </a:custClr>
    <a:custClr name="Yellow 50%">
      <a:srgbClr val="FFE789"/>
    </a:custClr>
    <a:custClr name="Green 50%">
      <a:srgbClr val="7FDA9E"/>
    </a:custClr>
    <a:custClr name="Blue 25%">
      <a:srgbClr val="D0E7F7"/>
    </a:custClr>
    <a:custClr name="Purple 25%">
      <a:srgbClr val="F5CCE7"/>
    </a:custClr>
    <a:custClr name="Dk Gray 75%">
      <a:srgbClr val="A39891"/>
    </a:custClr>
    <a:custClr name="OPEN">
      <a:srgbClr val="FFFFFF"/>
    </a:custClr>
    <a:custClr name="Brown 50%">
      <a:srgbClr val="D3C7C4"/>
    </a:custClr>
    <a:custClr name="Custom Color 34">
      <a:srgbClr val="C7D4C8"/>
    </a:custClr>
    <a:custClr name="Dk Blue 25%">
      <a:srgbClr val="C5C7D4"/>
    </a:custClr>
    <a:custClr name="Orange 25%">
      <a:srgbClr val="FFDCC3"/>
    </a:custClr>
    <a:custClr name="Yellow 25%">
      <a:srgbClr val="FFF3C4"/>
    </a:custClr>
    <a:custClr name="Green 25%">
      <a:srgbClr val="C2EDCE"/>
    </a:custClr>
    <a:custClr name="Column headers">
      <a:srgbClr val="9D9D9D"/>
    </a:custClr>
    <a:custClr name="Table rows">
      <a:srgbClr val="E7E7E7"/>
    </a:custClr>
    <a:custClr name="Dk Gray 50%">
      <a:srgbClr val="C1B9B4"/>
    </a:custClr>
    <a:custClr name="Dk Gray 25%">
      <a:srgbClr val="E0DBD9"/>
    </a:custClr>
    <a:custClr name="Med Gray 75%">
      <a:srgbClr val="BDB4AE"/>
    </a:custClr>
    <a:custClr name="Med Gray 50%">
      <a:srgbClr val="D3CCC8"/>
    </a:custClr>
    <a:custClr name="Med Gray 25%">
      <a:srgbClr val="EAE5E3"/>
    </a:custClr>
    <a:custClr name="OPEN">
      <a:srgbClr val="FFFFFF"/>
    </a:custClr>
    <a:custClr name="Lt Gray">
      <a:srgbClr val="D5D2CA"/>
    </a:custClr>
    <a:custClr name="Lt Gray 75%">
      <a:srgbClr val="DAD2CB"/>
    </a:custClr>
    <a:custClr name="Lt Gray 50%">
      <a:srgbClr val="E7E1DC"/>
    </a:custClr>
    <a:custClr name="Lt Gray 25%">
      <a:srgbClr val="F3F0ED"/>
    </a:custClr>
  </a:custClrLst>
  <a:extLst>
    <a:ext uri="{05A4C25C-085E-4340-85A3-A5531E510DB2}">
      <thm15:themeFamily xmlns:thm15="http://schemas.microsoft.com/office/thememl/2012/main" name="Office Theme" id="{CDAE1587-5624-4925-9F03-AD988F4C01AB}" vid="{FCFF8848-6B4E-4E99-B8A3-10D22A6CA13B}"/>
    </a:ext>
  </a:extLst>
</a:theme>
</file>

<file path=ppt/theme/theme2.xml><?xml version="1.0" encoding="utf-8"?>
<a:theme xmlns:a="http://schemas.openxmlformats.org/drawingml/2006/main" name="1_Office Theme">
  <a:themeElements>
    <a:clrScheme name="Lilly Lebri 2024">
      <a:dk1>
        <a:srgbClr val="000000"/>
      </a:dk1>
      <a:lt1>
        <a:srgbClr val="FFFFFF"/>
      </a:lt1>
      <a:dk2>
        <a:srgbClr val="566284"/>
      </a:dk2>
      <a:lt2>
        <a:srgbClr val="B1059D"/>
      </a:lt2>
      <a:accent1>
        <a:srgbClr val="8C92AB"/>
      </a:accent1>
      <a:accent2>
        <a:srgbClr val="A59D95"/>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Red 75%">
      <a:srgbClr val="F36A50"/>
    </a:custClr>
    <a:custClr name="Khaki 75%">
      <a:srgbClr val="DEC9A4"/>
    </a:custClr>
    <a:custClr name="Brown">
      <a:srgbClr val="4E2E2D"/>
    </a:custClr>
    <a:custClr name="Dk Green">
      <a:srgbClr val="275E37"/>
    </a:custClr>
    <a:custClr name="Dk Blue">
      <a:srgbClr val="263F6A"/>
    </a:custClr>
    <a:custClr name="Orange">
      <a:srgbClr val="FF6D22"/>
    </a:custClr>
    <a:custClr name="Yellow">
      <a:srgbClr val="FED100"/>
    </a:custClr>
    <a:custClr name="Green">
      <a:srgbClr val="00AF3F"/>
    </a:custClr>
    <a:custClr name="Blue 75%">
      <a:srgbClr val="5DB8E7"/>
    </a:custClr>
    <a:custClr name="Purple 75%">
      <a:srgbClr val="D563B9"/>
    </a:custClr>
    <a:custClr name="Red 50%">
      <a:srgbClr val="FF9E87"/>
    </a:custClr>
    <a:custClr name="Khaki 50%">
      <a:srgbClr val="EADBC1"/>
    </a:custClr>
    <a:custClr name="Brown 75%">
      <a:srgbClr val="7C5F5B"/>
    </a:custClr>
    <a:custClr name="Dk Green 50%">
      <a:srgbClr val="5A8365"/>
    </a:custClr>
    <a:custClr name="Dk Blue 75%">
      <a:srgbClr val="566284"/>
    </a:custClr>
    <a:custClr name="Orange 75%">
      <a:srgbClr val="FF9352"/>
    </a:custClr>
    <a:custClr name="Yellow 75%">
      <a:srgbClr val="FFDC45"/>
    </a:custClr>
    <a:custClr name="Green 75%">
      <a:srgbClr val="09C570"/>
    </a:custClr>
    <a:custClr name="Blue 50%">
      <a:srgbClr val="9CCFEF"/>
    </a:custClr>
    <a:custClr name="Purple 50%">
      <a:srgbClr val="E799D0"/>
    </a:custClr>
    <a:custClr name="Red 25%">
      <a:srgbClr val="FFCFC1"/>
    </a:custClr>
    <a:custClr name="Khaki 25%">
      <a:srgbClr val="F5ECDF"/>
    </a:custClr>
    <a:custClr name="Brown 50%">
      <a:srgbClr val="A7918E"/>
    </a:custClr>
    <a:custClr name="Dk Green 25%">
      <a:srgbClr val="90AB95"/>
    </a:custClr>
    <a:custClr name="Dk Blue 50%">
      <a:srgbClr val="8C92AB"/>
    </a:custClr>
    <a:custClr name="Orange 50%">
      <a:srgbClr val="FFB88B"/>
    </a:custClr>
    <a:custClr name="Yellow 50%">
      <a:srgbClr val="FFE789"/>
    </a:custClr>
    <a:custClr name="Green 50%">
      <a:srgbClr val="7FDA9E"/>
    </a:custClr>
    <a:custClr name="Blue 25%">
      <a:srgbClr val="D0E7F7"/>
    </a:custClr>
    <a:custClr name="Purple 25%">
      <a:srgbClr val="F5CCE7"/>
    </a:custClr>
    <a:custClr name="Table headers">
      <a:srgbClr val="9D9D9D"/>
    </a:custClr>
    <a:custClr name="Table shading">
      <a:srgbClr val="E7E7E7"/>
    </a:custClr>
    <a:custClr name="Brown 50%">
      <a:srgbClr val="D3C7C4"/>
    </a:custClr>
    <a:custClr name="Custom Color 34">
      <a:srgbClr val="C7D4C8"/>
    </a:custClr>
    <a:custClr name="Dk Blue 25%">
      <a:srgbClr val="C5C7D4"/>
    </a:custClr>
    <a:custClr name="Orange 25%">
      <a:srgbClr val="FFDCC3"/>
    </a:custClr>
    <a:custClr name="Yellow 25%">
      <a:srgbClr val="FFF3C4"/>
    </a:custClr>
    <a:custClr name="Green 25%">
      <a:srgbClr val="C2EDCE"/>
    </a:custClr>
    <a:custClr name="Navy blue">
      <a:srgbClr val="000099"/>
    </a:custClr>
    <a:custClr name="Blue">
      <a:srgbClr val="0070C0"/>
    </a:custClr>
    <a:custClr name="Dk Gray 50%">
      <a:srgbClr val="C1B9B4"/>
    </a:custClr>
    <a:custClr name="Dk Gray 25%">
      <a:srgbClr val="E0DBD9"/>
    </a:custClr>
    <a:custClr name="Med Gray 75%">
      <a:srgbClr val="BDB4AE"/>
    </a:custClr>
    <a:custClr name="Med Gray 50%">
      <a:srgbClr val="D3CCC8"/>
    </a:custClr>
    <a:custClr name="Med Gray 25%">
      <a:srgbClr val="EAE5E3"/>
    </a:custClr>
    <a:custClr name="OPEN">
      <a:srgbClr val="FFFFFF"/>
    </a:custClr>
    <a:custClr name="Lt Gray">
      <a:srgbClr val="D5D2CA"/>
    </a:custClr>
    <a:custClr name="Lt Gray 75%">
      <a:srgbClr val="DAD2CB"/>
    </a:custClr>
    <a:custClr name="Lt Gray 50%">
      <a:srgbClr val="E7E1DC"/>
    </a:custClr>
    <a:custClr name="Lt Gray 25%">
      <a:srgbClr val="F3F0ED"/>
    </a:custClr>
  </a:custClrLst>
  <a:extLst>
    <a:ext uri="{05A4C25C-085E-4340-85A3-A5531E510DB2}">
      <thm15:themeFamily xmlns:thm15="http://schemas.microsoft.com/office/thememl/2012/main" name="Office Theme" id="{E1ED21BB-5727-49D3-85B7-34B66BA8BD40}" vid="{7D5E2985-418A-49F9-A917-79C2C83F352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a45b785-3aeb-40f5-a5ad-33d0aa633f60" xsi:nil="true"/>
    <lcf76f155ced4ddcb4097134ff3c332f xmlns="555c1b88-2463-42a0-a1e4-3602473a5f2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814828D9009514380DAAC8AA65E7EE3" ma:contentTypeVersion="17" ma:contentTypeDescription="Create a new document." ma:contentTypeScope="" ma:versionID="08d6ee2be7f1998a7d3b38dc942a0316">
  <xsd:schema xmlns:xsd="http://www.w3.org/2001/XMLSchema" xmlns:xs="http://www.w3.org/2001/XMLSchema" xmlns:p="http://schemas.microsoft.com/office/2006/metadata/properties" xmlns:ns2="555c1b88-2463-42a0-a1e4-3602473a5f2e" xmlns:ns3="aa45b785-3aeb-40f5-a5ad-33d0aa633f60" targetNamespace="http://schemas.microsoft.com/office/2006/metadata/properties" ma:root="true" ma:fieldsID="fe684b32b6cff73d248f3689fe383132" ns2:_="" ns3:_="">
    <xsd:import namespace="555c1b88-2463-42a0-a1e4-3602473a5f2e"/>
    <xsd:import namespace="aa45b785-3aeb-40f5-a5ad-33d0aa633f6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5c1b88-2463-42a0-a1e4-3602473a5f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0e8c867-016e-4e7e-ac72-082d690dc73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a45b785-3aeb-40f5-a5ad-33d0aa633f6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4d1eca2-0b36-4523-aad3-c24843d4118c}" ma:internalName="TaxCatchAll" ma:showField="CatchAllData" ma:web="aa45b785-3aeb-40f5-a5ad-33d0aa633f60">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5319B8-C3BC-4B6C-B42C-8F122373415D}">
  <ds:schemaRefs>
    <ds:schemaRef ds:uri="http://schemas.microsoft.com/sharepoint/v3/contenttype/forms"/>
  </ds:schemaRefs>
</ds:datastoreItem>
</file>

<file path=customXml/itemProps2.xml><?xml version="1.0" encoding="utf-8"?>
<ds:datastoreItem xmlns:ds="http://schemas.openxmlformats.org/officeDocument/2006/customXml" ds:itemID="{8D872AFA-19EF-43F9-B299-45ED264E37D7}">
  <ds:schemaRefs>
    <ds:schemaRef ds:uri="http://schemas.openxmlformats.org/package/2006/metadata/core-properties"/>
    <ds:schemaRef ds:uri="http://www.w3.org/XML/1998/namespace"/>
    <ds:schemaRef ds:uri="http://schemas.microsoft.com/office/2006/documentManagement/types"/>
    <ds:schemaRef ds:uri="aa45b785-3aeb-40f5-a5ad-33d0aa633f60"/>
    <ds:schemaRef ds:uri="http://schemas.microsoft.com/office/2006/metadata/properties"/>
    <ds:schemaRef ds:uri="http://purl.org/dc/terms/"/>
    <ds:schemaRef ds:uri="http://purl.org/dc/elements/1.1/"/>
    <ds:schemaRef ds:uri="http://schemas.microsoft.com/office/infopath/2007/PartnerControls"/>
    <ds:schemaRef ds:uri="555c1b88-2463-42a0-a1e4-3602473a5f2e"/>
    <ds:schemaRef ds:uri="http://purl.org/dc/dcmitype/"/>
  </ds:schemaRefs>
</ds:datastoreItem>
</file>

<file path=customXml/itemProps3.xml><?xml version="1.0" encoding="utf-8"?>
<ds:datastoreItem xmlns:ds="http://schemas.openxmlformats.org/officeDocument/2006/customXml" ds:itemID="{AFEFCD8C-BCC8-4825-9773-9F8B48D2F3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5c1b88-2463-42a0-a1e4-3602473a5f2e"/>
    <ds:schemaRef ds:uri="aa45b785-3aeb-40f5-a5ad-33d0aa633f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6658</TotalTime>
  <Words>2616</Words>
  <Application>Microsoft Office PowerPoint</Application>
  <PresentationFormat>Custom</PresentationFormat>
  <Paragraphs>174</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Aptos</vt:lpstr>
      <vt:lpstr>Arial</vt:lpstr>
      <vt:lpstr>Arial Narrow</vt:lpstr>
      <vt:lpstr>Calibri</vt:lpstr>
      <vt:lpstr>Times New Roman</vt:lpstr>
      <vt:lpstr>Office Theme</vt:lpstr>
      <vt:lpstr>1_Office Theme</vt:lpstr>
      <vt:lpstr>Lebrikizumab Improves Atopic Dermatitis in Adult and Adolescent Patients With Skin of Color:           16-Week Results From    the ADmirable Study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Praveen Shetty</dc:creator>
  <cp:lastModifiedBy>Sunanda Das</cp:lastModifiedBy>
  <cp:revision>214</cp:revision>
  <dcterms:created xsi:type="dcterms:W3CDTF">2023-01-16T13:47:17Z</dcterms:created>
  <dcterms:modified xsi:type="dcterms:W3CDTF">2024-12-06T08:38:33Z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0x010100A814828D9009514380DAAC8AA65E7EE3</vt:lpwstr>
  </property>
  <property fmtid="{D5CDD505-2E9C-101B-9397-08002B2CF9AE}" pid="3" name="MediaServiceImageTags">
    <vt:lpwstr/>
  </property>
</Properties>
</file>