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61C_EC110E30.xml" ContentType="application/vnd.ms-powerpoint.comments+xml"/>
  <Override PartName="/ppt/notesSlides/notesSlide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 id="2147483678" r:id="rId2"/>
    <p:sldMasterId id="2147483704" r:id="rId3"/>
  </p:sldMasterIdLst>
  <p:notesMasterIdLst>
    <p:notesMasterId r:id="rId32"/>
  </p:notesMasterIdLst>
  <p:sldIdLst>
    <p:sldId id="1575" r:id="rId4"/>
    <p:sldId id="1576" r:id="rId5"/>
    <p:sldId id="1591" r:id="rId6"/>
    <p:sldId id="2147474287" r:id="rId7"/>
    <p:sldId id="1679" r:id="rId8"/>
    <p:sldId id="540" r:id="rId9"/>
    <p:sldId id="1583" r:id="rId10"/>
    <p:sldId id="1684" r:id="rId11"/>
    <p:sldId id="1683" r:id="rId12"/>
    <p:sldId id="1682" r:id="rId13"/>
    <p:sldId id="1681" r:id="rId14"/>
    <p:sldId id="1587" r:id="rId15"/>
    <p:sldId id="1588" r:id="rId16"/>
    <p:sldId id="541" r:id="rId17"/>
    <p:sldId id="1685" r:id="rId18"/>
    <p:sldId id="550" r:id="rId19"/>
    <p:sldId id="1686" r:id="rId20"/>
    <p:sldId id="1687" r:id="rId21"/>
    <p:sldId id="549" r:id="rId22"/>
    <p:sldId id="553" r:id="rId23"/>
    <p:sldId id="1572" r:id="rId24"/>
    <p:sldId id="1691" r:id="rId25"/>
    <p:sldId id="1688" r:id="rId26"/>
    <p:sldId id="1689" r:id="rId27"/>
    <p:sldId id="1564" r:id="rId28"/>
    <p:sldId id="1569" r:id="rId29"/>
    <p:sldId id="1690" r:id="rId30"/>
    <p:sldId id="157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D9D84F-8EF9-543D-1127-FEF99C9A9B5B}" name="Amy Morris" initials="AM" userId="S::amorris@Pharmacytimes.com::36915849-7302-4671-b2a6-c917aca145d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B799"/>
    <a:srgbClr val="FFCF5F"/>
    <a:srgbClr val="FCEEBA"/>
    <a:srgbClr val="FDF2CB"/>
    <a:srgbClr val="FCD8D1"/>
    <a:srgbClr val="B2D6DA"/>
    <a:srgbClr val="FEC9EC"/>
    <a:srgbClr val="192E57"/>
    <a:srgbClr val="98118B"/>
    <a:srgbClr val="8421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snapToObjects="1">
      <p:cViewPr varScale="1">
        <p:scale>
          <a:sx n="90" d="100"/>
          <a:sy n="90" d="100"/>
        </p:scale>
        <p:origin x="29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ustomXml" Target="../customXml/item1.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microsoft.com/office/2016/11/relationships/changesInfo" Target="changesInfos/changesInfo1.xml"/><Relationship Id="rId40" Type="http://schemas.openxmlformats.org/officeDocument/2006/relationships/customXml" Target="../customXml/item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38"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na Winters" userId="fbd64cd2-e5fa-46f9-9a0b-42b0eed6f1c0" providerId="ADAL" clId="{5CE8F4BA-3AE4-4E0D-AA1A-C657E6C875D9}"/>
    <pc:docChg chg="modSld">
      <pc:chgData name="Brianna Winters" userId="fbd64cd2-e5fa-46f9-9a0b-42b0eed6f1c0" providerId="ADAL" clId="{5CE8F4BA-3AE4-4E0D-AA1A-C657E6C875D9}" dt="2025-08-26T20:27:18.976" v="20" actId="20577"/>
      <pc:docMkLst>
        <pc:docMk/>
      </pc:docMkLst>
      <pc:sldChg chg="modSp mod">
        <pc:chgData name="Brianna Winters" userId="fbd64cd2-e5fa-46f9-9a0b-42b0eed6f1c0" providerId="ADAL" clId="{5CE8F4BA-3AE4-4E0D-AA1A-C657E6C875D9}" dt="2025-08-26T20:27:18.976" v="20" actId="20577"/>
        <pc:sldMkLst>
          <pc:docMk/>
          <pc:sldMk cId="2262134480" sldId="1583"/>
        </pc:sldMkLst>
        <pc:spChg chg="mod">
          <ac:chgData name="Brianna Winters" userId="fbd64cd2-e5fa-46f9-9a0b-42b0eed6f1c0" providerId="ADAL" clId="{5CE8F4BA-3AE4-4E0D-AA1A-C657E6C875D9}" dt="2025-08-26T20:27:18.976" v="20" actId="20577"/>
          <ac:spMkLst>
            <pc:docMk/>
            <pc:sldMk cId="2262134480" sldId="1583"/>
            <ac:spMk id="3" creationId="{24E15BF7-2C6D-7EFA-8E33-094A00F998C8}"/>
          </ac:spMkLst>
        </pc:spChg>
      </pc:sldChg>
    </pc:docChg>
  </pc:docChgLst>
  <pc:docChgLst>
    <pc:chgData name="Brianna Winters" userId="fbd64cd2-e5fa-46f9-9a0b-42b0eed6f1c0" providerId="ADAL" clId="{9BF0317A-3D89-4F82-B771-9316AB08643A}"/>
    <pc:docChg chg="modSld">
      <pc:chgData name="Brianna Winters" userId="fbd64cd2-e5fa-46f9-9a0b-42b0eed6f1c0" providerId="ADAL" clId="{9BF0317A-3D89-4F82-B771-9316AB08643A}" dt="2025-09-03T17:49:39.843" v="10" actId="20577"/>
      <pc:docMkLst>
        <pc:docMk/>
      </pc:docMkLst>
      <pc:sldChg chg="modSp mod">
        <pc:chgData name="Brianna Winters" userId="fbd64cd2-e5fa-46f9-9a0b-42b0eed6f1c0" providerId="ADAL" clId="{9BF0317A-3D89-4F82-B771-9316AB08643A}" dt="2025-09-03T17:49:39.843" v="10" actId="20577"/>
        <pc:sldMkLst>
          <pc:docMk/>
          <pc:sldMk cId="2262134480" sldId="1583"/>
        </pc:sldMkLst>
        <pc:spChg chg="mod">
          <ac:chgData name="Brianna Winters" userId="fbd64cd2-e5fa-46f9-9a0b-42b0eed6f1c0" providerId="ADAL" clId="{9BF0317A-3D89-4F82-B771-9316AB08643A}" dt="2025-09-03T17:49:39.843" v="10" actId="20577"/>
          <ac:spMkLst>
            <pc:docMk/>
            <pc:sldMk cId="2262134480" sldId="1583"/>
            <ac:spMk id="3" creationId="{24E15BF7-2C6D-7EFA-8E33-094A00F998C8}"/>
          </ac:spMkLst>
        </pc:spChg>
      </pc:sldChg>
    </pc:docChg>
  </pc:docChgLst>
</pc:chgInfo>
</file>

<file path=ppt/comments/modernComment_61C_EC110E30.xml><?xml version="1.0" encoding="utf-8"?>
<p188:cmLst xmlns:a="http://schemas.openxmlformats.org/drawingml/2006/main" xmlns:r="http://schemas.openxmlformats.org/officeDocument/2006/relationships" xmlns:p188="http://schemas.microsoft.com/office/powerpoint/2018/8/main">
  <p188:cm id="{E3848293-6253-479C-8F46-6AD320E3A4B7}" authorId="{68D9D84F-8EF9-543D-1127-FEF99C9A9B5B}" created="2024-12-05T16:21:45.798">
    <pc:sldMkLst xmlns:pc="http://schemas.microsoft.com/office/powerpoint/2013/main/command">
      <pc:docMk/>
      <pc:sldMk cId="3960540720" sldId="1564"/>
    </pc:sldMkLst>
    <p188:txBody>
      <a:bodyPr/>
      <a:lstStyle/>
      <a:p>
        <a:r>
          <a:rPr lang="en-US"/>
          <a:t>PTCE will add these once finalized</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21E52A-E0BE-4EC3-A7DA-1373D480F3E0}" type="datetimeFigureOut">
              <a:rPr lang="en-US" smtClean="0"/>
              <a:t>9/3/2025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21F203-3109-4B73-AED4-3F4556EEA722}" type="slidenum">
              <a:rPr lang="en-US" smtClean="0"/>
              <a:t>‹#›</a:t>
            </a:fld>
            <a:endParaRPr lang="en-US"/>
          </a:p>
        </p:txBody>
      </p:sp>
    </p:spTree>
    <p:extLst>
      <p:ext uri="{BB962C8B-B14F-4D97-AF65-F5344CB8AC3E}">
        <p14:creationId xmlns:p14="http://schemas.microsoft.com/office/powerpoint/2010/main" val="332365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21DCF9-B98C-5640-8B65-0AD070CB739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46906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Objective Number:</a:t>
            </a:r>
          </a:p>
          <a:p>
            <a:r>
              <a:rPr lang="en-US" dirty="0"/>
              <a:t>Answer:</a:t>
            </a:r>
          </a:p>
          <a:p>
            <a:r>
              <a:rPr lang="en-US" dirty="0"/>
              <a:t>Rationale:</a:t>
            </a:r>
          </a:p>
        </p:txBody>
      </p:sp>
      <p:sp>
        <p:nvSpPr>
          <p:cNvPr id="4" name="Slide Number Placeholder 3"/>
          <p:cNvSpPr>
            <a:spLocks noGrp="1"/>
          </p:cNvSpPr>
          <p:nvPr>
            <p:ph type="sldNum" sz="quarter" idx="5"/>
          </p:nvPr>
        </p:nvSpPr>
        <p:spPr/>
        <p:txBody>
          <a:bodyPr/>
          <a:lstStyle/>
          <a:p>
            <a:fld id="{E9427D9C-05F1-354C-A2E5-9EF33083FE9C}" type="slidenum">
              <a:rPr lang="en-US" smtClean="0"/>
              <a:t>16</a:t>
            </a:fld>
            <a:endParaRPr lang="en-US" dirty="0"/>
          </a:p>
        </p:txBody>
      </p:sp>
    </p:spTree>
    <p:extLst>
      <p:ext uri="{BB962C8B-B14F-4D97-AF65-F5344CB8AC3E}">
        <p14:creationId xmlns:p14="http://schemas.microsoft.com/office/powerpoint/2010/main" val="637037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Objective Number:</a:t>
            </a:r>
          </a:p>
          <a:p>
            <a:r>
              <a:rPr lang="en-US" dirty="0"/>
              <a:t>Answer:</a:t>
            </a:r>
          </a:p>
          <a:p>
            <a:r>
              <a:rPr lang="en-US" dirty="0"/>
              <a:t>Rationale:</a:t>
            </a:r>
          </a:p>
        </p:txBody>
      </p:sp>
      <p:sp>
        <p:nvSpPr>
          <p:cNvPr id="4" name="Slide Number Placeholder 3"/>
          <p:cNvSpPr>
            <a:spLocks noGrp="1"/>
          </p:cNvSpPr>
          <p:nvPr>
            <p:ph type="sldNum" sz="quarter" idx="5"/>
          </p:nvPr>
        </p:nvSpPr>
        <p:spPr/>
        <p:txBody>
          <a:bodyPr/>
          <a:lstStyle/>
          <a:p>
            <a:fld id="{E9427D9C-05F1-354C-A2E5-9EF33083FE9C}" type="slidenum">
              <a:rPr lang="en-US" smtClean="0"/>
              <a:t>17</a:t>
            </a:fld>
            <a:endParaRPr lang="en-US" dirty="0"/>
          </a:p>
        </p:txBody>
      </p:sp>
    </p:spTree>
    <p:extLst>
      <p:ext uri="{BB962C8B-B14F-4D97-AF65-F5344CB8AC3E}">
        <p14:creationId xmlns:p14="http://schemas.microsoft.com/office/powerpoint/2010/main" val="28726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Objective Number:</a:t>
            </a:r>
          </a:p>
          <a:p>
            <a:r>
              <a:rPr lang="en-US" dirty="0"/>
              <a:t>Answer:</a:t>
            </a:r>
          </a:p>
          <a:p>
            <a:r>
              <a:rPr lang="en-US" dirty="0"/>
              <a:t>Rationale:</a:t>
            </a:r>
          </a:p>
        </p:txBody>
      </p:sp>
      <p:sp>
        <p:nvSpPr>
          <p:cNvPr id="4" name="Slide Number Placeholder 3"/>
          <p:cNvSpPr>
            <a:spLocks noGrp="1"/>
          </p:cNvSpPr>
          <p:nvPr>
            <p:ph type="sldNum" sz="quarter" idx="5"/>
          </p:nvPr>
        </p:nvSpPr>
        <p:spPr/>
        <p:txBody>
          <a:bodyPr/>
          <a:lstStyle/>
          <a:p>
            <a:fld id="{E9427D9C-05F1-354C-A2E5-9EF33083FE9C}" type="slidenum">
              <a:rPr lang="en-US" smtClean="0"/>
              <a:t>18</a:t>
            </a:fld>
            <a:endParaRPr lang="en-US" dirty="0"/>
          </a:p>
        </p:txBody>
      </p:sp>
    </p:spTree>
    <p:extLst>
      <p:ext uri="{BB962C8B-B14F-4D97-AF65-F5344CB8AC3E}">
        <p14:creationId xmlns:p14="http://schemas.microsoft.com/office/powerpoint/2010/main" val="463477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427D9C-05F1-354C-A2E5-9EF33083FE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7653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83200-FC24-7145-B09D-3292E3E65B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047269-AEB9-5A49-8284-CA307F8B99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2842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283A7-4B5E-494B-BACD-94FB6D54C0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DA1588-F7B9-F841-99B7-E2138713A40B}"/>
              </a:ext>
            </a:extLst>
          </p:cNvPr>
          <p:cNvSpPr>
            <a:spLocks noGrp="1"/>
          </p:cNvSpPr>
          <p:nvPr>
            <p:ph sz="half" idx="1"/>
          </p:nvPr>
        </p:nvSpPr>
        <p:spPr>
          <a:xfrm>
            <a:off x="838200" y="1825625"/>
            <a:ext cx="5181600" cy="4060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81787A-BFCB-1246-8278-24ECB0CC67EE}"/>
              </a:ext>
            </a:extLst>
          </p:cNvPr>
          <p:cNvSpPr>
            <a:spLocks noGrp="1"/>
          </p:cNvSpPr>
          <p:nvPr>
            <p:ph sz="half" idx="2"/>
          </p:nvPr>
        </p:nvSpPr>
        <p:spPr>
          <a:xfrm>
            <a:off x="6172200" y="1825625"/>
            <a:ext cx="5181600" cy="4060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5182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D7D96-1EC8-2146-A4CA-84F02DC19FD0}"/>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452842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360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EFDB574-FC1F-C191-B305-8D9834A6625C}"/>
              </a:ext>
            </a:extLst>
          </p:cNvPr>
          <p:cNvSpPr>
            <a:spLocks noGrp="1"/>
          </p:cNvSpPr>
          <p:nvPr>
            <p:ph type="title"/>
          </p:nvPr>
        </p:nvSpPr>
        <p:spPr>
          <a:xfrm>
            <a:off x="838200" y="365125"/>
            <a:ext cx="10515600" cy="1325563"/>
          </a:xfrm>
        </p:spPr>
        <p:txBody>
          <a:bodyPr/>
          <a:lstStyle/>
          <a:p>
            <a:r>
              <a:rPr lang="en-US" dirty="0"/>
              <a:t>Click to edit Master title style</a:t>
            </a:r>
          </a:p>
        </p:txBody>
      </p:sp>
    </p:spTree>
    <p:extLst>
      <p:ext uri="{BB962C8B-B14F-4D97-AF65-F5344CB8AC3E}">
        <p14:creationId xmlns:p14="http://schemas.microsoft.com/office/powerpoint/2010/main" val="2970294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97865"/>
            <a:ext cx="12192000" cy="612775"/>
          </a:xfrm>
        </p:spPr>
        <p:txBody>
          <a:bodyPr/>
          <a:lstStyle>
            <a:lvl1pPr>
              <a:defRPr b="1" i="0">
                <a:solidFill>
                  <a:schemeClr val="tx1"/>
                </a:solidFill>
                <a:latin typeface="+mn-lt"/>
                <a:cs typeface="Gotham Bold" pitchFamily="2" charset="0"/>
              </a:defRPr>
            </a:lvl1pPr>
          </a:lstStyle>
          <a:p>
            <a:r>
              <a:rPr lang="en-US" dirty="0"/>
              <a:t>Click to edit Master title style</a:t>
            </a:r>
          </a:p>
        </p:txBody>
      </p:sp>
      <p:sp>
        <p:nvSpPr>
          <p:cNvPr id="3" name="Content Placeholder 2"/>
          <p:cNvSpPr>
            <a:spLocks noGrp="1"/>
          </p:cNvSpPr>
          <p:nvPr>
            <p:ph idx="1"/>
          </p:nvPr>
        </p:nvSpPr>
        <p:spPr>
          <a:xfrm>
            <a:off x="640080" y="1765300"/>
            <a:ext cx="10982960" cy="3690620"/>
          </a:xfrm>
        </p:spPr>
        <p:txBody>
          <a:bodyPr/>
          <a:lstStyle>
            <a:lvl1pPr marL="285750" indent="-285750" algn="l">
              <a:buClrTx/>
              <a:buFont typeface="Arial" charset="0"/>
              <a:buChar char="•"/>
              <a:defRPr sz="2400" b="0" i="0">
                <a:solidFill>
                  <a:schemeClr val="tx1"/>
                </a:solidFill>
                <a:latin typeface="+mn-lt"/>
                <a:cs typeface="Gotham Book" pitchFamily="2" charset="0"/>
              </a:defRPr>
            </a:lvl1pPr>
            <a:lvl2pPr marL="742950" indent="-285750">
              <a:buClrTx/>
              <a:buFont typeface="Arial" charset="0"/>
              <a:buChar char="•"/>
              <a:defRPr sz="2000" b="0" i="0">
                <a:solidFill>
                  <a:schemeClr val="tx1"/>
                </a:solidFill>
                <a:latin typeface="+mn-lt"/>
                <a:cs typeface="Gotham Book" pitchFamily="2" charset="0"/>
              </a:defRPr>
            </a:lvl2pPr>
            <a:lvl3pPr marL="1200150" indent="-285750">
              <a:buClrTx/>
              <a:buFont typeface="Arial" charset="0"/>
              <a:buChar char="•"/>
              <a:defRPr b="0" i="0">
                <a:solidFill>
                  <a:schemeClr val="tx1"/>
                </a:solidFill>
                <a:latin typeface="+mn-lt"/>
                <a:cs typeface="Gotham Book" pitchFamily="2" charset="0"/>
              </a:defRPr>
            </a:lvl3pPr>
            <a:lvl4pPr marL="1657350" indent="-285750">
              <a:buClrTx/>
              <a:buFont typeface="Arial" charset="0"/>
              <a:buChar char="•"/>
              <a:defRPr sz="1600" b="0" i="0">
                <a:solidFill>
                  <a:schemeClr val="tx1"/>
                </a:solidFill>
                <a:latin typeface="+mn-lt"/>
                <a:cs typeface="Gotham Book" pitchFamily="2" charset="0"/>
              </a:defRPr>
            </a:lvl4pPr>
            <a:lvl5pPr marL="2114550" indent="-285750">
              <a:buClrTx/>
              <a:buFont typeface="Arial" charset="0"/>
              <a:buChar char="•"/>
              <a:defRPr sz="1600" b="0" i="0">
                <a:solidFill>
                  <a:schemeClr val="tx1"/>
                </a:solidFill>
                <a:latin typeface="+mn-lt"/>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a:extLst>
              <a:ext uri="{FF2B5EF4-FFF2-40B4-BE49-F238E27FC236}">
                <a16:creationId xmlns:a16="http://schemas.microsoft.com/office/drawing/2014/main" id="{6ABB0AA0-C357-594B-B6EA-56FFACFDB313}"/>
              </a:ext>
            </a:extLst>
          </p:cNvPr>
          <p:cNvSpPr>
            <a:spLocks noGrp="1"/>
          </p:cNvSpPr>
          <p:nvPr>
            <p:ph type="body" sz="quarter" idx="12" hasCustomPrompt="1"/>
          </p:nvPr>
        </p:nvSpPr>
        <p:spPr>
          <a:xfrm>
            <a:off x="640080" y="5555297"/>
            <a:ext cx="10675620" cy="298450"/>
          </a:xfrm>
        </p:spPr>
        <p:txBody>
          <a:bodyPr anchor="b"/>
          <a:lstStyle>
            <a:lvl1pPr marL="0" indent="0" algn="l">
              <a:spcBef>
                <a:spcPts val="600"/>
              </a:spcBef>
              <a:buNone/>
              <a:defRPr sz="1200" b="0" i="0">
                <a:solidFill>
                  <a:schemeClr val="tx1"/>
                </a:solidFill>
                <a:latin typeface="+mn-lt"/>
                <a:cs typeface="Gotham Book" pitchFamily="2" charset="0"/>
              </a:defRPr>
            </a:lvl1pPr>
            <a:lvl2pPr>
              <a:defRPr sz="1200">
                <a:latin typeface="+mn-lt"/>
              </a:defRPr>
            </a:lvl2pPr>
            <a:lvl3pPr>
              <a:defRPr sz="1200">
                <a:latin typeface="+mn-lt"/>
              </a:defRPr>
            </a:lvl3pPr>
          </a:lstStyle>
          <a:p>
            <a:pPr lvl="0"/>
            <a:r>
              <a:rPr lang="en-US" dirty="0"/>
              <a:t>References Edit Master text styles</a:t>
            </a:r>
          </a:p>
        </p:txBody>
      </p:sp>
    </p:spTree>
    <p:extLst>
      <p:ext uri="{BB962C8B-B14F-4D97-AF65-F5344CB8AC3E}">
        <p14:creationId xmlns:p14="http://schemas.microsoft.com/office/powerpoint/2010/main" val="3389397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97865"/>
            <a:ext cx="12192000" cy="612775"/>
          </a:xfrm>
        </p:spPr>
        <p:txBody>
          <a:bodyPr/>
          <a:lstStyle>
            <a:lvl1pPr>
              <a:defRPr b="1" i="0">
                <a:latin typeface="+mn-lt"/>
                <a:cs typeface="Gotham Bold" pitchFamily="2" charset="0"/>
              </a:defRPr>
            </a:lvl1pPr>
          </a:lstStyle>
          <a:p>
            <a:r>
              <a:rPr lang="en-US" dirty="0"/>
              <a:t>Click to edit Master title style</a:t>
            </a:r>
          </a:p>
        </p:txBody>
      </p:sp>
      <p:sp>
        <p:nvSpPr>
          <p:cNvPr id="3" name="Content Placeholder 2"/>
          <p:cNvSpPr>
            <a:spLocks noGrp="1"/>
          </p:cNvSpPr>
          <p:nvPr>
            <p:ph idx="1"/>
          </p:nvPr>
        </p:nvSpPr>
        <p:spPr>
          <a:xfrm>
            <a:off x="640080" y="1765299"/>
            <a:ext cx="10982960" cy="3824617"/>
          </a:xfrm>
        </p:spPr>
        <p:txBody>
          <a:bodyPr/>
          <a:lstStyle>
            <a:lvl1pPr marL="285750" indent="-285750" algn="l">
              <a:buClrTx/>
              <a:buFont typeface="Arial" charset="0"/>
              <a:buChar char="•"/>
              <a:defRPr sz="2400" b="0" i="0">
                <a:solidFill>
                  <a:schemeClr val="tx1"/>
                </a:solidFill>
                <a:latin typeface="+mn-lt"/>
                <a:cs typeface="Gotham Book" pitchFamily="2" charset="0"/>
              </a:defRPr>
            </a:lvl1pPr>
            <a:lvl2pPr marL="742950" indent="-285750">
              <a:buClrTx/>
              <a:buFont typeface="Arial" charset="0"/>
              <a:buChar char="•"/>
              <a:defRPr sz="2000" b="0" i="0">
                <a:solidFill>
                  <a:schemeClr val="tx1"/>
                </a:solidFill>
                <a:latin typeface="+mn-lt"/>
                <a:cs typeface="Gotham Book" pitchFamily="2" charset="0"/>
              </a:defRPr>
            </a:lvl2pPr>
            <a:lvl3pPr marL="1200150" indent="-285750">
              <a:buClrTx/>
              <a:buFont typeface="Arial" charset="0"/>
              <a:buChar char="•"/>
              <a:defRPr b="0" i="0">
                <a:solidFill>
                  <a:schemeClr val="tx1"/>
                </a:solidFill>
                <a:latin typeface="+mn-lt"/>
                <a:cs typeface="Gotham Book" pitchFamily="2" charset="0"/>
              </a:defRPr>
            </a:lvl3pPr>
            <a:lvl4pPr marL="1657350" indent="-285750">
              <a:buClrTx/>
              <a:buFont typeface="Arial" charset="0"/>
              <a:buChar char="•"/>
              <a:defRPr sz="1600" b="0" i="0">
                <a:solidFill>
                  <a:schemeClr val="tx1"/>
                </a:solidFill>
                <a:latin typeface="+mn-lt"/>
                <a:cs typeface="Gotham Book" pitchFamily="2" charset="0"/>
              </a:defRPr>
            </a:lvl4pPr>
            <a:lvl5pPr marL="2114550" indent="-285750">
              <a:buClrTx/>
              <a:buFont typeface="Arial" charset="0"/>
              <a:buChar char="•"/>
              <a:defRPr sz="1600" b="0" i="0">
                <a:solidFill>
                  <a:schemeClr val="tx1"/>
                </a:solidFill>
                <a:latin typeface="+mn-lt"/>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5">
            <a:extLst>
              <a:ext uri="{FF2B5EF4-FFF2-40B4-BE49-F238E27FC236}">
                <a16:creationId xmlns:a16="http://schemas.microsoft.com/office/drawing/2014/main" id="{1B05374F-8FA5-9B0E-EBD7-412C3653D0D5}"/>
              </a:ext>
            </a:extLst>
          </p:cNvPr>
          <p:cNvSpPr>
            <a:spLocks noGrp="1"/>
          </p:cNvSpPr>
          <p:nvPr>
            <p:ph type="body" sz="quarter" idx="13" hasCustomPrompt="1"/>
          </p:nvPr>
        </p:nvSpPr>
        <p:spPr>
          <a:xfrm>
            <a:off x="645838" y="5966477"/>
            <a:ext cx="10977202" cy="298450"/>
          </a:xfrm>
        </p:spPr>
        <p:txBody>
          <a:bodyPr anchor="b">
            <a:normAutofit/>
          </a:bodyPr>
          <a:lstStyle>
            <a:lvl1pPr marL="0" indent="0" algn="l">
              <a:spcBef>
                <a:spcPts val="600"/>
              </a:spcBef>
              <a:buNone/>
              <a:defRPr sz="1200" b="0" i="0">
                <a:solidFill>
                  <a:schemeClr val="tx1"/>
                </a:solidFill>
                <a:latin typeface="+mn-lt"/>
                <a:cs typeface="Gotham Book" pitchFamily="2" charset="0"/>
              </a:defRPr>
            </a:lvl1pPr>
            <a:lvl2pPr>
              <a:defRPr sz="1200">
                <a:latin typeface="+mn-lt"/>
              </a:defRPr>
            </a:lvl2pPr>
            <a:lvl3pPr>
              <a:defRPr sz="1200">
                <a:latin typeface="+mn-lt"/>
              </a:defRPr>
            </a:lvl3pPr>
          </a:lstStyle>
          <a:p>
            <a:pPr lvl="0"/>
            <a:r>
              <a:rPr lang="en-US" dirty="0"/>
              <a:t>References Edit Master text styles</a:t>
            </a:r>
          </a:p>
        </p:txBody>
      </p:sp>
    </p:spTree>
    <p:extLst>
      <p:ext uri="{BB962C8B-B14F-4D97-AF65-F5344CB8AC3E}">
        <p14:creationId xmlns:p14="http://schemas.microsoft.com/office/powerpoint/2010/main" val="3087660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83200-FC24-7145-B09D-3292E3E65B4F}"/>
              </a:ext>
            </a:extLst>
          </p:cNvPr>
          <p:cNvSpPr>
            <a:spLocks noGrp="1"/>
          </p:cNvSpPr>
          <p:nvPr>
            <p:ph type="ctrTitle"/>
          </p:nvPr>
        </p:nvSpPr>
        <p:spPr>
          <a:xfrm>
            <a:off x="838200" y="927047"/>
            <a:ext cx="8077200" cy="2387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05047269-AEB9-5A49-8284-CA307F8B99E6}"/>
              </a:ext>
            </a:extLst>
          </p:cNvPr>
          <p:cNvSpPr>
            <a:spLocks noGrp="1"/>
          </p:cNvSpPr>
          <p:nvPr>
            <p:ph type="subTitle" idx="1"/>
          </p:nvPr>
        </p:nvSpPr>
        <p:spPr>
          <a:xfrm>
            <a:off x="838200" y="3406722"/>
            <a:ext cx="80772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679FE9E5-32DE-BE72-F5B1-145FDE38332F}"/>
              </a:ext>
            </a:extLst>
          </p:cNvPr>
          <p:cNvSpPr txBox="1">
            <a:spLocks/>
          </p:cNvSpPr>
          <p:nvPr userDrawn="1"/>
        </p:nvSpPr>
        <p:spPr>
          <a:xfrm>
            <a:off x="838200" y="6019800"/>
            <a:ext cx="3703319" cy="838200"/>
          </a:xfrm>
          <a:prstGeom prst="rect">
            <a:avLst/>
          </a:prstGeom>
        </p:spPr>
        <p:txBody>
          <a:bodyPr vert="horz" lIns="91440" tIns="45720" rIns="91440" bIns="45720" rtlCol="0" anchor="ctr"/>
          <a:lstStyle>
            <a:defPPr>
              <a:defRPr lang="en-US"/>
            </a:defPPr>
            <a:lvl1pPr marL="0" algn="l" defTabSz="914400" rtl="0" eaLnBrk="1" latinLnBrk="0" hangingPunct="1">
              <a:defRPr sz="1050" kern="120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2025. All rights reserved.
No part of this report may be reproduced or distributed without the expressed written permission of </a:t>
            </a:r>
            <a:r>
              <a:rPr lang="en-US" i="1" dirty="0"/>
              <a:t>PT</a:t>
            </a:r>
            <a:r>
              <a:rPr lang="en-US" dirty="0"/>
              <a:t>CE.</a:t>
            </a:r>
          </a:p>
        </p:txBody>
      </p:sp>
    </p:spTree>
    <p:extLst>
      <p:ext uri="{BB962C8B-B14F-4D97-AF65-F5344CB8AC3E}">
        <p14:creationId xmlns:p14="http://schemas.microsoft.com/office/powerpoint/2010/main" val="1874611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2D932-F47C-D042-A505-B5AD111C44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ADDECF-E466-8B4D-8D78-9D00E7747556}"/>
              </a:ext>
            </a:extLst>
          </p:cNvPr>
          <p:cNvSpPr>
            <a:spLocks noGrp="1"/>
          </p:cNvSpPr>
          <p:nvPr>
            <p:ph idx="1"/>
          </p:nvPr>
        </p:nvSpPr>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a:extLst>
              <a:ext uri="{FF2B5EF4-FFF2-40B4-BE49-F238E27FC236}">
                <a16:creationId xmlns:a16="http://schemas.microsoft.com/office/drawing/2014/main" id="{54379A6E-DC82-1487-679F-1298C9324DA3}"/>
              </a:ext>
            </a:extLst>
          </p:cNvPr>
          <p:cNvSpPr>
            <a:spLocks noGrp="1"/>
          </p:cNvSpPr>
          <p:nvPr>
            <p:ph type="body" sz="quarter" idx="13" hasCustomPrompt="1"/>
          </p:nvPr>
        </p:nvSpPr>
        <p:spPr>
          <a:xfrm>
            <a:off x="645838" y="5966477"/>
            <a:ext cx="10977202" cy="298450"/>
          </a:xfrm>
        </p:spPr>
        <p:txBody>
          <a:bodyPr anchor="b">
            <a:normAutofit/>
          </a:bodyPr>
          <a:lstStyle>
            <a:lvl1pPr marL="0" indent="0" algn="l">
              <a:spcBef>
                <a:spcPts val="600"/>
              </a:spcBef>
              <a:buNone/>
              <a:defRPr sz="1200" b="0" i="0">
                <a:solidFill>
                  <a:schemeClr val="tx1"/>
                </a:solidFill>
                <a:latin typeface="+mn-lt"/>
                <a:cs typeface="Gotham Book" pitchFamily="2" charset="0"/>
              </a:defRPr>
            </a:lvl1pPr>
            <a:lvl2pPr>
              <a:defRPr sz="1200">
                <a:latin typeface="+mn-lt"/>
              </a:defRPr>
            </a:lvl2pPr>
            <a:lvl3pPr>
              <a:defRPr sz="1200">
                <a:latin typeface="+mn-lt"/>
              </a:defRPr>
            </a:lvl3pPr>
          </a:lstStyle>
          <a:p>
            <a:pPr lvl="0"/>
            <a:r>
              <a:rPr lang="en-US" dirty="0"/>
              <a:t>References Edit Master text styles</a:t>
            </a:r>
          </a:p>
        </p:txBody>
      </p:sp>
    </p:spTree>
    <p:extLst>
      <p:ext uri="{BB962C8B-B14F-4D97-AF65-F5344CB8AC3E}">
        <p14:creationId xmlns:p14="http://schemas.microsoft.com/office/powerpoint/2010/main" val="3549515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283A7-4B5E-494B-BACD-94FB6D54C0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DA1588-F7B9-F841-99B7-E2138713A40B}"/>
              </a:ext>
            </a:extLst>
          </p:cNvPr>
          <p:cNvSpPr>
            <a:spLocks noGrp="1"/>
          </p:cNvSpPr>
          <p:nvPr>
            <p:ph sz="half" idx="1"/>
          </p:nvPr>
        </p:nvSpPr>
        <p:spPr>
          <a:xfrm>
            <a:off x="838200" y="1825625"/>
            <a:ext cx="5181600" cy="4015882"/>
          </a:xfr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081787A-BFCB-1246-8278-24ECB0CC67EE}"/>
              </a:ext>
            </a:extLst>
          </p:cNvPr>
          <p:cNvSpPr>
            <a:spLocks noGrp="1"/>
          </p:cNvSpPr>
          <p:nvPr>
            <p:ph sz="half" idx="2"/>
          </p:nvPr>
        </p:nvSpPr>
        <p:spPr>
          <a:xfrm>
            <a:off x="6172200" y="1825625"/>
            <a:ext cx="5181600" cy="4015882"/>
          </a:xfr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5">
            <a:extLst>
              <a:ext uri="{FF2B5EF4-FFF2-40B4-BE49-F238E27FC236}">
                <a16:creationId xmlns:a16="http://schemas.microsoft.com/office/drawing/2014/main" id="{C7A00C91-E20C-8373-2F87-ABE2A5273CC8}"/>
              </a:ext>
            </a:extLst>
          </p:cNvPr>
          <p:cNvSpPr>
            <a:spLocks noGrp="1"/>
          </p:cNvSpPr>
          <p:nvPr>
            <p:ph type="body" sz="quarter" idx="13" hasCustomPrompt="1"/>
          </p:nvPr>
        </p:nvSpPr>
        <p:spPr>
          <a:xfrm>
            <a:off x="645838" y="5966477"/>
            <a:ext cx="10977202" cy="298450"/>
          </a:xfrm>
        </p:spPr>
        <p:txBody>
          <a:bodyPr anchor="b">
            <a:normAutofit/>
          </a:bodyPr>
          <a:lstStyle>
            <a:lvl1pPr marL="0" indent="0" algn="l">
              <a:spcBef>
                <a:spcPts val="600"/>
              </a:spcBef>
              <a:buNone/>
              <a:defRPr sz="1200" b="0" i="0">
                <a:solidFill>
                  <a:schemeClr val="tx1"/>
                </a:solidFill>
                <a:latin typeface="+mn-lt"/>
                <a:cs typeface="Gotham Book" pitchFamily="2" charset="0"/>
              </a:defRPr>
            </a:lvl1pPr>
            <a:lvl2pPr>
              <a:defRPr sz="1200">
                <a:latin typeface="+mn-lt"/>
              </a:defRPr>
            </a:lvl2pPr>
            <a:lvl3pPr>
              <a:defRPr sz="1200">
                <a:latin typeface="+mn-lt"/>
              </a:defRPr>
            </a:lvl3pPr>
          </a:lstStyle>
          <a:p>
            <a:pPr lvl="0"/>
            <a:r>
              <a:rPr lang="en-US" dirty="0"/>
              <a:t>References Edit Master text styles</a:t>
            </a:r>
          </a:p>
        </p:txBody>
      </p:sp>
    </p:spTree>
    <p:extLst>
      <p:ext uri="{BB962C8B-B14F-4D97-AF65-F5344CB8AC3E}">
        <p14:creationId xmlns:p14="http://schemas.microsoft.com/office/powerpoint/2010/main" val="969901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D7D96-1EC8-2146-A4CA-84F02DC19FD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11351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1930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2624139"/>
            <a:ext cx="10515600" cy="627062"/>
          </a:xfrm>
        </p:spPr>
        <p:txBody>
          <a:bodyPr anchor="b">
            <a:noAutofit/>
          </a:bodyPr>
          <a:lstStyle>
            <a:lvl1pPr>
              <a:defRPr sz="4000"/>
            </a:lvl1pPr>
          </a:lstStyle>
          <a:p>
            <a:r>
              <a:rPr lang="en-US" dirty="0"/>
              <a:t>CLICK TO EDIT MASTER TITLE STYLE</a:t>
            </a:r>
          </a:p>
        </p:txBody>
      </p:sp>
      <p:sp>
        <p:nvSpPr>
          <p:cNvPr id="3" name="Text Placeholder 2"/>
          <p:cNvSpPr>
            <a:spLocks noGrp="1"/>
          </p:cNvSpPr>
          <p:nvPr>
            <p:ph type="body" idx="1"/>
          </p:nvPr>
        </p:nvSpPr>
        <p:spPr>
          <a:xfrm>
            <a:off x="831850" y="3339548"/>
            <a:ext cx="10515600" cy="427590"/>
          </a:xfrm>
        </p:spPr>
        <p:txBody>
          <a:bodyPr>
            <a:no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868968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97865"/>
            <a:ext cx="12192000" cy="612775"/>
          </a:xfrm>
        </p:spPr>
        <p:txBody>
          <a:bodyPr/>
          <a:lstStyle>
            <a:lvl1pPr>
              <a:defRPr b="1" i="0">
                <a:latin typeface="+mn-lt"/>
                <a:cs typeface="Gotham Bold" pitchFamily="2" charset="0"/>
              </a:defRPr>
            </a:lvl1pPr>
          </a:lstStyle>
          <a:p>
            <a:r>
              <a:rPr lang="en-US" dirty="0"/>
              <a:t>Click to edit Master title style</a:t>
            </a:r>
          </a:p>
        </p:txBody>
      </p:sp>
      <p:sp>
        <p:nvSpPr>
          <p:cNvPr id="3" name="Content Placeholder 2"/>
          <p:cNvSpPr>
            <a:spLocks noGrp="1"/>
          </p:cNvSpPr>
          <p:nvPr>
            <p:ph idx="1"/>
          </p:nvPr>
        </p:nvSpPr>
        <p:spPr>
          <a:xfrm>
            <a:off x="640080" y="1765299"/>
            <a:ext cx="10982960" cy="3824617"/>
          </a:xfrm>
        </p:spPr>
        <p:txBody>
          <a:bodyPr/>
          <a:lstStyle>
            <a:lvl1pPr marL="285750" indent="-285750" algn="l">
              <a:buClrTx/>
              <a:buFont typeface="Arial" charset="0"/>
              <a:buChar char="•"/>
              <a:defRPr sz="2400" b="0" i="0">
                <a:solidFill>
                  <a:schemeClr val="tx1"/>
                </a:solidFill>
                <a:latin typeface="+mn-lt"/>
                <a:cs typeface="Gotham Book" pitchFamily="2" charset="0"/>
              </a:defRPr>
            </a:lvl1pPr>
            <a:lvl2pPr marL="742950" indent="-285750">
              <a:buClrTx/>
              <a:buFont typeface="Arial" charset="0"/>
              <a:buChar char="•"/>
              <a:defRPr sz="2000" b="0" i="0">
                <a:solidFill>
                  <a:schemeClr val="tx1"/>
                </a:solidFill>
                <a:latin typeface="+mn-lt"/>
                <a:cs typeface="Gotham Book" pitchFamily="2" charset="0"/>
              </a:defRPr>
            </a:lvl2pPr>
            <a:lvl3pPr marL="1200150" indent="-285750">
              <a:buClrTx/>
              <a:buFont typeface="Arial" charset="0"/>
              <a:buChar char="•"/>
              <a:defRPr b="0" i="0">
                <a:solidFill>
                  <a:schemeClr val="tx1"/>
                </a:solidFill>
                <a:latin typeface="+mn-lt"/>
                <a:cs typeface="Gotham Book" pitchFamily="2" charset="0"/>
              </a:defRPr>
            </a:lvl3pPr>
            <a:lvl4pPr marL="1657350" indent="-285750">
              <a:buClrTx/>
              <a:buFont typeface="Arial" charset="0"/>
              <a:buChar char="•"/>
              <a:defRPr sz="1600" b="0" i="0">
                <a:solidFill>
                  <a:schemeClr val="tx1"/>
                </a:solidFill>
                <a:latin typeface="+mn-lt"/>
                <a:cs typeface="Gotham Book" pitchFamily="2" charset="0"/>
              </a:defRPr>
            </a:lvl4pPr>
            <a:lvl5pPr marL="2114550" indent="-285750">
              <a:buClrTx/>
              <a:buFont typeface="Arial" charset="0"/>
              <a:buChar char="•"/>
              <a:defRPr sz="1600" b="0" i="0">
                <a:solidFill>
                  <a:schemeClr val="tx1"/>
                </a:solidFill>
                <a:latin typeface="+mn-lt"/>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5">
            <a:extLst>
              <a:ext uri="{FF2B5EF4-FFF2-40B4-BE49-F238E27FC236}">
                <a16:creationId xmlns:a16="http://schemas.microsoft.com/office/drawing/2014/main" id="{1B05374F-8FA5-9B0E-EBD7-412C3653D0D5}"/>
              </a:ext>
            </a:extLst>
          </p:cNvPr>
          <p:cNvSpPr>
            <a:spLocks noGrp="1"/>
          </p:cNvSpPr>
          <p:nvPr>
            <p:ph type="body" sz="quarter" idx="13" hasCustomPrompt="1"/>
          </p:nvPr>
        </p:nvSpPr>
        <p:spPr>
          <a:xfrm>
            <a:off x="645838" y="5966477"/>
            <a:ext cx="10977202" cy="298450"/>
          </a:xfrm>
        </p:spPr>
        <p:txBody>
          <a:bodyPr anchor="b">
            <a:normAutofit/>
          </a:bodyPr>
          <a:lstStyle>
            <a:lvl1pPr marL="0" indent="0" algn="l">
              <a:spcBef>
                <a:spcPts val="600"/>
              </a:spcBef>
              <a:buNone/>
              <a:defRPr sz="1200" b="0" i="0">
                <a:solidFill>
                  <a:schemeClr val="tx1"/>
                </a:solidFill>
                <a:latin typeface="+mn-lt"/>
                <a:cs typeface="Gotham Book" pitchFamily="2" charset="0"/>
              </a:defRPr>
            </a:lvl1pPr>
            <a:lvl2pPr>
              <a:defRPr sz="1200">
                <a:latin typeface="+mn-lt"/>
              </a:defRPr>
            </a:lvl2pPr>
            <a:lvl3pPr>
              <a:defRPr sz="1200">
                <a:latin typeface="+mn-lt"/>
              </a:defRPr>
            </a:lvl3pPr>
          </a:lstStyle>
          <a:p>
            <a:pPr lvl="0"/>
            <a:r>
              <a:rPr lang="en-US" dirty="0"/>
              <a:t>References Edit Master text styles</a:t>
            </a:r>
          </a:p>
        </p:txBody>
      </p:sp>
    </p:spTree>
    <p:extLst>
      <p:ext uri="{BB962C8B-B14F-4D97-AF65-F5344CB8AC3E}">
        <p14:creationId xmlns:p14="http://schemas.microsoft.com/office/powerpoint/2010/main" val="725527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83200-FC24-7145-B09D-3292E3E65B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047269-AEB9-5A49-8284-CA307F8B99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20582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2D932-F47C-D042-A505-B5AD111C449D}"/>
              </a:ext>
            </a:extLst>
          </p:cNvPr>
          <p:cNvSpPr>
            <a:spLocks noGrp="1"/>
          </p:cNvSpPr>
          <p:nvPr>
            <p:ph type="title"/>
          </p:nvPr>
        </p:nvSpPr>
        <p:spPr>
          <a:xfrm>
            <a:off x="838200" y="546100"/>
            <a:ext cx="10515600" cy="1144588"/>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0ADDECF-E466-8B4D-8D78-9D00E77475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9932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2.pn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yellow light in the dark&#10;&#10;Description automatically generated">
            <a:extLst>
              <a:ext uri="{FF2B5EF4-FFF2-40B4-BE49-F238E27FC236}">
                <a16:creationId xmlns:a16="http://schemas.microsoft.com/office/drawing/2014/main" id="{E205416F-B30C-2F4A-BFB1-B1D88A715ED3}"/>
              </a:ext>
            </a:extLst>
          </p:cNvPr>
          <p:cNvPicPr>
            <a:picLocks noChangeAspect="1"/>
          </p:cNvPicPr>
          <p:nvPr userDrawn="1"/>
        </p:nvPicPr>
        <p:blipFill>
          <a:blip r:embed="rId9">
            <a:alphaModFix amt="35000"/>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6C07521A-E130-D842-9E9E-498D1456DE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65BBD2A-619A-2041-AB3A-25643B8E8B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092380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64" r:id="rId4"/>
    <p:sldLayoutId id="2147483665" r:id="rId5"/>
    <p:sldLayoutId id="2147483733" r:id="rId6"/>
    <p:sldLayoutId id="2147483734" r:id="rId7"/>
  </p:sldLayoutIdLst>
  <p:txStyles>
    <p:titleStyle>
      <a:lvl1pPr algn="ctr"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black and pink background&#10;&#10;Description automatically generated">
            <a:extLst>
              <a:ext uri="{FF2B5EF4-FFF2-40B4-BE49-F238E27FC236}">
                <a16:creationId xmlns:a16="http://schemas.microsoft.com/office/drawing/2014/main" id="{DAC4B2DD-0DF6-0D48-9E59-24417C69B629}"/>
              </a:ext>
            </a:extLst>
          </p:cNvPr>
          <p:cNvPicPr>
            <a:picLocks noChangeAspect="1"/>
          </p:cNvPicPr>
          <p:nvPr userDrawn="1"/>
        </p:nvPicPr>
        <p:blipFill>
          <a:blip r:embed="rId10"/>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6C07521A-E130-D842-9E9E-498D1456DE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65BBD2A-619A-2041-AB3A-25643B8E8B60}"/>
              </a:ext>
            </a:extLst>
          </p:cNvPr>
          <p:cNvSpPr>
            <a:spLocks noGrp="1"/>
          </p:cNvSpPr>
          <p:nvPr>
            <p:ph type="body" idx="1"/>
          </p:nvPr>
        </p:nvSpPr>
        <p:spPr>
          <a:xfrm>
            <a:off x="838200" y="1825625"/>
            <a:ext cx="10515600" cy="40869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074848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2" r:id="rId3"/>
    <p:sldLayoutId id="2147483684" r:id="rId4"/>
    <p:sldLayoutId id="2147483685" r:id="rId5"/>
    <p:sldLayoutId id="2147483731" r:id="rId6"/>
    <p:sldLayoutId id="2147483736" r:id="rId7"/>
    <p:sldLayoutId id="2147483737" r:id="rId8"/>
  </p:sldLayoutIdLst>
  <p:txStyles>
    <p:titleStyle>
      <a:lvl1pPr algn="ctr"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A blue background with colorful shapes&#10;&#10;Description automatically generated">
            <a:extLst>
              <a:ext uri="{FF2B5EF4-FFF2-40B4-BE49-F238E27FC236}">
                <a16:creationId xmlns:a16="http://schemas.microsoft.com/office/drawing/2014/main" id="{C2C108F2-C78F-9748-B9C0-AC27BF49AC5A}"/>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6C07521A-E130-D842-9E9E-498D1456DEE2}"/>
              </a:ext>
            </a:extLst>
          </p:cNvPr>
          <p:cNvSpPr>
            <a:spLocks noGrp="1"/>
          </p:cNvSpPr>
          <p:nvPr>
            <p:ph type="title"/>
          </p:nvPr>
        </p:nvSpPr>
        <p:spPr>
          <a:xfrm>
            <a:off x="838200" y="365125"/>
            <a:ext cx="80899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65BBD2A-619A-2041-AB3A-25643B8E8B60}"/>
              </a:ext>
            </a:extLst>
          </p:cNvPr>
          <p:cNvSpPr>
            <a:spLocks noGrp="1"/>
          </p:cNvSpPr>
          <p:nvPr>
            <p:ph type="body" idx="1"/>
          </p:nvPr>
        </p:nvSpPr>
        <p:spPr>
          <a:xfrm>
            <a:off x="838200" y="1825625"/>
            <a:ext cx="80899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1273296"/>
      </p:ext>
    </p:extLst>
  </p:cSld>
  <p:clrMap bg1="lt1" tx1="dk1" bg2="lt2" tx2="dk2" accent1="accent1" accent2="accent2" accent3="accent3" accent4="accent4" accent5="accent5" accent6="accent6" hlink="hlink" folHlink="folHlink"/>
  <p:sldLayoutIdLst>
    <p:sldLayoutId id="2147483705" r:id="rId1"/>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microsoft.com/office/2018/10/relationships/comments" Target="../comments/modernComment_61C_EC110E3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www.pharmacytimes.org/credit"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4D0D6-3A92-46D0-93DE-5E7011FBC8F6}"/>
              </a:ext>
            </a:extLst>
          </p:cNvPr>
          <p:cNvSpPr>
            <a:spLocks noGrp="1"/>
          </p:cNvSpPr>
          <p:nvPr>
            <p:ph type="title"/>
          </p:nvPr>
        </p:nvSpPr>
        <p:spPr/>
        <p:txBody>
          <a:bodyPr>
            <a:normAutofit fontScale="90000"/>
          </a:bodyPr>
          <a:lstStyle/>
          <a:p>
            <a:r>
              <a:rPr lang="en-US" dirty="0"/>
              <a:t>Please review these general referencing notes when developing this slide presentation. </a:t>
            </a:r>
          </a:p>
        </p:txBody>
      </p:sp>
      <p:sp>
        <p:nvSpPr>
          <p:cNvPr id="3" name="Content Placeholder 2">
            <a:extLst>
              <a:ext uri="{FF2B5EF4-FFF2-40B4-BE49-F238E27FC236}">
                <a16:creationId xmlns:a16="http://schemas.microsoft.com/office/drawing/2014/main" id="{11B16802-0FF1-4EE9-9CFB-4134C6D989F9}"/>
              </a:ext>
            </a:extLst>
          </p:cNvPr>
          <p:cNvSpPr>
            <a:spLocks noGrp="1"/>
          </p:cNvSpPr>
          <p:nvPr>
            <p:ph idx="1"/>
          </p:nvPr>
        </p:nvSpPr>
        <p:spPr/>
        <p:txBody>
          <a:bodyPr>
            <a:normAutofit/>
          </a:bodyPr>
          <a:lstStyle/>
          <a:p>
            <a:r>
              <a:rPr lang="en-US" sz="2000" dirty="0"/>
              <a:t>For all slides, ensure that the citations are placed at the bottom of the slide, above the boundary line</a:t>
            </a:r>
          </a:p>
          <a:p>
            <a:pPr lvl="0"/>
            <a:r>
              <a:rPr lang="en-US" sz="2000" dirty="0"/>
              <a:t>If there are multiple references for 1 slide, citations may be separated with “;” and do not need to be numbered</a:t>
            </a:r>
          </a:p>
          <a:p>
            <a:pPr lvl="0"/>
            <a:r>
              <a:rPr lang="en-US" sz="2000" dirty="0"/>
              <a:t>Journal references on slides should only include first named author and be formatted as follows: </a:t>
            </a:r>
          </a:p>
          <a:p>
            <a:pPr lvl="1"/>
            <a:r>
              <a:rPr lang="en-US" sz="1600" dirty="0" err="1"/>
              <a:t>Spierings</a:t>
            </a:r>
            <a:r>
              <a:rPr lang="en-US" sz="1600" dirty="0"/>
              <a:t> EL, et al. </a:t>
            </a:r>
            <a:r>
              <a:rPr lang="en-US" sz="1600" i="1" dirty="0" err="1"/>
              <a:t>Curr</a:t>
            </a:r>
            <a:r>
              <a:rPr lang="en-US" sz="1600" i="1" dirty="0"/>
              <a:t> Pain Headache Rep. </a:t>
            </a:r>
            <a:r>
              <a:rPr lang="en-US" sz="1600" dirty="0"/>
              <a:t>2014;18(10):455-465.  </a:t>
            </a:r>
          </a:p>
          <a:p>
            <a:pPr lvl="0"/>
            <a:r>
              <a:rPr lang="en-US" sz="2000" dirty="0"/>
              <a:t>An exception is if there are only 2 authors, list both, separated by a comma: </a:t>
            </a:r>
          </a:p>
          <a:p>
            <a:pPr lvl="1"/>
            <a:r>
              <a:rPr lang="en-US" sz="1600" dirty="0" err="1"/>
              <a:t>Martelletti</a:t>
            </a:r>
            <a:r>
              <a:rPr lang="en-US" sz="1600" dirty="0"/>
              <a:t> P, </a:t>
            </a:r>
            <a:r>
              <a:rPr lang="en-US" sz="1600" dirty="0" err="1"/>
              <a:t>Giamberardino</a:t>
            </a:r>
            <a:r>
              <a:rPr lang="en-US" sz="1600" dirty="0"/>
              <a:t> MA. </a:t>
            </a:r>
            <a:r>
              <a:rPr lang="en-US" sz="1600" i="1" dirty="0"/>
              <a:t>Expert </a:t>
            </a:r>
            <a:r>
              <a:rPr lang="en-US" sz="1600" i="1" dirty="0" err="1"/>
              <a:t>Opin</a:t>
            </a:r>
            <a:r>
              <a:rPr lang="en-US" sz="1600" i="1" dirty="0"/>
              <a:t> </a:t>
            </a:r>
            <a:r>
              <a:rPr lang="en-US" sz="1600" i="1" dirty="0" err="1"/>
              <a:t>Pharmacother</a:t>
            </a:r>
            <a:r>
              <a:rPr lang="en-US" sz="1600" i="1" dirty="0"/>
              <a:t>. </a:t>
            </a:r>
            <a:r>
              <a:rPr lang="en-US" sz="1600" dirty="0"/>
              <a:t>2018;20(2):209-218. </a:t>
            </a:r>
          </a:p>
          <a:p>
            <a:pPr lvl="0"/>
            <a:r>
              <a:rPr lang="en-US" sz="2000" b="1" dirty="0"/>
              <a:t>Do not </a:t>
            </a:r>
            <a:r>
              <a:rPr lang="en-US" sz="2000" dirty="0"/>
              <a:t>include the titles of journal articles</a:t>
            </a:r>
          </a:p>
          <a:p>
            <a:pPr lvl="0"/>
            <a:r>
              <a:rPr lang="en-US" sz="2000" b="1" dirty="0"/>
              <a:t>Do include </a:t>
            </a:r>
            <a:r>
              <a:rPr lang="en-US" sz="2000" dirty="0"/>
              <a:t>the title of website articles and the weblinks</a:t>
            </a:r>
          </a:p>
          <a:p>
            <a:pPr lvl="0"/>
            <a:r>
              <a:rPr lang="en-US" sz="2000" dirty="0"/>
              <a:t>All figures, tables, and images should have an image source referenced or accessed link provided </a:t>
            </a:r>
          </a:p>
          <a:p>
            <a:endParaRPr lang="en-US" sz="2000" dirty="0"/>
          </a:p>
        </p:txBody>
      </p:sp>
    </p:spTree>
    <p:extLst>
      <p:ext uri="{BB962C8B-B14F-4D97-AF65-F5344CB8AC3E}">
        <p14:creationId xmlns:p14="http://schemas.microsoft.com/office/powerpoint/2010/main" val="3108834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3E51BD0D-E6A9-0C4B-0772-7A6E7CBA61F0}"/>
              </a:ext>
            </a:extLst>
          </p:cNvPr>
          <p:cNvPicPr>
            <a:picLocks noChangeAspect="1"/>
          </p:cNvPicPr>
          <p:nvPr/>
        </p:nvPicPr>
        <p:blipFill>
          <a:blip r:embed="rId2"/>
          <a:stretch>
            <a:fillRect/>
          </a:stretch>
        </p:blipFill>
        <p:spPr>
          <a:xfrm>
            <a:off x="1245216" y="1508997"/>
            <a:ext cx="4266290" cy="3527538"/>
          </a:xfrm>
          <a:prstGeom prst="rect">
            <a:avLst/>
          </a:prstGeom>
        </p:spPr>
      </p:pic>
      <p:sp>
        <p:nvSpPr>
          <p:cNvPr id="4" name="Content Placeholder 3">
            <a:extLst>
              <a:ext uri="{FF2B5EF4-FFF2-40B4-BE49-F238E27FC236}">
                <a16:creationId xmlns:a16="http://schemas.microsoft.com/office/drawing/2014/main" id="{5A59FEDD-A605-BC5E-2DBD-F6AD845579AA}"/>
              </a:ext>
            </a:extLst>
          </p:cNvPr>
          <p:cNvSpPr txBox="1">
            <a:spLocks/>
          </p:cNvSpPr>
          <p:nvPr/>
        </p:nvSpPr>
        <p:spPr>
          <a:xfrm>
            <a:off x="6096000" y="1513293"/>
            <a:ext cx="5045765" cy="40371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To access a copy of the slides, click on Event Resources.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To submit a question for the Q&amp;A session, enter your question within this box and click, “Send.” </a:t>
            </a:r>
          </a:p>
        </p:txBody>
      </p:sp>
      <p:sp>
        <p:nvSpPr>
          <p:cNvPr id="10" name="Arrow: Left 9">
            <a:extLst>
              <a:ext uri="{FF2B5EF4-FFF2-40B4-BE49-F238E27FC236}">
                <a16:creationId xmlns:a16="http://schemas.microsoft.com/office/drawing/2014/main" id="{6F175B40-7603-4037-529D-D44EA378A500}"/>
              </a:ext>
            </a:extLst>
          </p:cNvPr>
          <p:cNvSpPr/>
          <p:nvPr/>
        </p:nvSpPr>
        <p:spPr>
          <a:xfrm>
            <a:off x="5874251" y="2388611"/>
            <a:ext cx="1612490" cy="29845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20FE0F5F-F002-AD4B-28DC-B57D8B9DE2DE}"/>
              </a:ext>
            </a:extLst>
          </p:cNvPr>
          <p:cNvSpPr/>
          <p:nvPr/>
        </p:nvSpPr>
        <p:spPr>
          <a:xfrm>
            <a:off x="5958351" y="4738085"/>
            <a:ext cx="1612490" cy="29845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805792-56D9-9C96-C198-0262D4F01874}"/>
              </a:ext>
            </a:extLst>
          </p:cNvPr>
          <p:cNvSpPr txBox="1">
            <a:spLocks/>
          </p:cNvSpPr>
          <p:nvPr/>
        </p:nvSpPr>
        <p:spPr>
          <a:xfrm>
            <a:off x="0" y="606425"/>
            <a:ext cx="12192000" cy="612775"/>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gn="ctr"/>
            <a:r>
              <a:rPr lang="en-US" dirty="0"/>
              <a:t>Using GlobalMeet for </a:t>
            </a:r>
            <a:r>
              <a:rPr lang="en-US" sz="4100" dirty="0"/>
              <a:t>Handouts</a:t>
            </a:r>
            <a:r>
              <a:rPr lang="en-US" dirty="0"/>
              <a:t> and Q&amp;A</a:t>
            </a:r>
          </a:p>
        </p:txBody>
      </p:sp>
    </p:spTree>
    <p:extLst>
      <p:ext uri="{BB962C8B-B14F-4D97-AF65-F5344CB8AC3E}">
        <p14:creationId xmlns:p14="http://schemas.microsoft.com/office/powerpoint/2010/main" val="3819394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A9A19-F48D-3819-F09C-51EDC649FD02}"/>
              </a:ext>
            </a:extLst>
          </p:cNvPr>
          <p:cNvSpPr>
            <a:spLocks noGrp="1"/>
          </p:cNvSpPr>
          <p:nvPr>
            <p:ph type="title"/>
          </p:nvPr>
        </p:nvSpPr>
        <p:spPr/>
        <p:txBody>
          <a:bodyPr/>
          <a:lstStyle/>
          <a:p>
            <a:pPr algn="ctr"/>
            <a:r>
              <a:rPr lang="en-US" dirty="0"/>
              <a:t>Pharmacy Accreditation</a:t>
            </a:r>
          </a:p>
        </p:txBody>
      </p:sp>
      <p:sp>
        <p:nvSpPr>
          <p:cNvPr id="5" name="Content Placeholder 3">
            <a:extLst>
              <a:ext uri="{FF2B5EF4-FFF2-40B4-BE49-F238E27FC236}">
                <a16:creationId xmlns:a16="http://schemas.microsoft.com/office/drawing/2014/main" id="{2C2B0756-173D-0F15-110E-77BE17143DDC}"/>
              </a:ext>
            </a:extLst>
          </p:cNvPr>
          <p:cNvSpPr txBox="1">
            <a:spLocks/>
          </p:cNvSpPr>
          <p:nvPr/>
        </p:nvSpPr>
        <p:spPr>
          <a:xfrm>
            <a:off x="5683045" y="1800041"/>
            <a:ext cx="5534923" cy="403715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i="1" dirty="0"/>
              <a:t>Pharmacy Times </a:t>
            </a:r>
            <a:r>
              <a:rPr lang="en-US" dirty="0"/>
              <a:t>Continuing Education™ is accredited by the Accreditation Council for Pharmacy Education (ACPE) as a provider of continuing pharmacy education. </a:t>
            </a:r>
          </a:p>
          <a:p>
            <a:pPr marL="0" indent="0" algn="ctr">
              <a:buFont typeface="Arial" panose="020B0604020202020204" pitchFamily="34" charset="0"/>
              <a:buNone/>
            </a:pPr>
            <a:r>
              <a:rPr lang="en-US" b="1" dirty="0"/>
              <a:t>This activity is approved for </a:t>
            </a:r>
            <a:r>
              <a:rPr lang="en-US" b="1" dirty="0" err="1"/>
              <a:t>x.x</a:t>
            </a:r>
            <a:r>
              <a:rPr lang="en-US" b="1" dirty="0"/>
              <a:t> contact hours (</a:t>
            </a:r>
            <a:r>
              <a:rPr lang="en-US" b="1" dirty="0" err="1"/>
              <a:t>x.xx</a:t>
            </a:r>
            <a:r>
              <a:rPr lang="en-US" b="1" dirty="0"/>
              <a:t> CEU) under the ACPE universal activity number 0290-0000-2x-xxx-xxx-P. </a:t>
            </a:r>
          </a:p>
          <a:p>
            <a:pPr marL="0" indent="0" algn="ctr">
              <a:buFont typeface="Arial" panose="020B0604020202020204" pitchFamily="34" charset="0"/>
              <a:buNone/>
            </a:pPr>
            <a:r>
              <a:rPr lang="en-US" b="1" dirty="0"/>
              <a:t>Release Date: Month, Date, Year</a:t>
            </a:r>
          </a:p>
          <a:p>
            <a:pPr marL="0" indent="0" algn="ctr">
              <a:buFont typeface="Arial" panose="020B0604020202020204" pitchFamily="34" charset="0"/>
              <a:buNone/>
              <a:defRPr/>
            </a:pPr>
            <a:r>
              <a:rPr lang="en-US" b="1" dirty="0"/>
              <a:t>Activity Type: Knowledge or Application</a:t>
            </a:r>
          </a:p>
          <a:p>
            <a:pPr marL="0" indent="0" algn="ctr">
              <a:buFont typeface="Arial" panose="020B0604020202020204" pitchFamily="34" charset="0"/>
              <a:buNone/>
              <a:defRPr/>
            </a:pPr>
            <a:r>
              <a:rPr lang="en-US" b="1" dirty="0"/>
              <a:t>Fee: Free </a:t>
            </a:r>
          </a:p>
          <a:p>
            <a:endParaRPr lang="en-US" dirty="0"/>
          </a:p>
        </p:txBody>
      </p:sp>
      <p:pic>
        <p:nvPicPr>
          <p:cNvPr id="9" name="Content Placeholder 8" descr="300ACPE_06">
            <a:extLst>
              <a:ext uri="{FF2B5EF4-FFF2-40B4-BE49-F238E27FC236}">
                <a16:creationId xmlns:a16="http://schemas.microsoft.com/office/drawing/2014/main" id="{6F050EC5-33D8-1442-BA23-BC2D8C08FDB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793" t="-16301" b="-12484"/>
          <a:stretch/>
        </p:blipFill>
        <p:spPr bwMode="auto">
          <a:xfrm>
            <a:off x="1533832" y="1891996"/>
            <a:ext cx="3529780" cy="3743000"/>
          </a:xfrm>
          <a:prstGeom prst="roundRect">
            <a:avLst>
              <a:gd name="adj" fmla="val 13482"/>
            </a:avLst>
          </a:prstGeom>
          <a:solidFill>
            <a:srgbClr val="FFFFFF"/>
          </a:solidFill>
          <a:ln w="9525">
            <a:noFill/>
            <a:miter lim="800000"/>
            <a:headEnd/>
            <a:tailEnd/>
          </a:ln>
        </p:spPr>
      </p:pic>
    </p:spTree>
    <p:extLst>
      <p:ext uri="{BB962C8B-B14F-4D97-AF65-F5344CB8AC3E}">
        <p14:creationId xmlns:p14="http://schemas.microsoft.com/office/powerpoint/2010/main" val="2793965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977C4-456D-DE54-7EEA-F89205F6CF2F}"/>
              </a:ext>
            </a:extLst>
          </p:cNvPr>
          <p:cNvSpPr>
            <a:spLocks noGrp="1"/>
          </p:cNvSpPr>
          <p:nvPr>
            <p:ph type="title"/>
          </p:nvPr>
        </p:nvSpPr>
        <p:spPr>
          <a:xfrm>
            <a:off x="0" y="697865"/>
            <a:ext cx="12192000" cy="612775"/>
          </a:xfrm>
        </p:spPr>
        <p:txBody>
          <a:bodyPr>
            <a:normAutofit fontScale="90000"/>
          </a:bodyPr>
          <a:lstStyle/>
          <a:p>
            <a:pPr algn="ctr"/>
            <a:r>
              <a:rPr lang="en-US" dirty="0"/>
              <a:t>How to Obtain Credit</a:t>
            </a:r>
          </a:p>
        </p:txBody>
      </p:sp>
      <p:sp>
        <p:nvSpPr>
          <p:cNvPr id="3" name="Content Placeholder 2">
            <a:extLst>
              <a:ext uri="{FF2B5EF4-FFF2-40B4-BE49-F238E27FC236}">
                <a16:creationId xmlns:a16="http://schemas.microsoft.com/office/drawing/2014/main" id="{D4BBFB8D-1B56-BF11-B735-7E5ADAE01E24}"/>
              </a:ext>
            </a:extLst>
          </p:cNvPr>
          <p:cNvSpPr>
            <a:spLocks noGrp="1"/>
          </p:cNvSpPr>
          <p:nvPr>
            <p:ph idx="4294967295"/>
          </p:nvPr>
        </p:nvSpPr>
        <p:spPr>
          <a:xfrm>
            <a:off x="640080" y="1765300"/>
            <a:ext cx="10982960" cy="3690620"/>
          </a:xfrm>
        </p:spPr>
        <p:txBody>
          <a:bodyPr/>
          <a:lstStyle/>
          <a:p>
            <a:pPr marL="0" indent="0" algn="ctr">
              <a:buNone/>
            </a:pPr>
            <a:endParaRPr lang="en-US" sz="2800" dirty="0"/>
          </a:p>
          <a:p>
            <a:pPr marL="0" indent="0" algn="ctr">
              <a:buNone/>
            </a:pPr>
            <a:endParaRPr lang="en-US" sz="2800" dirty="0"/>
          </a:p>
          <a:p>
            <a:pPr marL="0" indent="0" algn="ctr">
              <a:buNone/>
            </a:pPr>
            <a:r>
              <a:rPr lang="en-US" sz="2800" dirty="0"/>
              <a:t>Instructions on how to obtain credit for this activity </a:t>
            </a:r>
          </a:p>
          <a:p>
            <a:pPr marL="0" indent="0" algn="ctr">
              <a:buNone/>
            </a:pPr>
            <a:r>
              <a:rPr lang="en-US" sz="2800" dirty="0"/>
              <a:t>will be provided at the end of this presentation.</a:t>
            </a:r>
          </a:p>
          <a:p>
            <a:endParaRPr lang="en-US" sz="2800" dirty="0"/>
          </a:p>
        </p:txBody>
      </p:sp>
    </p:spTree>
    <p:extLst>
      <p:ext uri="{BB962C8B-B14F-4D97-AF65-F5344CB8AC3E}">
        <p14:creationId xmlns:p14="http://schemas.microsoft.com/office/powerpoint/2010/main" val="2912049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EDCC-0A1B-97FB-CF64-A342F6AEABB8}"/>
              </a:ext>
            </a:extLst>
          </p:cNvPr>
          <p:cNvSpPr>
            <a:spLocks noGrp="1"/>
          </p:cNvSpPr>
          <p:nvPr>
            <p:ph type="ctrTitle"/>
          </p:nvPr>
        </p:nvSpPr>
        <p:spPr/>
        <p:txBody>
          <a:bodyPr>
            <a:normAutofit/>
          </a:bodyPr>
          <a:lstStyle/>
          <a:p>
            <a:r>
              <a:rPr lang="en-US" sz="4400" dirty="0">
                <a:solidFill>
                  <a:schemeClr val="tx1"/>
                </a:solidFill>
              </a:rPr>
              <a:t>Supporter Statement</a:t>
            </a:r>
          </a:p>
        </p:txBody>
      </p:sp>
    </p:spTree>
    <p:extLst>
      <p:ext uri="{BB962C8B-B14F-4D97-AF65-F5344CB8AC3E}">
        <p14:creationId xmlns:p14="http://schemas.microsoft.com/office/powerpoint/2010/main" val="3996890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A2F86-600F-0644-9921-DA84B255044A}"/>
              </a:ext>
            </a:extLst>
          </p:cNvPr>
          <p:cNvSpPr>
            <a:spLocks noGrp="1"/>
          </p:cNvSpPr>
          <p:nvPr>
            <p:ph type="title"/>
          </p:nvPr>
        </p:nvSpPr>
        <p:spPr/>
        <p:txBody>
          <a:bodyPr>
            <a:normAutofit/>
          </a:bodyPr>
          <a:lstStyle/>
          <a:p>
            <a:pPr algn="ctr"/>
            <a:r>
              <a:rPr lang="en-US" dirty="0"/>
              <a:t>Educational Objectives</a:t>
            </a:r>
            <a:endParaRPr lang="en-US" dirty="0">
              <a:cs typeface="Gotham Bold" pitchFamily="2" charset="0"/>
            </a:endParaRPr>
          </a:p>
        </p:txBody>
      </p:sp>
      <p:sp>
        <p:nvSpPr>
          <p:cNvPr id="5" name="Content Placeholder 4">
            <a:extLst>
              <a:ext uri="{FF2B5EF4-FFF2-40B4-BE49-F238E27FC236}">
                <a16:creationId xmlns:a16="http://schemas.microsoft.com/office/drawing/2014/main" id="{2D997071-6AFC-DC99-04E3-6642AA71AAEC}"/>
              </a:ext>
            </a:extLst>
          </p:cNvPr>
          <p:cNvSpPr>
            <a:spLocks noGrp="1"/>
          </p:cNvSpPr>
          <p:nvPr>
            <p:ph idx="1"/>
          </p:nvPr>
        </p:nvSpPr>
        <p:spPr/>
        <p:txBody>
          <a:bodyPr/>
          <a:lstStyle/>
          <a:p>
            <a:pPr marL="0" indent="0">
              <a:buNone/>
            </a:pPr>
            <a:r>
              <a:rPr lang="en-US" i="1" dirty="0"/>
              <a:t>After completion of this activity, participants will be able to:</a:t>
            </a:r>
            <a:endParaRPr lang="en-US" dirty="0"/>
          </a:p>
        </p:txBody>
      </p:sp>
    </p:spTree>
    <p:extLst>
      <p:ext uri="{BB962C8B-B14F-4D97-AF65-F5344CB8AC3E}">
        <p14:creationId xmlns:p14="http://schemas.microsoft.com/office/powerpoint/2010/main" val="464270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7E9D7-FDA3-1838-6DF0-AE3A343FAABB}"/>
              </a:ext>
            </a:extLst>
          </p:cNvPr>
          <p:cNvSpPr>
            <a:spLocks noGrp="1"/>
          </p:cNvSpPr>
          <p:nvPr>
            <p:ph type="ctrTitle"/>
          </p:nvPr>
        </p:nvSpPr>
        <p:spPr/>
        <p:txBody>
          <a:bodyPr/>
          <a:lstStyle/>
          <a:p>
            <a:r>
              <a:rPr lang="en-US" dirty="0"/>
              <a:t>Pretest Questions</a:t>
            </a:r>
          </a:p>
        </p:txBody>
      </p:sp>
      <p:sp>
        <p:nvSpPr>
          <p:cNvPr id="4" name="Subtitle 3">
            <a:extLst>
              <a:ext uri="{FF2B5EF4-FFF2-40B4-BE49-F238E27FC236}">
                <a16:creationId xmlns:a16="http://schemas.microsoft.com/office/drawing/2014/main" id="{2B1FFE3C-C662-34C4-8EB0-530E3089823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72048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F1CB4-7692-431B-88E4-A9966CAD2360}"/>
              </a:ext>
            </a:extLst>
          </p:cNvPr>
          <p:cNvSpPr>
            <a:spLocks noGrp="1"/>
          </p:cNvSpPr>
          <p:nvPr>
            <p:ph type="title"/>
          </p:nvPr>
        </p:nvSpPr>
        <p:spPr/>
        <p:txBody>
          <a:bodyPr>
            <a:normAutofit/>
          </a:bodyPr>
          <a:lstStyle/>
          <a:p>
            <a:pPr algn="ctr"/>
            <a:r>
              <a:rPr lang="en-US" dirty="0"/>
              <a:t>Pretest Question 1</a:t>
            </a:r>
          </a:p>
        </p:txBody>
      </p:sp>
      <p:sp>
        <p:nvSpPr>
          <p:cNvPr id="3" name="Content Placeholder 2">
            <a:extLst>
              <a:ext uri="{FF2B5EF4-FFF2-40B4-BE49-F238E27FC236}">
                <a16:creationId xmlns:a16="http://schemas.microsoft.com/office/drawing/2014/main" id="{236A7541-4AD5-4428-8091-0566DA5BC2E6}"/>
              </a:ext>
            </a:extLst>
          </p:cNvPr>
          <p:cNvSpPr>
            <a:spLocks noGrp="1"/>
          </p:cNvSpPr>
          <p:nvPr>
            <p:ph idx="1"/>
          </p:nvPr>
        </p:nvSpPr>
        <p:spPr/>
        <p:txBody>
          <a:bodyPr/>
          <a:lstStyle/>
          <a:p>
            <a:pPr marL="0" indent="0">
              <a:buNone/>
            </a:pPr>
            <a:r>
              <a:rPr lang="en-US" b="1" dirty="0"/>
              <a:t>Question related to educational objective 1.</a:t>
            </a:r>
          </a:p>
          <a:p>
            <a:pPr marL="0" indent="0">
              <a:buNone/>
            </a:pPr>
            <a:endParaRPr lang="en-US" dirty="0"/>
          </a:p>
          <a:p>
            <a:pPr marL="457200" indent="-457200">
              <a:buAutoNum type="alphaUcPeriod"/>
            </a:pPr>
            <a:r>
              <a:rPr lang="en-US" dirty="0"/>
              <a:t>…</a:t>
            </a:r>
          </a:p>
          <a:p>
            <a:pPr marL="457200" indent="-457200">
              <a:buAutoNum type="alphaUcPeriod"/>
            </a:pPr>
            <a:r>
              <a:rPr lang="en-US" dirty="0"/>
              <a:t>…</a:t>
            </a:r>
          </a:p>
          <a:p>
            <a:pPr marL="457200" indent="-457200">
              <a:buAutoNum type="alphaUcPeriod"/>
            </a:pPr>
            <a:r>
              <a:rPr lang="en-US" dirty="0"/>
              <a:t>…</a:t>
            </a:r>
          </a:p>
          <a:p>
            <a:pPr marL="457200" indent="-457200">
              <a:buAutoNum type="alphaUcPeriod"/>
            </a:pPr>
            <a:r>
              <a:rPr lang="en-US" dirty="0"/>
              <a:t>…</a:t>
            </a:r>
          </a:p>
        </p:txBody>
      </p:sp>
      <p:sp>
        <p:nvSpPr>
          <p:cNvPr id="4" name="TextBox 3">
            <a:extLst>
              <a:ext uri="{FF2B5EF4-FFF2-40B4-BE49-F238E27FC236}">
                <a16:creationId xmlns:a16="http://schemas.microsoft.com/office/drawing/2014/main" id="{13487037-7A6D-4D41-A058-4AA8C8CCD6F1}"/>
              </a:ext>
            </a:extLst>
          </p:cNvPr>
          <p:cNvSpPr txBox="1"/>
          <p:nvPr/>
        </p:nvSpPr>
        <p:spPr>
          <a:xfrm>
            <a:off x="6511578" y="2815953"/>
            <a:ext cx="5225143" cy="1938992"/>
          </a:xfrm>
          <a:prstGeom prst="rect">
            <a:avLst/>
          </a:prstGeom>
          <a:solidFill>
            <a:srgbClr val="FF0000"/>
          </a:solidFill>
        </p:spPr>
        <p:txBody>
          <a:bodyPr wrap="square" rtlCol="0">
            <a:spAutoFit/>
          </a:bodyPr>
          <a:lstStyle/>
          <a:p>
            <a:r>
              <a:rPr lang="en-US" sz="2000" b="1" dirty="0">
                <a:solidFill>
                  <a:schemeClr val="bg1"/>
                </a:solidFill>
              </a:rPr>
              <a:t>Please draft assessment questions. Each one should relate to one or more of the learning objectives and the answer should be covered in the presentation. One of the questions should be a patient case. Please provide answer and rationale in comments below.</a:t>
            </a:r>
          </a:p>
        </p:txBody>
      </p:sp>
    </p:spTree>
    <p:extLst>
      <p:ext uri="{BB962C8B-B14F-4D97-AF65-F5344CB8AC3E}">
        <p14:creationId xmlns:p14="http://schemas.microsoft.com/office/powerpoint/2010/main" val="1463297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F1CB4-7692-431B-88E4-A9966CAD2360}"/>
              </a:ext>
            </a:extLst>
          </p:cNvPr>
          <p:cNvSpPr>
            <a:spLocks noGrp="1"/>
          </p:cNvSpPr>
          <p:nvPr>
            <p:ph type="title"/>
          </p:nvPr>
        </p:nvSpPr>
        <p:spPr/>
        <p:txBody>
          <a:bodyPr>
            <a:normAutofit/>
          </a:bodyPr>
          <a:lstStyle/>
          <a:p>
            <a:pPr algn="ctr"/>
            <a:r>
              <a:rPr lang="en-US" dirty="0"/>
              <a:t>Pretest Question 2</a:t>
            </a:r>
          </a:p>
        </p:txBody>
      </p:sp>
      <p:sp>
        <p:nvSpPr>
          <p:cNvPr id="3" name="Content Placeholder 2">
            <a:extLst>
              <a:ext uri="{FF2B5EF4-FFF2-40B4-BE49-F238E27FC236}">
                <a16:creationId xmlns:a16="http://schemas.microsoft.com/office/drawing/2014/main" id="{236A7541-4AD5-4428-8091-0566DA5BC2E6}"/>
              </a:ext>
            </a:extLst>
          </p:cNvPr>
          <p:cNvSpPr>
            <a:spLocks noGrp="1"/>
          </p:cNvSpPr>
          <p:nvPr>
            <p:ph idx="1"/>
          </p:nvPr>
        </p:nvSpPr>
        <p:spPr/>
        <p:txBody>
          <a:bodyPr/>
          <a:lstStyle/>
          <a:p>
            <a:pPr marL="0" indent="0">
              <a:buNone/>
            </a:pPr>
            <a:r>
              <a:rPr lang="en-US" b="1" dirty="0"/>
              <a:t>Question related to educational objective 3.</a:t>
            </a:r>
          </a:p>
          <a:p>
            <a:pPr marL="0" indent="0">
              <a:buNone/>
            </a:pPr>
            <a:endParaRPr lang="en-US" dirty="0"/>
          </a:p>
          <a:p>
            <a:pPr marL="457200" indent="-457200">
              <a:buClrTx/>
              <a:buAutoNum type="alphaUcPeriod"/>
            </a:pPr>
            <a:r>
              <a:rPr lang="en-US" dirty="0"/>
              <a:t>…</a:t>
            </a:r>
          </a:p>
          <a:p>
            <a:pPr marL="457200" indent="-457200">
              <a:buClrTx/>
              <a:buAutoNum type="alphaUcPeriod"/>
            </a:pPr>
            <a:r>
              <a:rPr lang="en-US" dirty="0"/>
              <a:t>…</a:t>
            </a:r>
          </a:p>
          <a:p>
            <a:pPr marL="457200" indent="-457200">
              <a:buClrTx/>
              <a:buAutoNum type="alphaUcPeriod"/>
            </a:pPr>
            <a:r>
              <a:rPr lang="en-US" dirty="0"/>
              <a:t>…</a:t>
            </a:r>
          </a:p>
          <a:p>
            <a:pPr marL="457200" indent="-457200">
              <a:buClrTx/>
              <a:buAutoNum type="alphaUcPeriod"/>
            </a:pPr>
            <a:r>
              <a:rPr lang="en-US" dirty="0"/>
              <a:t>…</a:t>
            </a:r>
          </a:p>
        </p:txBody>
      </p:sp>
      <p:sp>
        <p:nvSpPr>
          <p:cNvPr id="4" name="TextBox 3">
            <a:extLst>
              <a:ext uri="{FF2B5EF4-FFF2-40B4-BE49-F238E27FC236}">
                <a16:creationId xmlns:a16="http://schemas.microsoft.com/office/drawing/2014/main" id="{13487037-7A6D-4D41-A058-4AA8C8CCD6F1}"/>
              </a:ext>
            </a:extLst>
          </p:cNvPr>
          <p:cNvSpPr txBox="1"/>
          <p:nvPr/>
        </p:nvSpPr>
        <p:spPr>
          <a:xfrm>
            <a:off x="6511578" y="2815953"/>
            <a:ext cx="5225143" cy="1938992"/>
          </a:xfrm>
          <a:prstGeom prst="rect">
            <a:avLst/>
          </a:prstGeom>
          <a:solidFill>
            <a:srgbClr val="FF0000"/>
          </a:solidFill>
        </p:spPr>
        <p:txBody>
          <a:bodyPr wrap="square" rtlCol="0">
            <a:spAutoFit/>
          </a:bodyPr>
          <a:lstStyle/>
          <a:p>
            <a:r>
              <a:rPr lang="en-US" sz="2000" b="1" dirty="0">
                <a:solidFill>
                  <a:schemeClr val="bg1"/>
                </a:solidFill>
              </a:rPr>
              <a:t>Please draft assessment questions. Each one should relate to one or more of the learning objectives and the answer should be covered in the presentation. One of the questions should be a patient case. Please provide answer and rationale in comments below.</a:t>
            </a:r>
          </a:p>
        </p:txBody>
      </p:sp>
    </p:spTree>
    <p:extLst>
      <p:ext uri="{BB962C8B-B14F-4D97-AF65-F5344CB8AC3E}">
        <p14:creationId xmlns:p14="http://schemas.microsoft.com/office/powerpoint/2010/main" val="3621720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F1CB4-7692-431B-88E4-A9966CAD2360}"/>
              </a:ext>
            </a:extLst>
          </p:cNvPr>
          <p:cNvSpPr>
            <a:spLocks noGrp="1"/>
          </p:cNvSpPr>
          <p:nvPr>
            <p:ph type="title"/>
          </p:nvPr>
        </p:nvSpPr>
        <p:spPr/>
        <p:txBody>
          <a:bodyPr>
            <a:normAutofit/>
          </a:bodyPr>
          <a:lstStyle/>
          <a:p>
            <a:pPr algn="ctr"/>
            <a:r>
              <a:rPr lang="en-US" dirty="0"/>
              <a:t>Pretest Question 3</a:t>
            </a:r>
          </a:p>
        </p:txBody>
      </p:sp>
      <p:sp>
        <p:nvSpPr>
          <p:cNvPr id="3" name="Content Placeholder 2">
            <a:extLst>
              <a:ext uri="{FF2B5EF4-FFF2-40B4-BE49-F238E27FC236}">
                <a16:creationId xmlns:a16="http://schemas.microsoft.com/office/drawing/2014/main" id="{236A7541-4AD5-4428-8091-0566DA5BC2E6}"/>
              </a:ext>
            </a:extLst>
          </p:cNvPr>
          <p:cNvSpPr>
            <a:spLocks noGrp="1"/>
          </p:cNvSpPr>
          <p:nvPr>
            <p:ph idx="1"/>
          </p:nvPr>
        </p:nvSpPr>
        <p:spPr/>
        <p:txBody>
          <a:bodyPr/>
          <a:lstStyle/>
          <a:p>
            <a:pPr marL="0" indent="0">
              <a:buNone/>
            </a:pPr>
            <a:r>
              <a:rPr lang="en-US" b="1" dirty="0"/>
              <a:t>Question related to educational objective 3</a:t>
            </a:r>
          </a:p>
          <a:p>
            <a:pPr marL="0" indent="0">
              <a:buNone/>
            </a:pPr>
            <a:endParaRPr lang="en-US" dirty="0"/>
          </a:p>
          <a:p>
            <a:pPr marL="457200" indent="-457200">
              <a:buClrTx/>
              <a:buAutoNum type="alphaUcPeriod"/>
            </a:pPr>
            <a:r>
              <a:rPr lang="en-US" dirty="0"/>
              <a:t>…</a:t>
            </a:r>
          </a:p>
          <a:p>
            <a:pPr marL="457200" indent="-457200">
              <a:buClrTx/>
              <a:buAutoNum type="alphaUcPeriod"/>
            </a:pPr>
            <a:r>
              <a:rPr lang="en-US" dirty="0"/>
              <a:t>…</a:t>
            </a:r>
          </a:p>
          <a:p>
            <a:pPr marL="457200" indent="-457200">
              <a:buClrTx/>
              <a:buAutoNum type="alphaUcPeriod"/>
            </a:pPr>
            <a:r>
              <a:rPr lang="en-US" dirty="0"/>
              <a:t>…</a:t>
            </a:r>
          </a:p>
          <a:p>
            <a:pPr marL="457200" indent="-457200">
              <a:buClrTx/>
              <a:buAutoNum type="alphaUcPeriod"/>
            </a:pPr>
            <a:r>
              <a:rPr lang="en-US" dirty="0"/>
              <a:t>…</a:t>
            </a:r>
          </a:p>
        </p:txBody>
      </p:sp>
      <p:sp>
        <p:nvSpPr>
          <p:cNvPr id="4" name="TextBox 3">
            <a:extLst>
              <a:ext uri="{FF2B5EF4-FFF2-40B4-BE49-F238E27FC236}">
                <a16:creationId xmlns:a16="http://schemas.microsoft.com/office/drawing/2014/main" id="{13487037-7A6D-4D41-A058-4AA8C8CCD6F1}"/>
              </a:ext>
            </a:extLst>
          </p:cNvPr>
          <p:cNvSpPr txBox="1"/>
          <p:nvPr/>
        </p:nvSpPr>
        <p:spPr>
          <a:xfrm>
            <a:off x="6511578" y="2815953"/>
            <a:ext cx="5225143" cy="1938992"/>
          </a:xfrm>
          <a:prstGeom prst="rect">
            <a:avLst/>
          </a:prstGeom>
          <a:solidFill>
            <a:srgbClr val="FF0000"/>
          </a:solidFill>
        </p:spPr>
        <p:txBody>
          <a:bodyPr wrap="square" rtlCol="0">
            <a:spAutoFit/>
          </a:bodyPr>
          <a:lstStyle/>
          <a:p>
            <a:r>
              <a:rPr lang="en-US" sz="2000" b="1" dirty="0">
                <a:solidFill>
                  <a:schemeClr val="bg1"/>
                </a:solidFill>
              </a:rPr>
              <a:t>Please draft assessment questions. Each one should relate to one or more of the learning objectives and the answer should be covered in the presentation. One of the questions should be a patient case. Please provide answer and rationale in comments below.</a:t>
            </a:r>
          </a:p>
        </p:txBody>
      </p:sp>
    </p:spTree>
    <p:extLst>
      <p:ext uri="{BB962C8B-B14F-4D97-AF65-F5344CB8AC3E}">
        <p14:creationId xmlns:p14="http://schemas.microsoft.com/office/powerpoint/2010/main" val="1132858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F1CB4-7692-431B-88E4-A9966CAD2360}"/>
              </a:ext>
            </a:extLst>
          </p:cNvPr>
          <p:cNvSpPr>
            <a:spLocks noGrp="1"/>
          </p:cNvSpPr>
          <p:nvPr>
            <p:ph type="title"/>
          </p:nvPr>
        </p:nvSpPr>
        <p:spPr/>
        <p:txBody>
          <a:bodyPr>
            <a:normAutofit fontScale="90000"/>
          </a:bodyPr>
          <a:lstStyle/>
          <a:p>
            <a:pPr algn="ctr"/>
            <a:r>
              <a:rPr lang="en-US" dirty="0"/>
              <a:t>Pretest Question 4</a:t>
            </a:r>
          </a:p>
        </p:txBody>
      </p:sp>
      <p:sp>
        <p:nvSpPr>
          <p:cNvPr id="3" name="Content Placeholder 2">
            <a:extLst>
              <a:ext uri="{FF2B5EF4-FFF2-40B4-BE49-F238E27FC236}">
                <a16:creationId xmlns:a16="http://schemas.microsoft.com/office/drawing/2014/main" id="{236A7541-4AD5-4428-8091-0566DA5BC2E6}"/>
              </a:ext>
            </a:extLst>
          </p:cNvPr>
          <p:cNvSpPr>
            <a:spLocks noGrp="1"/>
          </p:cNvSpPr>
          <p:nvPr>
            <p:ph idx="1"/>
          </p:nvPr>
        </p:nvSpPr>
        <p:spPr/>
        <p:txBody>
          <a:bodyPr/>
          <a:lstStyle/>
          <a:p>
            <a:pPr marL="0" indent="0">
              <a:buNone/>
            </a:pPr>
            <a:r>
              <a:rPr lang="en-US" b="1" dirty="0"/>
              <a:t>Before participating in this activity, how confident are you in </a:t>
            </a:r>
            <a:r>
              <a:rPr lang="en-US" b="1" dirty="0">
                <a:highlight>
                  <a:srgbClr val="FFFF00"/>
                </a:highlight>
              </a:rPr>
              <a:t>enter text</a:t>
            </a:r>
            <a:r>
              <a:rPr lang="en-US" b="1" dirty="0"/>
              <a:t>?</a:t>
            </a:r>
          </a:p>
          <a:p>
            <a:pPr marL="0" indent="0">
              <a:buNone/>
            </a:pPr>
            <a:endParaRPr lang="en-US" dirty="0"/>
          </a:p>
          <a:p>
            <a:pPr marL="457200" indent="-457200">
              <a:buAutoNum type="alphaUcPeriod"/>
            </a:pPr>
            <a:r>
              <a:rPr lang="en-US" dirty="0"/>
              <a:t>Not at all</a:t>
            </a:r>
          </a:p>
          <a:p>
            <a:pPr marL="457200" indent="-457200">
              <a:buAutoNum type="alphaUcPeriod"/>
            </a:pPr>
            <a:r>
              <a:rPr lang="en-US" dirty="0"/>
              <a:t>Somewhat</a:t>
            </a:r>
          </a:p>
          <a:p>
            <a:pPr marL="457200" indent="-457200">
              <a:buAutoNum type="alphaUcPeriod"/>
            </a:pPr>
            <a:r>
              <a:rPr lang="en-US" dirty="0"/>
              <a:t>Moderately </a:t>
            </a:r>
          </a:p>
          <a:p>
            <a:pPr marL="457200" indent="-457200">
              <a:buAutoNum type="alphaUcPeriod"/>
            </a:pPr>
            <a:r>
              <a:rPr lang="en-US" dirty="0"/>
              <a:t>Very </a:t>
            </a:r>
          </a:p>
          <a:p>
            <a:pPr marL="457200" indent="-457200">
              <a:buAutoNum type="alphaUcPeriod"/>
            </a:pPr>
            <a:r>
              <a:rPr lang="en-US" dirty="0"/>
              <a:t>Extremely</a:t>
            </a:r>
          </a:p>
        </p:txBody>
      </p:sp>
      <p:sp>
        <p:nvSpPr>
          <p:cNvPr id="4" name="TextBox 3">
            <a:extLst>
              <a:ext uri="{FF2B5EF4-FFF2-40B4-BE49-F238E27FC236}">
                <a16:creationId xmlns:a16="http://schemas.microsoft.com/office/drawing/2014/main" id="{87652CB7-E320-4101-A338-75A51E34C796}"/>
              </a:ext>
            </a:extLst>
          </p:cNvPr>
          <p:cNvSpPr txBox="1"/>
          <p:nvPr/>
        </p:nvSpPr>
        <p:spPr>
          <a:xfrm>
            <a:off x="5939055" y="2767826"/>
            <a:ext cx="5225143" cy="954107"/>
          </a:xfrm>
          <a:prstGeom prst="rect">
            <a:avLst/>
          </a:prstGeom>
          <a:solidFill>
            <a:srgbClr val="FF0000"/>
          </a:solidFill>
        </p:spPr>
        <p:txBody>
          <a:bodyPr wrap="square" rtlCol="0">
            <a:spAutoFit/>
          </a:bodyPr>
          <a:lstStyle/>
          <a:p>
            <a:r>
              <a:rPr lang="en-US" sz="2800" b="1" dirty="0">
                <a:solidFill>
                  <a:schemeClr val="bg1"/>
                </a:solidFill>
              </a:rPr>
              <a:t>PTCE will develop this confidence question.</a:t>
            </a:r>
          </a:p>
        </p:txBody>
      </p:sp>
    </p:spTree>
    <p:extLst>
      <p:ext uri="{BB962C8B-B14F-4D97-AF65-F5344CB8AC3E}">
        <p14:creationId xmlns:p14="http://schemas.microsoft.com/office/powerpoint/2010/main" val="2478620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FBC09-CD49-4022-AA1D-7269EED2C5F1}"/>
              </a:ext>
            </a:extLst>
          </p:cNvPr>
          <p:cNvSpPr>
            <a:spLocks noGrp="1"/>
          </p:cNvSpPr>
          <p:nvPr>
            <p:ph type="title"/>
          </p:nvPr>
        </p:nvSpPr>
        <p:spPr/>
        <p:txBody>
          <a:bodyPr>
            <a:normAutofit fontScale="90000"/>
          </a:bodyPr>
          <a:lstStyle/>
          <a:p>
            <a:r>
              <a:rPr lang="en-US" dirty="0"/>
              <a:t>Minimum Acceptable Data for References, </a:t>
            </a:r>
            <a:br>
              <a:rPr lang="en-US" dirty="0"/>
            </a:br>
            <a:r>
              <a:rPr lang="en-US" dirty="0"/>
              <a:t>Updated to AMA 11</a:t>
            </a:r>
            <a:r>
              <a:rPr lang="en-US" baseline="30000" dirty="0"/>
              <a:t>th</a:t>
            </a:r>
            <a:r>
              <a:rPr lang="en-US" dirty="0"/>
              <a:t> Edition Style</a:t>
            </a:r>
          </a:p>
        </p:txBody>
      </p:sp>
      <p:graphicFrame>
        <p:nvGraphicFramePr>
          <p:cNvPr id="5" name="Table 5">
            <a:extLst>
              <a:ext uri="{FF2B5EF4-FFF2-40B4-BE49-F238E27FC236}">
                <a16:creationId xmlns:a16="http://schemas.microsoft.com/office/drawing/2014/main" id="{8179B2DA-8AF7-4077-9106-0326FDCEABEA}"/>
              </a:ext>
            </a:extLst>
          </p:cNvPr>
          <p:cNvGraphicFramePr>
            <a:graphicFrameLocks noGrp="1"/>
          </p:cNvGraphicFramePr>
          <p:nvPr>
            <p:ph idx="1"/>
            <p:extLst>
              <p:ext uri="{D42A27DB-BD31-4B8C-83A1-F6EECF244321}">
                <p14:modId xmlns:p14="http://schemas.microsoft.com/office/powerpoint/2010/main" val="351858194"/>
              </p:ext>
            </p:extLst>
          </p:nvPr>
        </p:nvGraphicFramePr>
        <p:xfrm>
          <a:off x="838200" y="1825625"/>
          <a:ext cx="10515599" cy="4084320"/>
        </p:xfrm>
        <a:graphic>
          <a:graphicData uri="http://schemas.openxmlformats.org/drawingml/2006/table">
            <a:tbl>
              <a:tblPr bandRow="1">
                <a:tableStyleId>{7DF18680-E054-41AD-8BC1-D1AEF772440D}</a:tableStyleId>
              </a:tblPr>
              <a:tblGrid>
                <a:gridCol w="1747806">
                  <a:extLst>
                    <a:ext uri="{9D8B030D-6E8A-4147-A177-3AD203B41FA5}">
                      <a16:colId xmlns:a16="http://schemas.microsoft.com/office/drawing/2014/main" val="2070452545"/>
                    </a:ext>
                  </a:extLst>
                </a:gridCol>
                <a:gridCol w="8767793">
                  <a:extLst>
                    <a:ext uri="{9D8B030D-6E8A-4147-A177-3AD203B41FA5}">
                      <a16:colId xmlns:a16="http://schemas.microsoft.com/office/drawing/2014/main" val="1822871525"/>
                    </a:ext>
                  </a:extLst>
                </a:gridCol>
              </a:tblGrid>
              <a:tr h="300193">
                <a:tc gridSpan="2">
                  <a:txBody>
                    <a:bodyPr/>
                    <a:lstStyle/>
                    <a:p>
                      <a:r>
                        <a:rPr lang="en-US" sz="1600" b="1" dirty="0"/>
                        <a:t>Journal articles</a:t>
                      </a:r>
                    </a:p>
                  </a:txBody>
                  <a:tcPr/>
                </a:tc>
                <a:tc hMerge="1">
                  <a:txBody>
                    <a:bodyPr/>
                    <a:lstStyle/>
                    <a:p>
                      <a:endParaRPr lang="en-US" dirty="0"/>
                    </a:p>
                  </a:txBody>
                  <a:tcPr/>
                </a:tc>
                <a:extLst>
                  <a:ext uri="{0D108BD9-81ED-4DB2-BD59-A6C34878D82A}">
                    <a16:rowId xmlns:a16="http://schemas.microsoft.com/office/drawing/2014/main" val="3782987903"/>
                  </a:ext>
                </a:extLst>
              </a:tr>
              <a:tr h="300193">
                <a:tc>
                  <a:txBody>
                    <a:bodyPr/>
                    <a:lstStyle/>
                    <a:p>
                      <a:r>
                        <a:rPr lang="en-US" sz="1600" dirty="0"/>
                        <a:t>Print</a:t>
                      </a:r>
                    </a:p>
                  </a:txBody>
                  <a:tcPr/>
                </a:tc>
                <a:tc>
                  <a:txBody>
                    <a:bodyPr/>
                    <a:lstStyle/>
                    <a:p>
                      <a:r>
                        <a:rPr lang="en-US" sz="1600" kern="1200" dirty="0">
                          <a:solidFill>
                            <a:schemeClr val="dk1"/>
                          </a:solidFill>
                          <a:effectLst/>
                          <a:latin typeface="+mn-lt"/>
                          <a:ea typeface="+mn-ea"/>
                          <a:cs typeface="+mn-cs"/>
                        </a:rPr>
                        <a:t>First author, et al. </a:t>
                      </a:r>
                      <a:r>
                        <a:rPr lang="en-US" sz="1600" i="1" kern="1200" dirty="0">
                          <a:solidFill>
                            <a:schemeClr val="dk1"/>
                          </a:solidFill>
                          <a:effectLst/>
                          <a:latin typeface="+mn-lt"/>
                          <a:ea typeface="+mn-ea"/>
                          <a:cs typeface="+mn-cs"/>
                        </a:rPr>
                        <a:t>Abbreviated Journal Name</a:t>
                      </a:r>
                      <a:r>
                        <a:rPr lang="en-US" sz="1600" kern="1200" dirty="0">
                          <a:solidFill>
                            <a:schemeClr val="dk1"/>
                          </a:solidFill>
                          <a:effectLst/>
                          <a:latin typeface="+mn-lt"/>
                          <a:ea typeface="+mn-ea"/>
                          <a:cs typeface="+mn-cs"/>
                        </a:rPr>
                        <a:t>. </a:t>
                      </a:r>
                      <a:r>
                        <a:rPr lang="en-US" sz="1600" kern="1200" dirty="0" err="1">
                          <a:solidFill>
                            <a:schemeClr val="dk1"/>
                          </a:solidFill>
                          <a:effectLst/>
                          <a:latin typeface="+mn-lt"/>
                          <a:ea typeface="+mn-ea"/>
                          <a:cs typeface="+mn-cs"/>
                        </a:rPr>
                        <a:t>Year;vol</a:t>
                      </a:r>
                      <a:r>
                        <a:rPr lang="en-US" sz="1600" kern="1200" dirty="0">
                          <a:solidFill>
                            <a:schemeClr val="dk1"/>
                          </a:solidFill>
                          <a:effectLst/>
                          <a:latin typeface="+mn-lt"/>
                          <a:ea typeface="+mn-ea"/>
                          <a:cs typeface="+mn-cs"/>
                        </a:rPr>
                        <a:t>(issue No.):inclusive pages. </a:t>
                      </a:r>
                      <a:endParaRPr lang="en-US" sz="1600" dirty="0"/>
                    </a:p>
                  </a:txBody>
                  <a:tcPr/>
                </a:tc>
                <a:extLst>
                  <a:ext uri="{0D108BD9-81ED-4DB2-BD59-A6C34878D82A}">
                    <a16:rowId xmlns:a16="http://schemas.microsoft.com/office/drawing/2014/main" val="1249239497"/>
                  </a:ext>
                </a:extLst>
              </a:tr>
              <a:tr h="300193">
                <a:tc>
                  <a:txBody>
                    <a:bodyPr/>
                    <a:lstStyle/>
                    <a:p>
                      <a:r>
                        <a:rPr lang="en-US" sz="1600" dirty="0"/>
                        <a:t>Online</a:t>
                      </a:r>
                    </a:p>
                  </a:txBody>
                  <a:tcPr/>
                </a:tc>
                <a:tc>
                  <a:txBody>
                    <a:bodyPr/>
                    <a:lstStyle/>
                    <a:p>
                      <a:r>
                        <a:rPr lang="en-US" sz="1600" kern="1200" dirty="0">
                          <a:solidFill>
                            <a:schemeClr val="dk1"/>
                          </a:solidFill>
                          <a:effectLst/>
                          <a:latin typeface="+mn-lt"/>
                          <a:ea typeface="+mn-ea"/>
                          <a:cs typeface="+mn-cs"/>
                        </a:rPr>
                        <a:t>First author, et al. </a:t>
                      </a:r>
                      <a:r>
                        <a:rPr lang="en-US" sz="1600" i="1" kern="1200" dirty="0">
                          <a:solidFill>
                            <a:schemeClr val="dk1"/>
                          </a:solidFill>
                          <a:effectLst/>
                          <a:latin typeface="+mn-lt"/>
                          <a:ea typeface="+mn-ea"/>
                          <a:cs typeface="+mn-cs"/>
                        </a:rPr>
                        <a:t>Abbreviated Journal Name</a:t>
                      </a:r>
                      <a:r>
                        <a:rPr lang="en-US" sz="1600" kern="1200" dirty="0">
                          <a:solidFill>
                            <a:schemeClr val="dk1"/>
                          </a:solidFill>
                          <a:effectLst/>
                          <a:latin typeface="+mn-lt"/>
                          <a:ea typeface="+mn-ea"/>
                          <a:cs typeface="+mn-cs"/>
                        </a:rPr>
                        <a:t>. Publication date. DOI or URL</a:t>
                      </a:r>
                      <a:endParaRPr lang="en-US" sz="1600" dirty="0"/>
                    </a:p>
                  </a:txBody>
                  <a:tcPr/>
                </a:tc>
                <a:extLst>
                  <a:ext uri="{0D108BD9-81ED-4DB2-BD59-A6C34878D82A}">
                    <a16:rowId xmlns:a16="http://schemas.microsoft.com/office/drawing/2014/main" val="2226806414"/>
                  </a:ext>
                </a:extLst>
              </a:tr>
              <a:tr h="300193">
                <a:tc gridSpan="2">
                  <a:txBody>
                    <a:bodyPr/>
                    <a:lstStyle/>
                    <a:p>
                      <a:r>
                        <a:rPr lang="en-US" sz="1600" b="1" dirty="0"/>
                        <a:t>Books</a:t>
                      </a:r>
                    </a:p>
                  </a:txBody>
                  <a:tcPr/>
                </a:tc>
                <a:tc hMerge="1">
                  <a:txBody>
                    <a:bodyPr/>
                    <a:lstStyle/>
                    <a:p>
                      <a:endParaRPr lang="en-US" sz="1600" dirty="0"/>
                    </a:p>
                  </a:txBody>
                  <a:tcPr/>
                </a:tc>
                <a:extLst>
                  <a:ext uri="{0D108BD9-81ED-4DB2-BD59-A6C34878D82A}">
                    <a16:rowId xmlns:a16="http://schemas.microsoft.com/office/drawing/2014/main" val="2439134560"/>
                  </a:ext>
                </a:extLst>
              </a:tr>
              <a:tr h="300193">
                <a:tc>
                  <a:txBody>
                    <a:bodyPr/>
                    <a:lstStyle/>
                    <a:p>
                      <a:r>
                        <a:rPr lang="en-US" sz="1600" dirty="0"/>
                        <a:t>Print</a:t>
                      </a:r>
                    </a:p>
                  </a:txBody>
                  <a:tcPr/>
                </a:tc>
                <a:tc>
                  <a:txBody>
                    <a:bodyPr/>
                    <a:lstStyle/>
                    <a:p>
                      <a:r>
                        <a:rPr lang="en-US" sz="1600" kern="1200" dirty="0">
                          <a:solidFill>
                            <a:schemeClr val="dk1"/>
                          </a:solidFill>
                          <a:effectLst/>
                          <a:latin typeface="+mn-lt"/>
                          <a:ea typeface="+mn-ea"/>
                          <a:cs typeface="+mn-cs"/>
                        </a:rPr>
                        <a:t>First author, et al. </a:t>
                      </a:r>
                      <a:r>
                        <a:rPr lang="en-US" sz="1600" i="1" kern="1200" dirty="0">
                          <a:solidFill>
                            <a:schemeClr val="dk1"/>
                          </a:solidFill>
                          <a:effectLst/>
                          <a:latin typeface="+mn-lt"/>
                          <a:ea typeface="+mn-ea"/>
                          <a:cs typeface="+mn-cs"/>
                        </a:rPr>
                        <a:t>Book Title. </a:t>
                      </a:r>
                      <a:r>
                        <a:rPr lang="en-US" sz="1600" kern="1200" dirty="0">
                          <a:solidFill>
                            <a:schemeClr val="dk1"/>
                          </a:solidFill>
                          <a:effectLst/>
                          <a:latin typeface="+mn-lt"/>
                          <a:ea typeface="+mn-ea"/>
                          <a:cs typeface="+mn-cs"/>
                        </a:rPr>
                        <a:t>Edition number (2nd ed or later), editors. Publisher’s name; copyright year. </a:t>
                      </a:r>
                      <a:endParaRPr lang="en-US" sz="1600" dirty="0"/>
                    </a:p>
                  </a:txBody>
                  <a:tcPr/>
                </a:tc>
                <a:extLst>
                  <a:ext uri="{0D108BD9-81ED-4DB2-BD59-A6C34878D82A}">
                    <a16:rowId xmlns:a16="http://schemas.microsoft.com/office/drawing/2014/main" val="845308071"/>
                  </a:ext>
                </a:extLst>
              </a:tr>
              <a:tr h="468795">
                <a:tc>
                  <a:txBody>
                    <a:bodyPr/>
                    <a:lstStyle/>
                    <a:p>
                      <a:r>
                        <a:rPr lang="en-US" sz="1600" dirty="0"/>
                        <a:t>Online</a:t>
                      </a:r>
                    </a:p>
                  </a:txBody>
                  <a:tcPr/>
                </a:tc>
                <a:tc>
                  <a:txBody>
                    <a:bodyPr/>
                    <a:lstStyle/>
                    <a:p>
                      <a:r>
                        <a:rPr lang="en-US" sz="1600" kern="1200" dirty="0">
                          <a:solidFill>
                            <a:schemeClr val="dk1"/>
                          </a:solidFill>
                          <a:effectLst/>
                          <a:latin typeface="+mn-lt"/>
                          <a:ea typeface="+mn-ea"/>
                          <a:cs typeface="+mn-cs"/>
                        </a:rPr>
                        <a:t>First author, et al. </a:t>
                      </a:r>
                      <a:r>
                        <a:rPr lang="en-US" sz="1600" i="1" kern="1200" dirty="0">
                          <a:solidFill>
                            <a:schemeClr val="dk1"/>
                          </a:solidFill>
                          <a:effectLst/>
                          <a:latin typeface="+mn-lt"/>
                          <a:ea typeface="+mn-ea"/>
                          <a:cs typeface="+mn-cs"/>
                        </a:rPr>
                        <a:t>Book Title. </a:t>
                      </a:r>
                      <a:r>
                        <a:rPr lang="en-US" sz="1600" kern="1200" dirty="0">
                          <a:solidFill>
                            <a:schemeClr val="dk1"/>
                          </a:solidFill>
                          <a:effectLst/>
                          <a:latin typeface="+mn-lt"/>
                          <a:ea typeface="+mn-ea"/>
                          <a:cs typeface="+mn-cs"/>
                        </a:rPr>
                        <a:t>Edition number (2nd ed or later), editors. Publisher’s name; copyright year. Accessed [date]. URL or DOI</a:t>
                      </a:r>
                      <a:endParaRPr lang="en-US" sz="1600" dirty="0"/>
                    </a:p>
                  </a:txBody>
                  <a:tcPr/>
                </a:tc>
                <a:extLst>
                  <a:ext uri="{0D108BD9-81ED-4DB2-BD59-A6C34878D82A}">
                    <a16:rowId xmlns:a16="http://schemas.microsoft.com/office/drawing/2014/main" val="314788673"/>
                  </a:ext>
                </a:extLst>
              </a:tr>
              <a:tr h="300193">
                <a:tc gridSpan="2">
                  <a:txBody>
                    <a:bodyPr/>
                    <a:lstStyle/>
                    <a:p>
                      <a:r>
                        <a:rPr lang="en-US" sz="1600" b="1" dirty="0"/>
                        <a:t>Websites</a:t>
                      </a:r>
                    </a:p>
                  </a:txBody>
                  <a:tcPr/>
                </a:tc>
                <a:tc hMerge="1">
                  <a:txBody>
                    <a:bodyPr/>
                    <a:lstStyle/>
                    <a:p>
                      <a:endParaRPr lang="en-US" dirty="0"/>
                    </a:p>
                  </a:txBody>
                  <a:tcPr/>
                </a:tc>
                <a:extLst>
                  <a:ext uri="{0D108BD9-81ED-4DB2-BD59-A6C34878D82A}">
                    <a16:rowId xmlns:a16="http://schemas.microsoft.com/office/drawing/2014/main" val="1707064767"/>
                  </a:ext>
                </a:extLst>
              </a:tr>
              <a:tr h="468795">
                <a:tc gridSpan="2">
                  <a:txBody>
                    <a:bodyPr/>
                    <a:lstStyle/>
                    <a:p>
                      <a:r>
                        <a:rPr lang="en-US" sz="1600" kern="1200" dirty="0">
                          <a:solidFill>
                            <a:schemeClr val="dk1"/>
                          </a:solidFill>
                          <a:effectLst/>
                          <a:latin typeface="+mn-lt"/>
                          <a:ea typeface="+mn-ea"/>
                          <a:cs typeface="+mn-cs"/>
                        </a:rPr>
                        <a:t>Author (or, if no author is available, the name of the organization responsible for the site). Title (or, if no title is available, the name of the organization responsible for the site). Name of the website. Published [date]. Updated [date]. Accessed [date]. URL </a:t>
                      </a:r>
                      <a:endParaRPr lang="en-US" sz="1600" dirty="0"/>
                    </a:p>
                  </a:txBody>
                  <a:tcPr/>
                </a:tc>
                <a:tc hMerge="1">
                  <a:txBody>
                    <a:bodyPr/>
                    <a:lstStyle/>
                    <a:p>
                      <a:endParaRPr lang="en-US" dirty="0"/>
                    </a:p>
                  </a:txBody>
                  <a:tcPr/>
                </a:tc>
                <a:extLst>
                  <a:ext uri="{0D108BD9-81ED-4DB2-BD59-A6C34878D82A}">
                    <a16:rowId xmlns:a16="http://schemas.microsoft.com/office/drawing/2014/main" val="1207403339"/>
                  </a:ext>
                </a:extLst>
              </a:tr>
              <a:tr h="300193">
                <a:tc gridSpan="2">
                  <a:txBody>
                    <a:bodyPr/>
                    <a:lstStyle/>
                    <a:p>
                      <a:r>
                        <a:rPr lang="en-US" sz="1600" b="1" dirty="0"/>
                        <a:t>Prescribing information</a:t>
                      </a:r>
                    </a:p>
                  </a:txBody>
                  <a:tcPr/>
                </a:tc>
                <a:tc hMerge="1">
                  <a:txBody>
                    <a:bodyPr/>
                    <a:lstStyle/>
                    <a:p>
                      <a:endParaRPr lang="en-US" dirty="0"/>
                    </a:p>
                  </a:txBody>
                  <a:tcPr/>
                </a:tc>
                <a:extLst>
                  <a:ext uri="{0D108BD9-81ED-4DB2-BD59-A6C34878D82A}">
                    <a16:rowId xmlns:a16="http://schemas.microsoft.com/office/drawing/2014/main" val="423151102"/>
                  </a:ext>
                </a:extLst>
              </a:tr>
              <a:tr h="300193">
                <a:tc gridSpan="2">
                  <a:txBody>
                    <a:bodyPr/>
                    <a:lstStyle/>
                    <a:p>
                      <a:r>
                        <a:rPr lang="en-US" sz="1600" kern="1200" dirty="0">
                          <a:solidFill>
                            <a:schemeClr val="dk1"/>
                          </a:solidFill>
                          <a:effectLst/>
                          <a:latin typeface="+mn-lt"/>
                          <a:ea typeface="+mn-ea"/>
                          <a:cs typeface="+mn-cs"/>
                        </a:rPr>
                        <a:t>Brand name. Prescribing information. Company manufacturer; </a:t>
                      </a:r>
                      <a:r>
                        <a:rPr lang="en-US" sz="1600" kern="1200" dirty="0">
                          <a:solidFill>
                            <a:schemeClr val="dk1"/>
                          </a:solidFill>
                          <a:effectLst/>
                          <a:highlight>
                            <a:srgbClr val="FFFF00"/>
                          </a:highlight>
                          <a:latin typeface="+mn-lt"/>
                          <a:ea typeface="+mn-ea"/>
                          <a:cs typeface="+mn-cs"/>
                        </a:rPr>
                        <a:t>Month Year</a:t>
                      </a:r>
                      <a:r>
                        <a:rPr lang="en-US" sz="1600" kern="1200" dirty="0">
                          <a:solidFill>
                            <a:schemeClr val="dk1"/>
                          </a:solidFill>
                          <a:effectLst/>
                          <a:latin typeface="+mn-lt"/>
                          <a:ea typeface="+mn-ea"/>
                          <a:cs typeface="+mn-cs"/>
                        </a:rPr>
                        <a:t>. </a:t>
                      </a:r>
                      <a:endParaRPr lang="en-US" sz="1600" dirty="0"/>
                    </a:p>
                  </a:txBody>
                  <a:tcPr/>
                </a:tc>
                <a:tc hMerge="1">
                  <a:txBody>
                    <a:bodyPr/>
                    <a:lstStyle/>
                    <a:p>
                      <a:endParaRPr lang="en-US" dirty="0"/>
                    </a:p>
                  </a:txBody>
                  <a:tcPr/>
                </a:tc>
                <a:extLst>
                  <a:ext uri="{0D108BD9-81ED-4DB2-BD59-A6C34878D82A}">
                    <a16:rowId xmlns:a16="http://schemas.microsoft.com/office/drawing/2014/main" val="806917319"/>
                  </a:ext>
                </a:extLst>
              </a:tr>
            </a:tbl>
          </a:graphicData>
        </a:graphic>
      </p:graphicFrame>
      <p:sp>
        <p:nvSpPr>
          <p:cNvPr id="7" name="TextBox 6">
            <a:extLst>
              <a:ext uri="{FF2B5EF4-FFF2-40B4-BE49-F238E27FC236}">
                <a16:creationId xmlns:a16="http://schemas.microsoft.com/office/drawing/2014/main" id="{B00D4B95-90E2-406E-A631-E1531A2EB90B}"/>
              </a:ext>
            </a:extLst>
          </p:cNvPr>
          <p:cNvSpPr txBox="1"/>
          <p:nvPr/>
        </p:nvSpPr>
        <p:spPr>
          <a:xfrm>
            <a:off x="1282805" y="6222647"/>
            <a:ext cx="9178154" cy="369332"/>
          </a:xfrm>
          <a:prstGeom prst="rect">
            <a:avLst/>
          </a:prstGeom>
          <a:noFill/>
        </p:spPr>
        <p:txBody>
          <a:bodyPr wrap="none" rtlCol="0">
            <a:spAutoFit/>
          </a:bodyPr>
          <a:lstStyle/>
          <a:p>
            <a:r>
              <a:rPr lang="en-US" b="1" i="1" dirty="0"/>
              <a:t>Please provide PDF copies of all references used; these will assist in our fact-checking process. </a:t>
            </a:r>
          </a:p>
        </p:txBody>
      </p:sp>
    </p:spTree>
    <p:extLst>
      <p:ext uri="{BB962C8B-B14F-4D97-AF65-F5344CB8AC3E}">
        <p14:creationId xmlns:p14="http://schemas.microsoft.com/office/powerpoint/2010/main" val="4163509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E2358-0DA2-4D0F-A3B6-0382712E6CBB}"/>
              </a:ext>
            </a:extLst>
          </p:cNvPr>
          <p:cNvSpPr>
            <a:spLocks noGrp="1"/>
          </p:cNvSpPr>
          <p:nvPr>
            <p:ph type="title"/>
          </p:nvPr>
        </p:nvSpPr>
        <p:spPr/>
        <p:txBody>
          <a:bodyPr/>
          <a:lstStyle/>
          <a:p>
            <a:pPr algn="ctr"/>
            <a:r>
              <a:rPr lang="en-US" dirty="0"/>
              <a:t>Content Slides</a:t>
            </a:r>
          </a:p>
        </p:txBody>
      </p:sp>
      <p:sp>
        <p:nvSpPr>
          <p:cNvPr id="6" name="Text Placeholder 5">
            <a:extLst>
              <a:ext uri="{FF2B5EF4-FFF2-40B4-BE49-F238E27FC236}">
                <a16:creationId xmlns:a16="http://schemas.microsoft.com/office/drawing/2014/main" id="{9E2289C4-2A7F-816D-4BA0-C6C4CBF6ACD9}"/>
              </a:ext>
            </a:extLst>
          </p:cNvPr>
          <p:cNvSpPr>
            <a:spLocks noGrp="1"/>
          </p:cNvSpPr>
          <p:nvPr>
            <p:ph type="body" idx="1"/>
          </p:nvPr>
        </p:nvSpPr>
        <p:spPr/>
        <p:txBody>
          <a:bodyPr/>
          <a:lstStyle/>
          <a:p>
            <a:pPr algn="ctr"/>
            <a:r>
              <a:rPr lang="en-US" dirty="0"/>
              <a:t>Faculty Name, Credentials</a:t>
            </a:r>
          </a:p>
        </p:txBody>
      </p:sp>
      <p:sp>
        <p:nvSpPr>
          <p:cNvPr id="5" name="TextBox 4">
            <a:extLst>
              <a:ext uri="{FF2B5EF4-FFF2-40B4-BE49-F238E27FC236}">
                <a16:creationId xmlns:a16="http://schemas.microsoft.com/office/drawing/2014/main" id="{03669771-3635-4C11-86B4-14A9CD6AFD03}"/>
              </a:ext>
            </a:extLst>
          </p:cNvPr>
          <p:cNvSpPr txBox="1"/>
          <p:nvPr/>
        </p:nvSpPr>
        <p:spPr>
          <a:xfrm>
            <a:off x="5312229" y="1596753"/>
            <a:ext cx="6585857" cy="523220"/>
          </a:xfrm>
          <a:prstGeom prst="rect">
            <a:avLst/>
          </a:prstGeom>
          <a:solidFill>
            <a:srgbClr val="FF0000"/>
          </a:solidFill>
        </p:spPr>
        <p:txBody>
          <a:bodyPr wrap="square" rtlCol="0">
            <a:spAutoFit/>
          </a:bodyPr>
          <a:lstStyle/>
          <a:p>
            <a:r>
              <a:rPr lang="en-US" sz="2800" b="1" dirty="0">
                <a:solidFill>
                  <a:schemeClr val="bg1"/>
                </a:solidFill>
              </a:rPr>
              <a:t>Please use this slide as a section header</a:t>
            </a:r>
          </a:p>
        </p:txBody>
      </p:sp>
    </p:spTree>
    <p:extLst>
      <p:ext uri="{BB962C8B-B14F-4D97-AF65-F5344CB8AC3E}">
        <p14:creationId xmlns:p14="http://schemas.microsoft.com/office/powerpoint/2010/main" val="3157119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3E642F-6059-AB75-BC09-2C09A8C9AACC}"/>
              </a:ext>
            </a:extLst>
          </p:cNvPr>
          <p:cNvSpPr>
            <a:spLocks noGrp="1"/>
          </p:cNvSpPr>
          <p:nvPr>
            <p:ph type="title"/>
          </p:nvPr>
        </p:nvSpPr>
        <p:spPr/>
        <p:txBody>
          <a:bodyPr>
            <a:normAutofit fontScale="90000"/>
          </a:bodyPr>
          <a:lstStyle/>
          <a:p>
            <a:pPr algn="ctr"/>
            <a:r>
              <a:rPr lang="en-US" dirty="0"/>
              <a:t>Content Slide</a:t>
            </a:r>
          </a:p>
        </p:txBody>
      </p:sp>
      <p:sp>
        <p:nvSpPr>
          <p:cNvPr id="6" name="Content Placeholder 5">
            <a:extLst>
              <a:ext uri="{FF2B5EF4-FFF2-40B4-BE49-F238E27FC236}">
                <a16:creationId xmlns:a16="http://schemas.microsoft.com/office/drawing/2014/main" id="{753B3C81-E6F6-34D6-BD16-86F5C5539CB3}"/>
              </a:ext>
            </a:extLst>
          </p:cNvPr>
          <p:cNvSpPr>
            <a:spLocks noGrp="1"/>
          </p:cNvSpPr>
          <p:nvPr>
            <p:ph idx="1"/>
          </p:nvPr>
        </p:nvSpPr>
        <p:spPr/>
        <p:txBody>
          <a:bodyPr/>
          <a:lstStyle/>
          <a:p>
            <a:endParaRPr lang="en-US"/>
          </a:p>
        </p:txBody>
      </p:sp>
      <p:sp>
        <p:nvSpPr>
          <p:cNvPr id="8" name="Text Placeholder 7">
            <a:extLst>
              <a:ext uri="{FF2B5EF4-FFF2-40B4-BE49-F238E27FC236}">
                <a16:creationId xmlns:a16="http://schemas.microsoft.com/office/drawing/2014/main" id="{CC3BF6F5-7285-E0EA-462B-2E497BD4F207}"/>
              </a:ext>
            </a:extLst>
          </p:cNvPr>
          <p:cNvSpPr>
            <a:spLocks noGrp="1"/>
          </p:cNvSpPr>
          <p:nvPr>
            <p:ph type="body" sz="quarter" idx="13"/>
          </p:nvPr>
        </p:nvSpPr>
        <p:spPr/>
        <p:txBody>
          <a:bodyPr/>
          <a:lstStyle/>
          <a:p>
            <a:endParaRPr lang="en-US"/>
          </a:p>
        </p:txBody>
      </p:sp>
      <p:sp>
        <p:nvSpPr>
          <p:cNvPr id="7" name="TextBox 6">
            <a:extLst>
              <a:ext uri="{FF2B5EF4-FFF2-40B4-BE49-F238E27FC236}">
                <a16:creationId xmlns:a16="http://schemas.microsoft.com/office/drawing/2014/main" id="{5855263B-EF74-4D2E-892A-5F72FE44DE5C}"/>
              </a:ext>
            </a:extLst>
          </p:cNvPr>
          <p:cNvSpPr txBox="1"/>
          <p:nvPr/>
        </p:nvSpPr>
        <p:spPr>
          <a:xfrm>
            <a:off x="6672943" y="1596753"/>
            <a:ext cx="5225143" cy="2246769"/>
          </a:xfrm>
          <a:prstGeom prst="rect">
            <a:avLst/>
          </a:prstGeom>
          <a:solidFill>
            <a:srgbClr val="FF0000"/>
          </a:solidFill>
        </p:spPr>
        <p:txBody>
          <a:bodyPr wrap="square" rtlCol="0">
            <a:spAutoFit/>
          </a:bodyPr>
          <a:lstStyle/>
          <a:p>
            <a:r>
              <a:rPr lang="en-US" sz="2800" b="1" dirty="0">
                <a:solidFill>
                  <a:schemeClr val="bg1"/>
                </a:solidFill>
              </a:rPr>
              <a:t>Please ensure each slide is referenced in shortened AMA style and that any references used are saved as a PDF and submitted with your first draft</a:t>
            </a:r>
          </a:p>
        </p:txBody>
      </p:sp>
    </p:spTree>
    <p:extLst>
      <p:ext uri="{BB962C8B-B14F-4D97-AF65-F5344CB8AC3E}">
        <p14:creationId xmlns:p14="http://schemas.microsoft.com/office/powerpoint/2010/main" val="3075461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3E642F-6059-AB75-BC09-2C09A8C9AACC}"/>
              </a:ext>
            </a:extLst>
          </p:cNvPr>
          <p:cNvSpPr>
            <a:spLocks noGrp="1"/>
          </p:cNvSpPr>
          <p:nvPr>
            <p:ph type="title"/>
          </p:nvPr>
        </p:nvSpPr>
        <p:spPr/>
        <p:txBody>
          <a:bodyPr>
            <a:normAutofit/>
          </a:bodyPr>
          <a:lstStyle/>
          <a:p>
            <a:pPr algn="ctr"/>
            <a:r>
              <a:rPr lang="en-US" dirty="0"/>
              <a:t>Content Slide</a:t>
            </a:r>
          </a:p>
        </p:txBody>
      </p:sp>
      <p:sp>
        <p:nvSpPr>
          <p:cNvPr id="4" name="Content Placeholder 3">
            <a:extLst>
              <a:ext uri="{FF2B5EF4-FFF2-40B4-BE49-F238E27FC236}">
                <a16:creationId xmlns:a16="http://schemas.microsoft.com/office/drawing/2014/main" id="{0B49E1DD-B413-4ABE-E194-630B8BDDB942}"/>
              </a:ext>
            </a:extLst>
          </p:cNvPr>
          <p:cNvSpPr>
            <a:spLocks noGrp="1"/>
          </p:cNvSpPr>
          <p:nvPr>
            <p:ph sz="half" idx="1"/>
          </p:nvPr>
        </p:nvSpPr>
        <p:spPr/>
        <p:txBody>
          <a:bodyPr/>
          <a:lstStyle/>
          <a:p>
            <a:endParaRPr lang="en-US"/>
          </a:p>
        </p:txBody>
      </p:sp>
      <p:sp>
        <p:nvSpPr>
          <p:cNvPr id="9" name="Content Placeholder 8">
            <a:extLst>
              <a:ext uri="{FF2B5EF4-FFF2-40B4-BE49-F238E27FC236}">
                <a16:creationId xmlns:a16="http://schemas.microsoft.com/office/drawing/2014/main" id="{9D2FC7A4-7780-04CE-F3D0-739DD448BDDD}"/>
              </a:ext>
            </a:extLst>
          </p:cNvPr>
          <p:cNvSpPr>
            <a:spLocks noGrp="1"/>
          </p:cNvSpPr>
          <p:nvPr>
            <p:ph sz="half" idx="2"/>
          </p:nvPr>
        </p:nvSpPr>
        <p:spPr/>
        <p:txBody>
          <a:bodyPr/>
          <a:lstStyle/>
          <a:p>
            <a:endParaRPr lang="en-US"/>
          </a:p>
        </p:txBody>
      </p:sp>
      <p:sp>
        <p:nvSpPr>
          <p:cNvPr id="10" name="Text Placeholder 9">
            <a:extLst>
              <a:ext uri="{FF2B5EF4-FFF2-40B4-BE49-F238E27FC236}">
                <a16:creationId xmlns:a16="http://schemas.microsoft.com/office/drawing/2014/main" id="{5369B092-D48C-D7B0-226A-59DBDF3B1427}"/>
              </a:ext>
            </a:extLst>
          </p:cNvPr>
          <p:cNvSpPr>
            <a:spLocks noGrp="1"/>
          </p:cNvSpPr>
          <p:nvPr>
            <p:ph type="body" sz="quarter" idx="13"/>
          </p:nvPr>
        </p:nvSpPr>
        <p:spPr/>
        <p:txBody>
          <a:bodyPr/>
          <a:lstStyle/>
          <a:p>
            <a:endParaRPr lang="en-US"/>
          </a:p>
        </p:txBody>
      </p:sp>
      <p:sp>
        <p:nvSpPr>
          <p:cNvPr id="7" name="TextBox 6">
            <a:extLst>
              <a:ext uri="{FF2B5EF4-FFF2-40B4-BE49-F238E27FC236}">
                <a16:creationId xmlns:a16="http://schemas.microsoft.com/office/drawing/2014/main" id="{5855263B-EF74-4D2E-892A-5F72FE44DE5C}"/>
              </a:ext>
            </a:extLst>
          </p:cNvPr>
          <p:cNvSpPr txBox="1"/>
          <p:nvPr/>
        </p:nvSpPr>
        <p:spPr>
          <a:xfrm>
            <a:off x="6529507" y="2860777"/>
            <a:ext cx="5225143" cy="2246769"/>
          </a:xfrm>
          <a:prstGeom prst="rect">
            <a:avLst/>
          </a:prstGeom>
          <a:solidFill>
            <a:srgbClr val="FF0000"/>
          </a:solidFill>
        </p:spPr>
        <p:txBody>
          <a:bodyPr wrap="square" rtlCol="0">
            <a:spAutoFit/>
          </a:bodyPr>
          <a:lstStyle/>
          <a:p>
            <a:r>
              <a:rPr lang="en-US" sz="2800" b="1" dirty="0">
                <a:solidFill>
                  <a:schemeClr val="bg1"/>
                </a:solidFill>
              </a:rPr>
              <a:t>Please ensure each slide is referenced in shortened AMA style and that any references used are saved as a PDF and submitted with your first draft</a:t>
            </a:r>
          </a:p>
        </p:txBody>
      </p:sp>
    </p:spTree>
    <p:extLst>
      <p:ext uri="{BB962C8B-B14F-4D97-AF65-F5344CB8AC3E}">
        <p14:creationId xmlns:p14="http://schemas.microsoft.com/office/powerpoint/2010/main" val="3419883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3E642F-6059-AB75-BC09-2C09A8C9AACC}"/>
              </a:ext>
            </a:extLst>
          </p:cNvPr>
          <p:cNvSpPr>
            <a:spLocks noGrp="1"/>
          </p:cNvSpPr>
          <p:nvPr>
            <p:ph type="title"/>
          </p:nvPr>
        </p:nvSpPr>
        <p:spPr/>
        <p:txBody>
          <a:bodyPr>
            <a:normAutofit fontScale="90000"/>
          </a:bodyPr>
          <a:lstStyle/>
          <a:p>
            <a:pPr algn="ctr"/>
            <a:r>
              <a:rPr lang="en-US" dirty="0"/>
              <a:t>Conclusion</a:t>
            </a:r>
          </a:p>
        </p:txBody>
      </p:sp>
      <p:sp>
        <p:nvSpPr>
          <p:cNvPr id="4" name="Content Placeholder 3">
            <a:extLst>
              <a:ext uri="{FF2B5EF4-FFF2-40B4-BE49-F238E27FC236}">
                <a16:creationId xmlns:a16="http://schemas.microsoft.com/office/drawing/2014/main" id="{6C98683C-1B56-C81D-D2B0-B418633EFF1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63446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3E642F-6059-AB75-BC09-2C09A8C9AACC}"/>
              </a:ext>
            </a:extLst>
          </p:cNvPr>
          <p:cNvSpPr>
            <a:spLocks noGrp="1"/>
          </p:cNvSpPr>
          <p:nvPr>
            <p:ph type="title"/>
          </p:nvPr>
        </p:nvSpPr>
        <p:spPr/>
        <p:txBody>
          <a:bodyPr>
            <a:normAutofit fontScale="90000"/>
          </a:bodyPr>
          <a:lstStyle/>
          <a:p>
            <a:pPr algn="ctr"/>
            <a:r>
              <a:rPr lang="en-US" dirty="0"/>
              <a:t>Additional Resources</a:t>
            </a:r>
          </a:p>
        </p:txBody>
      </p:sp>
      <p:graphicFrame>
        <p:nvGraphicFramePr>
          <p:cNvPr id="2" name="Content Placeholder 1">
            <a:extLst>
              <a:ext uri="{FF2B5EF4-FFF2-40B4-BE49-F238E27FC236}">
                <a16:creationId xmlns:a16="http://schemas.microsoft.com/office/drawing/2014/main" id="{BFB759E0-E3D8-FECB-0D8C-95D97D88C376}"/>
              </a:ext>
            </a:extLst>
          </p:cNvPr>
          <p:cNvGraphicFramePr>
            <a:graphicFrameLocks noGrp="1"/>
          </p:cNvGraphicFramePr>
          <p:nvPr>
            <p:ph idx="1"/>
            <p:extLst>
              <p:ext uri="{D42A27DB-BD31-4B8C-83A1-F6EECF244321}">
                <p14:modId xmlns:p14="http://schemas.microsoft.com/office/powerpoint/2010/main" val="1729388004"/>
              </p:ext>
            </p:extLst>
          </p:nvPr>
        </p:nvGraphicFramePr>
        <p:xfrm>
          <a:off x="639763" y="1765300"/>
          <a:ext cx="10983912" cy="1483360"/>
        </p:xfrm>
        <a:graphic>
          <a:graphicData uri="http://schemas.openxmlformats.org/drawingml/2006/table">
            <a:tbl>
              <a:tblPr firstRow="1" bandRow="1">
                <a:tableStyleId>{21E4AEA4-8DFA-4A89-87EB-49C32662AFE0}</a:tableStyleId>
              </a:tblPr>
              <a:tblGrid>
                <a:gridCol w="5491956">
                  <a:extLst>
                    <a:ext uri="{9D8B030D-6E8A-4147-A177-3AD203B41FA5}">
                      <a16:colId xmlns:a16="http://schemas.microsoft.com/office/drawing/2014/main" val="2412763866"/>
                    </a:ext>
                  </a:extLst>
                </a:gridCol>
                <a:gridCol w="5491956">
                  <a:extLst>
                    <a:ext uri="{9D8B030D-6E8A-4147-A177-3AD203B41FA5}">
                      <a16:colId xmlns:a16="http://schemas.microsoft.com/office/drawing/2014/main" val="3320046736"/>
                    </a:ext>
                  </a:extLst>
                </a:gridCol>
              </a:tblGrid>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3007626537"/>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528336366"/>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520012036"/>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897068965"/>
                  </a:ext>
                </a:extLst>
              </a:tr>
            </a:tbl>
          </a:graphicData>
        </a:graphic>
      </p:graphicFrame>
    </p:spTree>
    <p:extLst>
      <p:ext uri="{BB962C8B-B14F-4D97-AF65-F5344CB8AC3E}">
        <p14:creationId xmlns:p14="http://schemas.microsoft.com/office/powerpoint/2010/main" val="1697159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BAA67-1FF9-4CD1-BD18-6BA9E0BE38CD}"/>
              </a:ext>
            </a:extLst>
          </p:cNvPr>
          <p:cNvSpPr>
            <a:spLocks noGrp="1"/>
          </p:cNvSpPr>
          <p:nvPr>
            <p:ph type="title"/>
          </p:nvPr>
        </p:nvSpPr>
        <p:spPr/>
        <p:txBody>
          <a:bodyPr>
            <a:normAutofit fontScale="90000"/>
          </a:bodyPr>
          <a:lstStyle/>
          <a:p>
            <a:pPr algn="ctr"/>
            <a:r>
              <a:rPr lang="en-US" sz="5400" dirty="0"/>
              <a:t>Posttest Questions</a:t>
            </a:r>
          </a:p>
        </p:txBody>
      </p:sp>
    </p:spTree>
    <p:extLst>
      <p:ext uri="{BB962C8B-B14F-4D97-AF65-F5344CB8AC3E}">
        <p14:creationId xmlns:p14="http://schemas.microsoft.com/office/powerpoint/2010/main" val="3960540720"/>
      </p:ext>
    </p:extLst>
  </p:cSld>
  <p:clrMapOvr>
    <a:masterClrMapping/>
  </p:clrMapOvr>
  <p:extLst>
    <p:ext uri="{6950BFC3-D8DA-4A85-94F7-54DA5524770B}">
      <p188:commentRel xmlns:p188="http://schemas.microsoft.com/office/powerpoint/2018/8/main" r:id="rId2"/>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37D8A-4206-4663-8EB3-26B6A5A75F54}"/>
              </a:ext>
            </a:extLst>
          </p:cNvPr>
          <p:cNvSpPr>
            <a:spLocks noGrp="1"/>
          </p:cNvSpPr>
          <p:nvPr>
            <p:ph type="title" idx="4294967295"/>
          </p:nvPr>
        </p:nvSpPr>
        <p:spPr>
          <a:xfrm>
            <a:off x="0" y="2624138"/>
            <a:ext cx="12192000" cy="627062"/>
          </a:xfrm>
        </p:spPr>
        <p:txBody>
          <a:bodyPr>
            <a:noAutofit/>
          </a:bodyPr>
          <a:lstStyle/>
          <a:p>
            <a:r>
              <a:rPr lang="en-US" dirty="0"/>
              <a:t>Question and Answer Session</a:t>
            </a:r>
          </a:p>
        </p:txBody>
      </p:sp>
    </p:spTree>
    <p:extLst>
      <p:ext uri="{BB962C8B-B14F-4D97-AF65-F5344CB8AC3E}">
        <p14:creationId xmlns:p14="http://schemas.microsoft.com/office/powerpoint/2010/main" val="573485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37D8A-4206-4663-8EB3-26B6A5A75F54}"/>
              </a:ext>
            </a:extLst>
          </p:cNvPr>
          <p:cNvSpPr>
            <a:spLocks noGrp="1"/>
          </p:cNvSpPr>
          <p:nvPr>
            <p:ph type="title"/>
          </p:nvPr>
        </p:nvSpPr>
        <p:spPr>
          <a:xfrm>
            <a:off x="0" y="518571"/>
            <a:ext cx="12192000" cy="612775"/>
          </a:xfrm>
        </p:spPr>
        <p:txBody>
          <a:bodyPr>
            <a:normAutofit fontScale="90000"/>
          </a:bodyPr>
          <a:lstStyle/>
          <a:p>
            <a:r>
              <a:rPr lang="en-US" dirty="0"/>
              <a:t>How to Obtain Credit</a:t>
            </a:r>
          </a:p>
        </p:txBody>
      </p:sp>
      <p:sp>
        <p:nvSpPr>
          <p:cNvPr id="5" name="Content Placeholder 4">
            <a:extLst>
              <a:ext uri="{FF2B5EF4-FFF2-40B4-BE49-F238E27FC236}">
                <a16:creationId xmlns:a16="http://schemas.microsoft.com/office/drawing/2014/main" id="{95ABD1F3-764A-453F-A75C-BE87C2FB2F5A}"/>
              </a:ext>
            </a:extLst>
          </p:cNvPr>
          <p:cNvSpPr>
            <a:spLocks noGrp="1"/>
          </p:cNvSpPr>
          <p:nvPr>
            <p:ph idx="1"/>
          </p:nvPr>
        </p:nvSpPr>
        <p:spPr>
          <a:xfrm>
            <a:off x="944693" y="1359567"/>
            <a:ext cx="10302614" cy="5346028"/>
          </a:xfrm>
        </p:spPr>
        <p:txBody>
          <a:bodyPr>
            <a:normAutofit/>
          </a:bodyPr>
          <a:lstStyle/>
          <a:p>
            <a:pPr marL="0" indent="0">
              <a:buNone/>
            </a:pPr>
            <a:r>
              <a:rPr lang="en-US" sz="1800" dirty="0"/>
              <a:t>Please follow the instructions below to claim your credit:</a:t>
            </a:r>
          </a:p>
          <a:p>
            <a:r>
              <a:rPr lang="en-US" sz="1800" dirty="0"/>
              <a:t>Go to: </a:t>
            </a:r>
            <a:r>
              <a:rPr lang="en-US" sz="1800" dirty="0">
                <a:hlinkClick r:id="rId3"/>
              </a:rPr>
              <a:t>https://www.pharmacytimes.org/credit</a:t>
            </a:r>
            <a:endParaRPr lang="en-US" sz="1800" dirty="0"/>
          </a:p>
          <a:p>
            <a:r>
              <a:rPr lang="en-US" sz="1800" dirty="0"/>
              <a:t>Enter credit code: </a:t>
            </a:r>
            <a:r>
              <a:rPr lang="en-US" sz="1800" b="1" dirty="0">
                <a:highlight>
                  <a:srgbClr val="FFFF00"/>
                </a:highlight>
              </a:rPr>
              <a:t>XXXX</a:t>
            </a:r>
          </a:p>
          <a:p>
            <a:pPr lvl="1"/>
            <a:r>
              <a:rPr lang="en-US" sz="1600" dirty="0"/>
              <a:t>To continue, you will need to be logged into your </a:t>
            </a:r>
            <a:r>
              <a:rPr lang="en-US" sz="1600" i="1" dirty="0"/>
              <a:t>PT</a:t>
            </a:r>
            <a:r>
              <a:rPr lang="en-US" sz="1600" dirty="0"/>
              <a:t>CE account.</a:t>
            </a:r>
          </a:p>
          <a:p>
            <a:pPr lvl="1"/>
            <a:r>
              <a:rPr lang="en-US" sz="1600" dirty="0"/>
              <a:t>If you do not have a </a:t>
            </a:r>
            <a:r>
              <a:rPr lang="en-US" sz="1600" i="1" dirty="0"/>
              <a:t>PT</a:t>
            </a:r>
            <a:r>
              <a:rPr lang="en-US" sz="1600" dirty="0"/>
              <a:t>CE account, create one using the prompt on the page.</a:t>
            </a:r>
          </a:p>
          <a:p>
            <a:r>
              <a:rPr lang="en-US" sz="1800" dirty="0"/>
              <a:t>Once logged in, answer the activity evaluation, and click “Complete Survey.”</a:t>
            </a:r>
          </a:p>
          <a:p>
            <a:r>
              <a:rPr lang="en-US" sz="1800" dirty="0"/>
              <a:t>After completing the survey, click the blue arrow button to complete the activity and request credit.</a:t>
            </a:r>
          </a:p>
          <a:p>
            <a:r>
              <a:rPr lang="en-US" sz="1800" dirty="0"/>
              <a:t>Your credit will be uploaded to CPE Monitor. You may view your credit within 48 hours at www.mycpemonitor.net</a:t>
            </a:r>
          </a:p>
          <a:p>
            <a:pPr marL="0" indent="0" algn="ctr">
              <a:buNone/>
            </a:pPr>
            <a:endParaRPr lang="en-US" sz="1800" b="1" dirty="0"/>
          </a:p>
          <a:p>
            <a:pPr marL="0" indent="0" algn="ctr">
              <a:buNone/>
            </a:pPr>
            <a:r>
              <a:rPr lang="en-US" sz="1800" b="1" dirty="0"/>
              <a:t>NOTE: Participation data will not be uploaded into CPE monitor if you do not have your NABP (e-profile ID) number and date of birth entered in your profile.</a:t>
            </a:r>
          </a:p>
          <a:p>
            <a:pPr marL="0" indent="0" algn="ctr">
              <a:buNone/>
            </a:pPr>
            <a:r>
              <a:rPr lang="en-US" sz="1800" b="1" dirty="0"/>
              <a:t>All participants must request credit by </a:t>
            </a:r>
            <a:r>
              <a:rPr lang="en-US" sz="1800" b="1" dirty="0">
                <a:highlight>
                  <a:srgbClr val="FFFF00"/>
                </a:highlight>
              </a:rPr>
              <a:t>MONTH DATE, YEAR</a:t>
            </a:r>
            <a:r>
              <a:rPr lang="en-US" sz="1800" b="1" dirty="0"/>
              <a:t>.</a:t>
            </a:r>
          </a:p>
        </p:txBody>
      </p:sp>
      <p:pic>
        <p:nvPicPr>
          <p:cNvPr id="3" name="Picture 2">
            <a:extLst>
              <a:ext uri="{FF2B5EF4-FFF2-40B4-BE49-F238E27FC236}">
                <a16:creationId xmlns:a16="http://schemas.microsoft.com/office/drawing/2014/main" id="{CB081F0A-CEE3-736A-3871-CCA4B73F4C38}"/>
              </a:ext>
            </a:extLst>
          </p:cNvPr>
          <p:cNvPicPr>
            <a:picLocks noChangeAspect="1"/>
          </p:cNvPicPr>
          <p:nvPr/>
        </p:nvPicPr>
        <p:blipFill>
          <a:blip r:embed="rId4"/>
          <a:stretch>
            <a:fillRect/>
          </a:stretch>
        </p:blipFill>
        <p:spPr>
          <a:xfrm>
            <a:off x="8984296" y="689602"/>
            <a:ext cx="2567624" cy="2567624"/>
          </a:xfrm>
          <a:prstGeom prst="rect">
            <a:avLst/>
          </a:prstGeom>
        </p:spPr>
      </p:pic>
    </p:spTree>
    <p:extLst>
      <p:ext uri="{BB962C8B-B14F-4D97-AF65-F5344CB8AC3E}">
        <p14:creationId xmlns:p14="http://schemas.microsoft.com/office/powerpoint/2010/main" val="3411944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37D8A-4206-4663-8EB3-26B6A5A75F54}"/>
              </a:ext>
            </a:extLst>
          </p:cNvPr>
          <p:cNvSpPr>
            <a:spLocks noGrp="1"/>
          </p:cNvSpPr>
          <p:nvPr>
            <p:ph type="title" idx="4294967295"/>
          </p:nvPr>
        </p:nvSpPr>
        <p:spPr>
          <a:xfrm>
            <a:off x="0" y="2624138"/>
            <a:ext cx="12192000" cy="627062"/>
          </a:xfrm>
        </p:spPr>
        <p:txBody>
          <a:bodyPr>
            <a:noAutofit/>
          </a:bodyPr>
          <a:lstStyle/>
          <a:p>
            <a:r>
              <a:rPr lang="en-US" dirty="0"/>
              <a:t>Thank you!</a:t>
            </a:r>
          </a:p>
        </p:txBody>
      </p:sp>
    </p:spTree>
    <p:extLst>
      <p:ext uri="{BB962C8B-B14F-4D97-AF65-F5344CB8AC3E}">
        <p14:creationId xmlns:p14="http://schemas.microsoft.com/office/powerpoint/2010/main" val="1261270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F0C1A-1D65-430D-B904-F823C253DC16}"/>
              </a:ext>
            </a:extLst>
          </p:cNvPr>
          <p:cNvSpPr>
            <a:spLocks noGrp="1"/>
          </p:cNvSpPr>
          <p:nvPr>
            <p:ph type="title"/>
          </p:nvPr>
        </p:nvSpPr>
        <p:spPr/>
        <p:txBody>
          <a:bodyPr/>
          <a:lstStyle/>
          <a:p>
            <a:r>
              <a:rPr lang="en-US" dirty="0"/>
              <a:t>Figure Copyright and Permissions</a:t>
            </a:r>
          </a:p>
        </p:txBody>
      </p:sp>
      <p:sp>
        <p:nvSpPr>
          <p:cNvPr id="3" name="Content Placeholder 2">
            <a:extLst>
              <a:ext uri="{FF2B5EF4-FFF2-40B4-BE49-F238E27FC236}">
                <a16:creationId xmlns:a16="http://schemas.microsoft.com/office/drawing/2014/main" id="{3E45B80B-DB86-452C-B26F-F62B21B9811F}"/>
              </a:ext>
            </a:extLst>
          </p:cNvPr>
          <p:cNvSpPr>
            <a:spLocks noGrp="1"/>
          </p:cNvSpPr>
          <p:nvPr>
            <p:ph idx="1"/>
          </p:nvPr>
        </p:nvSpPr>
        <p:spPr/>
        <p:txBody>
          <a:bodyPr>
            <a:normAutofit fontScale="92500"/>
          </a:bodyPr>
          <a:lstStyle/>
          <a:p>
            <a:r>
              <a:rPr lang="en-US" dirty="0"/>
              <a:t>We appreciate use of figures, graphs, and tables within slide presentations to further learning concepts. However, it is preferable for faculty to self-create or adapt tables, charts, diagrams, or figures when possible</a:t>
            </a:r>
          </a:p>
          <a:p>
            <a:r>
              <a:rPr lang="en-US" dirty="0"/>
              <a:t>In an effort to avoid the long processing times associated with obtaining permissions for copyrighted figures or images, please provide the full citation or PDF and let us know as soon as possible so that our editors may initiate the process quickly</a:t>
            </a:r>
          </a:p>
          <a:p>
            <a:r>
              <a:rPr lang="en-US" dirty="0"/>
              <a:t>Please note that if the cost of obtaining permission for the content is not within the project budget, we may need to revise the content accordingly</a:t>
            </a:r>
          </a:p>
          <a:p>
            <a:endParaRPr lang="en-US" dirty="0"/>
          </a:p>
        </p:txBody>
      </p:sp>
    </p:spTree>
    <p:extLst>
      <p:ext uri="{BB962C8B-B14F-4D97-AF65-F5344CB8AC3E}">
        <p14:creationId xmlns:p14="http://schemas.microsoft.com/office/powerpoint/2010/main" val="3903664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EC75E-6398-4383-552E-1D24FFAF9A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025779-A285-04E0-65D7-E7B5685DB133}"/>
              </a:ext>
            </a:extLst>
          </p:cNvPr>
          <p:cNvSpPr>
            <a:spLocks noGrp="1"/>
          </p:cNvSpPr>
          <p:nvPr>
            <p:ph type="title"/>
          </p:nvPr>
        </p:nvSpPr>
        <p:spPr/>
        <p:txBody>
          <a:bodyPr>
            <a:normAutofit fontScale="90000"/>
          </a:bodyPr>
          <a:lstStyle/>
          <a:p>
            <a:r>
              <a:rPr lang="en-US"/>
              <a:t>AI Authorship &amp; Disclosure Guidelines</a:t>
            </a:r>
          </a:p>
        </p:txBody>
      </p:sp>
      <p:sp>
        <p:nvSpPr>
          <p:cNvPr id="3" name="Content Placeholder 2">
            <a:extLst>
              <a:ext uri="{FF2B5EF4-FFF2-40B4-BE49-F238E27FC236}">
                <a16:creationId xmlns:a16="http://schemas.microsoft.com/office/drawing/2014/main" id="{4FBCC6BD-7835-0C2E-959C-999A656F0435}"/>
              </a:ext>
            </a:extLst>
          </p:cNvPr>
          <p:cNvSpPr>
            <a:spLocks noGrp="1"/>
          </p:cNvSpPr>
          <p:nvPr>
            <p:ph idx="1"/>
          </p:nvPr>
        </p:nvSpPr>
        <p:spPr>
          <a:xfrm>
            <a:off x="640080" y="1765299"/>
            <a:ext cx="10982960" cy="3888249"/>
          </a:xfrm>
        </p:spPr>
        <p:txBody>
          <a:bodyPr/>
          <a:lstStyle/>
          <a:p>
            <a:r>
              <a:rPr lang="en-US" sz="2000" i="1" dirty="0"/>
              <a:t>PT</a:t>
            </a:r>
            <a:r>
              <a:rPr lang="en-US" sz="2000" dirty="0"/>
              <a:t>CE prefers that faculty develop original scientific content to ensure alignment with accreditation standards. However, in accordance with ACPE guidance on the use of artificial intelligence (AI), </a:t>
            </a:r>
            <a:r>
              <a:rPr lang="en-US" sz="2000" i="1" dirty="0"/>
              <a:t>PT</a:t>
            </a:r>
            <a:r>
              <a:rPr lang="en-US" sz="2000" dirty="0"/>
              <a:t>CE encourages the disclosure of AI use to support the development of fair and balanced material</a:t>
            </a:r>
          </a:p>
          <a:p>
            <a:r>
              <a:rPr lang="en-US" sz="2000" dirty="0"/>
              <a:t>In an effort to maintain transparency for learners, please disclose the following information if AI is used:</a:t>
            </a:r>
          </a:p>
          <a:p>
            <a:pPr lvl="1"/>
            <a:r>
              <a:rPr lang="en-US" sz="1800" dirty="0"/>
              <a:t>The </a:t>
            </a:r>
            <a:r>
              <a:rPr lang="en-US" sz="1800" b="1" dirty="0"/>
              <a:t>name</a:t>
            </a:r>
            <a:r>
              <a:rPr lang="en-US" sz="1800" dirty="0"/>
              <a:t> of the AI application</a:t>
            </a:r>
          </a:p>
          <a:p>
            <a:pPr lvl="1"/>
            <a:r>
              <a:rPr lang="en-US" sz="1800" dirty="0"/>
              <a:t>The </a:t>
            </a:r>
            <a:r>
              <a:rPr lang="en-US" sz="1800" b="1" dirty="0"/>
              <a:t>version</a:t>
            </a:r>
            <a:r>
              <a:rPr lang="en-US" sz="1800" dirty="0"/>
              <a:t> of the AI application</a:t>
            </a:r>
          </a:p>
          <a:p>
            <a:pPr lvl="1"/>
            <a:r>
              <a:rPr lang="en-US" sz="1800" dirty="0"/>
              <a:t>The </a:t>
            </a:r>
            <a:r>
              <a:rPr lang="en-US" sz="1800" b="1" dirty="0"/>
              <a:t>purpose</a:t>
            </a:r>
            <a:r>
              <a:rPr lang="en-US" sz="1800" dirty="0"/>
              <a:t> for which the AI application was used</a:t>
            </a:r>
          </a:p>
          <a:p>
            <a:pPr lvl="1"/>
            <a:r>
              <a:rPr lang="en-US" sz="1800" dirty="0"/>
              <a:t>The </a:t>
            </a:r>
            <a:r>
              <a:rPr lang="en-US" sz="1800" b="1" dirty="0"/>
              <a:t>date</a:t>
            </a:r>
            <a:r>
              <a:rPr lang="en-US" sz="1800" dirty="0"/>
              <a:t> the AI application was accessed</a:t>
            </a:r>
          </a:p>
          <a:p>
            <a:pPr marL="457200" lvl="1" indent="0" algn="ctr">
              <a:buNone/>
            </a:pPr>
            <a:r>
              <a:rPr lang="en-US" sz="1600" i="1" dirty="0"/>
              <a:t>Example: ChatGPT (GPT-5), assisted with rephrasing complex scientific concepts to enhance clarity, XX/XX/2025</a:t>
            </a:r>
          </a:p>
          <a:p>
            <a:r>
              <a:rPr lang="en-US" sz="2000" dirty="0"/>
              <a:t>Please note that AI-generated content should not be claimed as the faculty’s own work, as AI cannot be listed as an author</a:t>
            </a:r>
          </a:p>
        </p:txBody>
      </p:sp>
    </p:spTree>
    <p:extLst>
      <p:ext uri="{BB962C8B-B14F-4D97-AF65-F5344CB8AC3E}">
        <p14:creationId xmlns:p14="http://schemas.microsoft.com/office/powerpoint/2010/main" val="1179113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83BBE-4BB3-8095-4118-A075B7E996B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78E0428-D6E5-F93B-1ECB-24B0F561B03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36498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8A897-22BC-C04C-B5EB-7FEDE19C3832}"/>
              </a:ext>
            </a:extLst>
          </p:cNvPr>
          <p:cNvSpPr>
            <a:spLocks noGrp="1"/>
          </p:cNvSpPr>
          <p:nvPr>
            <p:ph type="title"/>
          </p:nvPr>
        </p:nvSpPr>
        <p:spPr>
          <a:xfrm>
            <a:off x="0" y="697865"/>
            <a:ext cx="12192000" cy="612775"/>
          </a:xfrm>
        </p:spPr>
        <p:txBody>
          <a:bodyPr>
            <a:normAutofit fontScale="90000"/>
          </a:bodyPr>
          <a:lstStyle/>
          <a:p>
            <a:pPr algn="ctr"/>
            <a:r>
              <a:rPr lang="en-US" dirty="0"/>
              <a:t>Faculty Information </a:t>
            </a:r>
            <a:endParaRPr lang="en-US" dirty="0">
              <a:cs typeface="Gotham Bold" pitchFamily="2" charset="0"/>
            </a:endParaRPr>
          </a:p>
        </p:txBody>
      </p:sp>
      <p:sp>
        <p:nvSpPr>
          <p:cNvPr id="11" name="Content Placeholder 10">
            <a:extLst>
              <a:ext uri="{FF2B5EF4-FFF2-40B4-BE49-F238E27FC236}">
                <a16:creationId xmlns:a16="http://schemas.microsoft.com/office/drawing/2014/main" id="{B2FA5034-43CE-2FBA-2B00-899D596E0A04}"/>
              </a:ext>
            </a:extLst>
          </p:cNvPr>
          <p:cNvSpPr>
            <a:spLocks noGrp="1"/>
          </p:cNvSpPr>
          <p:nvPr>
            <p:ph idx="4294967295"/>
          </p:nvPr>
        </p:nvSpPr>
        <p:spPr>
          <a:xfrm>
            <a:off x="1041998" y="1765300"/>
            <a:ext cx="10108005" cy="3690620"/>
          </a:xfrm>
        </p:spPr>
        <p:txBody>
          <a:bodyPr/>
          <a:lstStyle/>
          <a:p>
            <a:pPr marL="0" indent="0">
              <a:buNone/>
            </a:pPr>
            <a:r>
              <a:rPr lang="en-US" b="1" dirty="0"/>
              <a:t>Name, credentials</a:t>
            </a:r>
          </a:p>
          <a:p>
            <a:pPr marL="0" indent="0">
              <a:buNone/>
            </a:pPr>
            <a:r>
              <a:rPr lang="en-US" dirty="0"/>
              <a:t>Title</a:t>
            </a:r>
          </a:p>
          <a:p>
            <a:pPr marL="0" indent="0">
              <a:buNone/>
            </a:pPr>
            <a:r>
              <a:rPr lang="en-US" dirty="0"/>
              <a:t>Organization</a:t>
            </a:r>
          </a:p>
          <a:p>
            <a:pPr marL="0" indent="0">
              <a:buNone/>
            </a:pPr>
            <a:r>
              <a:rPr lang="en-US" dirty="0"/>
              <a:t>City, State</a:t>
            </a:r>
          </a:p>
          <a:p>
            <a:endParaRPr lang="en-US" dirty="0"/>
          </a:p>
        </p:txBody>
      </p:sp>
    </p:spTree>
    <p:extLst>
      <p:ext uri="{BB962C8B-B14F-4D97-AF65-F5344CB8AC3E}">
        <p14:creationId xmlns:p14="http://schemas.microsoft.com/office/powerpoint/2010/main" val="2913697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63FD4-B89A-387A-8633-802F373ECA18}"/>
              </a:ext>
            </a:extLst>
          </p:cNvPr>
          <p:cNvSpPr>
            <a:spLocks noGrp="1"/>
          </p:cNvSpPr>
          <p:nvPr>
            <p:ph type="title"/>
          </p:nvPr>
        </p:nvSpPr>
        <p:spPr>
          <a:xfrm>
            <a:off x="0" y="697865"/>
            <a:ext cx="12192000" cy="612775"/>
          </a:xfrm>
        </p:spPr>
        <p:txBody>
          <a:bodyPr>
            <a:normAutofit fontScale="90000"/>
          </a:bodyPr>
          <a:lstStyle/>
          <a:p>
            <a:pPr algn="ctr"/>
            <a:r>
              <a:rPr lang="en-US" dirty="0"/>
              <a:t>Faculty and Staff Disclosures </a:t>
            </a:r>
          </a:p>
        </p:txBody>
      </p:sp>
      <p:sp>
        <p:nvSpPr>
          <p:cNvPr id="3" name="Content Placeholder 2">
            <a:extLst>
              <a:ext uri="{FF2B5EF4-FFF2-40B4-BE49-F238E27FC236}">
                <a16:creationId xmlns:a16="http://schemas.microsoft.com/office/drawing/2014/main" id="{24E15BF7-2C6D-7EFA-8E33-094A00F998C8}"/>
              </a:ext>
            </a:extLst>
          </p:cNvPr>
          <p:cNvSpPr>
            <a:spLocks noGrp="1"/>
          </p:cNvSpPr>
          <p:nvPr>
            <p:ph idx="4294967295"/>
          </p:nvPr>
        </p:nvSpPr>
        <p:spPr>
          <a:xfrm>
            <a:off x="849085" y="1765300"/>
            <a:ext cx="10898155" cy="4084994"/>
          </a:xfrm>
        </p:spPr>
        <p:txBody>
          <a:bodyPr>
            <a:normAutofit lnSpcReduction="10000"/>
          </a:bodyPr>
          <a:lstStyle/>
          <a:p>
            <a:pPr marL="0" indent="0">
              <a:lnSpc>
                <a:spcPct val="100000"/>
              </a:lnSpc>
              <a:spcBef>
                <a:spcPts val="600"/>
              </a:spcBef>
              <a:spcAft>
                <a:spcPts val="600"/>
              </a:spcAft>
              <a:buNone/>
            </a:pPr>
            <a:r>
              <a:rPr lang="en-US" sz="1800" b="1" dirty="0"/>
              <a:t>[faculty name and credentials], </a:t>
            </a:r>
            <a:r>
              <a:rPr lang="en-US" sz="1800" dirty="0"/>
              <a:t>has</a:t>
            </a:r>
            <a:r>
              <a:rPr lang="en-US" sz="1800" b="1" dirty="0"/>
              <a:t> </a:t>
            </a:r>
            <a:r>
              <a:rPr lang="en-US" sz="1800" dirty="0"/>
              <a:t>no relevant financial relationships with ineligible companies to disclose.</a:t>
            </a:r>
          </a:p>
          <a:p>
            <a:pPr marL="0" indent="0">
              <a:lnSpc>
                <a:spcPct val="100000"/>
              </a:lnSpc>
              <a:spcBef>
                <a:spcPts val="600"/>
              </a:spcBef>
              <a:spcAft>
                <a:spcPts val="600"/>
              </a:spcAft>
              <a:buNone/>
            </a:pPr>
            <a:r>
              <a:rPr lang="en-US" sz="1800" b="1" dirty="0"/>
              <a:t>[faculty name and credentials], </a:t>
            </a:r>
            <a:r>
              <a:rPr lang="en-US" sz="1800" dirty="0"/>
              <a:t>has the following relevant financial relationships with ineligible companies to disclose.</a:t>
            </a:r>
          </a:p>
          <a:p>
            <a:pPr marL="0" indent="0">
              <a:lnSpc>
                <a:spcPct val="100000"/>
              </a:lnSpc>
              <a:spcBef>
                <a:spcPts val="600"/>
              </a:spcBef>
              <a:spcAft>
                <a:spcPts val="600"/>
              </a:spcAft>
              <a:buNone/>
            </a:pPr>
            <a:r>
              <a:rPr lang="en-US" sz="1800" b="1" i="1" dirty="0"/>
              <a:t>Pharmacy Times </a:t>
            </a:r>
            <a:r>
              <a:rPr lang="en-US" sz="1800" b="1" dirty="0"/>
              <a:t>Continuing Education™ Planning Staff:</a:t>
            </a:r>
            <a:r>
              <a:rPr lang="en-US" sz="1800" dirty="0"/>
              <a:t> Jim Palatine, RPh, MBA; Scientific Director; Project Manager; Susan Pordon; Brianna Winters; and Chloe Taccetta have no financial relationships with ineligible companies to disclose.</a:t>
            </a:r>
          </a:p>
          <a:p>
            <a:pPr marL="0" indent="0">
              <a:lnSpc>
                <a:spcPct val="100000"/>
              </a:lnSpc>
              <a:spcBef>
                <a:spcPts val="600"/>
              </a:spcBef>
              <a:spcAft>
                <a:spcPts val="600"/>
              </a:spcAft>
              <a:buNone/>
            </a:pPr>
            <a:r>
              <a:rPr lang="en-US" sz="1800" i="1" dirty="0"/>
              <a:t>Any relevant financial relationships listed for these individuals have been mitigated. </a:t>
            </a:r>
          </a:p>
          <a:p>
            <a:pPr marL="0" indent="0">
              <a:lnSpc>
                <a:spcPct val="100000"/>
              </a:lnSpc>
              <a:spcBef>
                <a:spcPts val="600"/>
              </a:spcBef>
              <a:spcAft>
                <a:spcPts val="600"/>
              </a:spcAft>
              <a:buNone/>
            </a:pPr>
            <a:r>
              <a:rPr lang="en-US" sz="1800" i="1" dirty="0"/>
              <a:t>At least one anonymous peer reviewer has been used as part of content validation and conflict resolution. The peer reviewer has no relevant financial relationships with ineligible companies to disclose. </a:t>
            </a:r>
          </a:p>
          <a:p>
            <a:pPr marL="0" indent="0">
              <a:lnSpc>
                <a:spcPct val="100000"/>
              </a:lnSpc>
              <a:spcBef>
                <a:spcPts val="600"/>
              </a:spcBef>
              <a:spcAft>
                <a:spcPts val="600"/>
              </a:spcAft>
              <a:buNone/>
            </a:pPr>
            <a:r>
              <a:rPr lang="en-US" sz="1800" i="1" dirty="0"/>
              <a:t>The content of this activity may include information regarding the use of products that may be inconsistent with, or outside the approved labeling for, these products in the United States. Pharmacists should note that the use of these products outside current approved labeling is considered experimental and are advised to consult the prescribing information for these products.</a:t>
            </a:r>
          </a:p>
        </p:txBody>
      </p:sp>
    </p:spTree>
    <p:extLst>
      <p:ext uri="{BB962C8B-B14F-4D97-AF65-F5344CB8AC3E}">
        <p14:creationId xmlns:p14="http://schemas.microsoft.com/office/powerpoint/2010/main" val="2262134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2AC9680-F9B4-78F7-9114-7B4ADB574D61}"/>
              </a:ext>
            </a:extLst>
          </p:cNvPr>
          <p:cNvSpPr txBox="1">
            <a:spLocks/>
          </p:cNvSpPr>
          <p:nvPr/>
        </p:nvSpPr>
        <p:spPr>
          <a:xfrm>
            <a:off x="6172203" y="1393825"/>
            <a:ext cx="5045765" cy="40371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dirty="0"/>
              <a:t>Click on the tabs to view the meeting materials including: </a:t>
            </a:r>
          </a:p>
          <a:p>
            <a:pPr marL="742950" lvl="1" indent="-285750">
              <a:buClr>
                <a:srgbClr val="FFB799"/>
              </a:buClr>
              <a:buFont typeface="Wingdings" panose="05000000000000000000" pitchFamily="2" charset="2"/>
              <a:buChar char="ü"/>
            </a:pPr>
            <a:r>
              <a:rPr lang="en-US" sz="3600" dirty="0"/>
              <a:t>Workbook</a:t>
            </a:r>
          </a:p>
          <a:p>
            <a:pPr marL="742950" lvl="1" indent="-285750">
              <a:buClr>
                <a:srgbClr val="FFB799"/>
              </a:buClr>
              <a:buFont typeface="Wingdings" panose="05000000000000000000" pitchFamily="2" charset="2"/>
              <a:buChar char="ü"/>
            </a:pPr>
            <a:r>
              <a:rPr lang="en-US" sz="3600" dirty="0"/>
              <a:t>Faculty biographies</a:t>
            </a:r>
          </a:p>
          <a:p>
            <a:pPr marL="742950" lvl="1" indent="-285750">
              <a:buClr>
                <a:srgbClr val="FFB799"/>
              </a:buClr>
              <a:buFont typeface="Wingdings" panose="05000000000000000000" pitchFamily="2" charset="2"/>
              <a:buChar char="ü"/>
            </a:pPr>
            <a:r>
              <a:rPr lang="en-US" sz="3600" dirty="0"/>
              <a:t>Download slides</a:t>
            </a:r>
          </a:p>
          <a:p>
            <a:endParaRPr lang="en-US" dirty="0"/>
          </a:p>
        </p:txBody>
      </p:sp>
      <p:sp>
        <p:nvSpPr>
          <p:cNvPr id="6" name="Title 5">
            <a:extLst>
              <a:ext uri="{FF2B5EF4-FFF2-40B4-BE49-F238E27FC236}">
                <a16:creationId xmlns:a16="http://schemas.microsoft.com/office/drawing/2014/main" id="{FAD6EF54-7A12-002C-7C2C-931F71FEFE9E}"/>
              </a:ext>
            </a:extLst>
          </p:cNvPr>
          <p:cNvSpPr txBox="1">
            <a:spLocks/>
          </p:cNvSpPr>
          <p:nvPr/>
        </p:nvSpPr>
        <p:spPr>
          <a:xfrm>
            <a:off x="0" y="606425"/>
            <a:ext cx="12192000" cy="612775"/>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gn="ctr"/>
            <a:r>
              <a:rPr lang="en-US"/>
              <a:t>Meeting Materials</a:t>
            </a:r>
            <a:endParaRPr lang="en-US" dirty="0"/>
          </a:p>
        </p:txBody>
      </p:sp>
      <p:grpSp>
        <p:nvGrpSpPr>
          <p:cNvPr id="22" name="Group 21">
            <a:extLst>
              <a:ext uri="{FF2B5EF4-FFF2-40B4-BE49-F238E27FC236}">
                <a16:creationId xmlns:a16="http://schemas.microsoft.com/office/drawing/2014/main" id="{5AEF1203-8F2E-827A-475B-2557A3C40310}"/>
              </a:ext>
            </a:extLst>
          </p:cNvPr>
          <p:cNvGrpSpPr/>
          <p:nvPr/>
        </p:nvGrpSpPr>
        <p:grpSpPr>
          <a:xfrm>
            <a:off x="667644" y="1518288"/>
            <a:ext cx="4754999" cy="3788229"/>
            <a:chOff x="667644" y="1518288"/>
            <a:chExt cx="4754999" cy="3788229"/>
          </a:xfrm>
        </p:grpSpPr>
        <p:pic>
          <p:nvPicPr>
            <p:cNvPr id="20" name="Picture 19" descr="A computer and computer on a tray&#10;&#10;AI-generated content may be incorrect.">
              <a:extLst>
                <a:ext uri="{FF2B5EF4-FFF2-40B4-BE49-F238E27FC236}">
                  <a16:creationId xmlns:a16="http://schemas.microsoft.com/office/drawing/2014/main" id="{92EB4D2B-56D8-084D-72D6-2A1114C844B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348" b="92383" l="684" r="99805">
                          <a14:foregroundMark x1="42383" y1="19238" x2="15820" y2="14551"/>
                          <a14:foregroundMark x1="35742" y1="12793" x2="25195" y2="6348"/>
                          <a14:foregroundMark x1="6152" y1="17676" x2="3223" y2="20703"/>
                          <a14:foregroundMark x1="13086" y1="16016" x2="4688" y2="22852"/>
                          <a14:foregroundMark x1="1758" y1="19922" x2="1758" y2="19922"/>
                          <a14:foregroundMark x1="1563" y1="21191" x2="1563" y2="21191"/>
                          <a14:foregroundMark x1="2734" y1="25391" x2="7715" y2="51953"/>
                          <a14:foregroundMark x1="1563" y1="57129" x2="3027" y2="44824"/>
                          <a14:foregroundMark x1="4492" y1="64258" x2="4004" y2="61328"/>
                          <a14:foregroundMark x1="3223" y1="60547" x2="2246" y2="59863"/>
                          <a14:foregroundMark x1="1074" y1="59863" x2="3223" y2="65039"/>
                          <a14:foregroundMark x1="2051" y1="59570" x2="17090" y2="67480"/>
                          <a14:foregroundMark x1="17090" y1="67480" x2="29883" y2="67676"/>
                          <a14:foregroundMark x1="30078" y1="66992" x2="5469" y2="66504"/>
                          <a14:foregroundMark x1="26367" y1="65723" x2="51758" y2="67676"/>
                          <a14:foregroundMark x1="49023" y1="71387" x2="13086" y2="73633"/>
                          <a14:foregroundMark x1="31055" y1="73633" x2="32324" y2="79590"/>
                          <a14:foregroundMark x1="41211" y1="81055" x2="38477" y2="79004"/>
                          <a14:foregroundMark x1="47852" y1="73828" x2="71973" y2="88086"/>
                          <a14:foregroundMark x1="71973" y1="88086" x2="74902" y2="88184"/>
                          <a14:foregroundMark x1="82520" y1="85254" x2="86719" y2="59668"/>
                          <a14:foregroundMark x1="86719" y1="59668" x2="86035" y2="58105"/>
                          <a14:foregroundMark x1="90918" y1="76367" x2="80176" y2="85938"/>
                          <a14:foregroundMark x1="80176" y1="85938" x2="76660" y2="86426"/>
                          <a14:foregroundMark x1="83008" y1="83496" x2="94434" y2="70313"/>
                          <a14:foregroundMark x1="94434" y1="70313" x2="97363" y2="54395"/>
                          <a14:foregroundMark x1="95117" y1="44531" x2="98047" y2="71387"/>
                          <a14:foregroundMark x1="97070" y1="58105" x2="94629" y2="31543"/>
                          <a14:foregroundMark x1="94824" y1="28516" x2="78613" y2="24121"/>
                          <a14:foregroundMark x1="74707" y1="24609" x2="74707" y2="24609"/>
                          <a14:foregroundMark x1="68750" y1="10840" x2="72949" y2="11328"/>
                          <a14:foregroundMark x1="26660" y1="23340" x2="43652" y2="22168"/>
                          <a14:foregroundMark x1="43652" y1="22168" x2="44336" y2="22168"/>
                          <a14:foregroundMark x1="62598" y1="22168" x2="70703" y2="23145"/>
                          <a14:foregroundMark x1="70996" y1="23633" x2="65039" y2="21680"/>
                          <a14:foregroundMark x1="64844" y1="21680" x2="74219" y2="22168"/>
                          <a14:foregroundMark x1="79590" y1="45801" x2="86719" y2="64063"/>
                          <a14:foregroundMark x1="86719" y1="64063" x2="86719" y2="64063"/>
                          <a14:foregroundMark x1="90234" y1="50000" x2="58203" y2="52051"/>
                          <a14:foregroundMark x1="58203" y1="52051" x2="56934" y2="52930"/>
                          <a14:foregroundMark x1="61816" y1="50000" x2="57520" y2="72168"/>
                          <a14:foregroundMark x1="57520" y1="72168" x2="56152" y2="74414"/>
                          <a14:foregroundMark x1="40723" y1="75586" x2="57910" y2="75879"/>
                          <a14:foregroundMark x1="35742" y1="75098" x2="46582" y2="75879"/>
                          <a14:foregroundMark x1="27832" y1="71875" x2="39160" y2="71191"/>
                          <a14:foregroundMark x1="33008" y1="71191" x2="24219" y2="69434"/>
                          <a14:foregroundMark x1="29590" y1="71875" x2="20703" y2="69238"/>
                          <a14:foregroundMark x1="27344" y1="72363" x2="8203" y2="67969"/>
                          <a14:foregroundMark x1="23242" y1="71191" x2="5469" y2="66602"/>
                          <a14:foregroundMark x1="5469" y1="66602" x2="2051" y2="63574"/>
                          <a14:foregroundMark x1="4688" y1="92578" x2="4004" y2="77539"/>
                          <a14:foregroundMark x1="781" y1="48047" x2="2051" y2="26855"/>
                          <a14:foregroundMark x1="2051" y1="26855" x2="2051" y2="26855"/>
                          <a14:foregroundMark x1="54199" y1="74902" x2="84766" y2="75391"/>
                          <a14:foregroundMark x1="96875" y1="79004" x2="97559" y2="78516"/>
                          <a14:foregroundMark x1="97559" y1="78516" x2="75000" y2="90137"/>
                          <a14:foregroundMark x1="75000" y1="90137" x2="70508" y2="90332"/>
                          <a14:foregroundMark x1="82813" y1="88184" x2="98828" y2="79004"/>
                          <a14:foregroundMark x1="98828" y1="79004" x2="99805" y2="78809"/>
                          <a14:foregroundMark x1="81543" y1="80762" x2="50488" y2="77539"/>
                          <a14:foregroundMark x1="52539" y1="79297" x2="58203" y2="79590"/>
                          <a14:foregroundMark x1="50000" y1="79297" x2="46387" y2="77344"/>
                          <a14:foregroundMark x1="48828" y1="78320" x2="46875" y2="78320"/>
                          <a14:foregroundMark x1="46875" y1="78027" x2="55664" y2="83008"/>
                          <a14:foregroundMark x1="88965" y1="81543" x2="95313" y2="73340"/>
                          <a14:foregroundMark x1="95605" y1="76855" x2="64844" y2="79004"/>
                          <a14:foregroundMark x1="1758" y1="22363" x2="1758" y2="22363"/>
                          <a14:foregroundMark x1="1270" y1="21191" x2="1270" y2="21191"/>
                          <a14:foregroundMark x1="71191" y1="23340" x2="87012" y2="20898"/>
                          <a14:foregroundMark x1="60352" y1="86914" x2="73242" y2="89355"/>
                          <a14:foregroundMark x1="73242" y1="89355" x2="79395" y2="87402"/>
                          <a14:foregroundMark x1="83984" y1="87695" x2="66113" y2="88770"/>
                          <a14:foregroundMark x1="66113" y1="88770" x2="60156" y2="86230"/>
                          <a14:foregroundMark x1="52051" y1="49023" x2="63379" y2="43359"/>
                          <a14:foregroundMark x1="57227" y1="21680" x2="43652" y2="10352"/>
                          <a14:foregroundMark x1="55176" y1="20410" x2="76172" y2="23340"/>
                          <a14:foregroundMark x1="76172" y1="23340" x2="78613" y2="23145"/>
                          <a14:foregroundMark x1="14551" y1="72656" x2="7910" y2="73633"/>
                          <a14:foregroundMark x1="11328" y1="74414" x2="26465" y2="74414"/>
                          <a14:foregroundMark x1="26465" y1="74414" x2="30859" y2="74414"/>
                          <a14:foregroundMark x1="30078" y1="73340" x2="7715" y2="73340"/>
                        </a14:backgroundRemoval>
                      </a14:imgEffect>
                    </a14:imgLayer>
                  </a14:imgProps>
                </a:ext>
              </a:extLst>
            </a:blip>
            <a:srcRect r="44130" b="83824"/>
            <a:stretch>
              <a:fillRect/>
            </a:stretch>
          </p:blipFill>
          <p:spPr>
            <a:xfrm rot="16200000">
              <a:off x="141157" y="2770264"/>
              <a:ext cx="1665749" cy="612776"/>
            </a:xfrm>
            <a:prstGeom prst="rect">
              <a:avLst/>
            </a:prstGeom>
          </p:spPr>
        </p:pic>
        <p:pic>
          <p:nvPicPr>
            <p:cNvPr id="19" name="Picture 18" descr="A computer and computer on a tray&#10;&#10;AI-generated content may be incorrect.">
              <a:extLst>
                <a:ext uri="{FF2B5EF4-FFF2-40B4-BE49-F238E27FC236}">
                  <a16:creationId xmlns:a16="http://schemas.microsoft.com/office/drawing/2014/main" id="{B92DA6A6-BAC3-8522-BCE6-381CA959ADA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348" b="92383" l="684" r="99805">
                          <a14:foregroundMark x1="42383" y1="19238" x2="15820" y2="14551"/>
                          <a14:foregroundMark x1="35742" y1="12793" x2="25195" y2="6348"/>
                          <a14:foregroundMark x1="6152" y1="17676" x2="3223" y2="20703"/>
                          <a14:foregroundMark x1="13086" y1="16016" x2="4688" y2="22852"/>
                          <a14:foregroundMark x1="1758" y1="19922" x2="1758" y2="19922"/>
                          <a14:foregroundMark x1="1563" y1="21191" x2="1563" y2="21191"/>
                          <a14:foregroundMark x1="2734" y1="25391" x2="7715" y2="51953"/>
                          <a14:foregroundMark x1="1563" y1="57129" x2="3027" y2="44824"/>
                          <a14:foregroundMark x1="4492" y1="64258" x2="4004" y2="61328"/>
                          <a14:foregroundMark x1="3223" y1="60547" x2="2246" y2="59863"/>
                          <a14:foregroundMark x1="1074" y1="59863" x2="3223" y2="65039"/>
                          <a14:foregroundMark x1="2051" y1="59570" x2="17090" y2="67480"/>
                          <a14:foregroundMark x1="17090" y1="67480" x2="29883" y2="67676"/>
                          <a14:foregroundMark x1="30078" y1="66992" x2="5469" y2="66504"/>
                          <a14:foregroundMark x1="26367" y1="65723" x2="51758" y2="67676"/>
                          <a14:foregroundMark x1="49023" y1="71387" x2="13086" y2="73633"/>
                          <a14:foregroundMark x1="31055" y1="73633" x2="32324" y2="79590"/>
                          <a14:foregroundMark x1="41211" y1="81055" x2="38477" y2="79004"/>
                          <a14:foregroundMark x1="47852" y1="73828" x2="71973" y2="88086"/>
                          <a14:foregroundMark x1="71973" y1="88086" x2="74902" y2="88184"/>
                          <a14:foregroundMark x1="82520" y1="85254" x2="86719" y2="59668"/>
                          <a14:foregroundMark x1="86719" y1="59668" x2="86035" y2="58105"/>
                          <a14:foregroundMark x1="90918" y1="76367" x2="80176" y2="85938"/>
                          <a14:foregroundMark x1="80176" y1="85938" x2="76660" y2="86426"/>
                          <a14:foregroundMark x1="83008" y1="83496" x2="94434" y2="70313"/>
                          <a14:foregroundMark x1="94434" y1="70313" x2="97363" y2="54395"/>
                          <a14:foregroundMark x1="95117" y1="44531" x2="98047" y2="71387"/>
                          <a14:foregroundMark x1="97070" y1="58105" x2="94629" y2="31543"/>
                          <a14:foregroundMark x1="94824" y1="28516" x2="78613" y2="24121"/>
                          <a14:foregroundMark x1="74707" y1="24609" x2="74707" y2="24609"/>
                          <a14:foregroundMark x1="68750" y1="10840" x2="72949" y2="11328"/>
                          <a14:foregroundMark x1="26660" y1="23340" x2="43652" y2="22168"/>
                          <a14:foregroundMark x1="43652" y1="22168" x2="44336" y2="22168"/>
                          <a14:foregroundMark x1="62598" y1="22168" x2="70703" y2="23145"/>
                          <a14:foregroundMark x1="70996" y1="23633" x2="65039" y2="21680"/>
                          <a14:foregroundMark x1="64844" y1="21680" x2="74219" y2="22168"/>
                          <a14:foregroundMark x1="79590" y1="45801" x2="86719" y2="64063"/>
                          <a14:foregroundMark x1="86719" y1="64063" x2="86719" y2="64063"/>
                          <a14:foregroundMark x1="90234" y1="50000" x2="58203" y2="52051"/>
                          <a14:foregroundMark x1="58203" y1="52051" x2="56934" y2="52930"/>
                          <a14:foregroundMark x1="61816" y1="50000" x2="57520" y2="72168"/>
                          <a14:foregroundMark x1="57520" y1="72168" x2="56152" y2="74414"/>
                          <a14:foregroundMark x1="40723" y1="75586" x2="57910" y2="75879"/>
                          <a14:foregroundMark x1="35742" y1="75098" x2="46582" y2="75879"/>
                          <a14:foregroundMark x1="27832" y1="71875" x2="39160" y2="71191"/>
                          <a14:foregroundMark x1="33008" y1="71191" x2="24219" y2="69434"/>
                          <a14:foregroundMark x1="29590" y1="71875" x2="20703" y2="69238"/>
                          <a14:foregroundMark x1="27344" y1="72363" x2="8203" y2="67969"/>
                          <a14:foregroundMark x1="23242" y1="71191" x2="5469" y2="66602"/>
                          <a14:foregroundMark x1="5469" y1="66602" x2="2051" y2="63574"/>
                          <a14:foregroundMark x1="4688" y1="92578" x2="4004" y2="77539"/>
                          <a14:foregroundMark x1="781" y1="48047" x2="2051" y2="26855"/>
                          <a14:foregroundMark x1="2051" y1="26855" x2="2051" y2="26855"/>
                          <a14:foregroundMark x1="54199" y1="74902" x2="84766" y2="75391"/>
                          <a14:foregroundMark x1="96875" y1="79004" x2="97559" y2="78516"/>
                          <a14:foregroundMark x1="97559" y1="78516" x2="75000" y2="90137"/>
                          <a14:foregroundMark x1="75000" y1="90137" x2="70508" y2="90332"/>
                          <a14:foregroundMark x1="82813" y1="88184" x2="98828" y2="79004"/>
                          <a14:foregroundMark x1="98828" y1="79004" x2="99805" y2="78809"/>
                          <a14:foregroundMark x1="81543" y1="80762" x2="50488" y2="77539"/>
                          <a14:foregroundMark x1="52539" y1="79297" x2="58203" y2="79590"/>
                          <a14:foregroundMark x1="50000" y1="79297" x2="46387" y2="77344"/>
                          <a14:foregroundMark x1="48828" y1="78320" x2="46875" y2="78320"/>
                          <a14:foregroundMark x1="46875" y1="78027" x2="55664" y2="83008"/>
                          <a14:foregroundMark x1="88965" y1="81543" x2="95313" y2="73340"/>
                          <a14:foregroundMark x1="95605" y1="76855" x2="64844" y2="79004"/>
                          <a14:foregroundMark x1="1758" y1="22363" x2="1758" y2="22363"/>
                          <a14:foregroundMark x1="1270" y1="21191" x2="1270" y2="21191"/>
                          <a14:foregroundMark x1="71191" y1="23340" x2="87012" y2="20898"/>
                          <a14:foregroundMark x1="60352" y1="86914" x2="73242" y2="89355"/>
                          <a14:foregroundMark x1="73242" y1="89355" x2="79395" y2="87402"/>
                          <a14:foregroundMark x1="83984" y1="87695" x2="66113" y2="88770"/>
                          <a14:foregroundMark x1="66113" y1="88770" x2="60156" y2="86230"/>
                          <a14:foregroundMark x1="52051" y1="49023" x2="63379" y2="43359"/>
                          <a14:foregroundMark x1="57227" y1="21680" x2="43652" y2="10352"/>
                          <a14:foregroundMark x1="55176" y1="20410" x2="76172" y2="23340"/>
                          <a14:foregroundMark x1="76172" y1="23340" x2="78613" y2="23145"/>
                          <a14:foregroundMark x1="14551" y1="72656" x2="7910" y2="73633"/>
                          <a14:foregroundMark x1="11328" y1="74414" x2="26465" y2="74414"/>
                          <a14:foregroundMark x1="26465" y1="74414" x2="30859" y2="74414"/>
                          <a14:foregroundMark x1="30078" y1="73340" x2="7715" y2="73340"/>
                        </a14:backgroundRemoval>
                      </a14:imgEffect>
                    </a14:imgLayer>
                  </a14:imgProps>
                </a:ext>
              </a:extLst>
            </a:blip>
            <a:stretch>
              <a:fillRect/>
            </a:stretch>
          </p:blipFill>
          <p:spPr>
            <a:xfrm>
              <a:off x="1267409" y="1518288"/>
              <a:ext cx="3788229" cy="3788229"/>
            </a:xfrm>
            <a:prstGeom prst="rect">
              <a:avLst/>
            </a:prstGeom>
          </p:spPr>
        </p:pic>
        <p:pic>
          <p:nvPicPr>
            <p:cNvPr id="21" name="Picture 20" descr="A computer and computer on a tray&#10;&#10;AI-generated content may be incorrect.">
              <a:extLst>
                <a:ext uri="{FF2B5EF4-FFF2-40B4-BE49-F238E27FC236}">
                  <a16:creationId xmlns:a16="http://schemas.microsoft.com/office/drawing/2014/main" id="{C8B29B7D-FFBA-9FDF-0BDE-F13A4E6FE12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348" b="92383" l="684" r="99805">
                          <a14:foregroundMark x1="42383" y1="19238" x2="15820" y2="14551"/>
                          <a14:foregroundMark x1="35742" y1="12793" x2="25195" y2="6348"/>
                          <a14:foregroundMark x1="6152" y1="17676" x2="3223" y2="20703"/>
                          <a14:foregroundMark x1="13086" y1="16016" x2="4688" y2="22852"/>
                          <a14:foregroundMark x1="1758" y1="19922" x2="1758" y2="19922"/>
                          <a14:foregroundMark x1="1563" y1="21191" x2="1563" y2="21191"/>
                          <a14:foregroundMark x1="2734" y1="25391" x2="7715" y2="51953"/>
                          <a14:foregroundMark x1="1563" y1="57129" x2="3027" y2="44824"/>
                          <a14:foregroundMark x1="4492" y1="64258" x2="4004" y2="61328"/>
                          <a14:foregroundMark x1="3223" y1="60547" x2="2246" y2="59863"/>
                          <a14:foregroundMark x1="1074" y1="59863" x2="3223" y2="65039"/>
                          <a14:foregroundMark x1="2051" y1="59570" x2="17090" y2="67480"/>
                          <a14:foregroundMark x1="17090" y1="67480" x2="29883" y2="67676"/>
                          <a14:foregroundMark x1="30078" y1="66992" x2="5469" y2="66504"/>
                          <a14:foregroundMark x1="26367" y1="65723" x2="51758" y2="67676"/>
                          <a14:foregroundMark x1="49023" y1="71387" x2="13086" y2="73633"/>
                          <a14:foregroundMark x1="31055" y1="73633" x2="32324" y2="79590"/>
                          <a14:foregroundMark x1="41211" y1="81055" x2="38477" y2="79004"/>
                          <a14:foregroundMark x1="47852" y1="73828" x2="71973" y2="88086"/>
                          <a14:foregroundMark x1="71973" y1="88086" x2="74902" y2="88184"/>
                          <a14:foregroundMark x1="82520" y1="85254" x2="86719" y2="59668"/>
                          <a14:foregroundMark x1="86719" y1="59668" x2="86035" y2="58105"/>
                          <a14:foregroundMark x1="90918" y1="76367" x2="80176" y2="85938"/>
                          <a14:foregroundMark x1="80176" y1="85938" x2="76660" y2="86426"/>
                          <a14:foregroundMark x1="83008" y1="83496" x2="94434" y2="70313"/>
                          <a14:foregroundMark x1="94434" y1="70313" x2="97363" y2="54395"/>
                          <a14:foregroundMark x1="95117" y1="44531" x2="98047" y2="71387"/>
                          <a14:foregroundMark x1="97070" y1="58105" x2="94629" y2="31543"/>
                          <a14:foregroundMark x1="94824" y1="28516" x2="78613" y2="24121"/>
                          <a14:foregroundMark x1="74707" y1="24609" x2="74707" y2="24609"/>
                          <a14:foregroundMark x1="68750" y1="10840" x2="72949" y2="11328"/>
                          <a14:foregroundMark x1="26660" y1="23340" x2="43652" y2="22168"/>
                          <a14:foregroundMark x1="43652" y1="22168" x2="44336" y2="22168"/>
                          <a14:foregroundMark x1="62598" y1="22168" x2="70703" y2="23145"/>
                          <a14:foregroundMark x1="70996" y1="23633" x2="65039" y2="21680"/>
                          <a14:foregroundMark x1="64844" y1="21680" x2="74219" y2="22168"/>
                          <a14:foregroundMark x1="79590" y1="45801" x2="86719" y2="64063"/>
                          <a14:foregroundMark x1="86719" y1="64063" x2="86719" y2="64063"/>
                          <a14:foregroundMark x1="90234" y1="50000" x2="58203" y2="52051"/>
                          <a14:foregroundMark x1="58203" y1="52051" x2="56934" y2="52930"/>
                          <a14:foregroundMark x1="61816" y1="50000" x2="57520" y2="72168"/>
                          <a14:foregroundMark x1="57520" y1="72168" x2="56152" y2="74414"/>
                          <a14:foregroundMark x1="40723" y1="75586" x2="57910" y2="75879"/>
                          <a14:foregroundMark x1="35742" y1="75098" x2="46582" y2="75879"/>
                          <a14:foregroundMark x1="27832" y1="71875" x2="39160" y2="71191"/>
                          <a14:foregroundMark x1="33008" y1="71191" x2="24219" y2="69434"/>
                          <a14:foregroundMark x1="29590" y1="71875" x2="20703" y2="69238"/>
                          <a14:foregroundMark x1="27344" y1="72363" x2="8203" y2="67969"/>
                          <a14:foregroundMark x1="23242" y1="71191" x2="5469" y2="66602"/>
                          <a14:foregroundMark x1="5469" y1="66602" x2="2051" y2="63574"/>
                          <a14:foregroundMark x1="4688" y1="92578" x2="4004" y2="77539"/>
                          <a14:foregroundMark x1="781" y1="48047" x2="2051" y2="26855"/>
                          <a14:foregroundMark x1="2051" y1="26855" x2="2051" y2="26855"/>
                          <a14:foregroundMark x1="54199" y1="74902" x2="84766" y2="75391"/>
                          <a14:foregroundMark x1="96875" y1="79004" x2="97559" y2="78516"/>
                          <a14:foregroundMark x1="97559" y1="78516" x2="75000" y2="90137"/>
                          <a14:foregroundMark x1="75000" y1="90137" x2="70508" y2="90332"/>
                          <a14:foregroundMark x1="82813" y1="88184" x2="98828" y2="79004"/>
                          <a14:foregroundMark x1="98828" y1="79004" x2="99805" y2="78809"/>
                          <a14:foregroundMark x1="81543" y1="80762" x2="50488" y2="77539"/>
                          <a14:foregroundMark x1="52539" y1="79297" x2="58203" y2="79590"/>
                          <a14:foregroundMark x1="50000" y1="79297" x2="46387" y2="77344"/>
                          <a14:foregroundMark x1="48828" y1="78320" x2="46875" y2="78320"/>
                          <a14:foregroundMark x1="46875" y1="78027" x2="55664" y2="83008"/>
                          <a14:foregroundMark x1="88965" y1="81543" x2="95313" y2="73340"/>
                          <a14:foregroundMark x1="95605" y1="76855" x2="64844" y2="79004"/>
                          <a14:foregroundMark x1="1758" y1="22363" x2="1758" y2="22363"/>
                          <a14:foregroundMark x1="1270" y1="21191" x2="1270" y2="21191"/>
                          <a14:foregroundMark x1="71191" y1="23340" x2="87012" y2="20898"/>
                          <a14:foregroundMark x1="60352" y1="86914" x2="73242" y2="89355"/>
                          <a14:foregroundMark x1="73242" y1="89355" x2="79395" y2="87402"/>
                          <a14:foregroundMark x1="83984" y1="87695" x2="66113" y2="88770"/>
                          <a14:foregroundMark x1="66113" y1="88770" x2="60156" y2="86230"/>
                          <a14:foregroundMark x1="52051" y1="49023" x2="63379" y2="43359"/>
                          <a14:foregroundMark x1="57227" y1="21680" x2="43652" y2="10352"/>
                          <a14:foregroundMark x1="55176" y1="20410" x2="76172" y2="23340"/>
                          <a14:foregroundMark x1="76172" y1="23340" x2="78613" y2="23145"/>
                          <a14:foregroundMark x1="14551" y1="72656" x2="7910" y2="73633"/>
                          <a14:foregroundMark x1="11328" y1="74414" x2="26465" y2="74414"/>
                          <a14:foregroundMark x1="26465" y1="74414" x2="30859" y2="74414"/>
                          <a14:foregroundMark x1="30078" y1="73340" x2="7715" y2="73340"/>
                        </a14:backgroundRemoval>
                      </a14:imgEffect>
                    </a14:imgLayer>
                  </a14:imgProps>
                </a:ext>
              </a:extLst>
            </a:blip>
            <a:srcRect l="47250" t="81265" r="7430" b="8143"/>
            <a:stretch>
              <a:fillRect/>
            </a:stretch>
          </p:blipFill>
          <p:spPr>
            <a:xfrm rot="16200000">
              <a:off x="4230658" y="3277378"/>
              <a:ext cx="1982754" cy="401216"/>
            </a:xfrm>
            <a:prstGeom prst="rect">
              <a:avLst/>
            </a:prstGeom>
          </p:spPr>
        </p:pic>
      </p:grpSp>
    </p:spTree>
    <p:extLst>
      <p:ext uri="{BB962C8B-B14F-4D97-AF65-F5344CB8AC3E}">
        <p14:creationId xmlns:p14="http://schemas.microsoft.com/office/powerpoint/2010/main" val="3049088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AC3AC30-0252-DE4A-3A70-C4F692A554E2}"/>
              </a:ext>
            </a:extLst>
          </p:cNvPr>
          <p:cNvSpPr txBox="1">
            <a:spLocks/>
          </p:cNvSpPr>
          <p:nvPr/>
        </p:nvSpPr>
        <p:spPr>
          <a:xfrm>
            <a:off x="0" y="606425"/>
            <a:ext cx="12192000" cy="612775"/>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gn="ctr"/>
            <a:r>
              <a:rPr lang="en-US"/>
              <a:t>Join the Conversation</a:t>
            </a:r>
            <a:endParaRPr lang="en-US" dirty="0"/>
          </a:p>
        </p:txBody>
      </p:sp>
      <p:sp>
        <p:nvSpPr>
          <p:cNvPr id="7" name="Content Placeholder 6">
            <a:extLst>
              <a:ext uri="{FF2B5EF4-FFF2-40B4-BE49-F238E27FC236}">
                <a16:creationId xmlns:a16="http://schemas.microsoft.com/office/drawing/2014/main" id="{B6CE693B-BE6C-0F2A-FCB6-0921FCA23BBC}"/>
              </a:ext>
            </a:extLst>
          </p:cNvPr>
          <p:cNvSpPr txBox="1">
            <a:spLocks/>
          </p:cNvSpPr>
          <p:nvPr/>
        </p:nvSpPr>
        <p:spPr>
          <a:xfrm>
            <a:off x="4807974" y="1393825"/>
            <a:ext cx="6853083" cy="403715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Click on the tabs to actively participate in guiding the discussion with faculty by: </a:t>
            </a:r>
          </a:p>
          <a:p>
            <a:pPr lvl="1">
              <a:buClr>
                <a:srgbClr val="FFB799"/>
              </a:buClr>
              <a:buFont typeface="Wingdings" panose="05000000000000000000" pitchFamily="2" charset="2"/>
              <a:buChar char="ü"/>
            </a:pPr>
            <a:r>
              <a:rPr lang="en-US" dirty="0"/>
              <a:t> Asking questions to faculty during each session</a:t>
            </a:r>
          </a:p>
          <a:p>
            <a:pPr lvl="1">
              <a:buClr>
                <a:srgbClr val="FFB799"/>
              </a:buClr>
              <a:buFont typeface="Wingdings" panose="05000000000000000000" pitchFamily="2" charset="2"/>
              <a:buChar char="ü"/>
            </a:pPr>
            <a:r>
              <a:rPr lang="en-US" dirty="0"/>
              <a:t> Answering audience response questions that will automatically pop up on your screen</a:t>
            </a:r>
          </a:p>
          <a:p>
            <a:pPr lvl="1">
              <a:buClr>
                <a:srgbClr val="FFB799"/>
              </a:buClr>
              <a:buFont typeface="Wingdings" panose="05000000000000000000" pitchFamily="2" charset="2"/>
              <a:buChar char="ü"/>
            </a:pPr>
            <a:r>
              <a:rPr lang="en-US" dirty="0"/>
              <a:t> Taking notes on specific slides</a:t>
            </a:r>
          </a:p>
          <a:p>
            <a:pPr lvl="1">
              <a:buClr>
                <a:srgbClr val="FFB799"/>
              </a:buClr>
              <a:buFont typeface="Wingdings" panose="05000000000000000000" pitchFamily="2" charset="2"/>
              <a:buChar char="ü"/>
            </a:pPr>
            <a:r>
              <a:rPr lang="en-US" dirty="0"/>
              <a:t> Saving slides</a:t>
            </a:r>
          </a:p>
          <a:p>
            <a:pPr>
              <a:buFont typeface="Wingdings" panose="05000000000000000000" pitchFamily="2" charset="2"/>
              <a:buChar char="ü"/>
            </a:pPr>
            <a:endParaRPr lang="en-US" dirty="0"/>
          </a:p>
          <a:p>
            <a:pPr marL="0" indent="0" algn="ctr">
              <a:buFont typeface="Arial" panose="020B0604020202020204" pitchFamily="34" charset="0"/>
              <a:buNone/>
            </a:pPr>
            <a:r>
              <a:rPr lang="en-US" sz="2400" dirty="0"/>
              <a:t>All responses are confidential. Any saved slides or notes taken will be emailed to you in 3-5 business days following the event. </a:t>
            </a:r>
          </a:p>
          <a:p>
            <a:endParaRPr lang="en-US" dirty="0"/>
          </a:p>
        </p:txBody>
      </p:sp>
      <p:pic>
        <p:nvPicPr>
          <p:cNvPr id="15" name="Picture 14" descr="A group of chat bubbles&#10;&#10;AI-generated content may be incorrect.">
            <a:extLst>
              <a:ext uri="{FF2B5EF4-FFF2-40B4-BE49-F238E27FC236}">
                <a16:creationId xmlns:a16="http://schemas.microsoft.com/office/drawing/2014/main" id="{95462057-B472-162C-73AC-8AACE64C9EE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641" b="91016" l="4883" r="92676">
                        <a14:foregroundMark x1="16797" y1="26074" x2="9570" y2="31348"/>
                        <a14:foregroundMark x1="9570" y1="31348" x2="7715" y2="38867"/>
                        <a14:foregroundMark x1="7715" y1="38867" x2="8301" y2="42969"/>
                        <a14:foregroundMark x1="8887" y1="44922" x2="4980" y2="39160"/>
                        <a14:foregroundMark x1="4980" y1="39160" x2="5566" y2="37598"/>
                        <a14:foregroundMark x1="43555" y1="16895" x2="54883" y2="7129"/>
                        <a14:foregroundMark x1="54883" y1="7129" x2="62500" y2="6641"/>
                        <a14:foregroundMark x1="62500" y1="6641" x2="62500" y2="6641"/>
                        <a14:foregroundMark x1="36621" y1="17188" x2="20117" y2="16309"/>
                        <a14:foregroundMark x1="20117" y1="16309" x2="14355" y2="21875"/>
                        <a14:foregroundMark x1="14355" y1="21875" x2="14453" y2="23438"/>
                        <a14:foregroundMark x1="13086" y1="23438" x2="14063" y2="16504"/>
                        <a14:foregroundMark x1="84082" y1="17578" x2="91699" y2="27246"/>
                        <a14:foregroundMark x1="91699" y1="27246" x2="92676" y2="37402"/>
                        <a14:foregroundMark x1="92676" y1="37402" x2="90625" y2="41211"/>
                        <a14:foregroundMark x1="89648" y1="54590" x2="88184" y2="40527"/>
                        <a14:foregroundMark x1="89648" y1="43848" x2="88867" y2="53516"/>
                        <a14:foregroundMark x1="88867" y1="53027" x2="89648" y2="44336"/>
                        <a14:foregroundMark x1="89648" y1="46387" x2="89648" y2="51855"/>
                        <a14:foregroundMark x1="13477" y1="64063" x2="14844" y2="73438"/>
                        <a14:foregroundMark x1="14844" y1="73438" x2="17285" y2="76855"/>
                        <a14:foregroundMark x1="13672" y1="77832" x2="11914" y2="69336"/>
                        <a14:foregroundMark x1="11914" y1="69336" x2="12109" y2="68066"/>
                        <a14:foregroundMark x1="12500" y1="64746" x2="13477" y2="69141"/>
                        <a14:foregroundMark x1="14355" y1="78125" x2="19727" y2="78125"/>
                        <a14:foregroundMark x1="29102" y1="87207" x2="38770" y2="91016"/>
                        <a14:foregroundMark x1="38770" y1="91016" x2="47363" y2="90430"/>
                        <a14:foregroundMark x1="76367" y1="66406" x2="76758" y2="65820"/>
                        <a14:foregroundMark x1="73535" y1="74512" x2="72949" y2="74414"/>
                      </a14:backgroundRemoval>
                    </a14:imgEffect>
                  </a14:imgLayer>
                </a14:imgProps>
              </a:ext>
            </a:extLst>
          </a:blip>
          <a:stretch>
            <a:fillRect/>
          </a:stretch>
        </p:blipFill>
        <p:spPr>
          <a:xfrm>
            <a:off x="842464" y="1498665"/>
            <a:ext cx="3965510" cy="3965510"/>
          </a:xfrm>
          <a:prstGeom prst="rect">
            <a:avLst/>
          </a:prstGeom>
        </p:spPr>
      </p:pic>
    </p:spTree>
    <p:extLst>
      <p:ext uri="{BB962C8B-B14F-4D97-AF65-F5344CB8AC3E}">
        <p14:creationId xmlns:p14="http://schemas.microsoft.com/office/powerpoint/2010/main" val="2523470767"/>
      </p:ext>
    </p:extLst>
  </p:cSld>
  <p:clrMapOvr>
    <a:masterClrMapping/>
  </p:clrMapOvr>
</p:sld>
</file>

<file path=ppt/theme/theme1.xml><?xml version="1.0" encoding="utf-8"?>
<a:theme xmlns:a="http://schemas.openxmlformats.org/drawingml/2006/main" name="1_Office Theme">
  <a:themeElements>
    <a:clrScheme name="Victoria">
      <a:dk1>
        <a:srgbClr val="000000"/>
      </a:dk1>
      <a:lt1>
        <a:srgbClr val="FFFFFF"/>
      </a:lt1>
      <a:dk2>
        <a:srgbClr val="192E57"/>
      </a:dk2>
      <a:lt2>
        <a:srgbClr val="FFFEFE"/>
      </a:lt2>
      <a:accent1>
        <a:srgbClr val="192E57"/>
      </a:accent1>
      <a:accent2>
        <a:srgbClr val="FCD8D1"/>
      </a:accent2>
      <a:accent3>
        <a:srgbClr val="FDF2CB"/>
      </a:accent3>
      <a:accent4>
        <a:srgbClr val="B2D6DA"/>
      </a:accent4>
      <a:accent5>
        <a:srgbClr val="D0B9F5"/>
      </a:accent5>
      <a:accent6>
        <a:srgbClr val="FEC9EC"/>
      </a:accent6>
      <a:hlink>
        <a:srgbClr val="0070C0"/>
      </a:hlink>
      <a:folHlink>
        <a:srgbClr val="98118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Custom 12">
      <a:dk1>
        <a:srgbClr val="000000"/>
      </a:dk1>
      <a:lt1>
        <a:srgbClr val="FFFFFF"/>
      </a:lt1>
      <a:dk2>
        <a:srgbClr val="192E57"/>
      </a:dk2>
      <a:lt2>
        <a:srgbClr val="FFFEFE"/>
      </a:lt2>
      <a:accent1>
        <a:srgbClr val="192E57"/>
      </a:accent1>
      <a:accent2>
        <a:srgbClr val="98118B"/>
      </a:accent2>
      <a:accent3>
        <a:srgbClr val="5B38CC"/>
      </a:accent3>
      <a:accent4>
        <a:srgbClr val="6D1C79"/>
      </a:accent4>
      <a:accent5>
        <a:srgbClr val="432469"/>
      </a:accent5>
      <a:accent6>
        <a:srgbClr val="192E57"/>
      </a:accent6>
      <a:hlink>
        <a:srgbClr val="0070C0"/>
      </a:hlink>
      <a:folHlink>
        <a:srgbClr val="98118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Office Theme">
  <a:themeElements>
    <a:clrScheme name="PTCE Oncology 1">
      <a:dk1>
        <a:srgbClr val="000000"/>
      </a:dk1>
      <a:lt1>
        <a:srgbClr val="FFFFFF"/>
      </a:lt1>
      <a:dk2>
        <a:srgbClr val="192E57"/>
      </a:dk2>
      <a:lt2>
        <a:srgbClr val="FFFEFE"/>
      </a:lt2>
      <a:accent1>
        <a:srgbClr val="EC00AE"/>
      </a:accent1>
      <a:accent2>
        <a:srgbClr val="C1099C"/>
      </a:accent2>
      <a:accent3>
        <a:srgbClr val="98118B"/>
      </a:accent3>
      <a:accent4>
        <a:srgbClr val="6D1C79"/>
      </a:accent4>
      <a:accent5>
        <a:srgbClr val="432469"/>
      </a:accent5>
      <a:accent6>
        <a:srgbClr val="192E57"/>
      </a:accent6>
      <a:hlink>
        <a:srgbClr val="EC00AE"/>
      </a:hlink>
      <a:folHlink>
        <a:srgbClr val="98118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43847F7507674AB4873E3BB22AABAB" ma:contentTypeVersion="20" ma:contentTypeDescription="Create a new document." ma:contentTypeScope="" ma:versionID="f4a67ac6e84c262d39148f42f4ee28ea">
  <xsd:schema xmlns:xsd="http://www.w3.org/2001/XMLSchema" xmlns:xs="http://www.w3.org/2001/XMLSchema" xmlns:p="http://schemas.microsoft.com/office/2006/metadata/properties" xmlns:ns2="4a5cf21a-9d5b-4f48-a6ac-d1d2e6d3941c" xmlns:ns3="977ee2f7-3869-45a9-b5f6-09cff150d702" targetNamespace="http://schemas.microsoft.com/office/2006/metadata/properties" ma:root="true" ma:fieldsID="bd2761219422c691445fdaf0028c5f15" ns2:_="" ns3:_="">
    <xsd:import namespace="4a5cf21a-9d5b-4f48-a6ac-d1d2e6d3941c"/>
    <xsd:import namespace="977ee2f7-3869-45a9-b5f6-09cff150d70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5cf21a-9d5b-4f48-a6ac-d1d2e6d394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daa770b-274f-4e4a-afff-5f5d15b22ac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77ee2f7-3869-45a9-b5f6-09cff150d70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3b2069f-b1fc-4a4f-a49f-21f275cc9ab5}" ma:internalName="TaxCatchAll" ma:showField="CatchAllData" ma:web="977ee2f7-3869-45a9-b5f6-09cff150d7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a5cf21a-9d5b-4f48-a6ac-d1d2e6d3941c">
      <Terms xmlns="http://schemas.microsoft.com/office/infopath/2007/PartnerControls"/>
    </lcf76f155ced4ddcb4097134ff3c332f>
    <TaxCatchAll xmlns="977ee2f7-3869-45a9-b5f6-09cff150d702" xsi:nil="true"/>
  </documentManagement>
</p:properties>
</file>

<file path=customXml/itemProps1.xml><?xml version="1.0" encoding="utf-8"?>
<ds:datastoreItem xmlns:ds="http://schemas.openxmlformats.org/officeDocument/2006/customXml" ds:itemID="{CF8D9D26-D080-4A28-8B4B-993AA141AA36}"/>
</file>

<file path=customXml/itemProps2.xml><?xml version="1.0" encoding="utf-8"?>
<ds:datastoreItem xmlns:ds="http://schemas.openxmlformats.org/officeDocument/2006/customXml" ds:itemID="{F2D53729-E936-4358-BF4B-1E968B4DE097}"/>
</file>

<file path=customXml/itemProps3.xml><?xml version="1.0" encoding="utf-8"?>
<ds:datastoreItem xmlns:ds="http://schemas.openxmlformats.org/officeDocument/2006/customXml" ds:itemID="{FC0C611C-5ACD-4D67-84E0-1DF27D502CC8}"/>
</file>

<file path=docMetadata/LabelInfo.xml><?xml version="1.0" encoding="utf-8"?>
<clbl:labelList xmlns:clbl="http://schemas.microsoft.com/office/2020/mipLabelMetadata">
  <clbl:label id="{17467e5f-984a-456e-8868-2bdb9a096b1b}" enabled="0" method="" siteId="{17467e5f-984a-456e-8868-2bdb9a096b1b}" removed="1"/>
</clbl:labelList>
</file>

<file path=docProps/app.xml><?xml version="1.0" encoding="utf-8"?>
<Properties xmlns="http://schemas.openxmlformats.org/officeDocument/2006/extended-properties" xmlns:vt="http://schemas.openxmlformats.org/officeDocument/2006/docPropsVTypes">
  <TotalTime>1460</TotalTime>
  <Words>1532</Words>
  <Application>Microsoft Office PowerPoint</Application>
  <PresentationFormat>Widescreen</PresentationFormat>
  <Paragraphs>155</Paragraphs>
  <Slides>28</Slides>
  <Notes>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28</vt:i4>
      </vt:variant>
    </vt:vector>
  </HeadingPairs>
  <TitlesOfParts>
    <vt:vector size="36" baseType="lpstr">
      <vt:lpstr>Aptos</vt:lpstr>
      <vt:lpstr>Arial</vt:lpstr>
      <vt:lpstr>Calibri</vt:lpstr>
      <vt:lpstr>Gotham Bold</vt:lpstr>
      <vt:lpstr>Wingdings</vt:lpstr>
      <vt:lpstr>1_Office Theme</vt:lpstr>
      <vt:lpstr>3_Office Theme</vt:lpstr>
      <vt:lpstr>7_Office Theme</vt:lpstr>
      <vt:lpstr>Please review these general referencing notes when developing this slide presentation. </vt:lpstr>
      <vt:lpstr>Minimum Acceptable Data for References,  Updated to AMA 11th Edition Style</vt:lpstr>
      <vt:lpstr>Figure Copyright and Permissions</vt:lpstr>
      <vt:lpstr>AI Authorship &amp; Disclosure Guidelines</vt:lpstr>
      <vt:lpstr>PowerPoint Presentation</vt:lpstr>
      <vt:lpstr>Faculty Information </vt:lpstr>
      <vt:lpstr>Faculty and Staff Disclosures </vt:lpstr>
      <vt:lpstr>PowerPoint Presentation</vt:lpstr>
      <vt:lpstr>PowerPoint Presentation</vt:lpstr>
      <vt:lpstr>PowerPoint Presentation</vt:lpstr>
      <vt:lpstr>Pharmacy Accreditation</vt:lpstr>
      <vt:lpstr>How to Obtain Credit</vt:lpstr>
      <vt:lpstr>Supporter Statement</vt:lpstr>
      <vt:lpstr>Educational Objectives</vt:lpstr>
      <vt:lpstr>Pretest Questions</vt:lpstr>
      <vt:lpstr>Pretest Question 1</vt:lpstr>
      <vt:lpstr>Pretest Question 2</vt:lpstr>
      <vt:lpstr>Pretest Question 3</vt:lpstr>
      <vt:lpstr>Pretest Question 4</vt:lpstr>
      <vt:lpstr>Content Slides</vt:lpstr>
      <vt:lpstr>Content Slide</vt:lpstr>
      <vt:lpstr>Content Slide</vt:lpstr>
      <vt:lpstr>Conclusion</vt:lpstr>
      <vt:lpstr>Additional Resources</vt:lpstr>
      <vt:lpstr>Posttest Questions</vt:lpstr>
      <vt:lpstr>Question and Answer Session</vt:lpstr>
      <vt:lpstr>How to Obtain Credit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Oncology Template</dc:title>
  <dc:creator>Erin Boytis</dc:creator>
  <cp:lastModifiedBy>Brianna Winters</cp:lastModifiedBy>
  <cp:revision>9</cp:revision>
  <dcterms:created xsi:type="dcterms:W3CDTF">2024-12-02T20:12:16Z</dcterms:created>
  <dcterms:modified xsi:type="dcterms:W3CDTF">2025-09-03T17:49:47Z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0x010100B043847F7507674AB4873E3BB22AABAB</vt:lpwstr>
  </property>
</Properties>
</file>