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5"/>
    <p:sldMasterId id="2147484056" r:id="rId6"/>
    <p:sldMasterId id="2147484137" r:id="rId7"/>
  </p:sldMasterIdLst>
  <p:notesMasterIdLst>
    <p:notesMasterId r:id="rId19"/>
  </p:notesMasterIdLst>
  <p:handoutMasterIdLst>
    <p:handoutMasterId r:id="rId20"/>
  </p:handoutMasterIdLst>
  <p:sldIdLst>
    <p:sldId id="5033" r:id="rId8"/>
    <p:sldId id="5022" r:id="rId9"/>
    <p:sldId id="2145706634" r:id="rId10"/>
    <p:sldId id="2145706721" r:id="rId11"/>
    <p:sldId id="2145706720" r:id="rId12"/>
    <p:sldId id="2145706623" r:id="rId13"/>
    <p:sldId id="2145706624" r:id="rId14"/>
    <p:sldId id="2145706724" r:id="rId15"/>
    <p:sldId id="2145706723" r:id="rId16"/>
    <p:sldId id="2145706719" r:id="rId17"/>
    <p:sldId id="214570668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CCC"/>
    <a:srgbClr val="DBEDD7"/>
    <a:srgbClr val="FACE99"/>
    <a:srgbClr val="F19E21"/>
    <a:srgbClr val="F8C784"/>
    <a:srgbClr val="BC5129"/>
    <a:srgbClr val="B6DCAE"/>
    <a:srgbClr val="DADFDA"/>
    <a:srgbClr val="CED9D6"/>
    <a:srgbClr val="E2F1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D92D80-AE53-4908-8FB2-ECE6A2443B4F}" v="20" dt="2026-09-29T06:16:36.9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4444" autoAdjust="0"/>
  </p:normalViewPr>
  <p:slideViewPr>
    <p:cSldViewPr snapToGrid="0">
      <p:cViewPr varScale="1">
        <p:scale>
          <a:sx n="40" d="100"/>
          <a:sy n="40" d="100"/>
        </p:scale>
        <p:origin x="34" y="13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2640" y="-14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Kerti" userId="227c5fe5-6a81-4665-819b-5eba30cbbff8" providerId="ADAL" clId="{56806E83-701A-4951-BA8F-E68A8E896F3C}"/>
    <pc:docChg chg="undo custSel addSld delSld modSld sldOrd delMainMaster modMainMaster">
      <pc:chgData name="Alex Kerti" userId="227c5fe5-6a81-4665-819b-5eba30cbbff8" providerId="ADAL" clId="{56806E83-701A-4951-BA8F-E68A8E896F3C}" dt="2026-09-29T06:22:10.830" v="4016" actId="729"/>
      <pc:docMkLst>
        <pc:docMk/>
      </pc:docMkLst>
      <pc:sldChg chg="addSp delSp modSp add mod modShow">
        <pc:chgData name="Alex Kerti" userId="227c5fe5-6a81-4665-819b-5eba30cbbff8" providerId="ADAL" clId="{56806E83-701A-4951-BA8F-E68A8E896F3C}" dt="2026-09-28T03:19:22.190" v="1154" actId="729"/>
        <pc:sldMkLst>
          <pc:docMk/>
          <pc:sldMk cId="761613886" sldId="5022"/>
        </pc:sldMkLst>
        <pc:spChg chg="del">
          <ac:chgData name="Alex Kerti" userId="227c5fe5-6a81-4665-819b-5eba30cbbff8" providerId="ADAL" clId="{56806E83-701A-4951-BA8F-E68A8E896F3C}" dt="2026-09-28T01:18:50.588" v="132" actId="478"/>
          <ac:spMkLst>
            <pc:docMk/>
            <pc:sldMk cId="761613886" sldId="5022"/>
            <ac:spMk id="3" creationId="{CA5EFC14-614A-E60C-7917-B8B13189743C}"/>
          </ac:spMkLst>
        </pc:spChg>
        <pc:spChg chg="del">
          <ac:chgData name="Alex Kerti" userId="227c5fe5-6a81-4665-819b-5eba30cbbff8" providerId="ADAL" clId="{56806E83-701A-4951-BA8F-E68A8E896F3C}" dt="2026-09-28T01:18:53.209" v="134" actId="478"/>
          <ac:spMkLst>
            <pc:docMk/>
            <pc:sldMk cId="761613886" sldId="5022"/>
            <ac:spMk id="5" creationId="{71E90B61-70E2-6011-6448-051900634279}"/>
          </ac:spMkLst>
        </pc:spChg>
        <pc:spChg chg="add del mod">
          <ac:chgData name="Alex Kerti" userId="227c5fe5-6a81-4665-819b-5eba30cbbff8" providerId="ADAL" clId="{56806E83-701A-4951-BA8F-E68A8E896F3C}" dt="2026-09-28T01:18:51.769" v="133" actId="478"/>
          <ac:spMkLst>
            <pc:docMk/>
            <pc:sldMk cId="761613886" sldId="5022"/>
            <ac:spMk id="13" creationId="{09C4E2C5-C467-FCEE-C652-903768CC7DAE}"/>
          </ac:spMkLst>
        </pc:spChg>
        <pc:spChg chg="mod">
          <ac:chgData name="Alex Kerti" userId="227c5fe5-6a81-4665-819b-5eba30cbbff8" providerId="ADAL" clId="{56806E83-701A-4951-BA8F-E68A8E896F3C}" dt="2026-09-28T01:18:40.185" v="131" actId="20577"/>
          <ac:spMkLst>
            <pc:docMk/>
            <pc:sldMk cId="761613886" sldId="5022"/>
            <ac:spMk id="67" creationId="{5DCA2995-C7FD-7492-54D6-635F546BB019}"/>
          </ac:spMkLst>
        </pc:spChg>
      </pc:sldChg>
      <pc:sldChg chg="add ord">
        <pc:chgData name="Alex Kerti" userId="227c5fe5-6a81-4665-819b-5eba30cbbff8" providerId="ADAL" clId="{56806E83-701A-4951-BA8F-E68A8E896F3C}" dt="2026-09-28T03:20:25.245" v="1156"/>
        <pc:sldMkLst>
          <pc:docMk/>
          <pc:sldMk cId="1050331742" sldId="5032"/>
        </pc:sldMkLst>
      </pc:sldChg>
      <pc:sldChg chg="addSp delSp modSp mod">
        <pc:chgData name="Alex Kerti" userId="227c5fe5-6a81-4665-819b-5eba30cbbff8" providerId="ADAL" clId="{56806E83-701A-4951-BA8F-E68A8E896F3C}" dt="2026-09-29T06:16:36.972" v="3555"/>
        <pc:sldMkLst>
          <pc:docMk/>
          <pc:sldMk cId="14412465" sldId="5033"/>
        </pc:sldMkLst>
        <pc:spChg chg="add del mod">
          <ac:chgData name="Alex Kerti" userId="227c5fe5-6a81-4665-819b-5eba30cbbff8" providerId="ADAL" clId="{56806E83-701A-4951-BA8F-E68A8E896F3C}" dt="2026-09-29T06:16:36.972" v="3555"/>
          <ac:spMkLst>
            <pc:docMk/>
            <pc:sldMk cId="14412465" sldId="5033"/>
            <ac:spMk id="5" creationId="{02C0A119-E142-0780-70B5-5F16FE1EE2AA}"/>
          </ac:spMkLst>
        </pc:spChg>
        <pc:spChg chg="add del mod">
          <ac:chgData name="Alex Kerti" userId="227c5fe5-6a81-4665-819b-5eba30cbbff8" providerId="ADAL" clId="{56806E83-701A-4951-BA8F-E68A8E896F3C}" dt="2026-09-28T03:14:07.678" v="1151" actId="931"/>
          <ac:spMkLst>
            <pc:docMk/>
            <pc:sldMk cId="14412465" sldId="5033"/>
            <ac:spMk id="9" creationId="{2FD655DB-7EBD-8CDC-4030-52846E970F84}"/>
          </ac:spMkLst>
        </pc:spChg>
        <pc:spChg chg="add mod">
          <ac:chgData name="Alex Kerti" userId="227c5fe5-6a81-4665-819b-5eba30cbbff8" providerId="ADAL" clId="{56806E83-701A-4951-BA8F-E68A8E896F3C}" dt="2026-09-29T02:50:25.186" v="3527" actId="767"/>
          <ac:spMkLst>
            <pc:docMk/>
            <pc:sldMk cId="14412465" sldId="5033"/>
            <ac:spMk id="9" creationId="{59209244-2837-9E8D-8989-B303CEA8F6F9}"/>
          </ac:spMkLst>
        </pc:spChg>
        <pc:spChg chg="mod">
          <ac:chgData name="Alex Kerti" userId="227c5fe5-6a81-4665-819b-5eba30cbbff8" providerId="ADAL" clId="{56806E83-701A-4951-BA8F-E68A8E896F3C}" dt="2026-09-29T02:50:35.256" v="3552" actId="313"/>
          <ac:spMkLst>
            <pc:docMk/>
            <pc:sldMk cId="14412465" sldId="5033"/>
            <ac:spMk id="30" creationId="{7E167FF1-624D-1E41-58FF-D87CA2622903}"/>
          </ac:spMkLst>
        </pc:spChg>
        <pc:spChg chg="mod">
          <ac:chgData name="Alex Kerti" userId="227c5fe5-6a81-4665-819b-5eba30cbbff8" providerId="ADAL" clId="{56806E83-701A-4951-BA8F-E68A8E896F3C}" dt="2026-09-29T02:50:22.519" v="3526" actId="20577"/>
          <ac:spMkLst>
            <pc:docMk/>
            <pc:sldMk cId="14412465" sldId="5033"/>
            <ac:spMk id="31" creationId="{6BA7ED96-03C2-C4FC-8F74-F246C9BDD53F}"/>
          </ac:spMkLst>
        </pc:spChg>
        <pc:picChg chg="add mod">
          <ac:chgData name="Alex Kerti" userId="227c5fe5-6a81-4665-819b-5eba30cbbff8" providerId="ADAL" clId="{56806E83-701A-4951-BA8F-E68A8E896F3C}" dt="2026-09-29T06:16:36.972" v="3555"/>
          <ac:picMkLst>
            <pc:docMk/>
            <pc:sldMk cId="14412465" sldId="5033"/>
            <ac:picMk id="3" creationId="{60FE49CD-EDC0-6E5C-7394-EDA0A6BE31FA}"/>
          </ac:picMkLst>
        </pc:picChg>
        <pc:picChg chg="del">
          <ac:chgData name="Alex Kerti" userId="227c5fe5-6a81-4665-819b-5eba30cbbff8" providerId="ADAL" clId="{56806E83-701A-4951-BA8F-E68A8E896F3C}" dt="2026-09-28T02:20:52.479" v="780" actId="478"/>
          <ac:picMkLst>
            <pc:docMk/>
            <pc:sldMk cId="14412465" sldId="5033"/>
            <ac:picMk id="5" creationId="{5339633C-92C5-0BA8-71C1-9E460BD4DB3A}"/>
          </ac:picMkLst>
        </pc:picChg>
        <pc:picChg chg="add del mod ord">
          <ac:chgData name="Alex Kerti" userId="227c5fe5-6a81-4665-819b-5eba30cbbff8" providerId="ADAL" clId="{56806E83-701A-4951-BA8F-E68A8E896F3C}" dt="2026-09-29T02:50:16.650" v="3512" actId="478"/>
          <ac:picMkLst>
            <pc:docMk/>
            <pc:sldMk cId="14412465" sldId="5033"/>
            <ac:picMk id="11" creationId="{DB71392A-100C-5297-D9A0-A11111934A3A}"/>
          </ac:picMkLst>
        </pc:picChg>
      </pc:sldChg>
      <pc:sldChg chg="add ord modNotesTx">
        <pc:chgData name="Alex Kerti" userId="227c5fe5-6a81-4665-819b-5eba30cbbff8" providerId="ADAL" clId="{56806E83-701A-4951-BA8F-E68A8E896F3C}" dt="2026-09-28T05:46:33.556" v="3502" actId="20577"/>
        <pc:sldMkLst>
          <pc:docMk/>
          <pc:sldMk cId="2743980328" sldId="2145706426"/>
        </pc:sldMkLst>
      </pc:sldChg>
      <pc:sldChg chg="modSp add mod ord">
        <pc:chgData name="Alex Kerti" userId="227c5fe5-6a81-4665-819b-5eba30cbbff8" providerId="ADAL" clId="{56806E83-701A-4951-BA8F-E68A8E896F3C}" dt="2026-09-28T03:14:38.778" v="1152" actId="14100"/>
        <pc:sldMkLst>
          <pc:docMk/>
          <pc:sldMk cId="3926667574" sldId="2145706434"/>
        </pc:sldMkLst>
        <pc:picChg chg="mod">
          <ac:chgData name="Alex Kerti" userId="227c5fe5-6a81-4665-819b-5eba30cbbff8" providerId="ADAL" clId="{56806E83-701A-4951-BA8F-E68A8E896F3C}" dt="2026-09-28T03:14:38.778" v="1152" actId="14100"/>
          <ac:picMkLst>
            <pc:docMk/>
            <pc:sldMk cId="3926667574" sldId="2145706434"/>
            <ac:picMk id="2" creationId="{C0FBFD80-8B82-8EEC-B562-7E608E9506A0}"/>
          </ac:picMkLst>
        </pc:picChg>
      </pc:sldChg>
      <pc:sldChg chg="addSp delSp modSp add mod ord modShow modNotesTx">
        <pc:chgData name="Alex Kerti" userId="227c5fe5-6a81-4665-819b-5eba30cbbff8" providerId="ADAL" clId="{56806E83-701A-4951-BA8F-E68A8E896F3C}" dt="2026-09-29T06:22:10.830" v="4016" actId="729"/>
        <pc:sldMkLst>
          <pc:docMk/>
          <pc:sldMk cId="202226906" sldId="2145706518"/>
        </pc:sldMkLst>
        <pc:spChg chg="mod">
          <ac:chgData name="Alex Kerti" userId="227c5fe5-6a81-4665-819b-5eba30cbbff8" providerId="ADAL" clId="{56806E83-701A-4951-BA8F-E68A8E896F3C}" dt="2026-09-28T05:11:48.263" v="3319" actId="1076"/>
          <ac:spMkLst>
            <pc:docMk/>
            <pc:sldMk cId="202226906" sldId="2145706518"/>
            <ac:spMk id="2" creationId="{4C54C7B7-9337-E785-9140-4156807AAD09}"/>
          </ac:spMkLst>
        </pc:spChg>
        <pc:spChg chg="mod">
          <ac:chgData name="Alex Kerti" userId="227c5fe5-6a81-4665-819b-5eba30cbbff8" providerId="ADAL" clId="{56806E83-701A-4951-BA8F-E68A8E896F3C}" dt="2026-09-28T05:11:48.263" v="3319" actId="1076"/>
          <ac:spMkLst>
            <pc:docMk/>
            <pc:sldMk cId="202226906" sldId="2145706518"/>
            <ac:spMk id="7" creationId="{72CC3FA3-DEB8-1323-A60B-C6867DC3E545}"/>
          </ac:spMkLst>
        </pc:spChg>
        <pc:spChg chg="mod">
          <ac:chgData name="Alex Kerti" userId="227c5fe5-6a81-4665-819b-5eba30cbbff8" providerId="ADAL" clId="{56806E83-701A-4951-BA8F-E68A8E896F3C}" dt="2026-09-28T04:13:08.110" v="1228" actId="20577"/>
          <ac:spMkLst>
            <pc:docMk/>
            <pc:sldMk cId="202226906" sldId="2145706518"/>
            <ac:spMk id="18" creationId="{9221F4B9-B40F-7E20-4F63-C6CCEACC6A83}"/>
          </ac:spMkLst>
        </pc:spChg>
        <pc:spChg chg="mod">
          <ac:chgData name="Alex Kerti" userId="227c5fe5-6a81-4665-819b-5eba30cbbff8" providerId="ADAL" clId="{56806E83-701A-4951-BA8F-E68A8E896F3C}" dt="2026-09-28T05:11:48.263" v="3319" actId="1076"/>
          <ac:spMkLst>
            <pc:docMk/>
            <pc:sldMk cId="202226906" sldId="2145706518"/>
            <ac:spMk id="27" creationId="{7810BEB4-09C2-7CD2-CC89-14C22DA0F899}"/>
          </ac:spMkLst>
        </pc:spChg>
        <pc:spChg chg="mod">
          <ac:chgData name="Alex Kerti" userId="227c5fe5-6a81-4665-819b-5eba30cbbff8" providerId="ADAL" clId="{56806E83-701A-4951-BA8F-E68A8E896F3C}" dt="2026-09-28T05:11:48.263" v="3319" actId="1076"/>
          <ac:spMkLst>
            <pc:docMk/>
            <pc:sldMk cId="202226906" sldId="2145706518"/>
            <ac:spMk id="28" creationId="{001C8E0B-FF5C-6825-931D-183199519B5D}"/>
          </ac:spMkLst>
        </pc:spChg>
        <pc:spChg chg="mod">
          <ac:chgData name="Alex Kerti" userId="227c5fe5-6a81-4665-819b-5eba30cbbff8" providerId="ADAL" clId="{56806E83-701A-4951-BA8F-E68A8E896F3C}" dt="2026-09-28T05:12:57.706" v="3385" actId="113"/>
          <ac:spMkLst>
            <pc:docMk/>
            <pc:sldMk cId="202226906" sldId="2145706518"/>
            <ac:spMk id="29" creationId="{2E484A52-6F5F-BB06-B9CD-8A362D97D0E9}"/>
          </ac:spMkLst>
        </pc:spChg>
        <pc:spChg chg="add del">
          <ac:chgData name="Alex Kerti" userId="227c5fe5-6a81-4665-819b-5eba30cbbff8" providerId="ADAL" clId="{56806E83-701A-4951-BA8F-E68A8E896F3C}" dt="2026-09-28T04:13:11.785" v="1229" actId="478"/>
          <ac:spMkLst>
            <pc:docMk/>
            <pc:sldMk cId="202226906" sldId="2145706518"/>
            <ac:spMk id="31" creationId="{A67F4D61-9224-FA39-59B7-E5AF9169E2C8}"/>
          </ac:spMkLst>
        </pc:spChg>
        <pc:spChg chg="mod">
          <ac:chgData name="Alex Kerti" userId="227c5fe5-6a81-4665-819b-5eba30cbbff8" providerId="ADAL" clId="{56806E83-701A-4951-BA8F-E68A8E896F3C}" dt="2026-09-28T05:11:48.263" v="3319" actId="1076"/>
          <ac:spMkLst>
            <pc:docMk/>
            <pc:sldMk cId="202226906" sldId="2145706518"/>
            <ac:spMk id="70" creationId="{419DEDF0-78BE-2CEB-7910-53890D3C148C}"/>
          </ac:spMkLst>
        </pc:spChg>
        <pc:spChg chg="mod">
          <ac:chgData name="Alex Kerti" userId="227c5fe5-6a81-4665-819b-5eba30cbbff8" providerId="ADAL" clId="{56806E83-701A-4951-BA8F-E68A8E896F3C}" dt="2026-09-29T06:17:55.130" v="3571" actId="20577"/>
          <ac:spMkLst>
            <pc:docMk/>
            <pc:sldMk cId="202226906" sldId="2145706518"/>
            <ac:spMk id="73" creationId="{08D5B535-8872-4CFC-AB80-60FE3A133F05}"/>
          </ac:spMkLst>
        </pc:spChg>
        <pc:grpChg chg="mod">
          <ac:chgData name="Alex Kerti" userId="227c5fe5-6a81-4665-819b-5eba30cbbff8" providerId="ADAL" clId="{56806E83-701A-4951-BA8F-E68A8E896F3C}" dt="2026-09-28T05:11:48.263" v="3319" actId="1076"/>
          <ac:grpSpMkLst>
            <pc:docMk/>
            <pc:sldMk cId="202226906" sldId="2145706518"/>
            <ac:grpSpMk id="35" creationId="{49FA33D0-862E-C5BC-4316-22BB76D96EEB}"/>
          </ac:grpSpMkLst>
        </pc:grpChg>
        <pc:picChg chg="mod">
          <ac:chgData name="Alex Kerti" userId="227c5fe5-6a81-4665-819b-5eba30cbbff8" providerId="ADAL" clId="{56806E83-701A-4951-BA8F-E68A8E896F3C}" dt="2026-09-28T05:11:55.590" v="3339" actId="1035"/>
          <ac:picMkLst>
            <pc:docMk/>
            <pc:sldMk cId="202226906" sldId="2145706518"/>
            <ac:picMk id="3" creationId="{D7EDE923-0978-703C-32DE-A51F2B4527A3}"/>
          </ac:picMkLst>
        </pc:picChg>
        <pc:picChg chg="mod">
          <ac:chgData name="Alex Kerti" userId="227c5fe5-6a81-4665-819b-5eba30cbbff8" providerId="ADAL" clId="{56806E83-701A-4951-BA8F-E68A8E896F3C}" dt="2026-09-28T05:11:48.263" v="3319" actId="1076"/>
          <ac:picMkLst>
            <pc:docMk/>
            <pc:sldMk cId="202226906" sldId="2145706518"/>
            <ac:picMk id="5" creationId="{421ADE02-1961-870A-66AC-01CE0DBF4F85}"/>
          </ac:picMkLst>
        </pc:picChg>
        <pc:picChg chg="mod">
          <ac:chgData name="Alex Kerti" userId="227c5fe5-6a81-4665-819b-5eba30cbbff8" providerId="ADAL" clId="{56806E83-701A-4951-BA8F-E68A8E896F3C}" dt="2026-09-28T05:11:48.263" v="3319" actId="1076"/>
          <ac:picMkLst>
            <pc:docMk/>
            <pc:sldMk cId="202226906" sldId="2145706518"/>
            <ac:picMk id="8" creationId="{9A6F2641-A289-C357-5A92-977DE7F3E383}"/>
          </ac:picMkLst>
        </pc:picChg>
      </pc:sldChg>
      <pc:sldChg chg="add ord">
        <pc:chgData name="Alex Kerti" userId="227c5fe5-6a81-4665-819b-5eba30cbbff8" providerId="ADAL" clId="{56806E83-701A-4951-BA8F-E68A8E896F3C}" dt="2026-09-28T01:48:51.087" v="290"/>
        <pc:sldMkLst>
          <pc:docMk/>
          <pc:sldMk cId="3997567445" sldId="2145706534"/>
        </pc:sldMkLst>
      </pc:sldChg>
      <pc:sldChg chg="addSp delSp modSp add mod">
        <pc:chgData name="Alex Kerti" userId="227c5fe5-6a81-4665-819b-5eba30cbbff8" providerId="ADAL" clId="{56806E83-701A-4951-BA8F-E68A8E896F3C}" dt="2026-09-28T05:39:14.823" v="3471" actId="478"/>
        <pc:sldMkLst>
          <pc:docMk/>
          <pc:sldMk cId="1064572873" sldId="2145706610"/>
        </pc:sldMkLst>
        <pc:spChg chg="mod">
          <ac:chgData name="Alex Kerti" userId="227c5fe5-6a81-4665-819b-5eba30cbbff8" providerId="ADAL" clId="{56806E83-701A-4951-BA8F-E68A8E896F3C}" dt="2026-09-28T01:47:41.778" v="260" actId="20577"/>
          <ac:spMkLst>
            <pc:docMk/>
            <pc:sldMk cId="1064572873" sldId="2145706610"/>
            <ac:spMk id="2" creationId="{CA5C9E83-BCB2-ECEA-6431-2EAC129AC61E}"/>
          </ac:spMkLst>
        </pc:spChg>
        <pc:spChg chg="del">
          <ac:chgData name="Alex Kerti" userId="227c5fe5-6a81-4665-819b-5eba30cbbff8" providerId="ADAL" clId="{56806E83-701A-4951-BA8F-E68A8E896F3C}" dt="2026-09-28T05:39:10.211" v="3469" actId="478"/>
          <ac:spMkLst>
            <pc:docMk/>
            <pc:sldMk cId="1064572873" sldId="2145706610"/>
            <ac:spMk id="4" creationId="{9676F51A-09D2-B601-95C2-CFD596395C18}"/>
          </ac:spMkLst>
        </pc:spChg>
        <pc:spChg chg="del">
          <ac:chgData name="Alex Kerti" userId="227c5fe5-6a81-4665-819b-5eba30cbbff8" providerId="ADAL" clId="{56806E83-701A-4951-BA8F-E68A8E896F3C}" dt="2026-09-28T05:39:13.217" v="3470" actId="478"/>
          <ac:spMkLst>
            <pc:docMk/>
            <pc:sldMk cId="1064572873" sldId="2145706610"/>
            <ac:spMk id="5" creationId="{6BBCC213-957D-322B-3F44-5E9132430484}"/>
          </ac:spMkLst>
        </pc:spChg>
        <pc:spChg chg="add del mod">
          <ac:chgData name="Alex Kerti" userId="227c5fe5-6a81-4665-819b-5eba30cbbff8" providerId="ADAL" clId="{56806E83-701A-4951-BA8F-E68A8E896F3C}" dt="2026-09-28T05:39:14.823" v="3471" actId="478"/>
          <ac:spMkLst>
            <pc:docMk/>
            <pc:sldMk cId="1064572873" sldId="2145706610"/>
            <ac:spMk id="10" creationId="{44E724D8-59D4-B6C1-A9B9-06D0036E3695}"/>
          </ac:spMkLst>
        </pc:spChg>
      </pc:sldChg>
      <pc:sldChg chg="addSp delSp modSp add mod">
        <pc:chgData name="Alex Kerti" userId="227c5fe5-6a81-4665-819b-5eba30cbbff8" providerId="ADAL" clId="{56806E83-701A-4951-BA8F-E68A8E896F3C}" dt="2026-09-28T05:39:31.140" v="3476" actId="478"/>
        <pc:sldMkLst>
          <pc:docMk/>
          <pc:sldMk cId="3825758897" sldId="2145706611"/>
        </pc:sldMkLst>
        <pc:spChg chg="del mod">
          <ac:chgData name="Alex Kerti" userId="227c5fe5-6a81-4665-819b-5eba30cbbff8" providerId="ADAL" clId="{56806E83-701A-4951-BA8F-E68A8E896F3C}" dt="2026-09-28T05:39:31.140" v="3476" actId="478"/>
          <ac:spMkLst>
            <pc:docMk/>
            <pc:sldMk cId="3825758897" sldId="2145706611"/>
            <ac:spMk id="4" creationId="{C8A38C36-BA07-B4B5-C66E-B04135CE1440}"/>
          </ac:spMkLst>
        </pc:spChg>
        <pc:spChg chg="del">
          <ac:chgData name="Alex Kerti" userId="227c5fe5-6a81-4665-819b-5eba30cbbff8" providerId="ADAL" clId="{56806E83-701A-4951-BA8F-E68A8E896F3C}" dt="2026-09-28T05:39:25.143" v="3473" actId="478"/>
          <ac:spMkLst>
            <pc:docMk/>
            <pc:sldMk cId="3825758897" sldId="2145706611"/>
            <ac:spMk id="5" creationId="{111700F4-6867-101F-76DB-33B3DFBAB338}"/>
          </ac:spMkLst>
        </pc:spChg>
        <pc:spChg chg="add del mod">
          <ac:chgData name="Alex Kerti" userId="227c5fe5-6a81-4665-819b-5eba30cbbff8" providerId="ADAL" clId="{56806E83-701A-4951-BA8F-E68A8E896F3C}" dt="2026-09-28T05:39:27.124" v="3474" actId="478"/>
          <ac:spMkLst>
            <pc:docMk/>
            <pc:sldMk cId="3825758897" sldId="2145706611"/>
            <ac:spMk id="9" creationId="{F3280ECC-9165-6F8E-F6BB-FECEFF7D4BA7}"/>
          </ac:spMkLst>
        </pc:spChg>
        <pc:spChg chg="mod">
          <ac:chgData name="Alex Kerti" userId="227c5fe5-6a81-4665-819b-5eba30cbbff8" providerId="ADAL" clId="{56806E83-701A-4951-BA8F-E68A8E896F3C}" dt="2026-09-28T01:47:59.648" v="282" actId="20577"/>
          <ac:spMkLst>
            <pc:docMk/>
            <pc:sldMk cId="3825758897" sldId="2145706611"/>
            <ac:spMk id="12" creationId="{57C704F9-DDB9-012E-9CEB-096068813083}"/>
          </ac:spMkLst>
        </pc:spChg>
      </pc:sldChg>
      <pc:sldChg chg="delSp modSp add mod ord">
        <pc:chgData name="Alex Kerti" userId="227c5fe5-6a81-4665-819b-5eba30cbbff8" providerId="ADAL" clId="{56806E83-701A-4951-BA8F-E68A8E896F3C}" dt="2026-09-28T05:40:14.157" v="3486" actId="478"/>
        <pc:sldMkLst>
          <pc:docMk/>
          <pc:sldMk cId="2990822692" sldId="2145706623"/>
        </pc:sldMkLst>
        <pc:spChg chg="del">
          <ac:chgData name="Alex Kerti" userId="227c5fe5-6a81-4665-819b-5eba30cbbff8" providerId="ADAL" clId="{56806E83-701A-4951-BA8F-E68A8E896F3C}" dt="2026-09-28T05:40:14.157" v="3486" actId="478"/>
          <ac:spMkLst>
            <pc:docMk/>
            <pc:sldMk cId="2990822692" sldId="2145706623"/>
            <ac:spMk id="5" creationId="{67F5D02C-C9D6-6510-3C03-B0E421EC822C}"/>
          </ac:spMkLst>
        </pc:spChg>
        <pc:spChg chg="del">
          <ac:chgData name="Alex Kerti" userId="227c5fe5-6a81-4665-819b-5eba30cbbff8" providerId="ADAL" clId="{56806E83-701A-4951-BA8F-E68A8E896F3C}" dt="2026-09-28T05:40:11.594" v="3485" actId="478"/>
          <ac:spMkLst>
            <pc:docMk/>
            <pc:sldMk cId="2990822692" sldId="2145706623"/>
            <ac:spMk id="6" creationId="{6EAB4BAB-4EF1-90A0-5A52-750A350B085F}"/>
          </ac:spMkLst>
        </pc:spChg>
        <pc:spChg chg="mod">
          <ac:chgData name="Alex Kerti" userId="227c5fe5-6a81-4665-819b-5eba30cbbff8" providerId="ADAL" clId="{56806E83-701A-4951-BA8F-E68A8E896F3C}" dt="2026-09-28T02:29:27.293" v="980" actId="20577"/>
          <ac:spMkLst>
            <pc:docMk/>
            <pc:sldMk cId="2990822692" sldId="2145706623"/>
            <ac:spMk id="46" creationId="{BCAB7304-14B7-53AC-F139-9480E7C11D88}"/>
          </ac:spMkLst>
        </pc:spChg>
      </pc:sldChg>
      <pc:sldChg chg="delSp modSp add mod ord">
        <pc:chgData name="Alex Kerti" userId="227c5fe5-6a81-4665-819b-5eba30cbbff8" providerId="ADAL" clId="{56806E83-701A-4951-BA8F-E68A8E896F3C}" dt="2026-09-28T05:40:18.850" v="3488" actId="478"/>
        <pc:sldMkLst>
          <pc:docMk/>
          <pc:sldMk cId="2911846611" sldId="2145706624"/>
        </pc:sldMkLst>
        <pc:spChg chg="del">
          <ac:chgData name="Alex Kerti" userId="227c5fe5-6a81-4665-819b-5eba30cbbff8" providerId="ADAL" clId="{56806E83-701A-4951-BA8F-E68A8E896F3C}" dt="2026-09-28T05:40:16.936" v="3487" actId="478"/>
          <ac:spMkLst>
            <pc:docMk/>
            <pc:sldMk cId="2911846611" sldId="2145706624"/>
            <ac:spMk id="5" creationId="{EAFC7E03-624D-D032-8C24-CEEF5071C2FB}"/>
          </ac:spMkLst>
        </pc:spChg>
        <pc:spChg chg="del">
          <ac:chgData name="Alex Kerti" userId="227c5fe5-6a81-4665-819b-5eba30cbbff8" providerId="ADAL" clId="{56806E83-701A-4951-BA8F-E68A8E896F3C}" dt="2026-09-28T05:40:18.850" v="3488" actId="478"/>
          <ac:spMkLst>
            <pc:docMk/>
            <pc:sldMk cId="2911846611" sldId="2145706624"/>
            <ac:spMk id="6" creationId="{F655ACCD-BAA2-0311-6A08-8990ACD5B530}"/>
          </ac:spMkLst>
        </pc:spChg>
        <pc:spChg chg="mod">
          <ac:chgData name="Alex Kerti" userId="227c5fe5-6a81-4665-819b-5eba30cbbff8" providerId="ADAL" clId="{56806E83-701A-4951-BA8F-E68A8E896F3C}" dt="2026-09-28T02:32:35.868" v="991" actId="20577"/>
          <ac:spMkLst>
            <pc:docMk/>
            <pc:sldMk cId="2911846611" sldId="2145706624"/>
            <ac:spMk id="40" creationId="{838B919D-7246-FD5E-097F-70FC078F3F30}"/>
          </ac:spMkLst>
        </pc:spChg>
      </pc:sldChg>
      <pc:sldChg chg="add del mod modShow">
        <pc:chgData name="Alex Kerti" userId="227c5fe5-6a81-4665-819b-5eba30cbbff8" providerId="ADAL" clId="{56806E83-701A-4951-BA8F-E68A8E896F3C}" dt="2026-09-28T05:13:11.439" v="3387" actId="47"/>
        <pc:sldMkLst>
          <pc:docMk/>
          <pc:sldMk cId="161995803" sldId="2145706630"/>
        </pc:sldMkLst>
      </pc:sldChg>
      <pc:sldChg chg="delSp modSp add mod ord">
        <pc:chgData name="Alex Kerti" userId="227c5fe5-6a81-4665-819b-5eba30cbbff8" providerId="ADAL" clId="{56806E83-701A-4951-BA8F-E68A8E896F3C}" dt="2026-09-28T05:40:01.683" v="3482" actId="478"/>
        <pc:sldMkLst>
          <pc:docMk/>
          <pc:sldMk cId="725847667" sldId="2145706634"/>
        </pc:sldMkLst>
        <pc:spChg chg="del">
          <ac:chgData name="Alex Kerti" userId="227c5fe5-6a81-4665-819b-5eba30cbbff8" providerId="ADAL" clId="{56806E83-701A-4951-BA8F-E68A8E896F3C}" dt="2026-09-28T05:40:01.683" v="3482" actId="478"/>
          <ac:spMkLst>
            <pc:docMk/>
            <pc:sldMk cId="725847667" sldId="2145706634"/>
            <ac:spMk id="5" creationId="{9B94BA15-A40B-BF80-68C2-916C68F57329}"/>
          </ac:spMkLst>
        </pc:spChg>
        <pc:spChg chg="mod">
          <ac:chgData name="Alex Kerti" userId="227c5fe5-6a81-4665-819b-5eba30cbbff8" providerId="ADAL" clId="{56806E83-701A-4951-BA8F-E68A8E896F3C}" dt="2026-09-28T02:54:01.987" v="1039" actId="20577"/>
          <ac:spMkLst>
            <pc:docMk/>
            <pc:sldMk cId="725847667" sldId="2145706634"/>
            <ac:spMk id="11" creationId="{53FDE6F4-EC48-CFAE-5525-3A5B59FE2F4D}"/>
          </ac:spMkLst>
        </pc:spChg>
        <pc:spChg chg="mod">
          <ac:chgData name="Alex Kerti" userId="227c5fe5-6a81-4665-819b-5eba30cbbff8" providerId="ADAL" clId="{56806E83-701A-4951-BA8F-E68A8E896F3C}" dt="2026-09-28T02:55:21.741" v="1149" actId="1036"/>
          <ac:spMkLst>
            <pc:docMk/>
            <pc:sldMk cId="725847667" sldId="2145706634"/>
            <ac:spMk id="13" creationId="{9986114D-9176-EBD6-989D-F4B0CE974584}"/>
          </ac:spMkLst>
        </pc:spChg>
      </pc:sldChg>
      <pc:sldChg chg="add del mod modShow">
        <pc:chgData name="Alex Kerti" userId="227c5fe5-6a81-4665-819b-5eba30cbbff8" providerId="ADAL" clId="{56806E83-701A-4951-BA8F-E68A8E896F3C}" dt="2026-09-28T02:55:38.079" v="1150" actId="47"/>
        <pc:sldMkLst>
          <pc:docMk/>
          <pc:sldMk cId="4103333285" sldId="2145706635"/>
        </pc:sldMkLst>
      </pc:sldChg>
      <pc:sldChg chg="modSp add mod ord">
        <pc:chgData name="Alex Kerti" userId="227c5fe5-6a81-4665-819b-5eba30cbbff8" providerId="ADAL" clId="{56806E83-701A-4951-BA8F-E68A8E896F3C}" dt="2026-09-28T05:35:33.145" v="3457" actId="20577"/>
        <pc:sldMkLst>
          <pc:docMk/>
          <pc:sldMk cId="2735354560" sldId="2145706636"/>
        </pc:sldMkLst>
        <pc:spChg chg="mod">
          <ac:chgData name="Alex Kerti" userId="227c5fe5-6a81-4665-819b-5eba30cbbff8" providerId="ADAL" clId="{56806E83-701A-4951-BA8F-E68A8E896F3C}" dt="2026-09-28T02:16:43.398" v="571" actId="255"/>
          <ac:spMkLst>
            <pc:docMk/>
            <pc:sldMk cId="2735354560" sldId="2145706636"/>
            <ac:spMk id="17" creationId="{65B99D03-D24E-158F-4744-ED128009ACC8}"/>
          </ac:spMkLst>
        </pc:spChg>
        <pc:spChg chg="mod">
          <ac:chgData name="Alex Kerti" userId="227c5fe5-6a81-4665-819b-5eba30cbbff8" providerId="ADAL" clId="{56806E83-701A-4951-BA8F-E68A8E896F3C}" dt="2026-09-28T05:34:53.460" v="3416" actId="20577"/>
          <ac:spMkLst>
            <pc:docMk/>
            <pc:sldMk cId="2735354560" sldId="2145706636"/>
            <ac:spMk id="19" creationId="{8E3980D5-5D83-73F4-027A-3265E25A896B}"/>
          </ac:spMkLst>
        </pc:spChg>
        <pc:spChg chg="mod">
          <ac:chgData name="Alex Kerti" userId="227c5fe5-6a81-4665-819b-5eba30cbbff8" providerId="ADAL" clId="{56806E83-701A-4951-BA8F-E68A8E896F3C}" dt="2026-09-28T02:16:38.658" v="570" actId="255"/>
          <ac:spMkLst>
            <pc:docMk/>
            <pc:sldMk cId="2735354560" sldId="2145706636"/>
            <ac:spMk id="21" creationId="{6319E9F5-492C-5FBA-AE44-C527545EBE28}"/>
          </ac:spMkLst>
        </pc:spChg>
        <pc:spChg chg="mod">
          <ac:chgData name="Alex Kerti" userId="227c5fe5-6a81-4665-819b-5eba30cbbff8" providerId="ADAL" clId="{56806E83-701A-4951-BA8F-E68A8E896F3C}" dt="2026-09-28T02:22:13.504" v="840" actId="20577"/>
          <ac:spMkLst>
            <pc:docMk/>
            <pc:sldMk cId="2735354560" sldId="2145706636"/>
            <ac:spMk id="23" creationId="{E0DEFEEE-F591-50D4-B89E-2689961312C3}"/>
          </ac:spMkLst>
        </pc:spChg>
        <pc:spChg chg="mod">
          <ac:chgData name="Alex Kerti" userId="227c5fe5-6a81-4665-819b-5eba30cbbff8" providerId="ADAL" clId="{56806E83-701A-4951-BA8F-E68A8E896F3C}" dt="2026-09-28T05:35:33.145" v="3457" actId="20577"/>
          <ac:spMkLst>
            <pc:docMk/>
            <pc:sldMk cId="2735354560" sldId="2145706636"/>
            <ac:spMk id="28" creationId="{A76F40B4-24A9-D57E-1ECF-A1720A1DBE3E}"/>
          </ac:spMkLst>
        </pc:spChg>
        <pc:spChg chg="mod">
          <ac:chgData name="Alex Kerti" userId="227c5fe5-6a81-4665-819b-5eba30cbbff8" providerId="ADAL" clId="{56806E83-701A-4951-BA8F-E68A8E896F3C}" dt="2026-09-28T05:35:31.032" v="3455" actId="20577"/>
          <ac:spMkLst>
            <pc:docMk/>
            <pc:sldMk cId="2735354560" sldId="2145706636"/>
            <ac:spMk id="32" creationId="{C82D36CA-7DAC-63C0-5F9E-5726E215C8FC}"/>
          </ac:spMkLst>
        </pc:spChg>
        <pc:picChg chg="mod">
          <ac:chgData name="Alex Kerti" userId="227c5fe5-6a81-4665-819b-5eba30cbbff8" providerId="ADAL" clId="{56806E83-701A-4951-BA8F-E68A8E896F3C}" dt="2026-09-28T02:18:30.859" v="774" actId="1076"/>
          <ac:picMkLst>
            <pc:docMk/>
            <pc:sldMk cId="2735354560" sldId="2145706636"/>
            <ac:picMk id="40" creationId="{765B3D39-CF96-3454-8DBC-0F5D15F04E77}"/>
          </ac:picMkLst>
        </pc:picChg>
      </pc:sldChg>
      <pc:sldChg chg="modSp del mod modClrScheme modShow chgLayout">
        <pc:chgData name="Alex Kerti" userId="227c5fe5-6a81-4665-819b-5eba30cbbff8" providerId="ADAL" clId="{56806E83-701A-4951-BA8F-E68A8E896F3C}" dt="2026-09-28T02:24:07.496" v="912" actId="47"/>
        <pc:sldMkLst>
          <pc:docMk/>
          <pc:sldMk cId="2213242961" sldId="2145706647"/>
        </pc:sldMkLst>
        <pc:spChg chg="mod ord">
          <ac:chgData name="Alex Kerti" userId="227c5fe5-6a81-4665-819b-5eba30cbbff8" providerId="ADAL" clId="{56806E83-701A-4951-BA8F-E68A8E896F3C}" dt="2026-09-28T01:47:19.831" v="238"/>
          <ac:spMkLst>
            <pc:docMk/>
            <pc:sldMk cId="2213242961" sldId="2145706647"/>
            <ac:spMk id="3" creationId="{6C23F186-80EC-409E-AFEA-A5F06D514D4D}"/>
          </ac:spMkLst>
        </pc:spChg>
        <pc:spChg chg="mod ord">
          <ac:chgData name="Alex Kerti" userId="227c5fe5-6a81-4665-819b-5eba30cbbff8" providerId="ADAL" clId="{56806E83-701A-4951-BA8F-E68A8E896F3C}" dt="2026-09-28T01:47:19.831" v="238"/>
          <ac:spMkLst>
            <pc:docMk/>
            <pc:sldMk cId="2213242961" sldId="2145706647"/>
            <ac:spMk id="4" creationId="{96DB914C-4F17-AB90-1821-B2D0B08106CD}"/>
          </ac:spMkLst>
        </pc:spChg>
        <pc:spChg chg="mod ord">
          <ac:chgData name="Alex Kerti" userId="227c5fe5-6a81-4665-819b-5eba30cbbff8" providerId="ADAL" clId="{56806E83-701A-4951-BA8F-E68A8E896F3C}" dt="2026-09-28T01:47:19.831" v="238"/>
          <ac:spMkLst>
            <pc:docMk/>
            <pc:sldMk cId="2213242961" sldId="2145706647"/>
            <ac:spMk id="5" creationId="{F63CA1C0-3CD1-079C-F31F-B532449C4C04}"/>
          </ac:spMkLst>
        </pc:spChg>
        <pc:spChg chg="mod ord">
          <ac:chgData name="Alex Kerti" userId="227c5fe5-6a81-4665-819b-5eba30cbbff8" providerId="ADAL" clId="{56806E83-701A-4951-BA8F-E68A8E896F3C}" dt="2026-09-28T01:47:19.831" v="238"/>
          <ac:spMkLst>
            <pc:docMk/>
            <pc:sldMk cId="2213242961" sldId="2145706647"/>
            <ac:spMk id="6" creationId="{47F63F4C-B6EA-AF30-B1EC-3C88EDD57CB8}"/>
          </ac:spMkLst>
        </pc:spChg>
      </pc:sldChg>
      <pc:sldChg chg="modSp mod ord modClrScheme chgLayout modNotesTx">
        <pc:chgData name="Alex Kerti" userId="227c5fe5-6a81-4665-819b-5eba30cbbff8" providerId="ADAL" clId="{56806E83-701A-4951-BA8F-E68A8E896F3C}" dt="2026-09-28T05:46:50.010" v="3503" actId="20577"/>
        <pc:sldMkLst>
          <pc:docMk/>
          <pc:sldMk cId="616914079" sldId="2145706654"/>
        </pc:sldMkLst>
        <pc:spChg chg="mod">
          <ac:chgData name="Alex Kerti" userId="227c5fe5-6a81-4665-819b-5eba30cbbff8" providerId="ADAL" clId="{56806E83-701A-4951-BA8F-E68A8E896F3C}" dt="2026-09-27T23:32:01.857" v="54" actId="20577"/>
          <ac:spMkLst>
            <pc:docMk/>
            <pc:sldMk cId="616914079" sldId="2145706654"/>
            <ac:spMk id="18" creationId="{E6DC98EA-D389-7746-A5A3-99132C701CBA}"/>
          </ac:spMkLst>
        </pc:spChg>
        <pc:spChg chg="mod">
          <ac:chgData name="Alex Kerti" userId="227c5fe5-6a81-4665-819b-5eba30cbbff8" providerId="ADAL" clId="{56806E83-701A-4951-BA8F-E68A8E896F3C}" dt="2026-09-28T01:44:32.552" v="204" actId="20577"/>
          <ac:spMkLst>
            <pc:docMk/>
            <pc:sldMk cId="616914079" sldId="2145706654"/>
            <ac:spMk id="26" creationId="{819F4890-EB75-2652-B0F1-6EA7FF5B2F79}"/>
          </ac:spMkLst>
        </pc:spChg>
      </pc:sldChg>
      <pc:sldChg chg="delSp mod ord">
        <pc:chgData name="Alex Kerti" userId="227c5fe5-6a81-4665-819b-5eba30cbbff8" providerId="ADAL" clId="{56806E83-701A-4951-BA8F-E68A8E896F3C}" dt="2026-09-28T05:39:45.909" v="3478" actId="478"/>
        <pc:sldMkLst>
          <pc:docMk/>
          <pc:sldMk cId="4227305031" sldId="2145706677"/>
        </pc:sldMkLst>
        <pc:spChg chg="del">
          <ac:chgData name="Alex Kerti" userId="227c5fe5-6a81-4665-819b-5eba30cbbff8" providerId="ADAL" clId="{56806E83-701A-4951-BA8F-E68A8E896F3C}" dt="2026-09-28T05:39:45.909" v="3478" actId="478"/>
          <ac:spMkLst>
            <pc:docMk/>
            <pc:sldMk cId="4227305031" sldId="2145706677"/>
            <ac:spMk id="5" creationId="{9DC234B8-18A3-5C27-DDCF-2BC7FA44B53C}"/>
          </ac:spMkLst>
        </pc:spChg>
        <pc:spChg chg="del">
          <ac:chgData name="Alex Kerti" userId="227c5fe5-6a81-4665-819b-5eba30cbbff8" providerId="ADAL" clId="{56806E83-701A-4951-BA8F-E68A8E896F3C}" dt="2026-09-28T05:39:44.470" v="3477" actId="478"/>
          <ac:spMkLst>
            <pc:docMk/>
            <pc:sldMk cId="4227305031" sldId="2145706677"/>
            <ac:spMk id="6" creationId="{CD315A69-BFF1-2110-61EB-67D2CC230144}"/>
          </ac:spMkLst>
        </pc:spChg>
      </pc:sldChg>
      <pc:sldChg chg="delSp mod modShow">
        <pc:chgData name="Alex Kerti" userId="227c5fe5-6a81-4665-819b-5eba30cbbff8" providerId="ADAL" clId="{56806E83-701A-4951-BA8F-E68A8E896F3C}" dt="2026-09-28T05:40:39.100" v="3492" actId="478"/>
        <pc:sldMkLst>
          <pc:docMk/>
          <pc:sldMk cId="174163464" sldId="2145706681"/>
        </pc:sldMkLst>
        <pc:spChg chg="del">
          <ac:chgData name="Alex Kerti" userId="227c5fe5-6a81-4665-819b-5eba30cbbff8" providerId="ADAL" clId="{56806E83-701A-4951-BA8F-E68A8E896F3C}" dt="2026-09-28T05:40:39.100" v="3492" actId="478"/>
          <ac:spMkLst>
            <pc:docMk/>
            <pc:sldMk cId="174163464" sldId="2145706681"/>
            <ac:spMk id="5" creationId="{FF6EEB28-B6BF-F9BC-A64F-963D618423E4}"/>
          </ac:spMkLst>
        </pc:spChg>
      </pc:sldChg>
      <pc:sldChg chg="delSp modSp mod ord modClrScheme chgLayout">
        <pc:chgData name="Alex Kerti" userId="227c5fe5-6a81-4665-819b-5eba30cbbff8" providerId="ADAL" clId="{56806E83-701A-4951-BA8F-E68A8E896F3C}" dt="2026-09-28T05:38:57.900" v="3467" actId="478"/>
        <pc:sldMkLst>
          <pc:docMk/>
          <pc:sldMk cId="1818660464" sldId="2145706699"/>
        </pc:sldMkLst>
        <pc:spChg chg="mod ord">
          <ac:chgData name="Alex Kerti" userId="227c5fe5-6a81-4665-819b-5eba30cbbff8" providerId="ADAL" clId="{56806E83-701A-4951-BA8F-E68A8E896F3C}" dt="2026-09-28T01:47:19.831" v="238"/>
          <ac:spMkLst>
            <pc:docMk/>
            <pc:sldMk cId="1818660464" sldId="2145706699"/>
            <ac:spMk id="3" creationId="{36B17677-6C99-3920-790F-C7C463290AD8}"/>
          </ac:spMkLst>
        </pc:spChg>
        <pc:spChg chg="mod ord">
          <ac:chgData name="Alex Kerti" userId="227c5fe5-6a81-4665-819b-5eba30cbbff8" providerId="ADAL" clId="{56806E83-701A-4951-BA8F-E68A8E896F3C}" dt="2026-09-28T01:47:19.831" v="238"/>
          <ac:spMkLst>
            <pc:docMk/>
            <pc:sldMk cId="1818660464" sldId="2145706699"/>
            <ac:spMk id="4" creationId="{B00318BD-5AA0-9AB0-7A3B-576E1A31BF63}"/>
          </ac:spMkLst>
        </pc:spChg>
        <pc:spChg chg="del mod ord">
          <ac:chgData name="Alex Kerti" userId="227c5fe5-6a81-4665-819b-5eba30cbbff8" providerId="ADAL" clId="{56806E83-701A-4951-BA8F-E68A8E896F3C}" dt="2026-09-28T05:38:55.373" v="3466" actId="478"/>
          <ac:spMkLst>
            <pc:docMk/>
            <pc:sldMk cId="1818660464" sldId="2145706699"/>
            <ac:spMk id="5" creationId="{C6F458F1-EA88-DD51-9B74-4F36256D19E1}"/>
          </ac:spMkLst>
        </pc:spChg>
        <pc:spChg chg="del mod ord">
          <ac:chgData name="Alex Kerti" userId="227c5fe5-6a81-4665-819b-5eba30cbbff8" providerId="ADAL" clId="{56806E83-701A-4951-BA8F-E68A8E896F3C}" dt="2026-09-28T05:38:57.900" v="3467" actId="478"/>
          <ac:spMkLst>
            <pc:docMk/>
            <pc:sldMk cId="1818660464" sldId="2145706699"/>
            <ac:spMk id="6" creationId="{D8F904CA-021A-3399-3F54-C965DBC9A5D3}"/>
          </ac:spMkLst>
        </pc:spChg>
      </pc:sldChg>
      <pc:sldChg chg="addSp delSp modSp add mod ord">
        <pc:chgData name="Alex Kerti" userId="227c5fe5-6a81-4665-819b-5eba30cbbff8" providerId="ADAL" clId="{56806E83-701A-4951-BA8F-E68A8E896F3C}" dt="2026-09-28T05:38:43.746" v="3464" actId="478"/>
        <pc:sldMkLst>
          <pc:docMk/>
          <pc:sldMk cId="3904350704" sldId="2145706702"/>
        </pc:sldMkLst>
        <pc:spChg chg="del">
          <ac:chgData name="Alex Kerti" userId="227c5fe5-6a81-4665-819b-5eba30cbbff8" providerId="ADAL" clId="{56806E83-701A-4951-BA8F-E68A8E896F3C}" dt="2026-09-28T05:38:43.746" v="3464" actId="478"/>
          <ac:spMkLst>
            <pc:docMk/>
            <pc:sldMk cId="3904350704" sldId="2145706702"/>
            <ac:spMk id="2" creationId="{E9D51FE5-AEE4-4295-20A7-C6BBB04FD631}"/>
          </ac:spMkLst>
        </pc:spChg>
        <pc:spChg chg="mod">
          <ac:chgData name="Alex Kerti" userId="227c5fe5-6a81-4665-819b-5eba30cbbff8" providerId="ADAL" clId="{56806E83-701A-4951-BA8F-E68A8E896F3C}" dt="2026-09-28T01:40:00.938" v="177" actId="20577"/>
          <ac:spMkLst>
            <pc:docMk/>
            <pc:sldMk cId="3904350704" sldId="2145706702"/>
            <ac:spMk id="4" creationId="{14E31F33-68D0-3821-7F0F-9AD436F73CF5}"/>
          </ac:spMkLst>
        </pc:spChg>
        <pc:spChg chg="add del mod">
          <ac:chgData name="Alex Kerti" userId="227c5fe5-6a81-4665-819b-5eba30cbbff8" providerId="ADAL" clId="{56806E83-701A-4951-BA8F-E68A8E896F3C}" dt="2026-09-28T05:38:41.804" v="3463" actId="478"/>
          <ac:spMkLst>
            <pc:docMk/>
            <pc:sldMk cId="3904350704" sldId="2145706702"/>
            <ac:spMk id="5" creationId="{C465548D-8F86-F042-3472-9FE654022A54}"/>
          </ac:spMkLst>
        </pc:spChg>
        <pc:spChg chg="mod">
          <ac:chgData name="Alex Kerti" userId="227c5fe5-6a81-4665-819b-5eba30cbbff8" providerId="ADAL" clId="{56806E83-701A-4951-BA8F-E68A8E896F3C}" dt="2026-09-28T02:23:40.793" v="911" actId="20577"/>
          <ac:spMkLst>
            <pc:docMk/>
            <pc:sldMk cId="3904350704" sldId="2145706702"/>
            <ac:spMk id="18" creationId="{F7FCAE4A-5B83-7FD1-F1D4-5F34BD222AE4}"/>
          </ac:spMkLst>
        </pc:spChg>
        <pc:spChg chg="del mod">
          <ac:chgData name="Alex Kerti" userId="227c5fe5-6a81-4665-819b-5eba30cbbff8" providerId="ADAL" clId="{56806E83-701A-4951-BA8F-E68A8E896F3C}" dt="2026-09-28T05:38:38.283" v="3460" actId="478"/>
          <ac:spMkLst>
            <pc:docMk/>
            <pc:sldMk cId="3904350704" sldId="2145706702"/>
            <ac:spMk id="32" creationId="{7CD9ED59-E1A4-9B42-7869-835D55CE35FC}"/>
          </ac:spMkLst>
        </pc:spChg>
        <pc:spChg chg="mod">
          <ac:chgData name="Alex Kerti" userId="227c5fe5-6a81-4665-819b-5eba30cbbff8" providerId="ADAL" clId="{56806E83-701A-4951-BA8F-E68A8E896F3C}" dt="2026-09-28T01:39:43.319" v="154" actId="20577"/>
          <ac:spMkLst>
            <pc:docMk/>
            <pc:sldMk cId="3904350704" sldId="2145706702"/>
            <ac:spMk id="33" creationId="{A5606189-DD00-D5D0-5210-F997FFD5107D}"/>
          </ac:spMkLst>
        </pc:spChg>
      </pc:sldChg>
      <pc:sldChg chg="delSp modSp mod">
        <pc:chgData name="Alex Kerti" userId="227c5fe5-6a81-4665-819b-5eba30cbbff8" providerId="ADAL" clId="{56806E83-701A-4951-BA8F-E68A8E896F3C}" dt="2026-09-28T05:40:28.085" v="3490" actId="478"/>
        <pc:sldMkLst>
          <pc:docMk/>
          <pc:sldMk cId="2886300298" sldId="2145706717"/>
        </pc:sldMkLst>
        <pc:spChg chg="mod">
          <ac:chgData name="Alex Kerti" userId="227c5fe5-6a81-4665-819b-5eba30cbbff8" providerId="ADAL" clId="{56806E83-701A-4951-BA8F-E68A8E896F3C}" dt="2026-09-28T03:48:01.931" v="1187" actId="20577"/>
          <ac:spMkLst>
            <pc:docMk/>
            <pc:sldMk cId="2886300298" sldId="2145706717"/>
            <ac:spMk id="3" creationId="{2A84779B-0093-C141-912F-F1BD6FB2DD91}"/>
          </ac:spMkLst>
        </pc:spChg>
        <pc:spChg chg="mod">
          <ac:chgData name="Alex Kerti" userId="227c5fe5-6a81-4665-819b-5eba30cbbff8" providerId="ADAL" clId="{56806E83-701A-4951-BA8F-E68A8E896F3C}" dt="2026-09-28T03:48:16.477" v="1188" actId="20577"/>
          <ac:spMkLst>
            <pc:docMk/>
            <pc:sldMk cId="2886300298" sldId="2145706717"/>
            <ac:spMk id="4" creationId="{000B3C15-D3DE-3FE8-F032-F1A58E02C0F5}"/>
          </ac:spMkLst>
        </pc:spChg>
        <pc:spChg chg="del">
          <ac:chgData name="Alex Kerti" userId="227c5fe5-6a81-4665-819b-5eba30cbbff8" providerId="ADAL" clId="{56806E83-701A-4951-BA8F-E68A8E896F3C}" dt="2026-09-28T05:40:28.085" v="3490" actId="478"/>
          <ac:spMkLst>
            <pc:docMk/>
            <pc:sldMk cId="2886300298" sldId="2145706717"/>
            <ac:spMk id="5" creationId="{5DB11E1C-B303-37A0-124B-AB455D136E40}"/>
          </ac:spMkLst>
        </pc:spChg>
        <pc:spChg chg="del">
          <ac:chgData name="Alex Kerti" userId="227c5fe5-6a81-4665-819b-5eba30cbbff8" providerId="ADAL" clId="{56806E83-701A-4951-BA8F-E68A8E896F3C}" dt="2026-09-28T05:40:26.720" v="3489" actId="478"/>
          <ac:spMkLst>
            <pc:docMk/>
            <pc:sldMk cId="2886300298" sldId="2145706717"/>
            <ac:spMk id="6" creationId="{D5B4CC48-AFD8-DFED-50C6-B27BF330AACB}"/>
          </ac:spMkLst>
        </pc:spChg>
      </pc:sldChg>
      <pc:sldChg chg="addSp delSp modSp add mod ord">
        <pc:chgData name="Alex Kerti" userId="227c5fe5-6a81-4665-819b-5eba30cbbff8" providerId="ADAL" clId="{56806E83-701A-4951-BA8F-E68A8E896F3C}" dt="2026-09-29T02:50:04.026" v="3511"/>
        <pc:sldMkLst>
          <pc:docMk/>
          <pc:sldMk cId="1504876973" sldId="2145706718"/>
        </pc:sldMkLst>
        <pc:spChg chg="del">
          <ac:chgData name="Alex Kerti" userId="227c5fe5-6a81-4665-819b-5eba30cbbff8" providerId="ADAL" clId="{56806E83-701A-4951-BA8F-E68A8E896F3C}" dt="2026-09-28T05:40:50.462" v="3496" actId="478"/>
          <ac:spMkLst>
            <pc:docMk/>
            <pc:sldMk cId="1504876973" sldId="2145706718"/>
            <ac:spMk id="2" creationId="{C8D07A8B-CC8C-4D42-A358-732E4B965B58}"/>
          </ac:spMkLst>
        </pc:spChg>
        <pc:spChg chg="add del mod">
          <ac:chgData name="Alex Kerti" userId="227c5fe5-6a81-4665-819b-5eba30cbbff8" providerId="ADAL" clId="{56806E83-701A-4951-BA8F-E68A8E896F3C}" dt="2026-09-28T05:40:53.741" v="3498" actId="478"/>
          <ac:spMkLst>
            <pc:docMk/>
            <pc:sldMk cId="1504876973" sldId="2145706718"/>
            <ac:spMk id="7" creationId="{2ED81210-3DF5-4FB1-2C29-40C2F236DFD6}"/>
          </ac:spMkLst>
        </pc:spChg>
        <pc:spChg chg="del">
          <ac:chgData name="Alex Kerti" userId="227c5fe5-6a81-4665-819b-5eba30cbbff8" providerId="ADAL" clId="{56806E83-701A-4951-BA8F-E68A8E896F3C}" dt="2026-09-28T05:40:52.084" v="3497" actId="478"/>
          <ac:spMkLst>
            <pc:docMk/>
            <pc:sldMk cId="1504876973" sldId="2145706718"/>
            <ac:spMk id="32" creationId="{20DFCB61-C726-8C42-4DCE-E955D7DFEC29}"/>
          </ac:spMkLst>
        </pc:spChg>
      </pc:sldChg>
      <pc:sldChg chg="delSp modSp mod ord">
        <pc:chgData name="Alex Kerti" userId="227c5fe5-6a81-4665-819b-5eba30cbbff8" providerId="ADAL" clId="{56806E83-701A-4951-BA8F-E68A8E896F3C}" dt="2026-09-29T06:14:34.653" v="3554"/>
        <pc:sldMkLst>
          <pc:docMk/>
          <pc:sldMk cId="2288723621" sldId="2145706719"/>
        </pc:sldMkLst>
        <pc:spChg chg="del mod">
          <ac:chgData name="Alex Kerti" userId="227c5fe5-6a81-4665-819b-5eba30cbbff8" providerId="ADAL" clId="{56806E83-701A-4951-BA8F-E68A8E896F3C}" dt="2026-09-28T05:40:44.073" v="3494" actId="478"/>
          <ac:spMkLst>
            <pc:docMk/>
            <pc:sldMk cId="2288723621" sldId="2145706719"/>
            <ac:spMk id="5" creationId="{04CBC724-422E-A06A-D4DD-89FD16B779F4}"/>
          </ac:spMkLst>
        </pc:spChg>
        <pc:spChg chg="del">
          <ac:chgData name="Alex Kerti" userId="227c5fe5-6a81-4665-819b-5eba30cbbff8" providerId="ADAL" clId="{56806E83-701A-4951-BA8F-E68A8E896F3C}" dt="2026-09-28T05:40:46.841" v="3495" actId="478"/>
          <ac:spMkLst>
            <pc:docMk/>
            <pc:sldMk cId="2288723621" sldId="2145706719"/>
            <ac:spMk id="6" creationId="{882D3EC8-CB9F-EC74-98FD-7C9B8F966C48}"/>
          </ac:spMkLst>
        </pc:spChg>
      </pc:sldChg>
      <pc:sldChg chg="mod ord modShow">
        <pc:chgData name="Alex Kerti" userId="227c5fe5-6a81-4665-819b-5eba30cbbff8" providerId="ADAL" clId="{56806E83-701A-4951-BA8F-E68A8E896F3C}" dt="2026-09-28T02:26:53.279" v="919" actId="34476"/>
        <pc:sldMkLst>
          <pc:docMk/>
          <pc:sldMk cId="2951935868" sldId="2145706720"/>
        </pc:sldMkLst>
      </pc:sldChg>
      <pc:sldChg chg="delSp mod ord">
        <pc:chgData name="Alex Kerti" userId="227c5fe5-6a81-4665-819b-5eba30cbbff8" providerId="ADAL" clId="{56806E83-701A-4951-BA8F-E68A8E896F3C}" dt="2026-09-28T05:40:06.357" v="3484" actId="478"/>
        <pc:sldMkLst>
          <pc:docMk/>
          <pc:sldMk cId="1370415371" sldId="2145706721"/>
        </pc:sldMkLst>
        <pc:spChg chg="del">
          <ac:chgData name="Alex Kerti" userId="227c5fe5-6a81-4665-819b-5eba30cbbff8" providerId="ADAL" clId="{56806E83-701A-4951-BA8F-E68A8E896F3C}" dt="2026-09-28T05:40:06.357" v="3484" actId="478"/>
          <ac:spMkLst>
            <pc:docMk/>
            <pc:sldMk cId="1370415371" sldId="2145706721"/>
            <ac:spMk id="5" creationId="{C09F2043-A3B3-0359-A392-A8811F061E7C}"/>
          </ac:spMkLst>
        </pc:spChg>
        <pc:spChg chg="del">
          <ac:chgData name="Alex Kerti" userId="227c5fe5-6a81-4665-819b-5eba30cbbff8" providerId="ADAL" clId="{56806E83-701A-4951-BA8F-E68A8E896F3C}" dt="2026-09-28T05:40:04.931" v="3483" actId="478"/>
          <ac:spMkLst>
            <pc:docMk/>
            <pc:sldMk cId="1370415371" sldId="2145706721"/>
            <ac:spMk id="6" creationId="{3CD7054F-35A8-FE29-003E-B81791CF40BB}"/>
          </ac:spMkLst>
        </pc:spChg>
      </pc:sldChg>
      <pc:sldChg chg="modSp add del modAnim">
        <pc:chgData name="Alex Kerti" userId="227c5fe5-6a81-4665-819b-5eba30cbbff8" providerId="ADAL" clId="{56806E83-701A-4951-BA8F-E68A8E896F3C}" dt="2026-09-28T05:13:06.044" v="3386" actId="47"/>
        <pc:sldMkLst>
          <pc:docMk/>
          <pc:sldMk cId="1903003942" sldId="2145706722"/>
        </pc:sldMkLst>
        <pc:spChg chg="mod">
          <ac:chgData name="Alex Kerti" userId="227c5fe5-6a81-4665-819b-5eba30cbbff8" providerId="ADAL" clId="{56806E83-701A-4951-BA8F-E68A8E896F3C}" dt="2026-09-28T04:11:02.603" v="1190"/>
          <ac:spMkLst>
            <pc:docMk/>
            <pc:sldMk cId="1903003942" sldId="2145706722"/>
            <ac:spMk id="21" creationId="{FC24BEFD-8F23-ABA0-C53E-2FFA8736393A}"/>
          </ac:spMkLst>
        </pc:spChg>
      </pc:sldChg>
      <pc:sldChg chg="addSp delSp modSp add mod modNotesTx">
        <pc:chgData name="Alex Kerti" userId="227c5fe5-6a81-4665-819b-5eba30cbbff8" providerId="ADAL" clId="{56806E83-701A-4951-BA8F-E68A8E896F3C}" dt="2026-09-28T05:45:57.920" v="3500" actId="20577"/>
        <pc:sldMkLst>
          <pc:docMk/>
          <pc:sldMk cId="1124300688" sldId="2145706723"/>
        </pc:sldMkLst>
        <pc:spChg chg="mod">
          <ac:chgData name="Alex Kerti" userId="227c5fe5-6a81-4665-819b-5eba30cbbff8" providerId="ADAL" clId="{56806E83-701A-4951-BA8F-E68A8E896F3C}" dt="2026-09-28T04:58:24.021" v="2588" actId="1036"/>
          <ac:spMkLst>
            <pc:docMk/>
            <pc:sldMk cId="1124300688" sldId="2145706723"/>
            <ac:spMk id="2" creationId="{7FDD991A-B755-224D-237E-6028EF19D307}"/>
          </ac:spMkLst>
        </pc:spChg>
        <pc:spChg chg="mod">
          <ac:chgData name="Alex Kerti" userId="227c5fe5-6a81-4665-819b-5eba30cbbff8" providerId="ADAL" clId="{56806E83-701A-4951-BA8F-E68A8E896F3C}" dt="2026-09-28T05:06:51.078" v="3088" actId="1036"/>
          <ac:spMkLst>
            <pc:docMk/>
            <pc:sldMk cId="1124300688" sldId="2145706723"/>
            <ac:spMk id="7" creationId="{A8FD61F8-DA61-F548-B69B-6C3134866183}"/>
          </ac:spMkLst>
        </pc:spChg>
        <pc:spChg chg="add mod">
          <ac:chgData name="Alex Kerti" userId="227c5fe5-6a81-4665-819b-5eba30cbbff8" providerId="ADAL" clId="{56806E83-701A-4951-BA8F-E68A8E896F3C}" dt="2026-09-28T05:10:46.838" v="3310" actId="20577"/>
          <ac:spMkLst>
            <pc:docMk/>
            <pc:sldMk cId="1124300688" sldId="2145706723"/>
            <ac:spMk id="13" creationId="{F27DAA0D-34BC-5666-4A3D-E8A07CFBC9F1}"/>
          </ac:spMkLst>
        </pc:spChg>
        <pc:spChg chg="mod">
          <ac:chgData name="Alex Kerti" userId="227c5fe5-6a81-4665-819b-5eba30cbbff8" providerId="ADAL" clId="{56806E83-701A-4951-BA8F-E68A8E896F3C}" dt="2026-09-28T04:49:20.136" v="2249" actId="20577"/>
          <ac:spMkLst>
            <pc:docMk/>
            <pc:sldMk cId="1124300688" sldId="2145706723"/>
            <ac:spMk id="18" creationId="{0DD4287B-69B0-9E9F-BFD4-775F17396255}"/>
          </ac:spMkLst>
        </pc:spChg>
        <pc:spChg chg="mod">
          <ac:chgData name="Alex Kerti" userId="227c5fe5-6a81-4665-819b-5eba30cbbff8" providerId="ADAL" clId="{56806E83-701A-4951-BA8F-E68A8E896F3C}" dt="2026-09-28T04:59:59.429" v="2709" actId="20577"/>
          <ac:spMkLst>
            <pc:docMk/>
            <pc:sldMk cId="1124300688" sldId="2145706723"/>
            <ac:spMk id="27" creationId="{83466125-DAF1-0226-FC6D-C881B0103266}"/>
          </ac:spMkLst>
        </pc:spChg>
        <pc:spChg chg="mod">
          <ac:chgData name="Alex Kerti" userId="227c5fe5-6a81-4665-819b-5eba30cbbff8" providerId="ADAL" clId="{56806E83-701A-4951-BA8F-E68A8E896F3C}" dt="2026-09-28T05:06:39.038" v="3075" actId="20577"/>
          <ac:spMkLst>
            <pc:docMk/>
            <pc:sldMk cId="1124300688" sldId="2145706723"/>
            <ac:spMk id="28" creationId="{031836C6-B723-5D0C-CD98-6E2A729E2F89}"/>
          </ac:spMkLst>
        </pc:spChg>
        <pc:spChg chg="mod">
          <ac:chgData name="Alex Kerti" userId="227c5fe5-6a81-4665-819b-5eba30cbbff8" providerId="ADAL" clId="{56806E83-701A-4951-BA8F-E68A8E896F3C}" dt="2026-09-28T05:09:15.172" v="3198" actId="113"/>
          <ac:spMkLst>
            <pc:docMk/>
            <pc:sldMk cId="1124300688" sldId="2145706723"/>
            <ac:spMk id="29" creationId="{F82D87A8-C105-EF17-8B0D-2CD06AF4220F}"/>
          </ac:spMkLst>
        </pc:spChg>
        <pc:spChg chg="mod">
          <ac:chgData name="Alex Kerti" userId="227c5fe5-6a81-4665-819b-5eba30cbbff8" providerId="ADAL" clId="{56806E83-701A-4951-BA8F-E68A8E896F3C}" dt="2026-09-28T05:12:39.971" v="3371" actId="164"/>
          <ac:spMkLst>
            <pc:docMk/>
            <pc:sldMk cId="1124300688" sldId="2145706723"/>
            <ac:spMk id="70" creationId="{C7DDE7C9-7AEB-37CE-B3C9-F8CD368142C3}"/>
          </ac:spMkLst>
        </pc:spChg>
        <pc:spChg chg="mod">
          <ac:chgData name="Alex Kerti" userId="227c5fe5-6a81-4665-819b-5eba30cbbff8" providerId="ADAL" clId="{56806E83-701A-4951-BA8F-E68A8E896F3C}" dt="2026-09-28T05:05:47.069" v="3064" actId="255"/>
          <ac:spMkLst>
            <pc:docMk/>
            <pc:sldMk cId="1124300688" sldId="2145706723"/>
            <ac:spMk id="73" creationId="{35855F40-8738-C862-E0C4-76FB8AD8A812}"/>
          </ac:spMkLst>
        </pc:spChg>
        <pc:grpChg chg="add mod">
          <ac:chgData name="Alex Kerti" userId="227c5fe5-6a81-4665-819b-5eba30cbbff8" providerId="ADAL" clId="{56806E83-701A-4951-BA8F-E68A8E896F3C}" dt="2026-09-28T05:12:43.596" v="3384" actId="1035"/>
          <ac:grpSpMkLst>
            <pc:docMk/>
            <pc:sldMk cId="1124300688" sldId="2145706723"/>
            <ac:grpSpMk id="14" creationId="{CE971446-9FAA-6ABE-1E17-F48B320ABD17}"/>
          </ac:grpSpMkLst>
        </pc:grpChg>
        <pc:grpChg chg="mod">
          <ac:chgData name="Alex Kerti" userId="227c5fe5-6a81-4665-819b-5eba30cbbff8" providerId="ADAL" clId="{56806E83-701A-4951-BA8F-E68A8E896F3C}" dt="2026-09-28T05:12:29.741" v="3366" actId="1036"/>
          <ac:grpSpMkLst>
            <pc:docMk/>
            <pc:sldMk cId="1124300688" sldId="2145706723"/>
            <ac:grpSpMk id="35" creationId="{2E66A1CB-6496-0B3B-E15D-6F44476C1FFD}"/>
          </ac:grpSpMkLst>
        </pc:grpChg>
        <pc:picChg chg="mod">
          <ac:chgData name="Alex Kerti" userId="227c5fe5-6a81-4665-819b-5eba30cbbff8" providerId="ADAL" clId="{56806E83-701A-4951-BA8F-E68A8E896F3C}" dt="2026-09-28T04:58:24.021" v="2588" actId="1036"/>
          <ac:picMkLst>
            <pc:docMk/>
            <pc:sldMk cId="1124300688" sldId="2145706723"/>
            <ac:picMk id="3" creationId="{2049661C-0AAE-B5BD-77EA-80CF1D1537D7}"/>
          </ac:picMkLst>
        </pc:picChg>
        <pc:picChg chg="del">
          <ac:chgData name="Alex Kerti" userId="227c5fe5-6a81-4665-819b-5eba30cbbff8" providerId="ADAL" clId="{56806E83-701A-4951-BA8F-E68A8E896F3C}" dt="2026-09-28T04:51:08.624" v="2250" actId="478"/>
          <ac:picMkLst>
            <pc:docMk/>
            <pc:sldMk cId="1124300688" sldId="2145706723"/>
            <ac:picMk id="4" creationId="{C6E469EF-2CF7-2EDE-5300-61883052B2C7}"/>
          </ac:picMkLst>
        </pc:picChg>
        <pc:picChg chg="mod">
          <ac:chgData name="Alex Kerti" userId="227c5fe5-6a81-4665-819b-5eba30cbbff8" providerId="ADAL" clId="{56806E83-701A-4951-BA8F-E68A8E896F3C}" dt="2026-09-28T05:12:39.971" v="3371" actId="164"/>
          <ac:picMkLst>
            <pc:docMk/>
            <pc:sldMk cId="1124300688" sldId="2145706723"/>
            <ac:picMk id="5" creationId="{430EF2B8-2519-0767-EB39-0F4B35976C0A}"/>
          </ac:picMkLst>
        </pc:picChg>
        <pc:picChg chg="mod">
          <ac:chgData name="Alex Kerti" userId="227c5fe5-6a81-4665-819b-5eba30cbbff8" providerId="ADAL" clId="{56806E83-701A-4951-BA8F-E68A8E896F3C}" dt="2026-09-28T05:06:51.078" v="3088" actId="1036"/>
          <ac:picMkLst>
            <pc:docMk/>
            <pc:sldMk cId="1124300688" sldId="2145706723"/>
            <ac:picMk id="8" creationId="{C2957835-5443-6D50-4053-004D34D4625D}"/>
          </ac:picMkLst>
        </pc:picChg>
        <pc:picChg chg="add mod">
          <ac:chgData name="Alex Kerti" userId="227c5fe5-6a81-4665-819b-5eba30cbbff8" providerId="ADAL" clId="{56806E83-701A-4951-BA8F-E68A8E896F3C}" dt="2026-09-28T05:12:21.879" v="3344" actId="1076"/>
          <ac:picMkLst>
            <pc:docMk/>
            <pc:sldMk cId="1124300688" sldId="2145706723"/>
            <ac:picMk id="10" creationId="{0D4F466A-EF03-C68B-ABDE-7380F8B53AD4}"/>
          </ac:picMkLst>
        </pc:picChg>
        <pc:cxnChg chg="mod">
          <ac:chgData name="Alex Kerti" userId="227c5fe5-6a81-4665-819b-5eba30cbbff8" providerId="ADAL" clId="{56806E83-701A-4951-BA8F-E68A8E896F3C}" dt="2026-09-28T05:12:09.424" v="3343" actId="1036"/>
          <ac:cxnSpMkLst>
            <pc:docMk/>
            <pc:sldMk cId="1124300688" sldId="2145706723"/>
            <ac:cxnSpMk id="79" creationId="{9ED15B17-1A8E-9BF8-16DE-75F2D3FDB0F3}"/>
          </ac:cxnSpMkLst>
        </pc:cxnChg>
        <pc:cxnChg chg="mod">
          <ac:chgData name="Alex Kerti" userId="227c5fe5-6a81-4665-819b-5eba30cbbff8" providerId="ADAL" clId="{56806E83-701A-4951-BA8F-E68A8E896F3C}" dt="2026-09-28T05:10:57.324" v="3318" actId="1035"/>
          <ac:cxnSpMkLst>
            <pc:docMk/>
            <pc:sldMk cId="1124300688" sldId="2145706723"/>
            <ac:cxnSpMk id="80" creationId="{D9C085A2-4A3F-7B87-A418-97CEA7A7EFA2}"/>
          </ac:cxnSpMkLst>
        </pc:cxnChg>
        <pc:cxnChg chg="mod">
          <ac:chgData name="Alex Kerti" userId="227c5fe5-6a81-4665-819b-5eba30cbbff8" providerId="ADAL" clId="{56806E83-701A-4951-BA8F-E68A8E896F3C}" dt="2026-09-28T05:06:44.222" v="3076" actId="1076"/>
          <ac:cxnSpMkLst>
            <pc:docMk/>
            <pc:sldMk cId="1124300688" sldId="2145706723"/>
            <ac:cxnSpMk id="81" creationId="{5F415359-0A53-FE9A-6E95-30C46960B9F0}"/>
          </ac:cxnSpMkLst>
        </pc:cxnChg>
      </pc:sldChg>
      <pc:sldChg chg="modSp add mod">
        <pc:chgData name="Alex Kerti" userId="227c5fe5-6a81-4665-819b-5eba30cbbff8" providerId="ADAL" clId="{56806E83-701A-4951-BA8F-E68A8E896F3C}" dt="2026-09-29T06:22:03.995" v="4015" actId="114"/>
        <pc:sldMkLst>
          <pc:docMk/>
          <pc:sldMk cId="2493876053" sldId="2145706724"/>
        </pc:sldMkLst>
        <pc:spChg chg="mod">
          <ac:chgData name="Alex Kerti" userId="227c5fe5-6a81-4665-819b-5eba30cbbff8" providerId="ADAL" clId="{56806E83-701A-4951-BA8F-E68A8E896F3C}" dt="2026-09-29T06:21:27.613" v="3979" actId="20577"/>
          <ac:spMkLst>
            <pc:docMk/>
            <pc:sldMk cId="2493876053" sldId="2145706724"/>
            <ac:spMk id="27" creationId="{16901128-333D-0DCC-0871-658E69E4F8C3}"/>
          </ac:spMkLst>
        </pc:spChg>
        <pc:spChg chg="mod">
          <ac:chgData name="Alex Kerti" userId="227c5fe5-6a81-4665-819b-5eba30cbbff8" providerId="ADAL" clId="{56806E83-701A-4951-BA8F-E68A8E896F3C}" dt="2026-09-29T06:22:03.995" v="4015" actId="114"/>
          <ac:spMkLst>
            <pc:docMk/>
            <pc:sldMk cId="2493876053" sldId="2145706724"/>
            <ac:spMk id="29" creationId="{7210C2DD-B786-A17C-663C-C323DB5CE55F}"/>
          </ac:spMkLst>
        </pc:spChg>
        <pc:spChg chg="mod">
          <ac:chgData name="Alex Kerti" userId="227c5fe5-6a81-4665-819b-5eba30cbbff8" providerId="ADAL" clId="{56806E83-701A-4951-BA8F-E68A8E896F3C}" dt="2026-09-29T06:19:57.738" v="3846" actId="20577"/>
          <ac:spMkLst>
            <pc:docMk/>
            <pc:sldMk cId="2493876053" sldId="2145706724"/>
            <ac:spMk id="73" creationId="{32CE190E-7E89-A78A-A526-B7DEDF4BEABA}"/>
          </ac:spMkLst>
        </pc:spChg>
      </pc:sldChg>
      <pc:sldMasterChg chg="delSldLayout modSldLayout sldLayoutOrd">
        <pc:chgData name="Alex Kerti" userId="227c5fe5-6a81-4665-819b-5eba30cbbff8" providerId="ADAL" clId="{56806E83-701A-4951-BA8F-E68A8E896F3C}" dt="2026-09-28T05:40:34.666" v="3491" actId="478"/>
        <pc:sldMasterMkLst>
          <pc:docMk/>
          <pc:sldMasterMk cId="216229781" sldId="2147483648"/>
        </pc:sldMasterMkLst>
        <pc:sldLayoutChg chg="delSp mod">
          <pc:chgData name="Alex Kerti" userId="227c5fe5-6a81-4665-819b-5eba30cbbff8" providerId="ADAL" clId="{56806E83-701A-4951-BA8F-E68A8E896F3C}" dt="2026-09-28T05:40:34.666" v="3491" actId="478"/>
          <pc:sldLayoutMkLst>
            <pc:docMk/>
            <pc:sldMasterMk cId="216229781" sldId="2147483648"/>
            <pc:sldLayoutMk cId="4098363605" sldId="2147483650"/>
          </pc:sldLayoutMkLst>
          <pc:cxnChg chg="del">
            <ac:chgData name="Alex Kerti" userId="227c5fe5-6a81-4665-819b-5eba30cbbff8" providerId="ADAL" clId="{56806E83-701A-4951-BA8F-E68A8E896F3C}" dt="2026-09-28T05:40:34.666" v="3491" actId="478"/>
            <ac:cxnSpMkLst>
              <pc:docMk/>
              <pc:sldMasterMk cId="216229781" sldId="2147483648"/>
              <pc:sldLayoutMk cId="4098363605" sldId="2147483650"/>
              <ac:cxnSpMk id="5" creationId="{BCB185F4-9EB2-DEA3-0453-E00AF3EE1077}"/>
            </ac:cxnSpMkLst>
          </pc:cxnChg>
        </pc:sldLayoutChg>
        <pc:sldLayoutChg chg="delSp mod">
          <pc:chgData name="Alex Kerti" userId="227c5fe5-6a81-4665-819b-5eba30cbbff8" providerId="ADAL" clId="{56806E83-701A-4951-BA8F-E68A8E896F3C}" dt="2026-09-28T05:39:02.766" v="3468" actId="478"/>
          <pc:sldLayoutMkLst>
            <pc:docMk/>
            <pc:sldMasterMk cId="216229781" sldId="2147483648"/>
            <pc:sldLayoutMk cId="2908711868" sldId="2147483785"/>
          </pc:sldLayoutMkLst>
          <pc:cxnChg chg="del">
            <ac:chgData name="Alex Kerti" userId="227c5fe5-6a81-4665-819b-5eba30cbbff8" providerId="ADAL" clId="{56806E83-701A-4951-BA8F-E68A8E896F3C}" dt="2026-09-28T05:39:02.766" v="3468" actId="478"/>
            <ac:cxnSpMkLst>
              <pc:docMk/>
              <pc:sldMasterMk cId="216229781" sldId="2147483648"/>
              <pc:sldLayoutMk cId="2908711868" sldId="2147483785"/>
              <ac:cxnSpMk id="30" creationId="{A4155E72-14A0-6061-1E8F-910B23E864C2}"/>
            </ac:cxnSpMkLst>
          </pc:cxnChg>
        </pc:sldLayoutChg>
        <pc:sldLayoutChg chg="del">
          <pc:chgData name="Alex Kerti" userId="227c5fe5-6a81-4665-819b-5eba30cbbff8" providerId="ADAL" clId="{56806E83-701A-4951-BA8F-E68A8E896F3C}" dt="2026-09-28T01:47:19.735" v="237"/>
          <pc:sldLayoutMkLst>
            <pc:docMk/>
            <pc:sldMasterMk cId="216229781" sldId="2147483648"/>
            <pc:sldLayoutMk cId="172427075" sldId="2147483859"/>
          </pc:sldLayoutMkLst>
        </pc:sldLayoutChg>
        <pc:sldLayoutChg chg="modSp mod ord">
          <pc:chgData name="Alex Kerti" userId="227c5fe5-6a81-4665-819b-5eba30cbbff8" providerId="ADAL" clId="{56806E83-701A-4951-BA8F-E68A8E896F3C}" dt="2026-09-28T01:47:19.558" v="236"/>
          <pc:sldLayoutMkLst>
            <pc:docMk/>
            <pc:sldMasterMk cId="216229781" sldId="2147483648"/>
            <pc:sldLayoutMk cId="38506951" sldId="2147483964"/>
          </pc:sldLayoutMkLst>
          <pc:spChg chg="mod">
            <ac:chgData name="Alex Kerti" userId="227c5fe5-6a81-4665-819b-5eba30cbbff8" providerId="ADAL" clId="{56806E83-701A-4951-BA8F-E68A8E896F3C}" dt="2026-09-28T01:47:19.558" v="236"/>
            <ac:spMkLst>
              <pc:docMk/>
              <pc:sldMasterMk cId="216229781" sldId="2147483648"/>
              <pc:sldLayoutMk cId="38506951" sldId="2147483964"/>
              <ac:spMk id="2" creationId="{F7C789DC-96B1-D5BA-BD80-B562E79415F9}"/>
            </ac:spMkLst>
          </pc:spChg>
          <pc:spChg chg="mod">
            <ac:chgData name="Alex Kerti" userId="227c5fe5-6a81-4665-819b-5eba30cbbff8" providerId="ADAL" clId="{56806E83-701A-4951-BA8F-E68A8E896F3C}" dt="2026-09-28T01:47:19.558" v="236"/>
            <ac:spMkLst>
              <pc:docMk/>
              <pc:sldMasterMk cId="216229781" sldId="2147483648"/>
              <pc:sldLayoutMk cId="38506951" sldId="2147483964"/>
              <ac:spMk id="3" creationId="{EB084501-6CE6-9D26-F716-F43E4D4DD1F4}"/>
            </ac:spMkLst>
          </pc:spChg>
          <pc:spChg chg="mod">
            <ac:chgData name="Alex Kerti" userId="227c5fe5-6a81-4665-819b-5eba30cbbff8" providerId="ADAL" clId="{56806E83-701A-4951-BA8F-E68A8E896F3C}" dt="2026-09-28T01:47:19.558" v="236"/>
            <ac:spMkLst>
              <pc:docMk/>
              <pc:sldMasterMk cId="216229781" sldId="2147483648"/>
              <pc:sldLayoutMk cId="38506951" sldId="2147483964"/>
              <ac:spMk id="13" creationId="{28792C68-6D68-122F-0620-B3B71636F261}"/>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817591838" sldId="2147483965"/>
          </pc:sldLayoutMkLst>
          <pc:spChg chg="mod">
            <ac:chgData name="Alex Kerti" userId="227c5fe5-6a81-4665-819b-5eba30cbbff8" providerId="ADAL" clId="{56806E83-701A-4951-BA8F-E68A8E896F3C}" dt="2026-09-28T01:47:19.558" v="236"/>
            <ac:spMkLst>
              <pc:docMk/>
              <pc:sldMasterMk cId="216229781" sldId="2147483648"/>
              <pc:sldLayoutMk cId="1817591838" sldId="2147483965"/>
              <ac:spMk id="9" creationId="{C0007E02-B66B-CF53-7BD9-D8B57B768755}"/>
            </ac:spMkLst>
          </pc:spChg>
          <pc:spChg chg="mod">
            <ac:chgData name="Alex Kerti" userId="227c5fe5-6a81-4665-819b-5eba30cbbff8" providerId="ADAL" clId="{56806E83-701A-4951-BA8F-E68A8E896F3C}" dt="2026-09-28T01:47:19.558" v="236"/>
            <ac:spMkLst>
              <pc:docMk/>
              <pc:sldMasterMk cId="216229781" sldId="2147483648"/>
              <pc:sldLayoutMk cId="1817591838" sldId="2147483965"/>
              <ac:spMk id="10" creationId="{6E265F30-89BB-FF14-16EA-8BB1D7DEB83C}"/>
            </ac:spMkLst>
          </pc:spChg>
          <pc:spChg chg="mod">
            <ac:chgData name="Alex Kerti" userId="227c5fe5-6a81-4665-819b-5eba30cbbff8" providerId="ADAL" clId="{56806E83-701A-4951-BA8F-E68A8E896F3C}" dt="2026-09-28T01:47:19.558" v="236"/>
            <ac:spMkLst>
              <pc:docMk/>
              <pc:sldMasterMk cId="216229781" sldId="2147483648"/>
              <pc:sldLayoutMk cId="1817591838" sldId="2147483965"/>
              <ac:spMk id="15" creationId="{8435846B-B928-B6F4-9E42-2F58924CF3C5}"/>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996270158" sldId="2147483966"/>
          </pc:sldLayoutMkLst>
          <pc:spChg chg="mod">
            <ac:chgData name="Alex Kerti" userId="227c5fe5-6a81-4665-819b-5eba30cbbff8" providerId="ADAL" clId="{56806E83-701A-4951-BA8F-E68A8E896F3C}" dt="2026-09-28T01:47:19.558" v="236"/>
            <ac:spMkLst>
              <pc:docMk/>
              <pc:sldMasterMk cId="216229781" sldId="2147483648"/>
              <pc:sldLayoutMk cId="3996270158" sldId="2147483966"/>
              <ac:spMk id="12" creationId="{7650AF72-1299-DF97-A2B2-B46EFC665515}"/>
            </ac:spMkLst>
          </pc:spChg>
          <pc:spChg chg="mod">
            <ac:chgData name="Alex Kerti" userId="227c5fe5-6a81-4665-819b-5eba30cbbff8" providerId="ADAL" clId="{56806E83-701A-4951-BA8F-E68A8E896F3C}" dt="2026-09-28T01:47:19.558" v="236"/>
            <ac:spMkLst>
              <pc:docMk/>
              <pc:sldMasterMk cId="216229781" sldId="2147483648"/>
              <pc:sldLayoutMk cId="3996270158" sldId="2147483966"/>
              <ac:spMk id="16" creationId="{3EC171EC-0668-9E72-C81A-2963E59C4E6C}"/>
            </ac:spMkLst>
          </pc:spChg>
          <pc:spChg chg="mod">
            <ac:chgData name="Alex Kerti" userId="227c5fe5-6a81-4665-819b-5eba30cbbff8" providerId="ADAL" clId="{56806E83-701A-4951-BA8F-E68A8E896F3C}" dt="2026-09-28T01:47:19.558" v="236"/>
            <ac:spMkLst>
              <pc:docMk/>
              <pc:sldMasterMk cId="216229781" sldId="2147483648"/>
              <pc:sldLayoutMk cId="3996270158" sldId="2147483966"/>
              <ac:spMk id="18" creationId="{E29D8B94-E802-67CA-519B-EB7439382739}"/>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429958471" sldId="2147483967"/>
          </pc:sldLayoutMkLst>
          <pc:spChg chg="mod">
            <ac:chgData name="Alex Kerti" userId="227c5fe5-6a81-4665-819b-5eba30cbbff8" providerId="ADAL" clId="{56806E83-701A-4951-BA8F-E68A8E896F3C}" dt="2026-09-28T01:47:19.558" v="236"/>
            <ac:spMkLst>
              <pc:docMk/>
              <pc:sldMasterMk cId="216229781" sldId="2147483648"/>
              <pc:sldLayoutMk cId="2429958471" sldId="2147483967"/>
              <ac:spMk id="12" creationId="{7650AF72-1299-DF97-A2B2-B46EFC665515}"/>
            </ac:spMkLst>
          </pc:spChg>
          <pc:spChg chg="mod">
            <ac:chgData name="Alex Kerti" userId="227c5fe5-6a81-4665-819b-5eba30cbbff8" providerId="ADAL" clId="{56806E83-701A-4951-BA8F-E68A8E896F3C}" dt="2026-09-28T01:47:19.558" v="236"/>
            <ac:spMkLst>
              <pc:docMk/>
              <pc:sldMasterMk cId="216229781" sldId="2147483648"/>
              <pc:sldLayoutMk cId="2429958471" sldId="2147483967"/>
              <ac:spMk id="16" creationId="{3EC171EC-0668-9E72-C81A-2963E59C4E6C}"/>
            </ac:spMkLst>
          </pc:spChg>
          <pc:spChg chg="mod">
            <ac:chgData name="Alex Kerti" userId="227c5fe5-6a81-4665-819b-5eba30cbbff8" providerId="ADAL" clId="{56806E83-701A-4951-BA8F-E68A8E896F3C}" dt="2026-09-28T01:47:19.558" v="236"/>
            <ac:spMkLst>
              <pc:docMk/>
              <pc:sldMasterMk cId="216229781" sldId="2147483648"/>
              <pc:sldLayoutMk cId="2429958471" sldId="2147483967"/>
              <ac:spMk id="18" creationId="{E29D8B94-E802-67CA-519B-EB7439382739}"/>
            </ac:spMkLst>
          </pc:spChg>
        </pc:sldLayoutChg>
        <pc:sldLayoutChg chg="modSp mod ord">
          <pc:chgData name="Alex Kerti" userId="227c5fe5-6a81-4665-819b-5eba30cbbff8" providerId="ADAL" clId="{56806E83-701A-4951-BA8F-E68A8E896F3C}" dt="2026-09-28T01:47:19.558" v="236"/>
          <pc:sldLayoutMkLst>
            <pc:docMk/>
            <pc:sldMasterMk cId="216229781" sldId="2147483648"/>
            <pc:sldLayoutMk cId="2082326806" sldId="2147483968"/>
          </pc:sldLayoutMkLst>
          <pc:spChg chg="mod">
            <ac:chgData name="Alex Kerti" userId="227c5fe5-6a81-4665-819b-5eba30cbbff8" providerId="ADAL" clId="{56806E83-701A-4951-BA8F-E68A8E896F3C}" dt="2026-09-28T01:47:19.558" v="236"/>
            <ac:spMkLst>
              <pc:docMk/>
              <pc:sldMasterMk cId="216229781" sldId="2147483648"/>
              <pc:sldLayoutMk cId="2082326806" sldId="2147483968"/>
              <ac:spMk id="2" creationId="{29601933-4F8D-C391-D3D7-C9552853F05F}"/>
            </ac:spMkLst>
          </pc:spChg>
          <pc:spChg chg="mod">
            <ac:chgData name="Alex Kerti" userId="227c5fe5-6a81-4665-819b-5eba30cbbff8" providerId="ADAL" clId="{56806E83-701A-4951-BA8F-E68A8E896F3C}" dt="2026-09-28T01:47:19.558" v="236"/>
            <ac:spMkLst>
              <pc:docMk/>
              <pc:sldMasterMk cId="216229781" sldId="2147483648"/>
              <pc:sldLayoutMk cId="2082326806" sldId="2147483968"/>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2082326806" sldId="2147483968"/>
              <ac:spMk id="4" creationId="{4AF1CD68-59AA-845A-AD2E-AE7D02C83B55}"/>
            </ac:spMkLst>
          </pc:spChg>
          <pc:spChg chg="mod">
            <ac:chgData name="Alex Kerti" userId="227c5fe5-6a81-4665-819b-5eba30cbbff8" providerId="ADAL" clId="{56806E83-701A-4951-BA8F-E68A8E896F3C}" dt="2026-09-28T01:47:19.558" v="236"/>
            <ac:spMkLst>
              <pc:docMk/>
              <pc:sldMasterMk cId="216229781" sldId="2147483648"/>
              <pc:sldLayoutMk cId="2082326806" sldId="2147483968"/>
              <ac:spMk id="31" creationId="{781069BC-7BC2-FFA3-95F0-A93DD3756BB7}"/>
            </ac:spMkLst>
          </pc:spChg>
          <pc:spChg chg="mod">
            <ac:chgData name="Alex Kerti" userId="227c5fe5-6a81-4665-819b-5eba30cbbff8" providerId="ADAL" clId="{56806E83-701A-4951-BA8F-E68A8E896F3C}" dt="2026-09-28T01:47:19.558" v="236"/>
            <ac:spMkLst>
              <pc:docMk/>
              <pc:sldMasterMk cId="216229781" sldId="2147483648"/>
              <pc:sldLayoutMk cId="2082326806" sldId="2147483968"/>
              <ac:spMk id="32" creationId="{5B4A468B-57B1-902B-54E4-4EA8DDEA3827}"/>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118292102" sldId="2147483969"/>
          </pc:sldLayoutMkLst>
          <pc:spChg chg="mod">
            <ac:chgData name="Alex Kerti" userId="227c5fe5-6a81-4665-819b-5eba30cbbff8" providerId="ADAL" clId="{56806E83-701A-4951-BA8F-E68A8E896F3C}" dt="2026-09-28T01:47:19.558" v="236"/>
            <ac:spMkLst>
              <pc:docMk/>
              <pc:sldMasterMk cId="216229781" sldId="2147483648"/>
              <pc:sldLayoutMk cId="3118292102" sldId="2147483969"/>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3118292102" sldId="2147483969"/>
              <ac:spMk id="25" creationId="{A2697AA0-7D01-08CD-4611-1948AB93E9C7}"/>
            </ac:spMkLst>
          </pc:spChg>
          <pc:spChg chg="mod">
            <ac:chgData name="Alex Kerti" userId="227c5fe5-6a81-4665-819b-5eba30cbbff8" providerId="ADAL" clId="{56806E83-701A-4951-BA8F-E68A8E896F3C}" dt="2026-09-28T01:47:19.558" v="236"/>
            <ac:spMkLst>
              <pc:docMk/>
              <pc:sldMasterMk cId="216229781" sldId="2147483648"/>
              <pc:sldLayoutMk cId="3118292102" sldId="2147483969"/>
              <ac:spMk id="26" creationId="{3A8314A7-3815-71AC-DD8C-4034EB224FD0}"/>
            </ac:spMkLst>
          </pc:spChg>
          <pc:spChg chg="mod">
            <ac:chgData name="Alex Kerti" userId="227c5fe5-6a81-4665-819b-5eba30cbbff8" providerId="ADAL" clId="{56806E83-701A-4951-BA8F-E68A8E896F3C}" dt="2026-09-28T01:47:19.558" v="236"/>
            <ac:spMkLst>
              <pc:docMk/>
              <pc:sldMasterMk cId="216229781" sldId="2147483648"/>
              <pc:sldLayoutMk cId="3118292102" sldId="2147483969"/>
              <ac:spMk id="32" creationId="{7F5AC7DD-0BD4-6FF0-A038-94BC60D80250}"/>
            </ac:spMkLst>
          </pc:spChg>
          <pc:spChg chg="mod">
            <ac:chgData name="Alex Kerti" userId="227c5fe5-6a81-4665-819b-5eba30cbbff8" providerId="ADAL" clId="{56806E83-701A-4951-BA8F-E68A8E896F3C}" dt="2026-09-28T01:47:19.558" v="236"/>
            <ac:spMkLst>
              <pc:docMk/>
              <pc:sldMasterMk cId="216229781" sldId="2147483648"/>
              <pc:sldLayoutMk cId="3118292102" sldId="2147483969"/>
              <ac:spMk id="33" creationId="{9FA66978-67E9-2515-46FD-972EC1D8840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4213818098" sldId="2147483970"/>
          </pc:sldLayoutMkLst>
          <pc:spChg chg="mod">
            <ac:chgData name="Alex Kerti" userId="227c5fe5-6a81-4665-819b-5eba30cbbff8" providerId="ADAL" clId="{56806E83-701A-4951-BA8F-E68A8E896F3C}" dt="2026-09-28T01:47:19.558" v="236"/>
            <ac:spMkLst>
              <pc:docMk/>
              <pc:sldMasterMk cId="216229781" sldId="2147483648"/>
              <pc:sldLayoutMk cId="4213818098" sldId="2147483970"/>
              <ac:spMk id="2" creationId="{3EF4A00D-8F1A-A26C-DD76-39ECA3A5DD1F}"/>
            </ac:spMkLst>
          </pc:spChg>
          <pc:spChg chg="mod">
            <ac:chgData name="Alex Kerti" userId="227c5fe5-6a81-4665-819b-5eba30cbbff8" providerId="ADAL" clId="{56806E83-701A-4951-BA8F-E68A8E896F3C}" dt="2026-09-28T01:47:19.558" v="236"/>
            <ac:spMkLst>
              <pc:docMk/>
              <pc:sldMasterMk cId="216229781" sldId="2147483648"/>
              <pc:sldLayoutMk cId="4213818098" sldId="2147483970"/>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4213818098" sldId="2147483970"/>
              <ac:spMk id="4" creationId="{68633C25-48DC-4388-17C6-4D453DD26123}"/>
            </ac:spMkLst>
          </pc:spChg>
          <pc:spChg chg="mod">
            <ac:chgData name="Alex Kerti" userId="227c5fe5-6a81-4665-819b-5eba30cbbff8" providerId="ADAL" clId="{56806E83-701A-4951-BA8F-E68A8E896F3C}" dt="2026-09-28T01:47:19.558" v="236"/>
            <ac:spMkLst>
              <pc:docMk/>
              <pc:sldMasterMk cId="216229781" sldId="2147483648"/>
              <pc:sldLayoutMk cId="4213818098" sldId="2147483970"/>
              <ac:spMk id="29" creationId="{73F8D64A-6191-42A2-E75C-B2450FA56A3E}"/>
            </ac:spMkLst>
          </pc:spChg>
          <pc:spChg chg="mod">
            <ac:chgData name="Alex Kerti" userId="227c5fe5-6a81-4665-819b-5eba30cbbff8" providerId="ADAL" clId="{56806E83-701A-4951-BA8F-E68A8E896F3C}" dt="2026-09-28T01:47:19.558" v="236"/>
            <ac:spMkLst>
              <pc:docMk/>
              <pc:sldMasterMk cId="216229781" sldId="2147483648"/>
              <pc:sldLayoutMk cId="4213818098" sldId="2147483970"/>
              <ac:spMk id="30" creationId="{FFD38601-7BD3-5922-C422-4A1526AB1D65}"/>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611181871" sldId="2147483971"/>
          </pc:sldLayoutMkLst>
          <pc:spChg chg="mod">
            <ac:chgData name="Alex Kerti" userId="227c5fe5-6a81-4665-819b-5eba30cbbff8" providerId="ADAL" clId="{56806E83-701A-4951-BA8F-E68A8E896F3C}" dt="2026-09-28T01:47:19.558" v="236"/>
            <ac:spMkLst>
              <pc:docMk/>
              <pc:sldMasterMk cId="216229781" sldId="2147483648"/>
              <pc:sldLayoutMk cId="2611181871" sldId="2147483971"/>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2611181871" sldId="2147483971"/>
              <ac:spMk id="27" creationId="{5EA8199A-D6CF-0CF3-6B68-E6D46BC89D80}"/>
            </ac:spMkLst>
          </pc:spChg>
          <pc:spChg chg="mod">
            <ac:chgData name="Alex Kerti" userId="227c5fe5-6a81-4665-819b-5eba30cbbff8" providerId="ADAL" clId="{56806E83-701A-4951-BA8F-E68A8E896F3C}" dt="2026-09-28T01:47:19.558" v="236"/>
            <ac:spMkLst>
              <pc:docMk/>
              <pc:sldMasterMk cId="216229781" sldId="2147483648"/>
              <pc:sldLayoutMk cId="2611181871" sldId="2147483971"/>
              <ac:spMk id="28" creationId="{9F083CE9-A14F-E92A-347E-317E4BA0393B}"/>
            </ac:spMkLst>
          </pc:spChg>
          <pc:spChg chg="mod">
            <ac:chgData name="Alex Kerti" userId="227c5fe5-6a81-4665-819b-5eba30cbbff8" providerId="ADAL" clId="{56806E83-701A-4951-BA8F-E68A8E896F3C}" dt="2026-09-28T01:47:19.558" v="236"/>
            <ac:spMkLst>
              <pc:docMk/>
              <pc:sldMasterMk cId="216229781" sldId="2147483648"/>
              <pc:sldLayoutMk cId="2611181871" sldId="2147483971"/>
              <ac:spMk id="36" creationId="{3182C53B-BE2B-E000-448E-D72CDD66C1F3}"/>
            </ac:spMkLst>
          </pc:spChg>
          <pc:spChg chg="mod">
            <ac:chgData name="Alex Kerti" userId="227c5fe5-6a81-4665-819b-5eba30cbbff8" providerId="ADAL" clId="{56806E83-701A-4951-BA8F-E68A8E896F3C}" dt="2026-09-28T01:47:19.558" v="236"/>
            <ac:spMkLst>
              <pc:docMk/>
              <pc:sldMasterMk cId="216229781" sldId="2147483648"/>
              <pc:sldLayoutMk cId="2611181871" sldId="2147483971"/>
              <ac:spMk id="37" creationId="{E8EC497C-61C2-F317-E8BD-118551E6A89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377301416" sldId="2147483972"/>
          </pc:sldLayoutMkLst>
          <pc:spChg chg="mod">
            <ac:chgData name="Alex Kerti" userId="227c5fe5-6a81-4665-819b-5eba30cbbff8" providerId="ADAL" clId="{56806E83-701A-4951-BA8F-E68A8E896F3C}" dt="2026-09-28T01:47:19.558" v="236"/>
            <ac:spMkLst>
              <pc:docMk/>
              <pc:sldMasterMk cId="216229781" sldId="2147483648"/>
              <pc:sldLayoutMk cId="3377301416" sldId="2147483972"/>
              <ac:spMk id="13" creationId="{E2365BA8-2A3B-DB0C-E5E0-090F1F34E41E}"/>
            </ac:spMkLst>
          </pc:spChg>
          <pc:spChg chg="mod">
            <ac:chgData name="Alex Kerti" userId="227c5fe5-6a81-4665-819b-5eba30cbbff8" providerId="ADAL" clId="{56806E83-701A-4951-BA8F-E68A8E896F3C}" dt="2026-09-28T01:47:19.558" v="236"/>
            <ac:spMkLst>
              <pc:docMk/>
              <pc:sldMasterMk cId="216229781" sldId="2147483648"/>
              <pc:sldLayoutMk cId="3377301416" sldId="2147483972"/>
              <ac:spMk id="29" creationId="{CFCFBF76-D134-6A99-D316-3621175522BF}"/>
            </ac:spMkLst>
          </pc:spChg>
          <pc:spChg chg="mod">
            <ac:chgData name="Alex Kerti" userId="227c5fe5-6a81-4665-819b-5eba30cbbff8" providerId="ADAL" clId="{56806E83-701A-4951-BA8F-E68A8E896F3C}" dt="2026-09-28T01:47:19.558" v="236"/>
            <ac:spMkLst>
              <pc:docMk/>
              <pc:sldMasterMk cId="216229781" sldId="2147483648"/>
              <pc:sldLayoutMk cId="3377301416" sldId="2147483972"/>
              <ac:spMk id="30" creationId="{23A3E869-D86B-BD19-95E2-6C726471297A}"/>
            </ac:spMkLst>
          </pc:spChg>
          <pc:spChg chg="mod">
            <ac:chgData name="Alex Kerti" userId="227c5fe5-6a81-4665-819b-5eba30cbbff8" providerId="ADAL" clId="{56806E83-701A-4951-BA8F-E68A8E896F3C}" dt="2026-09-28T01:47:19.558" v="236"/>
            <ac:spMkLst>
              <pc:docMk/>
              <pc:sldMasterMk cId="216229781" sldId="2147483648"/>
              <pc:sldLayoutMk cId="3377301416" sldId="2147483972"/>
              <ac:spMk id="31" creationId="{D8BD97C1-469A-0DD8-34AE-D51D233F2E9A}"/>
            </ac:spMkLst>
          </pc:spChg>
          <pc:spChg chg="mod">
            <ac:chgData name="Alex Kerti" userId="227c5fe5-6a81-4665-819b-5eba30cbbff8" providerId="ADAL" clId="{56806E83-701A-4951-BA8F-E68A8E896F3C}" dt="2026-09-28T01:47:19.558" v="236"/>
            <ac:spMkLst>
              <pc:docMk/>
              <pc:sldMasterMk cId="216229781" sldId="2147483648"/>
              <pc:sldLayoutMk cId="3377301416" sldId="2147483972"/>
              <ac:spMk id="32" creationId="{72169DA9-DEBC-6CC3-B402-39EFADFBA446}"/>
            </ac:spMkLst>
          </pc:spChg>
          <pc:spChg chg="mod">
            <ac:chgData name="Alex Kerti" userId="227c5fe5-6a81-4665-819b-5eba30cbbff8" providerId="ADAL" clId="{56806E83-701A-4951-BA8F-E68A8E896F3C}" dt="2026-09-28T01:47:19.558" v="236"/>
            <ac:spMkLst>
              <pc:docMk/>
              <pc:sldMasterMk cId="216229781" sldId="2147483648"/>
              <pc:sldLayoutMk cId="3377301416" sldId="2147483972"/>
              <ac:spMk id="39" creationId="{0D787330-4A10-651B-3FDE-6125E28CD5F5}"/>
            </ac:spMkLst>
          </pc:spChg>
          <pc:spChg chg="mod">
            <ac:chgData name="Alex Kerti" userId="227c5fe5-6a81-4665-819b-5eba30cbbff8" providerId="ADAL" clId="{56806E83-701A-4951-BA8F-E68A8E896F3C}" dt="2026-09-28T01:47:19.558" v="236"/>
            <ac:spMkLst>
              <pc:docMk/>
              <pc:sldMasterMk cId="216229781" sldId="2147483648"/>
              <pc:sldLayoutMk cId="3377301416" sldId="2147483972"/>
              <ac:spMk id="40" creationId="{30AC5501-9936-15BF-765C-7EA59D2C14C1}"/>
            </ac:spMkLst>
          </pc:spChg>
          <pc:spChg chg="mod">
            <ac:chgData name="Alex Kerti" userId="227c5fe5-6a81-4665-819b-5eba30cbbff8" providerId="ADAL" clId="{56806E83-701A-4951-BA8F-E68A8E896F3C}" dt="2026-09-28T01:47:19.558" v="236"/>
            <ac:spMkLst>
              <pc:docMk/>
              <pc:sldMasterMk cId="216229781" sldId="2147483648"/>
              <pc:sldLayoutMk cId="3377301416" sldId="2147483972"/>
              <ac:spMk id="41" creationId="{FF0BDAE8-B91D-88C9-838E-2742D223106F}"/>
            </ac:spMkLst>
          </pc:spChg>
          <pc:spChg chg="mod">
            <ac:chgData name="Alex Kerti" userId="227c5fe5-6a81-4665-819b-5eba30cbbff8" providerId="ADAL" clId="{56806E83-701A-4951-BA8F-E68A8E896F3C}" dt="2026-09-28T01:47:19.558" v="236"/>
            <ac:spMkLst>
              <pc:docMk/>
              <pc:sldMasterMk cId="216229781" sldId="2147483648"/>
              <pc:sldLayoutMk cId="3377301416" sldId="2147483972"/>
              <ac:spMk id="42" creationId="{7A6844D8-7AF7-8C23-DBBB-2AC5EDC765D7}"/>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925748359" sldId="2147483973"/>
          </pc:sldLayoutMkLst>
          <pc:spChg chg="mod">
            <ac:chgData name="Alex Kerti" userId="227c5fe5-6a81-4665-819b-5eba30cbbff8" providerId="ADAL" clId="{56806E83-701A-4951-BA8F-E68A8E896F3C}" dt="2026-09-28T01:47:19.558" v="236"/>
            <ac:spMkLst>
              <pc:docMk/>
              <pc:sldMasterMk cId="216229781" sldId="2147483648"/>
              <pc:sldLayoutMk cId="2925748359" sldId="2147483973"/>
              <ac:spMk id="2" creationId="{FE334F3C-3105-6ACC-627A-F129F0D15847}"/>
            </ac:spMkLst>
          </pc:spChg>
          <pc:spChg chg="mod">
            <ac:chgData name="Alex Kerti" userId="227c5fe5-6a81-4665-819b-5eba30cbbff8" providerId="ADAL" clId="{56806E83-701A-4951-BA8F-E68A8E896F3C}" dt="2026-09-28T01:47:19.558" v="236"/>
            <ac:spMkLst>
              <pc:docMk/>
              <pc:sldMasterMk cId="216229781" sldId="2147483648"/>
              <pc:sldLayoutMk cId="2925748359" sldId="2147483973"/>
              <ac:spMk id="13" creationId="{E2365BA8-2A3B-DB0C-E5E0-090F1F34E41E}"/>
            </ac:spMkLst>
          </pc:spChg>
          <pc:spChg chg="mod">
            <ac:chgData name="Alex Kerti" userId="227c5fe5-6a81-4665-819b-5eba30cbbff8" providerId="ADAL" clId="{56806E83-701A-4951-BA8F-E68A8E896F3C}" dt="2026-09-28T01:47:19.558" v="236"/>
            <ac:spMkLst>
              <pc:docMk/>
              <pc:sldMasterMk cId="216229781" sldId="2147483648"/>
              <pc:sldLayoutMk cId="2925748359" sldId="2147483973"/>
              <ac:spMk id="39" creationId="{0D787330-4A10-651B-3FDE-6125E28CD5F5}"/>
            </ac:spMkLst>
          </pc:spChg>
          <pc:spChg chg="mod">
            <ac:chgData name="Alex Kerti" userId="227c5fe5-6a81-4665-819b-5eba30cbbff8" providerId="ADAL" clId="{56806E83-701A-4951-BA8F-E68A8E896F3C}" dt="2026-09-28T01:47:19.558" v="236"/>
            <ac:spMkLst>
              <pc:docMk/>
              <pc:sldMasterMk cId="216229781" sldId="2147483648"/>
              <pc:sldLayoutMk cId="2925748359" sldId="2147483973"/>
              <ac:spMk id="40" creationId="{30AC5501-9936-15BF-765C-7EA59D2C14C1}"/>
            </ac:spMkLst>
          </pc:spChg>
          <pc:spChg chg="mod">
            <ac:chgData name="Alex Kerti" userId="227c5fe5-6a81-4665-819b-5eba30cbbff8" providerId="ADAL" clId="{56806E83-701A-4951-BA8F-E68A8E896F3C}" dt="2026-09-28T01:47:19.558" v="236"/>
            <ac:spMkLst>
              <pc:docMk/>
              <pc:sldMasterMk cId="216229781" sldId="2147483648"/>
              <pc:sldLayoutMk cId="2925748359" sldId="2147483973"/>
              <ac:spMk id="41" creationId="{FF0BDAE8-B91D-88C9-838E-2742D223106F}"/>
            </ac:spMkLst>
          </pc:spChg>
          <pc:spChg chg="mod">
            <ac:chgData name="Alex Kerti" userId="227c5fe5-6a81-4665-819b-5eba30cbbff8" providerId="ADAL" clId="{56806E83-701A-4951-BA8F-E68A8E896F3C}" dt="2026-09-28T01:47:19.558" v="236"/>
            <ac:spMkLst>
              <pc:docMk/>
              <pc:sldMasterMk cId="216229781" sldId="2147483648"/>
              <pc:sldLayoutMk cId="2925748359" sldId="2147483973"/>
              <ac:spMk id="42" creationId="{7A6844D8-7AF7-8C23-DBBB-2AC5EDC765D7}"/>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481040292" sldId="2147483974"/>
          </pc:sldLayoutMkLst>
          <pc:spChg chg="mod">
            <ac:chgData name="Alex Kerti" userId="227c5fe5-6a81-4665-819b-5eba30cbbff8" providerId="ADAL" clId="{56806E83-701A-4951-BA8F-E68A8E896F3C}" dt="2026-09-28T01:47:19.558" v="236"/>
            <ac:spMkLst>
              <pc:docMk/>
              <pc:sldMasterMk cId="216229781" sldId="2147483648"/>
              <pc:sldLayoutMk cId="2481040292" sldId="2147483974"/>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2481040292" sldId="2147483974"/>
              <ac:spMk id="12" creationId="{5F9D0045-8CE5-B249-8A37-94428497C263}"/>
            </ac:spMkLst>
          </pc:spChg>
          <pc:spChg chg="mod">
            <ac:chgData name="Alex Kerti" userId="227c5fe5-6a81-4665-819b-5eba30cbbff8" providerId="ADAL" clId="{56806E83-701A-4951-BA8F-E68A8E896F3C}" dt="2026-09-28T01:47:19.558" v="236"/>
            <ac:spMkLst>
              <pc:docMk/>
              <pc:sldMasterMk cId="216229781" sldId="2147483648"/>
              <pc:sldLayoutMk cId="2481040292" sldId="2147483974"/>
              <ac:spMk id="30" creationId="{42A4E9E0-4F52-EBC9-599F-A19707B93740}"/>
            </ac:spMkLst>
          </pc:spChg>
          <pc:spChg chg="mod">
            <ac:chgData name="Alex Kerti" userId="227c5fe5-6a81-4665-819b-5eba30cbbff8" providerId="ADAL" clId="{56806E83-701A-4951-BA8F-E68A8E896F3C}" dt="2026-09-28T01:47:19.558" v="236"/>
            <ac:spMkLst>
              <pc:docMk/>
              <pc:sldMasterMk cId="216229781" sldId="2147483648"/>
              <pc:sldLayoutMk cId="2481040292" sldId="2147483974"/>
              <ac:spMk id="31" creationId="{F636B3FC-C9D9-D139-582B-0770EECEE595}"/>
            </ac:spMkLst>
          </pc:spChg>
          <pc:spChg chg="mod">
            <ac:chgData name="Alex Kerti" userId="227c5fe5-6a81-4665-819b-5eba30cbbff8" providerId="ADAL" clId="{56806E83-701A-4951-BA8F-E68A8E896F3C}" dt="2026-09-28T01:47:19.558" v="236"/>
            <ac:spMkLst>
              <pc:docMk/>
              <pc:sldMasterMk cId="216229781" sldId="2147483648"/>
              <pc:sldLayoutMk cId="2481040292" sldId="2147483974"/>
              <ac:spMk id="32" creationId="{5A9B8304-89BE-590A-381F-24306540EAE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4074395260" sldId="2147483975"/>
          </pc:sldLayoutMkLst>
          <pc:spChg chg="mod">
            <ac:chgData name="Alex Kerti" userId="227c5fe5-6a81-4665-819b-5eba30cbbff8" providerId="ADAL" clId="{56806E83-701A-4951-BA8F-E68A8E896F3C}" dt="2026-09-28T01:47:19.558" v="236"/>
            <ac:spMkLst>
              <pc:docMk/>
              <pc:sldMasterMk cId="216229781" sldId="2147483648"/>
              <pc:sldLayoutMk cId="4074395260" sldId="2147483975"/>
              <ac:spMk id="2" creationId="{CCEAC5E1-3126-FD03-ECD8-E93C7A89230A}"/>
            </ac:spMkLst>
          </pc:spChg>
          <pc:spChg chg="mod">
            <ac:chgData name="Alex Kerti" userId="227c5fe5-6a81-4665-819b-5eba30cbbff8" providerId="ADAL" clId="{56806E83-701A-4951-BA8F-E68A8E896F3C}" dt="2026-09-28T01:47:19.558" v="236"/>
            <ac:spMkLst>
              <pc:docMk/>
              <pc:sldMasterMk cId="216229781" sldId="2147483648"/>
              <pc:sldLayoutMk cId="4074395260" sldId="2147483975"/>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4074395260" sldId="2147483975"/>
              <ac:spMk id="19" creationId="{88F6CADC-9393-7CB0-F6E7-FED49E0B3239}"/>
            </ac:spMkLst>
          </pc:spChg>
          <pc:spChg chg="mod">
            <ac:chgData name="Alex Kerti" userId="227c5fe5-6a81-4665-819b-5eba30cbbff8" providerId="ADAL" clId="{56806E83-701A-4951-BA8F-E68A8E896F3C}" dt="2026-09-28T01:47:19.558" v="236"/>
            <ac:spMkLst>
              <pc:docMk/>
              <pc:sldMasterMk cId="216229781" sldId="2147483648"/>
              <pc:sldLayoutMk cId="4074395260" sldId="2147483975"/>
              <ac:spMk id="33" creationId="{11F5F39A-964F-CFF7-DF13-4AA6B86216EF}"/>
            </ac:spMkLst>
          </pc:spChg>
          <pc:spChg chg="mod">
            <ac:chgData name="Alex Kerti" userId="227c5fe5-6a81-4665-819b-5eba30cbbff8" providerId="ADAL" clId="{56806E83-701A-4951-BA8F-E68A8E896F3C}" dt="2026-09-28T01:47:19.558" v="236"/>
            <ac:spMkLst>
              <pc:docMk/>
              <pc:sldMasterMk cId="216229781" sldId="2147483648"/>
              <pc:sldLayoutMk cId="4074395260" sldId="2147483975"/>
              <ac:spMk id="34" creationId="{F954EBA5-2352-5761-B56B-DA2FDB4BE921}"/>
            </ac:spMkLst>
          </pc:spChg>
          <pc:spChg chg="mod">
            <ac:chgData name="Alex Kerti" userId="227c5fe5-6a81-4665-819b-5eba30cbbff8" providerId="ADAL" clId="{56806E83-701A-4951-BA8F-E68A8E896F3C}" dt="2026-09-28T01:47:19.558" v="236"/>
            <ac:spMkLst>
              <pc:docMk/>
              <pc:sldMasterMk cId="216229781" sldId="2147483648"/>
              <pc:sldLayoutMk cId="4074395260" sldId="2147483975"/>
              <ac:spMk id="35" creationId="{BBE5E93C-C70E-3334-1772-131C21BA438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06051025" sldId="2147483976"/>
          </pc:sldLayoutMkLst>
          <pc:spChg chg="mod">
            <ac:chgData name="Alex Kerti" userId="227c5fe5-6a81-4665-819b-5eba30cbbff8" providerId="ADAL" clId="{56806E83-701A-4951-BA8F-E68A8E896F3C}" dt="2026-09-28T01:47:19.558" v="236"/>
            <ac:spMkLst>
              <pc:docMk/>
              <pc:sldMasterMk cId="216229781" sldId="2147483648"/>
              <pc:sldLayoutMk cId="106051025" sldId="2147483976"/>
              <ac:spMk id="2" creationId="{AEFC10A2-E9E3-DFFE-5CAA-480A0321F3C0}"/>
            </ac:spMkLst>
          </pc:spChg>
          <pc:spChg chg="mod">
            <ac:chgData name="Alex Kerti" userId="227c5fe5-6a81-4665-819b-5eba30cbbff8" providerId="ADAL" clId="{56806E83-701A-4951-BA8F-E68A8E896F3C}" dt="2026-09-28T01:47:19.558" v="236"/>
            <ac:spMkLst>
              <pc:docMk/>
              <pc:sldMasterMk cId="216229781" sldId="2147483648"/>
              <pc:sldLayoutMk cId="106051025" sldId="2147483976"/>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106051025" sldId="2147483976"/>
              <ac:spMk id="19" creationId="{88F6CADC-9393-7CB0-F6E7-FED49E0B3239}"/>
            </ac:spMkLst>
          </pc:spChg>
          <pc:spChg chg="mod">
            <ac:chgData name="Alex Kerti" userId="227c5fe5-6a81-4665-819b-5eba30cbbff8" providerId="ADAL" clId="{56806E83-701A-4951-BA8F-E68A8E896F3C}" dt="2026-09-28T01:47:19.558" v="236"/>
            <ac:spMkLst>
              <pc:docMk/>
              <pc:sldMasterMk cId="216229781" sldId="2147483648"/>
              <pc:sldLayoutMk cId="106051025" sldId="2147483976"/>
              <ac:spMk id="33" creationId="{11F5F39A-964F-CFF7-DF13-4AA6B86216EF}"/>
            </ac:spMkLst>
          </pc:spChg>
          <pc:spChg chg="mod">
            <ac:chgData name="Alex Kerti" userId="227c5fe5-6a81-4665-819b-5eba30cbbff8" providerId="ADAL" clId="{56806E83-701A-4951-BA8F-E68A8E896F3C}" dt="2026-09-28T01:47:19.558" v="236"/>
            <ac:spMkLst>
              <pc:docMk/>
              <pc:sldMasterMk cId="216229781" sldId="2147483648"/>
              <pc:sldLayoutMk cId="106051025" sldId="2147483976"/>
              <ac:spMk id="34" creationId="{F954EBA5-2352-5761-B56B-DA2FDB4BE921}"/>
            </ac:spMkLst>
          </pc:spChg>
          <pc:spChg chg="mod">
            <ac:chgData name="Alex Kerti" userId="227c5fe5-6a81-4665-819b-5eba30cbbff8" providerId="ADAL" clId="{56806E83-701A-4951-BA8F-E68A8E896F3C}" dt="2026-09-28T01:47:19.558" v="236"/>
            <ac:spMkLst>
              <pc:docMk/>
              <pc:sldMasterMk cId="216229781" sldId="2147483648"/>
              <pc:sldLayoutMk cId="106051025" sldId="2147483976"/>
              <ac:spMk id="35" creationId="{BBE5E93C-C70E-3334-1772-131C21BA438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96223699" sldId="2147483977"/>
          </pc:sldLayoutMkLst>
          <pc:spChg chg="mod">
            <ac:chgData name="Alex Kerti" userId="227c5fe5-6a81-4665-819b-5eba30cbbff8" providerId="ADAL" clId="{56806E83-701A-4951-BA8F-E68A8E896F3C}" dt="2026-09-28T01:47:19.558" v="236"/>
            <ac:spMkLst>
              <pc:docMk/>
              <pc:sldMasterMk cId="216229781" sldId="2147483648"/>
              <pc:sldLayoutMk cId="396223699" sldId="2147483977"/>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396223699" sldId="2147483977"/>
              <ac:spMk id="19" creationId="{D7C006FA-7848-A1C1-6ED6-A295943AB9E1}"/>
            </ac:spMkLst>
          </pc:spChg>
          <pc:spChg chg="mod">
            <ac:chgData name="Alex Kerti" userId="227c5fe5-6a81-4665-819b-5eba30cbbff8" providerId="ADAL" clId="{56806E83-701A-4951-BA8F-E68A8E896F3C}" dt="2026-09-28T01:47:19.558" v="236"/>
            <ac:spMkLst>
              <pc:docMk/>
              <pc:sldMasterMk cId="216229781" sldId="2147483648"/>
              <pc:sldLayoutMk cId="396223699" sldId="2147483977"/>
              <ac:spMk id="22" creationId="{B247F238-46E5-F944-B36A-F31213E92B0A}"/>
            </ac:spMkLst>
          </pc:spChg>
          <pc:spChg chg="mod">
            <ac:chgData name="Alex Kerti" userId="227c5fe5-6a81-4665-819b-5eba30cbbff8" providerId="ADAL" clId="{56806E83-701A-4951-BA8F-E68A8E896F3C}" dt="2026-09-28T01:47:19.558" v="236"/>
            <ac:spMkLst>
              <pc:docMk/>
              <pc:sldMasterMk cId="216229781" sldId="2147483648"/>
              <pc:sldLayoutMk cId="396223699" sldId="2147483977"/>
              <ac:spMk id="23" creationId="{16AD63B6-3950-944B-468D-5EAC1F1BD669}"/>
            </ac:spMkLst>
          </pc:spChg>
          <pc:spChg chg="mod">
            <ac:chgData name="Alex Kerti" userId="227c5fe5-6a81-4665-819b-5eba30cbbff8" providerId="ADAL" clId="{56806E83-701A-4951-BA8F-E68A8E896F3C}" dt="2026-09-28T01:47:19.558" v="236"/>
            <ac:spMkLst>
              <pc:docMk/>
              <pc:sldMasterMk cId="216229781" sldId="2147483648"/>
              <pc:sldLayoutMk cId="396223699" sldId="2147483977"/>
              <ac:spMk id="28" creationId="{52D8B834-0AEA-439E-27EB-6304B790BC6D}"/>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162969947" sldId="2147483978"/>
          </pc:sldLayoutMkLst>
          <pc:spChg chg="mod">
            <ac:chgData name="Alex Kerti" userId="227c5fe5-6a81-4665-819b-5eba30cbbff8" providerId="ADAL" clId="{56806E83-701A-4951-BA8F-E68A8E896F3C}" dt="2026-09-28T01:47:19.558" v="236"/>
            <ac:spMkLst>
              <pc:docMk/>
              <pc:sldMasterMk cId="216229781" sldId="2147483648"/>
              <pc:sldLayoutMk cId="3162969947" sldId="2147483978"/>
              <ac:spMk id="13" creationId="{044A973A-71D4-B9BE-7908-C45BD76A739B}"/>
            </ac:spMkLst>
          </pc:spChg>
          <pc:spChg chg="mod">
            <ac:chgData name="Alex Kerti" userId="227c5fe5-6a81-4665-819b-5eba30cbbff8" providerId="ADAL" clId="{56806E83-701A-4951-BA8F-E68A8E896F3C}" dt="2026-09-28T01:47:19.558" v="236"/>
            <ac:spMkLst>
              <pc:docMk/>
              <pc:sldMasterMk cId="216229781" sldId="2147483648"/>
              <pc:sldLayoutMk cId="3162969947" sldId="2147483978"/>
              <ac:spMk id="15" creationId="{7ADC675F-E21B-2CA6-01FD-33A23BDFB8ED}"/>
            </ac:spMkLst>
          </pc:spChg>
          <pc:spChg chg="mod">
            <ac:chgData name="Alex Kerti" userId="227c5fe5-6a81-4665-819b-5eba30cbbff8" providerId="ADAL" clId="{56806E83-701A-4951-BA8F-E68A8E896F3C}" dt="2026-09-28T01:47:19.558" v="236"/>
            <ac:spMkLst>
              <pc:docMk/>
              <pc:sldMasterMk cId="216229781" sldId="2147483648"/>
              <pc:sldLayoutMk cId="3162969947" sldId="2147483978"/>
              <ac:spMk id="33" creationId="{EA71021B-3400-8B52-3833-FEC7234ED6EF}"/>
            </ac:spMkLst>
          </pc:spChg>
          <pc:spChg chg="mod">
            <ac:chgData name="Alex Kerti" userId="227c5fe5-6a81-4665-819b-5eba30cbbff8" providerId="ADAL" clId="{56806E83-701A-4951-BA8F-E68A8E896F3C}" dt="2026-09-28T01:47:19.558" v="236"/>
            <ac:spMkLst>
              <pc:docMk/>
              <pc:sldMasterMk cId="216229781" sldId="2147483648"/>
              <pc:sldLayoutMk cId="3162969947" sldId="2147483978"/>
              <ac:spMk id="34" creationId="{C5596D73-615A-2E9E-1CBF-1C8C82B96A3F}"/>
            </ac:spMkLst>
          </pc:spChg>
          <pc:spChg chg="mod">
            <ac:chgData name="Alex Kerti" userId="227c5fe5-6a81-4665-819b-5eba30cbbff8" providerId="ADAL" clId="{56806E83-701A-4951-BA8F-E68A8E896F3C}" dt="2026-09-28T01:47:19.558" v="236"/>
            <ac:spMkLst>
              <pc:docMk/>
              <pc:sldMasterMk cId="216229781" sldId="2147483648"/>
              <pc:sldLayoutMk cId="3162969947" sldId="2147483978"/>
              <ac:spMk id="35" creationId="{CCAF05BD-8531-0ECB-138A-E40563B9E349}"/>
            </ac:spMkLst>
          </pc:spChg>
          <pc:spChg chg="mod">
            <ac:chgData name="Alex Kerti" userId="227c5fe5-6a81-4665-819b-5eba30cbbff8" providerId="ADAL" clId="{56806E83-701A-4951-BA8F-E68A8E896F3C}" dt="2026-09-28T01:47:19.558" v="236"/>
            <ac:spMkLst>
              <pc:docMk/>
              <pc:sldMasterMk cId="216229781" sldId="2147483648"/>
              <pc:sldLayoutMk cId="3162969947" sldId="2147483978"/>
              <ac:spMk id="39" creationId="{DD5255E2-B6EB-900C-6A98-0DAAEAC10E2B}"/>
            </ac:spMkLst>
          </pc:spChg>
          <pc:spChg chg="mod">
            <ac:chgData name="Alex Kerti" userId="227c5fe5-6a81-4665-819b-5eba30cbbff8" providerId="ADAL" clId="{56806E83-701A-4951-BA8F-E68A8E896F3C}" dt="2026-09-28T01:47:19.558" v="236"/>
            <ac:spMkLst>
              <pc:docMk/>
              <pc:sldMasterMk cId="216229781" sldId="2147483648"/>
              <pc:sldLayoutMk cId="3162969947" sldId="2147483978"/>
              <ac:spMk id="40" creationId="{66FD86F2-8B17-080D-3705-C9D3A0BB805F}"/>
            </ac:spMkLst>
          </pc:spChg>
          <pc:spChg chg="mod">
            <ac:chgData name="Alex Kerti" userId="227c5fe5-6a81-4665-819b-5eba30cbbff8" providerId="ADAL" clId="{56806E83-701A-4951-BA8F-E68A8E896F3C}" dt="2026-09-28T01:47:19.558" v="236"/>
            <ac:spMkLst>
              <pc:docMk/>
              <pc:sldMasterMk cId="216229781" sldId="2147483648"/>
              <pc:sldLayoutMk cId="3162969947" sldId="2147483978"/>
              <ac:spMk id="55" creationId="{A8FA341B-A903-8C86-8D56-A4A886D49734}"/>
            </ac:spMkLst>
          </pc:spChg>
          <pc:spChg chg="mod">
            <ac:chgData name="Alex Kerti" userId="227c5fe5-6a81-4665-819b-5eba30cbbff8" providerId="ADAL" clId="{56806E83-701A-4951-BA8F-E68A8E896F3C}" dt="2026-09-28T01:47:19.558" v="236"/>
            <ac:spMkLst>
              <pc:docMk/>
              <pc:sldMasterMk cId="216229781" sldId="2147483648"/>
              <pc:sldLayoutMk cId="3162969947" sldId="2147483978"/>
              <ac:spMk id="58" creationId="{8CA42775-D3EE-207F-4E68-1569108B4A16}"/>
            </ac:spMkLst>
          </pc:spChg>
          <pc:spChg chg="mod">
            <ac:chgData name="Alex Kerti" userId="227c5fe5-6a81-4665-819b-5eba30cbbff8" providerId="ADAL" clId="{56806E83-701A-4951-BA8F-E68A8E896F3C}" dt="2026-09-28T01:47:19.558" v="236"/>
            <ac:spMkLst>
              <pc:docMk/>
              <pc:sldMasterMk cId="216229781" sldId="2147483648"/>
              <pc:sldLayoutMk cId="3162969947" sldId="2147483978"/>
              <ac:spMk id="59" creationId="{BE0F2C10-EED8-BAE4-E17D-A4ABC5B78641}"/>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540643563" sldId="2147483979"/>
          </pc:sldLayoutMkLst>
          <pc:spChg chg="mod">
            <ac:chgData name="Alex Kerti" userId="227c5fe5-6a81-4665-819b-5eba30cbbff8" providerId="ADAL" clId="{56806E83-701A-4951-BA8F-E68A8E896F3C}" dt="2026-09-28T01:47:19.558" v="236"/>
            <ac:spMkLst>
              <pc:docMk/>
              <pc:sldMasterMk cId="216229781" sldId="2147483648"/>
              <pc:sldLayoutMk cId="2540643563" sldId="2147483979"/>
              <ac:spMk id="78" creationId="{B442BF2A-3455-51F1-7E80-9A5DA7836880}"/>
            </ac:spMkLst>
          </pc:spChg>
          <pc:spChg chg="mod">
            <ac:chgData name="Alex Kerti" userId="227c5fe5-6a81-4665-819b-5eba30cbbff8" providerId="ADAL" clId="{56806E83-701A-4951-BA8F-E68A8E896F3C}" dt="2026-09-28T01:47:19.558" v="236"/>
            <ac:spMkLst>
              <pc:docMk/>
              <pc:sldMasterMk cId="216229781" sldId="2147483648"/>
              <pc:sldLayoutMk cId="2540643563" sldId="2147483979"/>
              <ac:spMk id="79" creationId="{EF8D01EA-C224-6550-6F01-DEC03A558060}"/>
            </ac:spMkLst>
          </pc:spChg>
          <pc:spChg chg="mod">
            <ac:chgData name="Alex Kerti" userId="227c5fe5-6a81-4665-819b-5eba30cbbff8" providerId="ADAL" clId="{56806E83-701A-4951-BA8F-E68A8E896F3C}" dt="2026-09-28T01:47:19.558" v="236"/>
            <ac:spMkLst>
              <pc:docMk/>
              <pc:sldMasterMk cId="216229781" sldId="2147483648"/>
              <pc:sldLayoutMk cId="2540643563" sldId="2147483979"/>
              <ac:spMk id="82" creationId="{C98115CB-3760-DCF6-C783-39AF37972F03}"/>
            </ac:spMkLst>
          </pc:spChg>
          <pc:spChg chg="mod">
            <ac:chgData name="Alex Kerti" userId="227c5fe5-6a81-4665-819b-5eba30cbbff8" providerId="ADAL" clId="{56806E83-701A-4951-BA8F-E68A8E896F3C}" dt="2026-09-28T01:47:19.558" v="236"/>
            <ac:spMkLst>
              <pc:docMk/>
              <pc:sldMasterMk cId="216229781" sldId="2147483648"/>
              <pc:sldLayoutMk cId="2540643563" sldId="2147483979"/>
              <ac:spMk id="83" creationId="{E1FBE264-6719-284D-59B4-4DD578441CAB}"/>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310957687" sldId="2147483980"/>
          </pc:sldLayoutMkLst>
          <pc:spChg chg="mod">
            <ac:chgData name="Alex Kerti" userId="227c5fe5-6a81-4665-819b-5eba30cbbff8" providerId="ADAL" clId="{56806E83-701A-4951-BA8F-E68A8E896F3C}" dt="2026-09-28T01:47:19.558" v="236"/>
            <ac:spMkLst>
              <pc:docMk/>
              <pc:sldMasterMk cId="216229781" sldId="2147483648"/>
              <pc:sldLayoutMk cId="3310957687" sldId="2147483980"/>
              <ac:spMk id="11" creationId="{E7D22788-A35D-34CE-F088-5A96E9502DA2}"/>
            </ac:spMkLst>
          </pc:spChg>
          <pc:spChg chg="mod">
            <ac:chgData name="Alex Kerti" userId="227c5fe5-6a81-4665-819b-5eba30cbbff8" providerId="ADAL" clId="{56806E83-701A-4951-BA8F-E68A8E896F3C}" dt="2026-09-28T01:47:19.558" v="236"/>
            <ac:spMkLst>
              <pc:docMk/>
              <pc:sldMasterMk cId="216229781" sldId="2147483648"/>
              <pc:sldLayoutMk cId="3310957687" sldId="2147483980"/>
              <ac:spMk id="13" creationId="{BCC7CCCE-1FB4-CA66-8384-662B04264C62}"/>
            </ac:spMkLst>
          </pc:spChg>
          <pc:spChg chg="mod">
            <ac:chgData name="Alex Kerti" userId="227c5fe5-6a81-4665-819b-5eba30cbbff8" providerId="ADAL" clId="{56806E83-701A-4951-BA8F-E68A8E896F3C}" dt="2026-09-28T01:47:19.558" v="236"/>
            <ac:spMkLst>
              <pc:docMk/>
              <pc:sldMasterMk cId="216229781" sldId="2147483648"/>
              <pc:sldLayoutMk cId="3310957687" sldId="2147483980"/>
              <ac:spMk id="17" creationId="{BF703790-CA67-0AE2-65C0-1EE112311F0B}"/>
            </ac:spMkLst>
          </pc:spChg>
          <pc:spChg chg="mod">
            <ac:chgData name="Alex Kerti" userId="227c5fe5-6a81-4665-819b-5eba30cbbff8" providerId="ADAL" clId="{56806E83-701A-4951-BA8F-E68A8E896F3C}" dt="2026-09-28T01:47:19.558" v="236"/>
            <ac:spMkLst>
              <pc:docMk/>
              <pc:sldMasterMk cId="216229781" sldId="2147483648"/>
              <pc:sldLayoutMk cId="3310957687" sldId="2147483980"/>
              <ac:spMk id="18" creationId="{DCFAE2F8-19BB-95C3-DC38-60685E0E0B7B}"/>
            </ac:spMkLst>
          </pc:spChg>
          <pc:spChg chg="mod">
            <ac:chgData name="Alex Kerti" userId="227c5fe5-6a81-4665-819b-5eba30cbbff8" providerId="ADAL" clId="{56806E83-701A-4951-BA8F-E68A8E896F3C}" dt="2026-09-28T01:47:19.558" v="236"/>
            <ac:spMkLst>
              <pc:docMk/>
              <pc:sldMasterMk cId="216229781" sldId="2147483648"/>
              <pc:sldLayoutMk cId="3310957687" sldId="2147483980"/>
              <ac:spMk id="19" creationId="{BD2971FD-DEE9-630A-8D0A-22580810B9AA}"/>
            </ac:spMkLst>
          </pc:spChg>
          <pc:spChg chg="mod">
            <ac:chgData name="Alex Kerti" userId="227c5fe5-6a81-4665-819b-5eba30cbbff8" providerId="ADAL" clId="{56806E83-701A-4951-BA8F-E68A8E896F3C}" dt="2026-09-28T01:47:19.558" v="236"/>
            <ac:spMkLst>
              <pc:docMk/>
              <pc:sldMasterMk cId="216229781" sldId="2147483648"/>
              <pc:sldLayoutMk cId="3310957687" sldId="2147483980"/>
              <ac:spMk id="20" creationId="{6E737D04-08CF-68B9-C232-C9BA1BC0768B}"/>
            </ac:spMkLst>
          </pc:spChg>
          <pc:spChg chg="mod">
            <ac:chgData name="Alex Kerti" userId="227c5fe5-6a81-4665-819b-5eba30cbbff8" providerId="ADAL" clId="{56806E83-701A-4951-BA8F-E68A8E896F3C}" dt="2026-09-28T01:47:19.558" v="236"/>
            <ac:spMkLst>
              <pc:docMk/>
              <pc:sldMasterMk cId="216229781" sldId="2147483648"/>
              <pc:sldLayoutMk cId="3310957687" sldId="2147483980"/>
              <ac:spMk id="21" creationId="{F7AB9104-9AF7-28E4-4646-21D75A0C9641}"/>
            </ac:spMkLst>
          </pc:spChg>
          <pc:spChg chg="mod">
            <ac:chgData name="Alex Kerti" userId="227c5fe5-6a81-4665-819b-5eba30cbbff8" providerId="ADAL" clId="{56806E83-701A-4951-BA8F-E68A8E896F3C}" dt="2026-09-28T01:47:19.558" v="236"/>
            <ac:spMkLst>
              <pc:docMk/>
              <pc:sldMasterMk cId="216229781" sldId="2147483648"/>
              <pc:sldLayoutMk cId="3310957687" sldId="2147483980"/>
              <ac:spMk id="49" creationId="{2E2FDC74-4F23-F15E-5BDE-D4488BE6B55A}"/>
            </ac:spMkLst>
          </pc:spChg>
          <pc:spChg chg="mod">
            <ac:chgData name="Alex Kerti" userId="227c5fe5-6a81-4665-819b-5eba30cbbff8" providerId="ADAL" clId="{56806E83-701A-4951-BA8F-E68A8E896F3C}" dt="2026-09-28T01:47:19.558" v="236"/>
            <ac:spMkLst>
              <pc:docMk/>
              <pc:sldMasterMk cId="216229781" sldId="2147483648"/>
              <pc:sldLayoutMk cId="3310957687" sldId="2147483980"/>
              <ac:spMk id="50" creationId="{A9516D23-CB38-FAEE-C2B4-4DE904AD0C7F}"/>
            </ac:spMkLst>
          </pc:spChg>
          <pc:spChg chg="mod">
            <ac:chgData name="Alex Kerti" userId="227c5fe5-6a81-4665-819b-5eba30cbbff8" providerId="ADAL" clId="{56806E83-701A-4951-BA8F-E68A8E896F3C}" dt="2026-09-28T01:47:19.558" v="236"/>
            <ac:spMkLst>
              <pc:docMk/>
              <pc:sldMasterMk cId="216229781" sldId="2147483648"/>
              <pc:sldLayoutMk cId="3310957687" sldId="2147483980"/>
              <ac:spMk id="53" creationId="{B8DBB8DF-56B5-6DCA-F7EB-D8DD57B9DCFF}"/>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463005629" sldId="2147483981"/>
          </pc:sldLayoutMkLst>
          <pc:spChg chg="mod">
            <ac:chgData name="Alex Kerti" userId="227c5fe5-6a81-4665-819b-5eba30cbbff8" providerId="ADAL" clId="{56806E83-701A-4951-BA8F-E68A8E896F3C}" dt="2026-09-28T01:47:19.558" v="236"/>
            <ac:spMkLst>
              <pc:docMk/>
              <pc:sldMasterMk cId="216229781" sldId="2147483648"/>
              <pc:sldLayoutMk cId="2463005629" sldId="2147483981"/>
              <ac:spMk id="4" creationId="{61F7567D-FBD1-300A-7679-D0A8E11D7A80}"/>
            </ac:spMkLst>
          </pc:spChg>
          <pc:spChg chg="mod">
            <ac:chgData name="Alex Kerti" userId="227c5fe5-6a81-4665-819b-5eba30cbbff8" providerId="ADAL" clId="{56806E83-701A-4951-BA8F-E68A8E896F3C}" dt="2026-09-28T01:47:19.558" v="236"/>
            <ac:spMkLst>
              <pc:docMk/>
              <pc:sldMasterMk cId="216229781" sldId="2147483648"/>
              <pc:sldLayoutMk cId="2463005629" sldId="2147483981"/>
              <ac:spMk id="7" creationId="{802FD61D-66C6-271D-0970-872CEDB6E3D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405307631" sldId="2147483982"/>
          </pc:sldLayoutMkLst>
          <pc:spChg chg="mod">
            <ac:chgData name="Alex Kerti" userId="227c5fe5-6a81-4665-819b-5eba30cbbff8" providerId="ADAL" clId="{56806E83-701A-4951-BA8F-E68A8E896F3C}" dt="2026-09-28T01:47:19.558" v="236"/>
            <ac:spMkLst>
              <pc:docMk/>
              <pc:sldMasterMk cId="216229781" sldId="2147483648"/>
              <pc:sldLayoutMk cId="3405307631" sldId="2147483982"/>
              <ac:spMk id="2" creationId="{E5926543-DBE7-D7AB-FF8D-51BA9AF812A9}"/>
            </ac:spMkLst>
          </pc:spChg>
          <pc:spChg chg="mod">
            <ac:chgData name="Alex Kerti" userId="227c5fe5-6a81-4665-819b-5eba30cbbff8" providerId="ADAL" clId="{56806E83-701A-4951-BA8F-E68A8E896F3C}" dt="2026-09-28T01:47:19.558" v="236"/>
            <ac:spMkLst>
              <pc:docMk/>
              <pc:sldMasterMk cId="216229781" sldId="2147483648"/>
              <pc:sldLayoutMk cId="3405307631" sldId="2147483982"/>
              <ac:spMk id="4" creationId="{61F7567D-FBD1-300A-7679-D0A8E11D7A8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481694187" sldId="2147483983"/>
          </pc:sldLayoutMkLst>
          <pc:spChg chg="mod">
            <ac:chgData name="Alex Kerti" userId="227c5fe5-6a81-4665-819b-5eba30cbbff8" providerId="ADAL" clId="{56806E83-701A-4951-BA8F-E68A8E896F3C}" dt="2026-09-28T01:47:19.558" v="236"/>
            <ac:spMkLst>
              <pc:docMk/>
              <pc:sldMasterMk cId="216229781" sldId="2147483648"/>
              <pc:sldLayoutMk cId="481694187" sldId="2147483983"/>
              <ac:spMk id="58" creationId="{BA3AAE70-2044-8773-1A5D-2A4F19A81D45}"/>
            </ac:spMkLst>
          </pc:spChg>
          <pc:spChg chg="mod">
            <ac:chgData name="Alex Kerti" userId="227c5fe5-6a81-4665-819b-5eba30cbbff8" providerId="ADAL" clId="{56806E83-701A-4951-BA8F-E68A8E896F3C}" dt="2026-09-28T01:47:19.558" v="236"/>
            <ac:spMkLst>
              <pc:docMk/>
              <pc:sldMasterMk cId="216229781" sldId="2147483648"/>
              <pc:sldLayoutMk cId="481694187" sldId="2147483983"/>
              <ac:spMk id="59" creationId="{D056F3D7-F682-1968-B526-79AFF0C9D0AF}"/>
            </ac:spMkLst>
          </pc:spChg>
          <pc:spChg chg="mod">
            <ac:chgData name="Alex Kerti" userId="227c5fe5-6a81-4665-819b-5eba30cbbff8" providerId="ADAL" clId="{56806E83-701A-4951-BA8F-E68A8E896F3C}" dt="2026-09-28T01:47:19.558" v="236"/>
            <ac:spMkLst>
              <pc:docMk/>
              <pc:sldMasterMk cId="216229781" sldId="2147483648"/>
              <pc:sldLayoutMk cId="481694187" sldId="2147483983"/>
              <ac:spMk id="62" creationId="{9FCED5BE-94A7-8560-296B-2A2063D59FA2}"/>
            </ac:spMkLst>
          </pc:spChg>
          <pc:spChg chg="mod">
            <ac:chgData name="Alex Kerti" userId="227c5fe5-6a81-4665-819b-5eba30cbbff8" providerId="ADAL" clId="{56806E83-701A-4951-BA8F-E68A8E896F3C}" dt="2026-09-28T01:47:19.558" v="236"/>
            <ac:spMkLst>
              <pc:docMk/>
              <pc:sldMasterMk cId="216229781" sldId="2147483648"/>
              <pc:sldLayoutMk cId="481694187" sldId="2147483983"/>
              <ac:spMk id="63" creationId="{81AE0D94-40E0-E949-7729-096361B1966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413585565" sldId="2147483984"/>
          </pc:sldLayoutMkLst>
          <pc:spChg chg="mod">
            <ac:chgData name="Alex Kerti" userId="227c5fe5-6a81-4665-819b-5eba30cbbff8" providerId="ADAL" clId="{56806E83-701A-4951-BA8F-E68A8E896F3C}" dt="2026-09-28T01:47:19.558" v="236"/>
            <ac:spMkLst>
              <pc:docMk/>
              <pc:sldMasterMk cId="216229781" sldId="2147483648"/>
              <pc:sldLayoutMk cId="413585565" sldId="2147483984"/>
              <ac:spMk id="50" creationId="{690E1B6E-AC3F-3765-E4A4-5C2F0D633B1F}"/>
            </ac:spMkLst>
          </pc:spChg>
          <pc:spChg chg="mod">
            <ac:chgData name="Alex Kerti" userId="227c5fe5-6a81-4665-819b-5eba30cbbff8" providerId="ADAL" clId="{56806E83-701A-4951-BA8F-E68A8E896F3C}" dt="2026-09-28T01:47:19.558" v="236"/>
            <ac:spMkLst>
              <pc:docMk/>
              <pc:sldMasterMk cId="216229781" sldId="2147483648"/>
              <pc:sldLayoutMk cId="413585565" sldId="2147483984"/>
              <ac:spMk id="51" creationId="{D95971AD-35C8-606E-41BA-766B4BF88C5F}"/>
            </ac:spMkLst>
          </pc:spChg>
          <pc:spChg chg="mod">
            <ac:chgData name="Alex Kerti" userId="227c5fe5-6a81-4665-819b-5eba30cbbff8" providerId="ADAL" clId="{56806E83-701A-4951-BA8F-E68A8E896F3C}" dt="2026-09-28T01:47:19.558" v="236"/>
            <ac:spMkLst>
              <pc:docMk/>
              <pc:sldMasterMk cId="216229781" sldId="2147483648"/>
              <pc:sldLayoutMk cId="413585565" sldId="2147483984"/>
              <ac:spMk id="58" creationId="{BA3AAE70-2044-8773-1A5D-2A4F19A81D45}"/>
            </ac:spMkLst>
          </pc:spChg>
          <pc:spChg chg="mod">
            <ac:chgData name="Alex Kerti" userId="227c5fe5-6a81-4665-819b-5eba30cbbff8" providerId="ADAL" clId="{56806E83-701A-4951-BA8F-E68A8E896F3C}" dt="2026-09-28T01:47:19.558" v="236"/>
            <ac:spMkLst>
              <pc:docMk/>
              <pc:sldMasterMk cId="216229781" sldId="2147483648"/>
              <pc:sldLayoutMk cId="413585565" sldId="2147483984"/>
              <ac:spMk id="59" creationId="{D056F3D7-F682-1968-B526-79AFF0C9D0AF}"/>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82494931" sldId="2147483985"/>
          </pc:sldLayoutMkLst>
          <pc:spChg chg="mod">
            <ac:chgData name="Alex Kerti" userId="227c5fe5-6a81-4665-819b-5eba30cbbff8" providerId="ADAL" clId="{56806E83-701A-4951-BA8F-E68A8E896F3C}" dt="2026-09-28T01:47:19.558" v="236"/>
            <ac:spMkLst>
              <pc:docMk/>
              <pc:sldMasterMk cId="216229781" sldId="2147483648"/>
              <pc:sldLayoutMk cId="182494931" sldId="2147483985"/>
              <ac:spMk id="5" creationId="{1B32C968-B8AF-C041-C83D-A15AC06F264D}"/>
            </ac:spMkLst>
          </pc:spChg>
          <pc:spChg chg="mod">
            <ac:chgData name="Alex Kerti" userId="227c5fe5-6a81-4665-819b-5eba30cbbff8" providerId="ADAL" clId="{56806E83-701A-4951-BA8F-E68A8E896F3C}" dt="2026-09-28T01:47:19.558" v="236"/>
            <ac:spMkLst>
              <pc:docMk/>
              <pc:sldMasterMk cId="216229781" sldId="2147483648"/>
              <pc:sldLayoutMk cId="182494931" sldId="2147483985"/>
              <ac:spMk id="37" creationId="{7F1A3D83-202B-ACFF-87A7-04685DBF08F3}"/>
            </ac:spMkLst>
          </pc:spChg>
          <pc:spChg chg="mod">
            <ac:chgData name="Alex Kerti" userId="227c5fe5-6a81-4665-819b-5eba30cbbff8" providerId="ADAL" clId="{56806E83-701A-4951-BA8F-E68A8E896F3C}" dt="2026-09-28T01:47:19.558" v="236"/>
            <ac:spMkLst>
              <pc:docMk/>
              <pc:sldMasterMk cId="216229781" sldId="2147483648"/>
              <pc:sldLayoutMk cId="182494931" sldId="2147483985"/>
              <ac:spMk id="39" creationId="{9CAC0625-68B1-29D7-E03C-EA45202DDCC6}"/>
            </ac:spMkLst>
          </pc:spChg>
          <pc:spChg chg="mod">
            <ac:chgData name="Alex Kerti" userId="227c5fe5-6a81-4665-819b-5eba30cbbff8" providerId="ADAL" clId="{56806E83-701A-4951-BA8F-E68A8E896F3C}" dt="2026-09-28T01:47:19.558" v="236"/>
            <ac:spMkLst>
              <pc:docMk/>
              <pc:sldMasterMk cId="216229781" sldId="2147483648"/>
              <pc:sldLayoutMk cId="182494931" sldId="2147483985"/>
              <ac:spMk id="40" creationId="{5EFEC68B-3271-0F00-006F-95F888576ED1}"/>
            </ac:spMkLst>
          </pc:spChg>
          <pc:spChg chg="mod">
            <ac:chgData name="Alex Kerti" userId="227c5fe5-6a81-4665-819b-5eba30cbbff8" providerId="ADAL" clId="{56806E83-701A-4951-BA8F-E68A8E896F3C}" dt="2026-09-28T01:47:19.558" v="236"/>
            <ac:spMkLst>
              <pc:docMk/>
              <pc:sldMasterMk cId="216229781" sldId="2147483648"/>
              <pc:sldLayoutMk cId="182494931" sldId="2147483985"/>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182494931" sldId="2147483985"/>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182494931" sldId="2147483985"/>
              <ac:spMk id="49" creationId="{EDBA9C47-A89B-DA8F-FD1C-64B53BAF6224}"/>
            </ac:spMkLst>
          </pc:spChg>
          <pc:spChg chg="mod">
            <ac:chgData name="Alex Kerti" userId="227c5fe5-6a81-4665-819b-5eba30cbbff8" providerId="ADAL" clId="{56806E83-701A-4951-BA8F-E68A8E896F3C}" dt="2026-09-28T01:47:19.558" v="236"/>
            <ac:spMkLst>
              <pc:docMk/>
              <pc:sldMasterMk cId="216229781" sldId="2147483648"/>
              <pc:sldLayoutMk cId="182494931" sldId="2147483985"/>
              <ac:spMk id="62" creationId="{43EA8B07-AA0E-3C3B-3E18-DB2BDABA0067}"/>
            </ac:spMkLst>
          </pc:spChg>
          <pc:spChg chg="mod">
            <ac:chgData name="Alex Kerti" userId="227c5fe5-6a81-4665-819b-5eba30cbbff8" providerId="ADAL" clId="{56806E83-701A-4951-BA8F-E68A8E896F3C}" dt="2026-09-28T01:47:19.558" v="236"/>
            <ac:spMkLst>
              <pc:docMk/>
              <pc:sldMasterMk cId="216229781" sldId="2147483648"/>
              <pc:sldLayoutMk cId="182494931" sldId="2147483985"/>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182494931" sldId="2147483985"/>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430061905" sldId="2147483986"/>
          </pc:sldLayoutMkLst>
          <pc:spChg chg="mod">
            <ac:chgData name="Alex Kerti" userId="227c5fe5-6a81-4665-819b-5eba30cbbff8" providerId="ADAL" clId="{56806E83-701A-4951-BA8F-E68A8E896F3C}" dt="2026-09-28T01:47:19.558" v="236"/>
            <ac:spMkLst>
              <pc:docMk/>
              <pc:sldMasterMk cId="216229781" sldId="2147483648"/>
              <pc:sldLayoutMk cId="430061905" sldId="2147483986"/>
              <ac:spMk id="37" creationId="{7F1A3D83-202B-ACFF-87A7-04685DBF08F3}"/>
            </ac:spMkLst>
          </pc:spChg>
          <pc:spChg chg="mod">
            <ac:chgData name="Alex Kerti" userId="227c5fe5-6a81-4665-819b-5eba30cbbff8" providerId="ADAL" clId="{56806E83-701A-4951-BA8F-E68A8E896F3C}" dt="2026-09-28T01:47:19.558" v="236"/>
            <ac:spMkLst>
              <pc:docMk/>
              <pc:sldMasterMk cId="216229781" sldId="2147483648"/>
              <pc:sldLayoutMk cId="430061905" sldId="2147483986"/>
              <ac:spMk id="39" creationId="{9CAC0625-68B1-29D7-E03C-EA45202DDCC6}"/>
            </ac:spMkLst>
          </pc:spChg>
          <pc:spChg chg="mod">
            <ac:chgData name="Alex Kerti" userId="227c5fe5-6a81-4665-819b-5eba30cbbff8" providerId="ADAL" clId="{56806E83-701A-4951-BA8F-E68A8E896F3C}" dt="2026-09-28T01:47:19.558" v="236"/>
            <ac:spMkLst>
              <pc:docMk/>
              <pc:sldMasterMk cId="216229781" sldId="2147483648"/>
              <pc:sldLayoutMk cId="430061905" sldId="2147483986"/>
              <ac:spMk id="40" creationId="{5EFEC68B-3271-0F00-006F-95F888576ED1}"/>
            </ac:spMkLst>
          </pc:spChg>
          <pc:spChg chg="mod">
            <ac:chgData name="Alex Kerti" userId="227c5fe5-6a81-4665-819b-5eba30cbbff8" providerId="ADAL" clId="{56806E83-701A-4951-BA8F-E68A8E896F3C}" dt="2026-09-28T01:47:19.558" v="236"/>
            <ac:spMkLst>
              <pc:docMk/>
              <pc:sldMasterMk cId="216229781" sldId="2147483648"/>
              <pc:sldLayoutMk cId="430061905" sldId="2147483986"/>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430061905" sldId="2147483986"/>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430061905" sldId="2147483986"/>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430061905" sldId="2147483986"/>
              <ac:spMk id="49" creationId="{EDBA9C47-A89B-DA8F-FD1C-64B53BAF6224}"/>
            </ac:spMkLst>
          </pc:spChg>
          <pc:spChg chg="mod">
            <ac:chgData name="Alex Kerti" userId="227c5fe5-6a81-4665-819b-5eba30cbbff8" providerId="ADAL" clId="{56806E83-701A-4951-BA8F-E68A8E896F3C}" dt="2026-09-28T01:47:19.558" v="236"/>
            <ac:spMkLst>
              <pc:docMk/>
              <pc:sldMasterMk cId="216229781" sldId="2147483648"/>
              <pc:sldLayoutMk cId="430061905" sldId="2147483986"/>
              <ac:spMk id="50" creationId="{F09B8F32-4CCD-F29A-F5F0-39C23C846144}"/>
            </ac:spMkLst>
          </pc:spChg>
          <pc:spChg chg="mod">
            <ac:chgData name="Alex Kerti" userId="227c5fe5-6a81-4665-819b-5eba30cbbff8" providerId="ADAL" clId="{56806E83-701A-4951-BA8F-E68A8E896F3C}" dt="2026-09-28T01:47:19.558" v="236"/>
            <ac:spMkLst>
              <pc:docMk/>
              <pc:sldMasterMk cId="216229781" sldId="2147483648"/>
              <pc:sldLayoutMk cId="430061905" sldId="2147483986"/>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430061905" sldId="2147483986"/>
              <ac:spMk id="62" creationId="{43EA8B07-AA0E-3C3B-3E18-DB2BDABA0067}"/>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915557711" sldId="2147483987"/>
          </pc:sldLayoutMkLst>
          <pc:spChg chg="mod">
            <ac:chgData name="Alex Kerti" userId="227c5fe5-6a81-4665-819b-5eba30cbbff8" providerId="ADAL" clId="{56806E83-701A-4951-BA8F-E68A8E896F3C}" dt="2026-09-28T01:47:19.558" v="236"/>
            <ac:spMkLst>
              <pc:docMk/>
              <pc:sldMasterMk cId="216229781" sldId="2147483648"/>
              <pc:sldLayoutMk cId="1915557711" sldId="2147483987"/>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1915557711" sldId="2147483987"/>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1915557711" sldId="2147483987"/>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1915557711" sldId="2147483987"/>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1915557711" sldId="2147483987"/>
              <ac:spMk id="62" creationId="{43EA8B07-AA0E-3C3B-3E18-DB2BDABA0067}"/>
            </ac:spMkLst>
          </pc:spChg>
          <pc:spChg chg="mod">
            <ac:chgData name="Alex Kerti" userId="227c5fe5-6a81-4665-819b-5eba30cbbff8" providerId="ADAL" clId="{56806E83-701A-4951-BA8F-E68A8E896F3C}" dt="2026-09-28T01:47:19.558" v="236"/>
            <ac:spMkLst>
              <pc:docMk/>
              <pc:sldMasterMk cId="216229781" sldId="2147483648"/>
              <pc:sldLayoutMk cId="1915557711" sldId="2147483987"/>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1915557711" sldId="2147483987"/>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793232761" sldId="2147483988"/>
          </pc:sldLayoutMkLst>
          <pc:spChg chg="mod">
            <ac:chgData name="Alex Kerti" userId="227c5fe5-6a81-4665-819b-5eba30cbbff8" providerId="ADAL" clId="{56806E83-701A-4951-BA8F-E68A8E896F3C}" dt="2026-09-28T01:47:19.558" v="236"/>
            <ac:spMkLst>
              <pc:docMk/>
              <pc:sldMasterMk cId="216229781" sldId="2147483648"/>
              <pc:sldLayoutMk cId="3793232761" sldId="2147483988"/>
              <ac:spMk id="3" creationId="{C0854CEF-FD34-0B46-8EE4-A427A3A2580B}"/>
            </ac:spMkLst>
          </pc:spChg>
          <pc:spChg chg="mod">
            <ac:chgData name="Alex Kerti" userId="227c5fe5-6a81-4665-819b-5eba30cbbff8" providerId="ADAL" clId="{56806E83-701A-4951-BA8F-E68A8E896F3C}" dt="2026-09-28T01:47:19.558" v="236"/>
            <ac:spMkLst>
              <pc:docMk/>
              <pc:sldMasterMk cId="216229781" sldId="2147483648"/>
              <pc:sldLayoutMk cId="3793232761" sldId="2147483988"/>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3793232761" sldId="2147483988"/>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3793232761" sldId="2147483988"/>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3793232761" sldId="2147483988"/>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3793232761" sldId="2147483988"/>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236982729" sldId="2147483989"/>
          </pc:sldLayoutMkLst>
          <pc:spChg chg="mod">
            <ac:chgData name="Alex Kerti" userId="227c5fe5-6a81-4665-819b-5eba30cbbff8" providerId="ADAL" clId="{56806E83-701A-4951-BA8F-E68A8E896F3C}" dt="2026-09-28T01:47:19.558" v="236"/>
            <ac:spMkLst>
              <pc:docMk/>
              <pc:sldMasterMk cId="216229781" sldId="2147483648"/>
              <pc:sldLayoutMk cId="3236982729" sldId="2147483989"/>
              <ac:spMk id="7" creationId="{6C82ADD5-7C4C-A70A-F48B-2939D51EED87}"/>
            </ac:spMkLst>
          </pc:spChg>
          <pc:spChg chg="mod">
            <ac:chgData name="Alex Kerti" userId="227c5fe5-6a81-4665-819b-5eba30cbbff8" providerId="ADAL" clId="{56806E83-701A-4951-BA8F-E68A8E896F3C}" dt="2026-09-28T01:47:19.558" v="236"/>
            <ac:spMkLst>
              <pc:docMk/>
              <pc:sldMasterMk cId="216229781" sldId="2147483648"/>
              <pc:sldLayoutMk cId="3236982729" sldId="2147483989"/>
              <ac:spMk id="19" creationId="{E88ED196-4FBE-A927-CB9A-3DC7FAD12392}"/>
            </ac:spMkLst>
          </pc:spChg>
          <pc:spChg chg="mod">
            <ac:chgData name="Alex Kerti" userId="227c5fe5-6a81-4665-819b-5eba30cbbff8" providerId="ADAL" clId="{56806E83-701A-4951-BA8F-E68A8E896F3C}" dt="2026-09-28T01:47:19.558" v="236"/>
            <ac:spMkLst>
              <pc:docMk/>
              <pc:sldMasterMk cId="216229781" sldId="2147483648"/>
              <pc:sldLayoutMk cId="3236982729" sldId="2147483989"/>
              <ac:spMk id="20" creationId="{9C48DF0D-A996-791E-DBD0-2F9693C3C0E5}"/>
            </ac:spMkLst>
          </pc:spChg>
          <pc:spChg chg="mod">
            <ac:chgData name="Alex Kerti" userId="227c5fe5-6a81-4665-819b-5eba30cbbff8" providerId="ADAL" clId="{56806E83-701A-4951-BA8F-E68A8E896F3C}" dt="2026-09-28T01:47:19.558" v="236"/>
            <ac:spMkLst>
              <pc:docMk/>
              <pc:sldMasterMk cId="216229781" sldId="2147483648"/>
              <pc:sldLayoutMk cId="3236982729" sldId="2147483989"/>
              <ac:spMk id="21" creationId="{00DBCBE6-DBB6-C024-F9AA-2EE1FC2DBDF1}"/>
            </ac:spMkLst>
          </pc:spChg>
        </pc:sldLayoutChg>
        <pc:sldLayoutChg chg="del mod ord">
          <pc:chgData name="Alex Kerti" userId="227c5fe5-6a81-4665-819b-5eba30cbbff8" providerId="ADAL" clId="{56806E83-701A-4951-BA8F-E68A8E896F3C}" dt="2026-09-28T01:47:19.735" v="237"/>
          <pc:sldLayoutMkLst>
            <pc:docMk/>
            <pc:sldMasterMk cId="216229781" sldId="2147483648"/>
            <pc:sldLayoutMk cId="1298398397" sldId="2147483990"/>
          </pc:sldLayoutMkLst>
        </pc:sldLayoutChg>
        <pc:sldLayoutChg chg="modSp mod ord">
          <pc:chgData name="Alex Kerti" userId="227c5fe5-6a81-4665-819b-5eba30cbbff8" providerId="ADAL" clId="{56806E83-701A-4951-BA8F-E68A8E896F3C}" dt="2026-09-28T01:47:19.558" v="236"/>
          <pc:sldLayoutMkLst>
            <pc:docMk/>
            <pc:sldMasterMk cId="216229781" sldId="2147483648"/>
            <pc:sldLayoutMk cId="1656385428" sldId="2147483991"/>
          </pc:sldLayoutMkLst>
          <pc:spChg chg="mod">
            <ac:chgData name="Alex Kerti" userId="227c5fe5-6a81-4665-819b-5eba30cbbff8" providerId="ADAL" clId="{56806E83-701A-4951-BA8F-E68A8E896F3C}" dt="2026-09-28T01:47:19.558" v="236"/>
            <ac:spMkLst>
              <pc:docMk/>
              <pc:sldMasterMk cId="216229781" sldId="2147483648"/>
              <pc:sldLayoutMk cId="1656385428" sldId="2147483991"/>
              <ac:spMk id="37" creationId="{7F1A3D83-202B-ACFF-87A7-04685DBF08F3}"/>
            </ac:spMkLst>
          </pc:spChg>
          <pc:spChg chg="mod">
            <ac:chgData name="Alex Kerti" userId="227c5fe5-6a81-4665-819b-5eba30cbbff8" providerId="ADAL" clId="{56806E83-701A-4951-BA8F-E68A8E896F3C}" dt="2026-09-28T01:47:19.558" v="236"/>
            <ac:spMkLst>
              <pc:docMk/>
              <pc:sldMasterMk cId="216229781" sldId="2147483648"/>
              <pc:sldLayoutMk cId="1656385428" sldId="2147483991"/>
              <ac:spMk id="39" creationId="{9CAC0625-68B1-29D7-E03C-EA45202DDCC6}"/>
            </ac:spMkLst>
          </pc:spChg>
          <pc:spChg chg="mod">
            <ac:chgData name="Alex Kerti" userId="227c5fe5-6a81-4665-819b-5eba30cbbff8" providerId="ADAL" clId="{56806E83-701A-4951-BA8F-E68A8E896F3C}" dt="2026-09-28T01:47:19.558" v="236"/>
            <ac:spMkLst>
              <pc:docMk/>
              <pc:sldMasterMk cId="216229781" sldId="2147483648"/>
              <pc:sldLayoutMk cId="1656385428" sldId="2147483991"/>
              <ac:spMk id="40" creationId="{5EFEC68B-3271-0F00-006F-95F888576ED1}"/>
            </ac:spMkLst>
          </pc:spChg>
          <pc:spChg chg="mod">
            <ac:chgData name="Alex Kerti" userId="227c5fe5-6a81-4665-819b-5eba30cbbff8" providerId="ADAL" clId="{56806E83-701A-4951-BA8F-E68A8E896F3C}" dt="2026-09-28T01:47:19.558" v="236"/>
            <ac:spMkLst>
              <pc:docMk/>
              <pc:sldMasterMk cId="216229781" sldId="2147483648"/>
              <pc:sldLayoutMk cId="1656385428" sldId="2147483991"/>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1656385428" sldId="2147483991"/>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1656385428" sldId="2147483991"/>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1656385428" sldId="2147483991"/>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1656385428" sldId="2147483991"/>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167389455" sldId="2147483993"/>
          </pc:sldLayoutMkLst>
          <pc:spChg chg="mod">
            <ac:chgData name="Alex Kerti" userId="227c5fe5-6a81-4665-819b-5eba30cbbff8" providerId="ADAL" clId="{56806E83-701A-4951-BA8F-E68A8E896F3C}" dt="2026-09-28T01:47:19.558" v="236"/>
            <ac:spMkLst>
              <pc:docMk/>
              <pc:sldMasterMk cId="216229781" sldId="2147483648"/>
              <pc:sldLayoutMk cId="3167389455" sldId="2147483993"/>
              <ac:spMk id="2" creationId="{F7C789DC-96B1-D5BA-BD80-B562E79415F9}"/>
            </ac:spMkLst>
          </pc:spChg>
          <pc:spChg chg="mod">
            <ac:chgData name="Alex Kerti" userId="227c5fe5-6a81-4665-819b-5eba30cbbff8" providerId="ADAL" clId="{56806E83-701A-4951-BA8F-E68A8E896F3C}" dt="2026-09-28T01:47:19.558" v="236"/>
            <ac:spMkLst>
              <pc:docMk/>
              <pc:sldMasterMk cId="216229781" sldId="2147483648"/>
              <pc:sldLayoutMk cId="3167389455" sldId="2147483993"/>
              <ac:spMk id="3" creationId="{EB084501-6CE6-9D26-F716-F43E4D4DD1F4}"/>
            </ac:spMkLst>
          </pc:spChg>
          <pc:spChg chg="mod">
            <ac:chgData name="Alex Kerti" userId="227c5fe5-6a81-4665-819b-5eba30cbbff8" providerId="ADAL" clId="{56806E83-701A-4951-BA8F-E68A8E896F3C}" dt="2026-09-28T01:47:19.558" v="236"/>
            <ac:spMkLst>
              <pc:docMk/>
              <pc:sldMasterMk cId="216229781" sldId="2147483648"/>
              <pc:sldLayoutMk cId="3167389455" sldId="2147483993"/>
              <ac:spMk id="13" creationId="{28792C68-6D68-122F-0620-B3B71636F261}"/>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166588890" sldId="2147483994"/>
          </pc:sldLayoutMkLst>
          <pc:spChg chg="mod">
            <ac:chgData name="Alex Kerti" userId="227c5fe5-6a81-4665-819b-5eba30cbbff8" providerId="ADAL" clId="{56806E83-701A-4951-BA8F-E68A8E896F3C}" dt="2026-09-28T01:47:19.558" v="236"/>
            <ac:spMkLst>
              <pc:docMk/>
              <pc:sldMasterMk cId="216229781" sldId="2147483648"/>
              <pc:sldLayoutMk cId="2166588890" sldId="2147483994"/>
              <ac:spMk id="9" creationId="{C0007E02-B66B-CF53-7BD9-D8B57B768755}"/>
            </ac:spMkLst>
          </pc:spChg>
          <pc:spChg chg="mod">
            <ac:chgData name="Alex Kerti" userId="227c5fe5-6a81-4665-819b-5eba30cbbff8" providerId="ADAL" clId="{56806E83-701A-4951-BA8F-E68A8E896F3C}" dt="2026-09-28T01:47:19.558" v="236"/>
            <ac:spMkLst>
              <pc:docMk/>
              <pc:sldMasterMk cId="216229781" sldId="2147483648"/>
              <pc:sldLayoutMk cId="2166588890" sldId="2147483994"/>
              <ac:spMk id="10" creationId="{6E265F30-89BB-FF14-16EA-8BB1D7DEB83C}"/>
            </ac:spMkLst>
          </pc:spChg>
          <pc:spChg chg="mod">
            <ac:chgData name="Alex Kerti" userId="227c5fe5-6a81-4665-819b-5eba30cbbff8" providerId="ADAL" clId="{56806E83-701A-4951-BA8F-E68A8E896F3C}" dt="2026-09-28T01:47:19.558" v="236"/>
            <ac:spMkLst>
              <pc:docMk/>
              <pc:sldMasterMk cId="216229781" sldId="2147483648"/>
              <pc:sldLayoutMk cId="2166588890" sldId="2147483994"/>
              <ac:spMk id="15" creationId="{8435846B-B928-B6F4-9E42-2F58924CF3C5}"/>
            </ac:spMkLst>
          </pc:spChg>
          <pc:spChg chg="mod">
            <ac:chgData name="Alex Kerti" userId="227c5fe5-6a81-4665-819b-5eba30cbbff8" providerId="ADAL" clId="{56806E83-701A-4951-BA8F-E68A8E896F3C}" dt="2026-09-28T01:47:19.558" v="236"/>
            <ac:spMkLst>
              <pc:docMk/>
              <pc:sldMasterMk cId="216229781" sldId="2147483648"/>
              <pc:sldLayoutMk cId="2166588890" sldId="2147483994"/>
              <ac:spMk id="33" creationId="{70D521D7-9594-499B-052F-8F560E03C440}"/>
            </ac:spMkLst>
          </pc:spChg>
          <pc:spChg chg="mod">
            <ac:chgData name="Alex Kerti" userId="227c5fe5-6a81-4665-819b-5eba30cbbff8" providerId="ADAL" clId="{56806E83-701A-4951-BA8F-E68A8E896F3C}" dt="2026-09-28T01:47:19.558" v="236"/>
            <ac:spMkLst>
              <pc:docMk/>
              <pc:sldMasterMk cId="216229781" sldId="2147483648"/>
              <pc:sldLayoutMk cId="2166588890" sldId="2147483994"/>
              <ac:spMk id="34" creationId="{42CE990D-1DCF-ADE0-8DF1-A664C3858184}"/>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36223949" sldId="2147483995"/>
          </pc:sldLayoutMkLst>
          <pc:spChg chg="mod">
            <ac:chgData name="Alex Kerti" userId="227c5fe5-6a81-4665-819b-5eba30cbbff8" providerId="ADAL" clId="{56806E83-701A-4951-BA8F-E68A8E896F3C}" dt="2026-09-28T01:47:19.558" v="236"/>
            <ac:spMkLst>
              <pc:docMk/>
              <pc:sldMasterMk cId="216229781" sldId="2147483648"/>
              <pc:sldLayoutMk cId="336223949" sldId="2147483995"/>
              <ac:spMk id="12" creationId="{7650AF72-1299-DF97-A2B2-B46EFC665515}"/>
            </ac:spMkLst>
          </pc:spChg>
          <pc:spChg chg="mod">
            <ac:chgData name="Alex Kerti" userId="227c5fe5-6a81-4665-819b-5eba30cbbff8" providerId="ADAL" clId="{56806E83-701A-4951-BA8F-E68A8E896F3C}" dt="2026-09-28T01:47:19.558" v="236"/>
            <ac:spMkLst>
              <pc:docMk/>
              <pc:sldMasterMk cId="216229781" sldId="2147483648"/>
              <pc:sldLayoutMk cId="336223949" sldId="2147483995"/>
              <ac:spMk id="16" creationId="{3EC171EC-0668-9E72-C81A-2963E59C4E6C}"/>
            </ac:spMkLst>
          </pc:spChg>
          <pc:spChg chg="mod">
            <ac:chgData name="Alex Kerti" userId="227c5fe5-6a81-4665-819b-5eba30cbbff8" providerId="ADAL" clId="{56806E83-701A-4951-BA8F-E68A8E896F3C}" dt="2026-09-28T01:47:19.558" v="236"/>
            <ac:spMkLst>
              <pc:docMk/>
              <pc:sldMasterMk cId="216229781" sldId="2147483648"/>
              <pc:sldLayoutMk cId="336223949" sldId="2147483995"/>
              <ac:spMk id="18" creationId="{E29D8B94-E802-67CA-519B-EB7439382739}"/>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59194228" sldId="2147483996"/>
          </pc:sldLayoutMkLst>
          <pc:spChg chg="mod">
            <ac:chgData name="Alex Kerti" userId="227c5fe5-6a81-4665-819b-5eba30cbbff8" providerId="ADAL" clId="{56806E83-701A-4951-BA8F-E68A8E896F3C}" dt="2026-09-28T01:47:19.558" v="236"/>
            <ac:spMkLst>
              <pc:docMk/>
              <pc:sldMasterMk cId="216229781" sldId="2147483648"/>
              <pc:sldLayoutMk cId="259194228" sldId="2147483996"/>
              <ac:spMk id="12" creationId="{7650AF72-1299-DF97-A2B2-B46EFC665515}"/>
            </ac:spMkLst>
          </pc:spChg>
          <pc:spChg chg="mod">
            <ac:chgData name="Alex Kerti" userId="227c5fe5-6a81-4665-819b-5eba30cbbff8" providerId="ADAL" clId="{56806E83-701A-4951-BA8F-E68A8E896F3C}" dt="2026-09-28T01:47:19.558" v="236"/>
            <ac:spMkLst>
              <pc:docMk/>
              <pc:sldMasterMk cId="216229781" sldId="2147483648"/>
              <pc:sldLayoutMk cId="259194228" sldId="2147483996"/>
              <ac:spMk id="16" creationId="{3EC171EC-0668-9E72-C81A-2963E59C4E6C}"/>
            </ac:spMkLst>
          </pc:spChg>
          <pc:spChg chg="mod">
            <ac:chgData name="Alex Kerti" userId="227c5fe5-6a81-4665-819b-5eba30cbbff8" providerId="ADAL" clId="{56806E83-701A-4951-BA8F-E68A8E896F3C}" dt="2026-09-28T01:47:19.558" v="236"/>
            <ac:spMkLst>
              <pc:docMk/>
              <pc:sldMasterMk cId="216229781" sldId="2147483648"/>
              <pc:sldLayoutMk cId="259194228" sldId="2147483996"/>
              <ac:spMk id="18" creationId="{E29D8B94-E802-67CA-519B-EB7439382739}"/>
            </ac:spMkLst>
          </pc:spChg>
        </pc:sldLayoutChg>
        <pc:sldLayoutChg chg="delSp modSp mod ord">
          <pc:chgData name="Alex Kerti" userId="227c5fe5-6a81-4665-819b-5eba30cbbff8" providerId="ADAL" clId="{56806E83-701A-4951-BA8F-E68A8E896F3C}" dt="2026-09-28T05:38:49.083" v="3465" actId="478"/>
          <pc:sldLayoutMkLst>
            <pc:docMk/>
            <pc:sldMasterMk cId="216229781" sldId="2147483648"/>
            <pc:sldLayoutMk cId="1063339487" sldId="2147483997"/>
          </pc:sldLayoutMkLst>
          <pc:spChg chg="mod">
            <ac:chgData name="Alex Kerti" userId="227c5fe5-6a81-4665-819b-5eba30cbbff8" providerId="ADAL" clId="{56806E83-701A-4951-BA8F-E68A8E896F3C}" dt="2026-09-28T01:47:19.558" v="236"/>
            <ac:spMkLst>
              <pc:docMk/>
              <pc:sldMasterMk cId="216229781" sldId="2147483648"/>
              <pc:sldLayoutMk cId="1063339487" sldId="2147483997"/>
              <ac:spMk id="2" creationId="{29601933-4F8D-C391-D3D7-C9552853F05F}"/>
            </ac:spMkLst>
          </pc:spChg>
          <pc:spChg chg="mod">
            <ac:chgData name="Alex Kerti" userId="227c5fe5-6a81-4665-819b-5eba30cbbff8" providerId="ADAL" clId="{56806E83-701A-4951-BA8F-E68A8E896F3C}" dt="2026-09-28T01:47:19.558" v="236"/>
            <ac:spMkLst>
              <pc:docMk/>
              <pc:sldMasterMk cId="216229781" sldId="2147483648"/>
              <pc:sldLayoutMk cId="1063339487" sldId="2147483997"/>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1063339487" sldId="2147483997"/>
              <ac:spMk id="4" creationId="{4AF1CD68-59AA-845A-AD2E-AE7D02C83B55}"/>
            </ac:spMkLst>
          </pc:spChg>
          <pc:spChg chg="mod">
            <ac:chgData name="Alex Kerti" userId="227c5fe5-6a81-4665-819b-5eba30cbbff8" providerId="ADAL" clId="{56806E83-701A-4951-BA8F-E68A8E896F3C}" dt="2026-09-28T01:47:19.558" v="236"/>
            <ac:spMkLst>
              <pc:docMk/>
              <pc:sldMasterMk cId="216229781" sldId="2147483648"/>
              <pc:sldLayoutMk cId="1063339487" sldId="2147483997"/>
              <ac:spMk id="31" creationId="{781069BC-7BC2-FFA3-95F0-A93DD3756BB7}"/>
            </ac:spMkLst>
          </pc:spChg>
          <pc:spChg chg="mod">
            <ac:chgData name="Alex Kerti" userId="227c5fe5-6a81-4665-819b-5eba30cbbff8" providerId="ADAL" clId="{56806E83-701A-4951-BA8F-E68A8E896F3C}" dt="2026-09-28T01:47:19.558" v="236"/>
            <ac:spMkLst>
              <pc:docMk/>
              <pc:sldMasterMk cId="216229781" sldId="2147483648"/>
              <pc:sldLayoutMk cId="1063339487" sldId="2147483997"/>
              <ac:spMk id="32" creationId="{5B4A468B-57B1-902B-54E4-4EA8DDEA3827}"/>
            </ac:spMkLst>
          </pc:spChg>
          <pc:cxnChg chg="del">
            <ac:chgData name="Alex Kerti" userId="227c5fe5-6a81-4665-819b-5eba30cbbff8" providerId="ADAL" clId="{56806E83-701A-4951-BA8F-E68A8E896F3C}" dt="2026-09-28T05:38:49.083" v="3465" actId="478"/>
            <ac:cxnSpMkLst>
              <pc:docMk/>
              <pc:sldMasterMk cId="216229781" sldId="2147483648"/>
              <pc:sldLayoutMk cId="1063339487" sldId="2147483997"/>
              <ac:cxnSpMk id="5" creationId="{BCB185F4-9EB2-DEA3-0453-E00AF3EE1077}"/>
            </ac:cxnSpMkLst>
          </pc:cxnChg>
        </pc:sldLayoutChg>
        <pc:sldLayoutChg chg="addSp delSp modSp mod ord">
          <pc:chgData name="Alex Kerti" userId="227c5fe5-6a81-4665-819b-5eba30cbbff8" providerId="ADAL" clId="{56806E83-701A-4951-BA8F-E68A8E896F3C}" dt="2026-09-28T05:39:56.910" v="3481" actId="478"/>
          <pc:sldLayoutMkLst>
            <pc:docMk/>
            <pc:sldMasterMk cId="216229781" sldId="2147483648"/>
            <pc:sldLayoutMk cId="1226900042" sldId="2147483998"/>
          </pc:sldLayoutMkLst>
          <pc:spChg chg="mod">
            <ac:chgData name="Alex Kerti" userId="227c5fe5-6a81-4665-819b-5eba30cbbff8" providerId="ADAL" clId="{56806E83-701A-4951-BA8F-E68A8E896F3C}" dt="2026-09-28T01:47:19.558" v="236"/>
            <ac:spMkLst>
              <pc:docMk/>
              <pc:sldMasterMk cId="216229781" sldId="2147483648"/>
              <pc:sldLayoutMk cId="1226900042" sldId="2147483998"/>
              <ac:spMk id="3" creationId="{D3C9F244-BE4D-BF93-A9E6-F079CEB97346}"/>
            </ac:spMkLst>
          </pc:spChg>
          <pc:spChg chg="add del mod">
            <ac:chgData name="Alex Kerti" userId="227c5fe5-6a81-4665-819b-5eba30cbbff8" providerId="ADAL" clId="{56806E83-701A-4951-BA8F-E68A8E896F3C}" dt="2026-09-28T05:39:53.488" v="3480" actId="478"/>
            <ac:spMkLst>
              <pc:docMk/>
              <pc:sldMasterMk cId="216229781" sldId="2147483648"/>
              <pc:sldLayoutMk cId="1226900042" sldId="2147483998"/>
              <ac:spMk id="25" creationId="{A2697AA0-7D01-08CD-4611-1948AB93E9C7}"/>
            </ac:spMkLst>
          </pc:spChg>
          <pc:spChg chg="mod">
            <ac:chgData name="Alex Kerti" userId="227c5fe5-6a81-4665-819b-5eba30cbbff8" providerId="ADAL" clId="{56806E83-701A-4951-BA8F-E68A8E896F3C}" dt="2026-09-28T01:47:19.558" v="236"/>
            <ac:spMkLst>
              <pc:docMk/>
              <pc:sldMasterMk cId="216229781" sldId="2147483648"/>
              <pc:sldLayoutMk cId="1226900042" sldId="2147483998"/>
              <ac:spMk id="26" creationId="{3A8314A7-3815-71AC-DD8C-4034EB224FD0}"/>
            </ac:spMkLst>
          </pc:spChg>
          <pc:spChg chg="mod">
            <ac:chgData name="Alex Kerti" userId="227c5fe5-6a81-4665-819b-5eba30cbbff8" providerId="ADAL" clId="{56806E83-701A-4951-BA8F-E68A8E896F3C}" dt="2026-09-28T01:47:19.558" v="236"/>
            <ac:spMkLst>
              <pc:docMk/>
              <pc:sldMasterMk cId="216229781" sldId="2147483648"/>
              <pc:sldLayoutMk cId="1226900042" sldId="2147483998"/>
              <ac:spMk id="32" creationId="{7F5AC7DD-0BD4-6FF0-A038-94BC60D80250}"/>
            </ac:spMkLst>
          </pc:spChg>
          <pc:spChg chg="mod">
            <ac:chgData name="Alex Kerti" userId="227c5fe5-6a81-4665-819b-5eba30cbbff8" providerId="ADAL" clId="{56806E83-701A-4951-BA8F-E68A8E896F3C}" dt="2026-09-28T01:47:19.558" v="236"/>
            <ac:spMkLst>
              <pc:docMk/>
              <pc:sldMasterMk cId="216229781" sldId="2147483648"/>
              <pc:sldLayoutMk cId="1226900042" sldId="2147483998"/>
              <ac:spMk id="33" creationId="{9FA66978-67E9-2515-46FD-972EC1D8840E}"/>
            </ac:spMkLst>
          </pc:spChg>
          <pc:cxnChg chg="del">
            <ac:chgData name="Alex Kerti" userId="227c5fe5-6a81-4665-819b-5eba30cbbff8" providerId="ADAL" clId="{56806E83-701A-4951-BA8F-E68A8E896F3C}" dt="2026-09-28T05:39:56.910" v="3481" actId="478"/>
            <ac:cxnSpMkLst>
              <pc:docMk/>
              <pc:sldMasterMk cId="216229781" sldId="2147483648"/>
              <pc:sldLayoutMk cId="1226900042" sldId="2147483998"/>
              <ac:cxnSpMk id="28" creationId="{A1E8227D-AE2D-6E70-B112-C5242EFD8BCB}"/>
            </ac:cxnSpMkLst>
          </pc:cxnChg>
        </pc:sldLayoutChg>
        <pc:sldLayoutChg chg="modSp mod ord">
          <pc:chgData name="Alex Kerti" userId="227c5fe5-6a81-4665-819b-5eba30cbbff8" providerId="ADAL" clId="{56806E83-701A-4951-BA8F-E68A8E896F3C}" dt="2026-09-28T01:47:19.558" v="236"/>
          <pc:sldLayoutMkLst>
            <pc:docMk/>
            <pc:sldMasterMk cId="216229781" sldId="2147483648"/>
            <pc:sldLayoutMk cId="570860013" sldId="2147483999"/>
          </pc:sldLayoutMkLst>
          <pc:spChg chg="mod">
            <ac:chgData name="Alex Kerti" userId="227c5fe5-6a81-4665-819b-5eba30cbbff8" providerId="ADAL" clId="{56806E83-701A-4951-BA8F-E68A8E896F3C}" dt="2026-09-28T01:47:19.558" v="236"/>
            <ac:spMkLst>
              <pc:docMk/>
              <pc:sldMasterMk cId="216229781" sldId="2147483648"/>
              <pc:sldLayoutMk cId="570860013" sldId="2147483999"/>
              <ac:spMk id="2" creationId="{3EF4A00D-8F1A-A26C-DD76-39ECA3A5DD1F}"/>
            </ac:spMkLst>
          </pc:spChg>
          <pc:spChg chg="mod">
            <ac:chgData name="Alex Kerti" userId="227c5fe5-6a81-4665-819b-5eba30cbbff8" providerId="ADAL" clId="{56806E83-701A-4951-BA8F-E68A8E896F3C}" dt="2026-09-28T01:47:19.558" v="236"/>
            <ac:spMkLst>
              <pc:docMk/>
              <pc:sldMasterMk cId="216229781" sldId="2147483648"/>
              <pc:sldLayoutMk cId="570860013" sldId="2147483999"/>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570860013" sldId="2147483999"/>
              <ac:spMk id="4" creationId="{68633C25-48DC-4388-17C6-4D453DD26123}"/>
            </ac:spMkLst>
          </pc:spChg>
          <pc:spChg chg="mod">
            <ac:chgData name="Alex Kerti" userId="227c5fe5-6a81-4665-819b-5eba30cbbff8" providerId="ADAL" clId="{56806E83-701A-4951-BA8F-E68A8E896F3C}" dt="2026-09-28T01:47:19.558" v="236"/>
            <ac:spMkLst>
              <pc:docMk/>
              <pc:sldMasterMk cId="216229781" sldId="2147483648"/>
              <pc:sldLayoutMk cId="570860013" sldId="2147483999"/>
              <ac:spMk id="29" creationId="{73F8D64A-6191-42A2-E75C-B2450FA56A3E}"/>
            </ac:spMkLst>
          </pc:spChg>
          <pc:spChg chg="mod">
            <ac:chgData name="Alex Kerti" userId="227c5fe5-6a81-4665-819b-5eba30cbbff8" providerId="ADAL" clId="{56806E83-701A-4951-BA8F-E68A8E896F3C}" dt="2026-09-28T01:47:19.558" v="236"/>
            <ac:spMkLst>
              <pc:docMk/>
              <pc:sldMasterMk cId="216229781" sldId="2147483648"/>
              <pc:sldLayoutMk cId="570860013" sldId="2147483999"/>
              <ac:spMk id="30" creationId="{FFD38601-7BD3-5922-C422-4A1526AB1D65}"/>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574525666" sldId="2147484000"/>
          </pc:sldLayoutMkLst>
          <pc:spChg chg="mod">
            <ac:chgData name="Alex Kerti" userId="227c5fe5-6a81-4665-819b-5eba30cbbff8" providerId="ADAL" clId="{56806E83-701A-4951-BA8F-E68A8E896F3C}" dt="2026-09-28T01:47:19.558" v="236"/>
            <ac:spMkLst>
              <pc:docMk/>
              <pc:sldMasterMk cId="216229781" sldId="2147483648"/>
              <pc:sldLayoutMk cId="574525666" sldId="2147484000"/>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574525666" sldId="2147484000"/>
              <ac:spMk id="27" creationId="{5EA8199A-D6CF-0CF3-6B68-E6D46BC89D80}"/>
            </ac:spMkLst>
          </pc:spChg>
          <pc:spChg chg="mod">
            <ac:chgData name="Alex Kerti" userId="227c5fe5-6a81-4665-819b-5eba30cbbff8" providerId="ADAL" clId="{56806E83-701A-4951-BA8F-E68A8E896F3C}" dt="2026-09-28T01:47:19.558" v="236"/>
            <ac:spMkLst>
              <pc:docMk/>
              <pc:sldMasterMk cId="216229781" sldId="2147483648"/>
              <pc:sldLayoutMk cId="574525666" sldId="2147484000"/>
              <ac:spMk id="28" creationId="{9F083CE9-A14F-E92A-347E-317E4BA0393B}"/>
            </ac:spMkLst>
          </pc:spChg>
          <pc:spChg chg="mod">
            <ac:chgData name="Alex Kerti" userId="227c5fe5-6a81-4665-819b-5eba30cbbff8" providerId="ADAL" clId="{56806E83-701A-4951-BA8F-E68A8E896F3C}" dt="2026-09-28T01:47:19.558" v="236"/>
            <ac:spMkLst>
              <pc:docMk/>
              <pc:sldMasterMk cId="216229781" sldId="2147483648"/>
              <pc:sldLayoutMk cId="574525666" sldId="2147484000"/>
              <ac:spMk id="36" creationId="{3182C53B-BE2B-E000-448E-D72CDD66C1F3}"/>
            </ac:spMkLst>
          </pc:spChg>
          <pc:spChg chg="mod">
            <ac:chgData name="Alex Kerti" userId="227c5fe5-6a81-4665-819b-5eba30cbbff8" providerId="ADAL" clId="{56806E83-701A-4951-BA8F-E68A8E896F3C}" dt="2026-09-28T01:47:19.558" v="236"/>
            <ac:spMkLst>
              <pc:docMk/>
              <pc:sldMasterMk cId="216229781" sldId="2147483648"/>
              <pc:sldLayoutMk cId="574525666" sldId="2147484000"/>
              <ac:spMk id="37" creationId="{E8EC497C-61C2-F317-E8BD-118551E6A89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47818748" sldId="2147484001"/>
          </pc:sldLayoutMkLst>
          <pc:spChg chg="mod">
            <ac:chgData name="Alex Kerti" userId="227c5fe5-6a81-4665-819b-5eba30cbbff8" providerId="ADAL" clId="{56806E83-701A-4951-BA8F-E68A8E896F3C}" dt="2026-09-28T01:47:19.558" v="236"/>
            <ac:spMkLst>
              <pc:docMk/>
              <pc:sldMasterMk cId="216229781" sldId="2147483648"/>
              <pc:sldLayoutMk cId="147818748" sldId="2147484001"/>
              <ac:spMk id="13" creationId="{E2365BA8-2A3B-DB0C-E5E0-090F1F34E41E}"/>
            </ac:spMkLst>
          </pc:spChg>
          <pc:spChg chg="mod">
            <ac:chgData name="Alex Kerti" userId="227c5fe5-6a81-4665-819b-5eba30cbbff8" providerId="ADAL" clId="{56806E83-701A-4951-BA8F-E68A8E896F3C}" dt="2026-09-28T01:47:19.558" v="236"/>
            <ac:spMkLst>
              <pc:docMk/>
              <pc:sldMasterMk cId="216229781" sldId="2147483648"/>
              <pc:sldLayoutMk cId="147818748" sldId="2147484001"/>
              <ac:spMk id="29" creationId="{CFCFBF76-D134-6A99-D316-3621175522BF}"/>
            </ac:spMkLst>
          </pc:spChg>
          <pc:spChg chg="mod">
            <ac:chgData name="Alex Kerti" userId="227c5fe5-6a81-4665-819b-5eba30cbbff8" providerId="ADAL" clId="{56806E83-701A-4951-BA8F-E68A8E896F3C}" dt="2026-09-28T01:47:19.558" v="236"/>
            <ac:spMkLst>
              <pc:docMk/>
              <pc:sldMasterMk cId="216229781" sldId="2147483648"/>
              <pc:sldLayoutMk cId="147818748" sldId="2147484001"/>
              <ac:spMk id="30" creationId="{23A3E869-D86B-BD19-95E2-6C726471297A}"/>
            </ac:spMkLst>
          </pc:spChg>
          <pc:spChg chg="mod">
            <ac:chgData name="Alex Kerti" userId="227c5fe5-6a81-4665-819b-5eba30cbbff8" providerId="ADAL" clId="{56806E83-701A-4951-BA8F-E68A8E896F3C}" dt="2026-09-28T01:47:19.558" v="236"/>
            <ac:spMkLst>
              <pc:docMk/>
              <pc:sldMasterMk cId="216229781" sldId="2147483648"/>
              <pc:sldLayoutMk cId="147818748" sldId="2147484001"/>
              <ac:spMk id="31" creationId="{D8BD97C1-469A-0DD8-34AE-D51D233F2E9A}"/>
            </ac:spMkLst>
          </pc:spChg>
          <pc:spChg chg="mod">
            <ac:chgData name="Alex Kerti" userId="227c5fe5-6a81-4665-819b-5eba30cbbff8" providerId="ADAL" clId="{56806E83-701A-4951-BA8F-E68A8E896F3C}" dt="2026-09-28T01:47:19.558" v="236"/>
            <ac:spMkLst>
              <pc:docMk/>
              <pc:sldMasterMk cId="216229781" sldId="2147483648"/>
              <pc:sldLayoutMk cId="147818748" sldId="2147484001"/>
              <ac:spMk id="32" creationId="{72169DA9-DEBC-6CC3-B402-39EFADFBA446}"/>
            </ac:spMkLst>
          </pc:spChg>
          <pc:spChg chg="mod">
            <ac:chgData name="Alex Kerti" userId="227c5fe5-6a81-4665-819b-5eba30cbbff8" providerId="ADAL" clId="{56806E83-701A-4951-BA8F-E68A8E896F3C}" dt="2026-09-28T01:47:19.558" v="236"/>
            <ac:spMkLst>
              <pc:docMk/>
              <pc:sldMasterMk cId="216229781" sldId="2147483648"/>
              <pc:sldLayoutMk cId="147818748" sldId="2147484001"/>
              <ac:spMk id="39" creationId="{0D787330-4A10-651B-3FDE-6125E28CD5F5}"/>
            </ac:spMkLst>
          </pc:spChg>
          <pc:spChg chg="mod">
            <ac:chgData name="Alex Kerti" userId="227c5fe5-6a81-4665-819b-5eba30cbbff8" providerId="ADAL" clId="{56806E83-701A-4951-BA8F-E68A8E896F3C}" dt="2026-09-28T01:47:19.558" v="236"/>
            <ac:spMkLst>
              <pc:docMk/>
              <pc:sldMasterMk cId="216229781" sldId="2147483648"/>
              <pc:sldLayoutMk cId="147818748" sldId="2147484001"/>
              <ac:spMk id="40" creationId="{30AC5501-9936-15BF-765C-7EA59D2C14C1}"/>
            </ac:spMkLst>
          </pc:spChg>
          <pc:spChg chg="mod">
            <ac:chgData name="Alex Kerti" userId="227c5fe5-6a81-4665-819b-5eba30cbbff8" providerId="ADAL" clId="{56806E83-701A-4951-BA8F-E68A8E896F3C}" dt="2026-09-28T01:47:19.558" v="236"/>
            <ac:spMkLst>
              <pc:docMk/>
              <pc:sldMasterMk cId="216229781" sldId="2147483648"/>
              <pc:sldLayoutMk cId="147818748" sldId="2147484001"/>
              <ac:spMk id="41" creationId="{FF0BDAE8-B91D-88C9-838E-2742D223106F}"/>
            </ac:spMkLst>
          </pc:spChg>
          <pc:spChg chg="mod">
            <ac:chgData name="Alex Kerti" userId="227c5fe5-6a81-4665-819b-5eba30cbbff8" providerId="ADAL" clId="{56806E83-701A-4951-BA8F-E68A8E896F3C}" dt="2026-09-28T01:47:19.558" v="236"/>
            <ac:spMkLst>
              <pc:docMk/>
              <pc:sldMasterMk cId="216229781" sldId="2147483648"/>
              <pc:sldLayoutMk cId="147818748" sldId="2147484001"/>
              <ac:spMk id="42" creationId="{7A6844D8-7AF7-8C23-DBBB-2AC5EDC765D7}"/>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905765912" sldId="2147484002"/>
          </pc:sldLayoutMkLst>
          <pc:spChg chg="mod">
            <ac:chgData name="Alex Kerti" userId="227c5fe5-6a81-4665-819b-5eba30cbbff8" providerId="ADAL" clId="{56806E83-701A-4951-BA8F-E68A8E896F3C}" dt="2026-09-28T01:47:19.558" v="236"/>
            <ac:spMkLst>
              <pc:docMk/>
              <pc:sldMasterMk cId="216229781" sldId="2147483648"/>
              <pc:sldLayoutMk cId="1905765912" sldId="2147484002"/>
              <ac:spMk id="2" creationId="{FE334F3C-3105-6ACC-627A-F129F0D15847}"/>
            </ac:spMkLst>
          </pc:spChg>
          <pc:spChg chg="mod">
            <ac:chgData name="Alex Kerti" userId="227c5fe5-6a81-4665-819b-5eba30cbbff8" providerId="ADAL" clId="{56806E83-701A-4951-BA8F-E68A8E896F3C}" dt="2026-09-28T01:47:19.558" v="236"/>
            <ac:spMkLst>
              <pc:docMk/>
              <pc:sldMasterMk cId="216229781" sldId="2147483648"/>
              <pc:sldLayoutMk cId="1905765912" sldId="2147484002"/>
              <ac:spMk id="13" creationId="{E2365BA8-2A3B-DB0C-E5E0-090F1F34E41E}"/>
            </ac:spMkLst>
          </pc:spChg>
          <pc:spChg chg="mod">
            <ac:chgData name="Alex Kerti" userId="227c5fe5-6a81-4665-819b-5eba30cbbff8" providerId="ADAL" clId="{56806E83-701A-4951-BA8F-E68A8E896F3C}" dt="2026-09-28T01:47:19.558" v="236"/>
            <ac:spMkLst>
              <pc:docMk/>
              <pc:sldMasterMk cId="216229781" sldId="2147483648"/>
              <pc:sldLayoutMk cId="1905765912" sldId="2147484002"/>
              <ac:spMk id="39" creationId="{0D787330-4A10-651B-3FDE-6125E28CD5F5}"/>
            </ac:spMkLst>
          </pc:spChg>
          <pc:spChg chg="mod">
            <ac:chgData name="Alex Kerti" userId="227c5fe5-6a81-4665-819b-5eba30cbbff8" providerId="ADAL" clId="{56806E83-701A-4951-BA8F-E68A8E896F3C}" dt="2026-09-28T01:47:19.558" v="236"/>
            <ac:spMkLst>
              <pc:docMk/>
              <pc:sldMasterMk cId="216229781" sldId="2147483648"/>
              <pc:sldLayoutMk cId="1905765912" sldId="2147484002"/>
              <ac:spMk id="40" creationId="{30AC5501-9936-15BF-765C-7EA59D2C14C1}"/>
            </ac:spMkLst>
          </pc:spChg>
          <pc:spChg chg="mod">
            <ac:chgData name="Alex Kerti" userId="227c5fe5-6a81-4665-819b-5eba30cbbff8" providerId="ADAL" clId="{56806E83-701A-4951-BA8F-E68A8E896F3C}" dt="2026-09-28T01:47:19.558" v="236"/>
            <ac:spMkLst>
              <pc:docMk/>
              <pc:sldMasterMk cId="216229781" sldId="2147483648"/>
              <pc:sldLayoutMk cId="1905765912" sldId="2147484002"/>
              <ac:spMk id="41" creationId="{FF0BDAE8-B91D-88C9-838E-2742D223106F}"/>
            </ac:spMkLst>
          </pc:spChg>
          <pc:spChg chg="mod">
            <ac:chgData name="Alex Kerti" userId="227c5fe5-6a81-4665-819b-5eba30cbbff8" providerId="ADAL" clId="{56806E83-701A-4951-BA8F-E68A8E896F3C}" dt="2026-09-28T01:47:19.558" v="236"/>
            <ac:spMkLst>
              <pc:docMk/>
              <pc:sldMasterMk cId="216229781" sldId="2147483648"/>
              <pc:sldLayoutMk cId="1905765912" sldId="2147484002"/>
              <ac:spMk id="42" creationId="{7A6844D8-7AF7-8C23-DBBB-2AC5EDC765D7}"/>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503013856" sldId="2147484003"/>
          </pc:sldLayoutMkLst>
          <pc:spChg chg="mod">
            <ac:chgData name="Alex Kerti" userId="227c5fe5-6a81-4665-819b-5eba30cbbff8" providerId="ADAL" clId="{56806E83-701A-4951-BA8F-E68A8E896F3C}" dt="2026-09-28T01:47:19.558" v="236"/>
            <ac:spMkLst>
              <pc:docMk/>
              <pc:sldMasterMk cId="216229781" sldId="2147483648"/>
              <pc:sldLayoutMk cId="2503013856" sldId="2147484003"/>
              <ac:spMk id="4" creationId="{BCF5D01F-D542-4B3A-D38D-ECF85479137D}"/>
            </ac:spMkLst>
          </pc:spChg>
          <pc:spChg chg="mod">
            <ac:chgData name="Alex Kerti" userId="227c5fe5-6a81-4665-819b-5eba30cbbff8" providerId="ADAL" clId="{56806E83-701A-4951-BA8F-E68A8E896F3C}" dt="2026-09-28T01:47:19.558" v="236"/>
            <ac:spMkLst>
              <pc:docMk/>
              <pc:sldMasterMk cId="216229781" sldId="2147483648"/>
              <pc:sldLayoutMk cId="2503013856" sldId="2147484003"/>
              <ac:spMk id="6" creationId="{2774C9B3-E06E-04C1-7D26-E17E23152B00}"/>
            </ac:spMkLst>
          </pc:spChg>
          <pc:spChg chg="mod">
            <ac:chgData name="Alex Kerti" userId="227c5fe5-6a81-4665-819b-5eba30cbbff8" providerId="ADAL" clId="{56806E83-701A-4951-BA8F-E68A8E896F3C}" dt="2026-09-28T01:47:19.558" v="236"/>
            <ac:spMkLst>
              <pc:docMk/>
              <pc:sldMasterMk cId="216229781" sldId="2147483648"/>
              <pc:sldLayoutMk cId="2503013856" sldId="2147484003"/>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2503013856" sldId="2147484003"/>
              <ac:spMk id="30" creationId="{42A4E9E0-4F52-EBC9-599F-A19707B93740}"/>
            </ac:spMkLst>
          </pc:spChg>
          <pc:spChg chg="mod">
            <ac:chgData name="Alex Kerti" userId="227c5fe5-6a81-4665-819b-5eba30cbbff8" providerId="ADAL" clId="{56806E83-701A-4951-BA8F-E68A8E896F3C}" dt="2026-09-28T01:47:19.558" v="236"/>
            <ac:spMkLst>
              <pc:docMk/>
              <pc:sldMasterMk cId="216229781" sldId="2147483648"/>
              <pc:sldLayoutMk cId="2503013856" sldId="2147484003"/>
              <ac:spMk id="31" creationId="{F636B3FC-C9D9-D139-582B-0770EECEE595}"/>
            </ac:spMkLst>
          </pc:spChg>
          <pc:spChg chg="mod">
            <ac:chgData name="Alex Kerti" userId="227c5fe5-6a81-4665-819b-5eba30cbbff8" providerId="ADAL" clId="{56806E83-701A-4951-BA8F-E68A8E896F3C}" dt="2026-09-28T01:47:19.558" v="236"/>
            <ac:spMkLst>
              <pc:docMk/>
              <pc:sldMasterMk cId="216229781" sldId="2147483648"/>
              <pc:sldLayoutMk cId="2503013856" sldId="2147484003"/>
              <ac:spMk id="32" creationId="{5A9B8304-89BE-590A-381F-24306540EAE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901561655" sldId="2147484004"/>
          </pc:sldLayoutMkLst>
          <pc:spChg chg="mod">
            <ac:chgData name="Alex Kerti" userId="227c5fe5-6a81-4665-819b-5eba30cbbff8" providerId="ADAL" clId="{56806E83-701A-4951-BA8F-E68A8E896F3C}" dt="2026-09-28T01:47:19.558" v="236"/>
            <ac:spMkLst>
              <pc:docMk/>
              <pc:sldMasterMk cId="216229781" sldId="2147483648"/>
              <pc:sldLayoutMk cId="2901561655" sldId="2147484004"/>
              <ac:spMk id="2" creationId="{CCEAC5E1-3126-FD03-ECD8-E93C7A89230A}"/>
            </ac:spMkLst>
          </pc:spChg>
          <pc:spChg chg="mod">
            <ac:chgData name="Alex Kerti" userId="227c5fe5-6a81-4665-819b-5eba30cbbff8" providerId="ADAL" clId="{56806E83-701A-4951-BA8F-E68A8E896F3C}" dt="2026-09-28T01:47:19.558" v="236"/>
            <ac:spMkLst>
              <pc:docMk/>
              <pc:sldMasterMk cId="216229781" sldId="2147483648"/>
              <pc:sldLayoutMk cId="2901561655" sldId="2147484004"/>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2901561655" sldId="2147484004"/>
              <ac:spMk id="19" creationId="{88F6CADC-9393-7CB0-F6E7-FED49E0B3239}"/>
            </ac:spMkLst>
          </pc:spChg>
          <pc:spChg chg="mod">
            <ac:chgData name="Alex Kerti" userId="227c5fe5-6a81-4665-819b-5eba30cbbff8" providerId="ADAL" clId="{56806E83-701A-4951-BA8F-E68A8E896F3C}" dt="2026-09-28T01:47:19.558" v="236"/>
            <ac:spMkLst>
              <pc:docMk/>
              <pc:sldMasterMk cId="216229781" sldId="2147483648"/>
              <pc:sldLayoutMk cId="2901561655" sldId="2147484004"/>
              <ac:spMk id="33" creationId="{11F5F39A-964F-CFF7-DF13-4AA6B86216EF}"/>
            </ac:spMkLst>
          </pc:spChg>
          <pc:spChg chg="mod">
            <ac:chgData name="Alex Kerti" userId="227c5fe5-6a81-4665-819b-5eba30cbbff8" providerId="ADAL" clId="{56806E83-701A-4951-BA8F-E68A8E896F3C}" dt="2026-09-28T01:47:19.558" v="236"/>
            <ac:spMkLst>
              <pc:docMk/>
              <pc:sldMasterMk cId="216229781" sldId="2147483648"/>
              <pc:sldLayoutMk cId="2901561655" sldId="2147484004"/>
              <ac:spMk id="34" creationId="{F954EBA5-2352-5761-B56B-DA2FDB4BE921}"/>
            </ac:spMkLst>
          </pc:spChg>
          <pc:spChg chg="mod">
            <ac:chgData name="Alex Kerti" userId="227c5fe5-6a81-4665-819b-5eba30cbbff8" providerId="ADAL" clId="{56806E83-701A-4951-BA8F-E68A8E896F3C}" dt="2026-09-28T01:47:19.558" v="236"/>
            <ac:spMkLst>
              <pc:docMk/>
              <pc:sldMasterMk cId="216229781" sldId="2147483648"/>
              <pc:sldLayoutMk cId="2901561655" sldId="2147484004"/>
              <ac:spMk id="35" creationId="{BBE5E93C-C70E-3334-1772-131C21BA438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638427567" sldId="2147484005"/>
          </pc:sldLayoutMkLst>
          <pc:spChg chg="mod">
            <ac:chgData name="Alex Kerti" userId="227c5fe5-6a81-4665-819b-5eba30cbbff8" providerId="ADAL" clId="{56806E83-701A-4951-BA8F-E68A8E896F3C}" dt="2026-09-28T01:47:19.558" v="236"/>
            <ac:spMkLst>
              <pc:docMk/>
              <pc:sldMasterMk cId="216229781" sldId="2147483648"/>
              <pc:sldLayoutMk cId="3638427567" sldId="2147484005"/>
              <ac:spMk id="2" creationId="{AEFC10A2-E9E3-DFFE-5CAA-480A0321F3C0}"/>
            </ac:spMkLst>
          </pc:spChg>
          <pc:spChg chg="mod">
            <ac:chgData name="Alex Kerti" userId="227c5fe5-6a81-4665-819b-5eba30cbbff8" providerId="ADAL" clId="{56806E83-701A-4951-BA8F-E68A8E896F3C}" dt="2026-09-28T01:47:19.558" v="236"/>
            <ac:spMkLst>
              <pc:docMk/>
              <pc:sldMasterMk cId="216229781" sldId="2147483648"/>
              <pc:sldLayoutMk cId="3638427567" sldId="2147484005"/>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3638427567" sldId="2147484005"/>
              <ac:spMk id="19" creationId="{88F6CADC-9393-7CB0-F6E7-FED49E0B3239}"/>
            </ac:spMkLst>
          </pc:spChg>
          <pc:spChg chg="mod">
            <ac:chgData name="Alex Kerti" userId="227c5fe5-6a81-4665-819b-5eba30cbbff8" providerId="ADAL" clId="{56806E83-701A-4951-BA8F-E68A8E896F3C}" dt="2026-09-28T01:47:19.558" v="236"/>
            <ac:spMkLst>
              <pc:docMk/>
              <pc:sldMasterMk cId="216229781" sldId="2147483648"/>
              <pc:sldLayoutMk cId="3638427567" sldId="2147484005"/>
              <ac:spMk id="33" creationId="{11F5F39A-964F-CFF7-DF13-4AA6B86216EF}"/>
            </ac:spMkLst>
          </pc:spChg>
          <pc:spChg chg="mod">
            <ac:chgData name="Alex Kerti" userId="227c5fe5-6a81-4665-819b-5eba30cbbff8" providerId="ADAL" clId="{56806E83-701A-4951-BA8F-E68A8E896F3C}" dt="2026-09-28T01:47:19.558" v="236"/>
            <ac:spMkLst>
              <pc:docMk/>
              <pc:sldMasterMk cId="216229781" sldId="2147483648"/>
              <pc:sldLayoutMk cId="3638427567" sldId="2147484005"/>
              <ac:spMk id="34" creationId="{F954EBA5-2352-5761-B56B-DA2FDB4BE921}"/>
            </ac:spMkLst>
          </pc:spChg>
          <pc:spChg chg="mod">
            <ac:chgData name="Alex Kerti" userId="227c5fe5-6a81-4665-819b-5eba30cbbff8" providerId="ADAL" clId="{56806E83-701A-4951-BA8F-E68A8E896F3C}" dt="2026-09-28T01:47:19.558" v="236"/>
            <ac:spMkLst>
              <pc:docMk/>
              <pc:sldMasterMk cId="216229781" sldId="2147483648"/>
              <pc:sldLayoutMk cId="3638427567" sldId="2147484005"/>
              <ac:spMk id="35" creationId="{BBE5E93C-C70E-3334-1772-131C21BA438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225450161" sldId="2147484006"/>
          </pc:sldLayoutMkLst>
          <pc:spChg chg="mod">
            <ac:chgData name="Alex Kerti" userId="227c5fe5-6a81-4665-819b-5eba30cbbff8" providerId="ADAL" clId="{56806E83-701A-4951-BA8F-E68A8E896F3C}" dt="2026-09-28T01:47:19.558" v="236"/>
            <ac:spMkLst>
              <pc:docMk/>
              <pc:sldMasterMk cId="216229781" sldId="2147483648"/>
              <pc:sldLayoutMk cId="2225450161" sldId="2147484006"/>
              <ac:spMk id="4" creationId="{3DBB7A7F-CDE4-2389-21EB-B96C6EC0554C}"/>
            </ac:spMkLst>
          </pc:spChg>
          <pc:spChg chg="mod">
            <ac:chgData name="Alex Kerti" userId="227c5fe5-6a81-4665-819b-5eba30cbbff8" providerId="ADAL" clId="{56806E83-701A-4951-BA8F-E68A8E896F3C}" dt="2026-09-28T01:47:19.558" v="236"/>
            <ac:spMkLst>
              <pc:docMk/>
              <pc:sldMasterMk cId="216229781" sldId="2147483648"/>
              <pc:sldLayoutMk cId="2225450161" sldId="2147484006"/>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2225450161" sldId="2147484006"/>
              <ac:spMk id="19" creationId="{D7C006FA-7848-A1C1-6ED6-A295943AB9E1}"/>
            </ac:spMkLst>
          </pc:spChg>
          <pc:spChg chg="mod">
            <ac:chgData name="Alex Kerti" userId="227c5fe5-6a81-4665-819b-5eba30cbbff8" providerId="ADAL" clId="{56806E83-701A-4951-BA8F-E68A8E896F3C}" dt="2026-09-28T01:47:19.558" v="236"/>
            <ac:spMkLst>
              <pc:docMk/>
              <pc:sldMasterMk cId="216229781" sldId="2147483648"/>
              <pc:sldLayoutMk cId="2225450161" sldId="2147484006"/>
              <ac:spMk id="22" creationId="{B247F238-46E5-F944-B36A-F31213E92B0A}"/>
            </ac:spMkLst>
          </pc:spChg>
          <pc:spChg chg="mod">
            <ac:chgData name="Alex Kerti" userId="227c5fe5-6a81-4665-819b-5eba30cbbff8" providerId="ADAL" clId="{56806E83-701A-4951-BA8F-E68A8E896F3C}" dt="2026-09-28T01:47:19.558" v="236"/>
            <ac:spMkLst>
              <pc:docMk/>
              <pc:sldMasterMk cId="216229781" sldId="2147483648"/>
              <pc:sldLayoutMk cId="2225450161" sldId="2147484006"/>
              <ac:spMk id="23" creationId="{16AD63B6-3950-944B-468D-5EAC1F1BD669}"/>
            </ac:spMkLst>
          </pc:spChg>
          <pc:spChg chg="mod">
            <ac:chgData name="Alex Kerti" userId="227c5fe5-6a81-4665-819b-5eba30cbbff8" providerId="ADAL" clId="{56806E83-701A-4951-BA8F-E68A8E896F3C}" dt="2026-09-28T01:47:19.558" v="236"/>
            <ac:spMkLst>
              <pc:docMk/>
              <pc:sldMasterMk cId="216229781" sldId="2147483648"/>
              <pc:sldLayoutMk cId="2225450161" sldId="2147484006"/>
              <ac:spMk id="28" creationId="{52D8B834-0AEA-439E-27EB-6304B790BC6D}"/>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757995670" sldId="2147484007"/>
          </pc:sldLayoutMkLst>
          <pc:spChg chg="mod">
            <ac:chgData name="Alex Kerti" userId="227c5fe5-6a81-4665-819b-5eba30cbbff8" providerId="ADAL" clId="{56806E83-701A-4951-BA8F-E68A8E896F3C}" dt="2026-09-28T01:47:19.558" v="236"/>
            <ac:spMkLst>
              <pc:docMk/>
              <pc:sldMasterMk cId="216229781" sldId="2147483648"/>
              <pc:sldLayoutMk cId="3757995670" sldId="2147484007"/>
              <ac:spMk id="13" creationId="{044A973A-71D4-B9BE-7908-C45BD76A739B}"/>
            </ac:spMkLst>
          </pc:spChg>
          <pc:spChg chg="mod">
            <ac:chgData name="Alex Kerti" userId="227c5fe5-6a81-4665-819b-5eba30cbbff8" providerId="ADAL" clId="{56806E83-701A-4951-BA8F-E68A8E896F3C}" dt="2026-09-28T01:47:19.558" v="236"/>
            <ac:spMkLst>
              <pc:docMk/>
              <pc:sldMasterMk cId="216229781" sldId="2147483648"/>
              <pc:sldLayoutMk cId="3757995670" sldId="2147484007"/>
              <ac:spMk id="14" creationId="{8558020F-8711-3A6F-8DC1-9C2E0F4C4F35}"/>
            </ac:spMkLst>
          </pc:spChg>
          <pc:spChg chg="mod">
            <ac:chgData name="Alex Kerti" userId="227c5fe5-6a81-4665-819b-5eba30cbbff8" providerId="ADAL" clId="{56806E83-701A-4951-BA8F-E68A8E896F3C}" dt="2026-09-28T01:47:19.558" v="236"/>
            <ac:spMkLst>
              <pc:docMk/>
              <pc:sldMasterMk cId="216229781" sldId="2147483648"/>
              <pc:sldLayoutMk cId="3757995670" sldId="2147484007"/>
              <ac:spMk id="15" creationId="{7ADC675F-E21B-2CA6-01FD-33A23BDFB8ED}"/>
            </ac:spMkLst>
          </pc:spChg>
          <pc:spChg chg="mod">
            <ac:chgData name="Alex Kerti" userId="227c5fe5-6a81-4665-819b-5eba30cbbff8" providerId="ADAL" clId="{56806E83-701A-4951-BA8F-E68A8E896F3C}" dt="2026-09-28T01:47:19.558" v="236"/>
            <ac:spMkLst>
              <pc:docMk/>
              <pc:sldMasterMk cId="216229781" sldId="2147483648"/>
              <pc:sldLayoutMk cId="3757995670" sldId="2147484007"/>
              <ac:spMk id="33" creationId="{EA71021B-3400-8B52-3833-FEC7234ED6EF}"/>
            </ac:spMkLst>
          </pc:spChg>
          <pc:spChg chg="mod">
            <ac:chgData name="Alex Kerti" userId="227c5fe5-6a81-4665-819b-5eba30cbbff8" providerId="ADAL" clId="{56806E83-701A-4951-BA8F-E68A8E896F3C}" dt="2026-09-28T01:47:19.558" v="236"/>
            <ac:spMkLst>
              <pc:docMk/>
              <pc:sldMasterMk cId="216229781" sldId="2147483648"/>
              <pc:sldLayoutMk cId="3757995670" sldId="2147484007"/>
              <ac:spMk id="34" creationId="{C5596D73-615A-2E9E-1CBF-1C8C82B96A3F}"/>
            </ac:spMkLst>
          </pc:spChg>
          <pc:spChg chg="mod">
            <ac:chgData name="Alex Kerti" userId="227c5fe5-6a81-4665-819b-5eba30cbbff8" providerId="ADAL" clId="{56806E83-701A-4951-BA8F-E68A8E896F3C}" dt="2026-09-28T01:47:19.558" v="236"/>
            <ac:spMkLst>
              <pc:docMk/>
              <pc:sldMasterMk cId="216229781" sldId="2147483648"/>
              <pc:sldLayoutMk cId="3757995670" sldId="2147484007"/>
              <ac:spMk id="35" creationId="{CCAF05BD-8531-0ECB-138A-E40563B9E349}"/>
            </ac:spMkLst>
          </pc:spChg>
          <pc:spChg chg="mod">
            <ac:chgData name="Alex Kerti" userId="227c5fe5-6a81-4665-819b-5eba30cbbff8" providerId="ADAL" clId="{56806E83-701A-4951-BA8F-E68A8E896F3C}" dt="2026-09-28T01:47:19.558" v="236"/>
            <ac:spMkLst>
              <pc:docMk/>
              <pc:sldMasterMk cId="216229781" sldId="2147483648"/>
              <pc:sldLayoutMk cId="3757995670" sldId="2147484007"/>
              <ac:spMk id="40" creationId="{66FD86F2-8B17-080D-3705-C9D3A0BB805F}"/>
            </ac:spMkLst>
          </pc:spChg>
          <pc:spChg chg="mod">
            <ac:chgData name="Alex Kerti" userId="227c5fe5-6a81-4665-819b-5eba30cbbff8" providerId="ADAL" clId="{56806E83-701A-4951-BA8F-E68A8E896F3C}" dt="2026-09-28T01:47:19.558" v="236"/>
            <ac:spMkLst>
              <pc:docMk/>
              <pc:sldMasterMk cId="216229781" sldId="2147483648"/>
              <pc:sldLayoutMk cId="3757995670" sldId="2147484007"/>
              <ac:spMk id="54" creationId="{B39F7DE5-C78C-DA91-2212-2DBFB3B023F4}"/>
            </ac:spMkLst>
          </pc:spChg>
          <pc:spChg chg="mod">
            <ac:chgData name="Alex Kerti" userId="227c5fe5-6a81-4665-819b-5eba30cbbff8" providerId="ADAL" clId="{56806E83-701A-4951-BA8F-E68A8E896F3C}" dt="2026-09-28T01:47:19.558" v="236"/>
            <ac:spMkLst>
              <pc:docMk/>
              <pc:sldMasterMk cId="216229781" sldId="2147483648"/>
              <pc:sldLayoutMk cId="3757995670" sldId="2147484007"/>
              <ac:spMk id="55" creationId="{A8FA341B-A903-8C86-8D56-A4A886D49734}"/>
            </ac:spMkLst>
          </pc:spChg>
          <pc:spChg chg="mod">
            <ac:chgData name="Alex Kerti" userId="227c5fe5-6a81-4665-819b-5eba30cbbff8" providerId="ADAL" clId="{56806E83-701A-4951-BA8F-E68A8E896F3C}" dt="2026-09-28T01:47:19.558" v="236"/>
            <ac:spMkLst>
              <pc:docMk/>
              <pc:sldMasterMk cId="216229781" sldId="2147483648"/>
              <pc:sldLayoutMk cId="3757995670" sldId="2147484007"/>
              <ac:spMk id="59" creationId="{BE0F2C10-EED8-BAE4-E17D-A4ABC5B78641}"/>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21602731" sldId="2147484008"/>
          </pc:sldLayoutMkLst>
          <pc:spChg chg="mod">
            <ac:chgData name="Alex Kerti" userId="227c5fe5-6a81-4665-819b-5eba30cbbff8" providerId="ADAL" clId="{56806E83-701A-4951-BA8F-E68A8E896F3C}" dt="2026-09-28T01:47:19.558" v="236"/>
            <ac:spMkLst>
              <pc:docMk/>
              <pc:sldMasterMk cId="216229781" sldId="2147483648"/>
              <pc:sldLayoutMk cId="221602731" sldId="2147484008"/>
              <ac:spMk id="4" creationId="{3A461D5F-5C8F-DA6F-40E6-77BDEB13BCD7}"/>
            </ac:spMkLst>
          </pc:spChg>
          <pc:spChg chg="mod">
            <ac:chgData name="Alex Kerti" userId="227c5fe5-6a81-4665-819b-5eba30cbbff8" providerId="ADAL" clId="{56806E83-701A-4951-BA8F-E68A8E896F3C}" dt="2026-09-28T01:47:19.558" v="236"/>
            <ac:spMkLst>
              <pc:docMk/>
              <pc:sldMasterMk cId="216229781" sldId="2147483648"/>
              <pc:sldLayoutMk cId="221602731" sldId="2147484008"/>
              <ac:spMk id="78" creationId="{B442BF2A-3455-51F1-7E80-9A5DA7836880}"/>
            </ac:spMkLst>
          </pc:spChg>
          <pc:spChg chg="mod">
            <ac:chgData name="Alex Kerti" userId="227c5fe5-6a81-4665-819b-5eba30cbbff8" providerId="ADAL" clId="{56806E83-701A-4951-BA8F-E68A8E896F3C}" dt="2026-09-28T01:47:19.558" v="236"/>
            <ac:spMkLst>
              <pc:docMk/>
              <pc:sldMasterMk cId="216229781" sldId="2147483648"/>
              <pc:sldLayoutMk cId="221602731" sldId="2147484008"/>
              <ac:spMk id="79" creationId="{EF8D01EA-C224-6550-6F01-DEC03A558060}"/>
            </ac:spMkLst>
          </pc:spChg>
          <pc:spChg chg="mod">
            <ac:chgData name="Alex Kerti" userId="227c5fe5-6a81-4665-819b-5eba30cbbff8" providerId="ADAL" clId="{56806E83-701A-4951-BA8F-E68A8E896F3C}" dt="2026-09-28T01:47:19.558" v="236"/>
            <ac:spMkLst>
              <pc:docMk/>
              <pc:sldMasterMk cId="216229781" sldId="2147483648"/>
              <pc:sldLayoutMk cId="221602731" sldId="2147484008"/>
              <ac:spMk id="82" creationId="{C98115CB-3760-DCF6-C783-39AF37972F03}"/>
            </ac:spMkLst>
          </pc:spChg>
          <pc:spChg chg="mod">
            <ac:chgData name="Alex Kerti" userId="227c5fe5-6a81-4665-819b-5eba30cbbff8" providerId="ADAL" clId="{56806E83-701A-4951-BA8F-E68A8E896F3C}" dt="2026-09-28T01:47:19.558" v="236"/>
            <ac:spMkLst>
              <pc:docMk/>
              <pc:sldMasterMk cId="216229781" sldId="2147483648"/>
              <pc:sldLayoutMk cId="221602731" sldId="2147484008"/>
              <ac:spMk id="83" creationId="{E1FBE264-6719-284D-59B4-4DD578441CAB}"/>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94197912" sldId="2147484009"/>
          </pc:sldLayoutMkLst>
          <pc:spChg chg="mod">
            <ac:chgData name="Alex Kerti" userId="227c5fe5-6a81-4665-819b-5eba30cbbff8" providerId="ADAL" clId="{56806E83-701A-4951-BA8F-E68A8E896F3C}" dt="2026-09-28T01:47:19.558" v="236"/>
            <ac:spMkLst>
              <pc:docMk/>
              <pc:sldMasterMk cId="216229781" sldId="2147483648"/>
              <pc:sldLayoutMk cId="294197912" sldId="2147484009"/>
              <ac:spMk id="11" creationId="{E7D22788-A35D-34CE-F088-5A96E9502DA2}"/>
            </ac:spMkLst>
          </pc:spChg>
          <pc:spChg chg="mod">
            <ac:chgData name="Alex Kerti" userId="227c5fe5-6a81-4665-819b-5eba30cbbff8" providerId="ADAL" clId="{56806E83-701A-4951-BA8F-E68A8E896F3C}" dt="2026-09-28T01:47:19.558" v="236"/>
            <ac:spMkLst>
              <pc:docMk/>
              <pc:sldMasterMk cId="216229781" sldId="2147483648"/>
              <pc:sldLayoutMk cId="294197912" sldId="2147484009"/>
              <ac:spMk id="13" creationId="{BCC7CCCE-1FB4-CA66-8384-662B04264C62}"/>
            </ac:spMkLst>
          </pc:spChg>
          <pc:spChg chg="mod">
            <ac:chgData name="Alex Kerti" userId="227c5fe5-6a81-4665-819b-5eba30cbbff8" providerId="ADAL" clId="{56806E83-701A-4951-BA8F-E68A8E896F3C}" dt="2026-09-28T01:47:19.558" v="236"/>
            <ac:spMkLst>
              <pc:docMk/>
              <pc:sldMasterMk cId="216229781" sldId="2147483648"/>
              <pc:sldLayoutMk cId="294197912" sldId="2147484009"/>
              <ac:spMk id="15" creationId="{724508DB-DBB0-59B2-5A47-8D52F7ACDB1F}"/>
            </ac:spMkLst>
          </pc:spChg>
          <pc:spChg chg="mod">
            <ac:chgData name="Alex Kerti" userId="227c5fe5-6a81-4665-819b-5eba30cbbff8" providerId="ADAL" clId="{56806E83-701A-4951-BA8F-E68A8E896F3C}" dt="2026-09-28T01:47:19.558" v="236"/>
            <ac:spMkLst>
              <pc:docMk/>
              <pc:sldMasterMk cId="216229781" sldId="2147483648"/>
              <pc:sldLayoutMk cId="294197912" sldId="2147484009"/>
              <ac:spMk id="18" creationId="{DCFAE2F8-19BB-95C3-DC38-60685E0E0B7B}"/>
            </ac:spMkLst>
          </pc:spChg>
          <pc:spChg chg="mod">
            <ac:chgData name="Alex Kerti" userId="227c5fe5-6a81-4665-819b-5eba30cbbff8" providerId="ADAL" clId="{56806E83-701A-4951-BA8F-E68A8E896F3C}" dt="2026-09-28T01:47:19.558" v="236"/>
            <ac:spMkLst>
              <pc:docMk/>
              <pc:sldMasterMk cId="216229781" sldId="2147483648"/>
              <pc:sldLayoutMk cId="294197912" sldId="2147484009"/>
              <ac:spMk id="19" creationId="{BD2971FD-DEE9-630A-8D0A-22580810B9AA}"/>
            </ac:spMkLst>
          </pc:spChg>
          <pc:spChg chg="mod">
            <ac:chgData name="Alex Kerti" userId="227c5fe5-6a81-4665-819b-5eba30cbbff8" providerId="ADAL" clId="{56806E83-701A-4951-BA8F-E68A8E896F3C}" dt="2026-09-28T01:47:19.558" v="236"/>
            <ac:spMkLst>
              <pc:docMk/>
              <pc:sldMasterMk cId="216229781" sldId="2147483648"/>
              <pc:sldLayoutMk cId="294197912" sldId="2147484009"/>
              <ac:spMk id="20" creationId="{6E737D04-08CF-68B9-C232-C9BA1BC0768B}"/>
            </ac:spMkLst>
          </pc:spChg>
          <pc:spChg chg="mod">
            <ac:chgData name="Alex Kerti" userId="227c5fe5-6a81-4665-819b-5eba30cbbff8" providerId="ADAL" clId="{56806E83-701A-4951-BA8F-E68A8E896F3C}" dt="2026-09-28T01:47:19.558" v="236"/>
            <ac:spMkLst>
              <pc:docMk/>
              <pc:sldMasterMk cId="216229781" sldId="2147483648"/>
              <pc:sldLayoutMk cId="294197912" sldId="2147484009"/>
              <ac:spMk id="21" creationId="{F7AB9104-9AF7-28E4-4646-21D75A0C9641}"/>
            </ac:spMkLst>
          </pc:spChg>
          <pc:spChg chg="mod">
            <ac:chgData name="Alex Kerti" userId="227c5fe5-6a81-4665-819b-5eba30cbbff8" providerId="ADAL" clId="{56806E83-701A-4951-BA8F-E68A8E896F3C}" dt="2026-09-28T01:47:19.558" v="236"/>
            <ac:spMkLst>
              <pc:docMk/>
              <pc:sldMasterMk cId="216229781" sldId="2147483648"/>
              <pc:sldLayoutMk cId="294197912" sldId="2147484009"/>
              <ac:spMk id="49" creationId="{2E2FDC74-4F23-F15E-5BDE-D4488BE6B55A}"/>
            </ac:spMkLst>
          </pc:spChg>
          <pc:spChg chg="mod">
            <ac:chgData name="Alex Kerti" userId="227c5fe5-6a81-4665-819b-5eba30cbbff8" providerId="ADAL" clId="{56806E83-701A-4951-BA8F-E68A8E896F3C}" dt="2026-09-28T01:47:19.558" v="236"/>
            <ac:spMkLst>
              <pc:docMk/>
              <pc:sldMasterMk cId="216229781" sldId="2147483648"/>
              <pc:sldLayoutMk cId="294197912" sldId="2147484009"/>
              <ac:spMk id="53" creationId="{B8DBB8DF-56B5-6DCA-F7EB-D8DD57B9DCFF}"/>
            </ac:spMkLst>
          </pc:spChg>
          <pc:spChg chg="mod">
            <ac:chgData name="Alex Kerti" userId="227c5fe5-6a81-4665-819b-5eba30cbbff8" providerId="ADAL" clId="{56806E83-701A-4951-BA8F-E68A8E896F3C}" dt="2026-09-28T01:47:19.558" v="236"/>
            <ac:spMkLst>
              <pc:docMk/>
              <pc:sldMasterMk cId="216229781" sldId="2147483648"/>
              <pc:sldLayoutMk cId="294197912" sldId="2147484009"/>
              <ac:spMk id="54" creationId="{81D8802A-84F9-FE63-4675-E6143AE54FBB}"/>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839099083" sldId="2147484010"/>
          </pc:sldLayoutMkLst>
          <pc:spChg chg="mod">
            <ac:chgData name="Alex Kerti" userId="227c5fe5-6a81-4665-819b-5eba30cbbff8" providerId="ADAL" clId="{56806E83-701A-4951-BA8F-E68A8E896F3C}" dt="2026-09-28T01:47:19.558" v="236"/>
            <ac:spMkLst>
              <pc:docMk/>
              <pc:sldMasterMk cId="216229781" sldId="2147483648"/>
              <pc:sldLayoutMk cId="1839099083" sldId="2147484010"/>
              <ac:spMk id="4" creationId="{61F7567D-FBD1-300A-7679-D0A8E11D7A80}"/>
            </ac:spMkLst>
          </pc:spChg>
          <pc:spChg chg="mod">
            <ac:chgData name="Alex Kerti" userId="227c5fe5-6a81-4665-819b-5eba30cbbff8" providerId="ADAL" clId="{56806E83-701A-4951-BA8F-E68A8E896F3C}" dt="2026-09-28T01:47:19.558" v="236"/>
            <ac:spMkLst>
              <pc:docMk/>
              <pc:sldMasterMk cId="216229781" sldId="2147483648"/>
              <pc:sldLayoutMk cId="1839099083" sldId="2147484010"/>
              <ac:spMk id="7" creationId="{802FD61D-66C6-271D-0970-872CEDB6E3D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4061263947" sldId="2147484011"/>
          </pc:sldLayoutMkLst>
          <pc:spChg chg="mod">
            <ac:chgData name="Alex Kerti" userId="227c5fe5-6a81-4665-819b-5eba30cbbff8" providerId="ADAL" clId="{56806E83-701A-4951-BA8F-E68A8E896F3C}" dt="2026-09-28T01:47:19.558" v="236"/>
            <ac:spMkLst>
              <pc:docMk/>
              <pc:sldMasterMk cId="216229781" sldId="2147483648"/>
              <pc:sldLayoutMk cId="4061263947" sldId="2147484011"/>
              <ac:spMk id="2" creationId="{E5926543-DBE7-D7AB-FF8D-51BA9AF812A9}"/>
            </ac:spMkLst>
          </pc:spChg>
          <pc:spChg chg="mod">
            <ac:chgData name="Alex Kerti" userId="227c5fe5-6a81-4665-819b-5eba30cbbff8" providerId="ADAL" clId="{56806E83-701A-4951-BA8F-E68A8E896F3C}" dt="2026-09-28T01:47:19.558" v="236"/>
            <ac:spMkLst>
              <pc:docMk/>
              <pc:sldMasterMk cId="216229781" sldId="2147483648"/>
              <pc:sldLayoutMk cId="4061263947" sldId="2147484011"/>
              <ac:spMk id="4" creationId="{61F7567D-FBD1-300A-7679-D0A8E11D7A8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922636930" sldId="2147484012"/>
          </pc:sldLayoutMkLst>
          <pc:spChg chg="mod">
            <ac:chgData name="Alex Kerti" userId="227c5fe5-6a81-4665-819b-5eba30cbbff8" providerId="ADAL" clId="{56806E83-701A-4951-BA8F-E68A8E896F3C}" dt="2026-09-28T01:47:19.558" v="236"/>
            <ac:spMkLst>
              <pc:docMk/>
              <pc:sldMasterMk cId="216229781" sldId="2147483648"/>
              <pc:sldLayoutMk cId="3922636930" sldId="2147484012"/>
              <ac:spMk id="3" creationId="{03DC8C70-E233-F0DB-2D78-0E40E9D2B426}"/>
            </ac:spMkLst>
          </pc:spChg>
          <pc:spChg chg="mod">
            <ac:chgData name="Alex Kerti" userId="227c5fe5-6a81-4665-819b-5eba30cbbff8" providerId="ADAL" clId="{56806E83-701A-4951-BA8F-E68A8E896F3C}" dt="2026-09-28T01:47:19.558" v="236"/>
            <ac:spMkLst>
              <pc:docMk/>
              <pc:sldMasterMk cId="216229781" sldId="2147483648"/>
              <pc:sldLayoutMk cId="3922636930" sldId="2147484012"/>
              <ac:spMk id="58" creationId="{BA3AAE70-2044-8773-1A5D-2A4F19A81D45}"/>
            </ac:spMkLst>
          </pc:spChg>
          <pc:spChg chg="mod">
            <ac:chgData name="Alex Kerti" userId="227c5fe5-6a81-4665-819b-5eba30cbbff8" providerId="ADAL" clId="{56806E83-701A-4951-BA8F-E68A8E896F3C}" dt="2026-09-28T01:47:19.558" v="236"/>
            <ac:spMkLst>
              <pc:docMk/>
              <pc:sldMasterMk cId="216229781" sldId="2147483648"/>
              <pc:sldLayoutMk cId="3922636930" sldId="2147484012"/>
              <ac:spMk id="59" creationId="{D056F3D7-F682-1968-B526-79AFF0C9D0AF}"/>
            </ac:spMkLst>
          </pc:spChg>
          <pc:spChg chg="mod">
            <ac:chgData name="Alex Kerti" userId="227c5fe5-6a81-4665-819b-5eba30cbbff8" providerId="ADAL" clId="{56806E83-701A-4951-BA8F-E68A8E896F3C}" dt="2026-09-28T01:47:19.558" v="236"/>
            <ac:spMkLst>
              <pc:docMk/>
              <pc:sldMasterMk cId="216229781" sldId="2147483648"/>
              <pc:sldLayoutMk cId="3922636930" sldId="2147484012"/>
              <ac:spMk id="62" creationId="{9FCED5BE-94A7-8560-296B-2A2063D59FA2}"/>
            </ac:spMkLst>
          </pc:spChg>
          <pc:spChg chg="mod">
            <ac:chgData name="Alex Kerti" userId="227c5fe5-6a81-4665-819b-5eba30cbbff8" providerId="ADAL" clId="{56806E83-701A-4951-BA8F-E68A8E896F3C}" dt="2026-09-28T01:47:19.558" v="236"/>
            <ac:spMkLst>
              <pc:docMk/>
              <pc:sldMasterMk cId="216229781" sldId="2147483648"/>
              <pc:sldLayoutMk cId="3922636930" sldId="2147484012"/>
              <ac:spMk id="63" creationId="{81AE0D94-40E0-E949-7729-096361B1966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18681442" sldId="2147484013"/>
          </pc:sldLayoutMkLst>
          <pc:spChg chg="mod">
            <ac:chgData name="Alex Kerti" userId="227c5fe5-6a81-4665-819b-5eba30cbbff8" providerId="ADAL" clId="{56806E83-701A-4951-BA8F-E68A8E896F3C}" dt="2026-09-28T01:47:19.558" v="236"/>
            <ac:spMkLst>
              <pc:docMk/>
              <pc:sldMasterMk cId="216229781" sldId="2147483648"/>
              <pc:sldLayoutMk cId="218681442" sldId="2147484013"/>
              <ac:spMk id="4" creationId="{72692A67-881F-9C6A-3131-B752C4A67814}"/>
            </ac:spMkLst>
          </pc:spChg>
          <pc:spChg chg="mod">
            <ac:chgData name="Alex Kerti" userId="227c5fe5-6a81-4665-819b-5eba30cbbff8" providerId="ADAL" clId="{56806E83-701A-4951-BA8F-E68A8E896F3C}" dt="2026-09-28T01:47:19.558" v="236"/>
            <ac:spMkLst>
              <pc:docMk/>
              <pc:sldMasterMk cId="216229781" sldId="2147483648"/>
              <pc:sldLayoutMk cId="218681442" sldId="2147484013"/>
              <ac:spMk id="50" creationId="{690E1B6E-AC3F-3765-E4A4-5C2F0D633B1F}"/>
            </ac:spMkLst>
          </pc:spChg>
          <pc:spChg chg="mod">
            <ac:chgData name="Alex Kerti" userId="227c5fe5-6a81-4665-819b-5eba30cbbff8" providerId="ADAL" clId="{56806E83-701A-4951-BA8F-E68A8E896F3C}" dt="2026-09-28T01:47:19.558" v="236"/>
            <ac:spMkLst>
              <pc:docMk/>
              <pc:sldMasterMk cId="216229781" sldId="2147483648"/>
              <pc:sldLayoutMk cId="218681442" sldId="2147484013"/>
              <ac:spMk id="51" creationId="{D95971AD-35C8-606E-41BA-766B4BF88C5F}"/>
            </ac:spMkLst>
          </pc:spChg>
          <pc:spChg chg="mod">
            <ac:chgData name="Alex Kerti" userId="227c5fe5-6a81-4665-819b-5eba30cbbff8" providerId="ADAL" clId="{56806E83-701A-4951-BA8F-E68A8E896F3C}" dt="2026-09-28T01:47:19.558" v="236"/>
            <ac:spMkLst>
              <pc:docMk/>
              <pc:sldMasterMk cId="216229781" sldId="2147483648"/>
              <pc:sldLayoutMk cId="218681442" sldId="2147484013"/>
              <ac:spMk id="58" creationId="{BA3AAE70-2044-8773-1A5D-2A4F19A81D45}"/>
            </ac:spMkLst>
          </pc:spChg>
          <pc:spChg chg="mod">
            <ac:chgData name="Alex Kerti" userId="227c5fe5-6a81-4665-819b-5eba30cbbff8" providerId="ADAL" clId="{56806E83-701A-4951-BA8F-E68A8E896F3C}" dt="2026-09-28T01:47:19.558" v="236"/>
            <ac:spMkLst>
              <pc:docMk/>
              <pc:sldMasterMk cId="216229781" sldId="2147483648"/>
              <pc:sldLayoutMk cId="218681442" sldId="2147484013"/>
              <ac:spMk id="59" creationId="{D056F3D7-F682-1968-B526-79AFF0C9D0AF}"/>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532991267" sldId="2147484014"/>
          </pc:sldLayoutMkLst>
          <pc:spChg chg="mod">
            <ac:chgData name="Alex Kerti" userId="227c5fe5-6a81-4665-819b-5eba30cbbff8" providerId="ADAL" clId="{56806E83-701A-4951-BA8F-E68A8E896F3C}" dt="2026-09-28T01:47:19.558" v="236"/>
            <ac:spMkLst>
              <pc:docMk/>
              <pc:sldMasterMk cId="216229781" sldId="2147483648"/>
              <pc:sldLayoutMk cId="532991267" sldId="2147484014"/>
              <ac:spMk id="7" creationId="{6A795C94-CA80-14A7-AC1E-31984DCE17E1}"/>
            </ac:spMkLst>
          </pc:spChg>
          <pc:spChg chg="mod">
            <ac:chgData name="Alex Kerti" userId="227c5fe5-6a81-4665-819b-5eba30cbbff8" providerId="ADAL" clId="{56806E83-701A-4951-BA8F-E68A8E896F3C}" dt="2026-09-28T01:47:19.558" v="236"/>
            <ac:spMkLst>
              <pc:docMk/>
              <pc:sldMasterMk cId="216229781" sldId="2147483648"/>
              <pc:sldLayoutMk cId="532991267" sldId="2147484014"/>
              <ac:spMk id="37" creationId="{7F1A3D83-202B-ACFF-87A7-04685DBF08F3}"/>
            </ac:spMkLst>
          </pc:spChg>
          <pc:spChg chg="mod">
            <ac:chgData name="Alex Kerti" userId="227c5fe5-6a81-4665-819b-5eba30cbbff8" providerId="ADAL" clId="{56806E83-701A-4951-BA8F-E68A8E896F3C}" dt="2026-09-28T01:47:19.558" v="236"/>
            <ac:spMkLst>
              <pc:docMk/>
              <pc:sldMasterMk cId="216229781" sldId="2147483648"/>
              <pc:sldLayoutMk cId="532991267" sldId="2147484014"/>
              <ac:spMk id="40" creationId="{5EFEC68B-3271-0F00-006F-95F888576ED1}"/>
            </ac:spMkLst>
          </pc:spChg>
          <pc:spChg chg="mod">
            <ac:chgData name="Alex Kerti" userId="227c5fe5-6a81-4665-819b-5eba30cbbff8" providerId="ADAL" clId="{56806E83-701A-4951-BA8F-E68A8E896F3C}" dt="2026-09-28T01:47:19.558" v="236"/>
            <ac:spMkLst>
              <pc:docMk/>
              <pc:sldMasterMk cId="216229781" sldId="2147483648"/>
              <pc:sldLayoutMk cId="532991267" sldId="2147484014"/>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532991267" sldId="2147484014"/>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532991267" sldId="2147484014"/>
              <ac:spMk id="49" creationId="{EDBA9C47-A89B-DA8F-FD1C-64B53BAF6224}"/>
            </ac:spMkLst>
          </pc:spChg>
          <pc:spChg chg="mod">
            <ac:chgData name="Alex Kerti" userId="227c5fe5-6a81-4665-819b-5eba30cbbff8" providerId="ADAL" clId="{56806E83-701A-4951-BA8F-E68A8E896F3C}" dt="2026-09-28T01:47:19.558" v="236"/>
            <ac:spMkLst>
              <pc:docMk/>
              <pc:sldMasterMk cId="216229781" sldId="2147483648"/>
              <pc:sldLayoutMk cId="532991267" sldId="2147484014"/>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532991267" sldId="2147484014"/>
              <ac:spMk id="62" creationId="{43EA8B07-AA0E-3C3B-3E18-DB2BDABA0067}"/>
            </ac:spMkLst>
          </pc:spChg>
          <pc:spChg chg="mod">
            <ac:chgData name="Alex Kerti" userId="227c5fe5-6a81-4665-819b-5eba30cbbff8" providerId="ADAL" clId="{56806E83-701A-4951-BA8F-E68A8E896F3C}" dt="2026-09-28T01:47:19.558" v="236"/>
            <ac:spMkLst>
              <pc:docMk/>
              <pc:sldMasterMk cId="216229781" sldId="2147483648"/>
              <pc:sldLayoutMk cId="532991267" sldId="2147484014"/>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532991267" sldId="2147484014"/>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111589872" sldId="2147484015"/>
          </pc:sldLayoutMkLst>
          <pc:spChg chg="mod">
            <ac:chgData name="Alex Kerti" userId="227c5fe5-6a81-4665-819b-5eba30cbbff8" providerId="ADAL" clId="{56806E83-701A-4951-BA8F-E68A8E896F3C}" dt="2026-09-28T01:47:19.558" v="236"/>
            <ac:spMkLst>
              <pc:docMk/>
              <pc:sldMasterMk cId="216229781" sldId="2147483648"/>
              <pc:sldLayoutMk cId="2111589872" sldId="2147484015"/>
              <ac:spMk id="39" creationId="{9CAC0625-68B1-29D7-E03C-EA45202DDCC6}"/>
            </ac:spMkLst>
          </pc:spChg>
          <pc:spChg chg="mod">
            <ac:chgData name="Alex Kerti" userId="227c5fe5-6a81-4665-819b-5eba30cbbff8" providerId="ADAL" clId="{56806E83-701A-4951-BA8F-E68A8E896F3C}" dt="2026-09-28T01:47:19.558" v="236"/>
            <ac:spMkLst>
              <pc:docMk/>
              <pc:sldMasterMk cId="216229781" sldId="2147483648"/>
              <pc:sldLayoutMk cId="2111589872" sldId="2147484015"/>
              <ac:spMk id="40" creationId="{5EFEC68B-3271-0F00-006F-95F888576ED1}"/>
            </ac:spMkLst>
          </pc:spChg>
          <pc:spChg chg="mod">
            <ac:chgData name="Alex Kerti" userId="227c5fe5-6a81-4665-819b-5eba30cbbff8" providerId="ADAL" clId="{56806E83-701A-4951-BA8F-E68A8E896F3C}" dt="2026-09-28T01:47:19.558" v="236"/>
            <ac:spMkLst>
              <pc:docMk/>
              <pc:sldMasterMk cId="216229781" sldId="2147483648"/>
              <pc:sldLayoutMk cId="2111589872" sldId="2147484015"/>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2111589872" sldId="2147484015"/>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2111589872" sldId="2147484015"/>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2111589872" sldId="2147484015"/>
              <ac:spMk id="47" creationId="{6AB765EE-3C17-33B0-40FA-AC5710E6EBE2}"/>
            </ac:spMkLst>
          </pc:spChg>
          <pc:spChg chg="mod">
            <ac:chgData name="Alex Kerti" userId="227c5fe5-6a81-4665-819b-5eba30cbbff8" providerId="ADAL" clId="{56806E83-701A-4951-BA8F-E68A8E896F3C}" dt="2026-09-28T01:47:19.558" v="236"/>
            <ac:spMkLst>
              <pc:docMk/>
              <pc:sldMasterMk cId="216229781" sldId="2147483648"/>
              <pc:sldLayoutMk cId="2111589872" sldId="2147484015"/>
              <ac:spMk id="49" creationId="{EDBA9C47-A89B-DA8F-FD1C-64B53BAF6224}"/>
            </ac:spMkLst>
          </pc:spChg>
          <pc:spChg chg="mod">
            <ac:chgData name="Alex Kerti" userId="227c5fe5-6a81-4665-819b-5eba30cbbff8" providerId="ADAL" clId="{56806E83-701A-4951-BA8F-E68A8E896F3C}" dt="2026-09-28T01:47:19.558" v="236"/>
            <ac:spMkLst>
              <pc:docMk/>
              <pc:sldMasterMk cId="216229781" sldId="2147483648"/>
              <pc:sldLayoutMk cId="2111589872" sldId="2147484015"/>
              <ac:spMk id="50" creationId="{F09B8F32-4CCD-F29A-F5F0-39C23C846144}"/>
            </ac:spMkLst>
          </pc:spChg>
          <pc:spChg chg="mod">
            <ac:chgData name="Alex Kerti" userId="227c5fe5-6a81-4665-819b-5eba30cbbff8" providerId="ADAL" clId="{56806E83-701A-4951-BA8F-E68A8E896F3C}" dt="2026-09-28T01:47:19.558" v="236"/>
            <ac:spMkLst>
              <pc:docMk/>
              <pc:sldMasterMk cId="216229781" sldId="2147483648"/>
              <pc:sldLayoutMk cId="2111589872" sldId="2147484015"/>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2111589872" sldId="2147484015"/>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687806486" sldId="2147484016"/>
          </pc:sldLayoutMkLst>
          <pc:spChg chg="mod">
            <ac:chgData name="Alex Kerti" userId="227c5fe5-6a81-4665-819b-5eba30cbbff8" providerId="ADAL" clId="{56806E83-701A-4951-BA8F-E68A8E896F3C}" dt="2026-09-28T01:47:19.558" v="236"/>
            <ac:spMkLst>
              <pc:docMk/>
              <pc:sldMasterMk cId="216229781" sldId="2147483648"/>
              <pc:sldLayoutMk cId="687806486" sldId="2147484016"/>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687806486" sldId="2147484016"/>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687806486" sldId="2147484016"/>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687806486" sldId="2147484016"/>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687806486" sldId="2147484016"/>
              <ac:spMk id="62" creationId="{43EA8B07-AA0E-3C3B-3E18-DB2BDABA0067}"/>
            </ac:spMkLst>
          </pc:spChg>
          <pc:spChg chg="mod">
            <ac:chgData name="Alex Kerti" userId="227c5fe5-6a81-4665-819b-5eba30cbbff8" providerId="ADAL" clId="{56806E83-701A-4951-BA8F-E68A8E896F3C}" dt="2026-09-28T01:47:19.558" v="236"/>
            <ac:spMkLst>
              <pc:docMk/>
              <pc:sldMasterMk cId="216229781" sldId="2147483648"/>
              <pc:sldLayoutMk cId="687806486" sldId="2147484016"/>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687806486" sldId="2147484016"/>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278316332" sldId="2147484017"/>
          </pc:sldLayoutMkLst>
          <pc:spChg chg="mod">
            <ac:chgData name="Alex Kerti" userId="227c5fe5-6a81-4665-819b-5eba30cbbff8" providerId="ADAL" clId="{56806E83-701A-4951-BA8F-E68A8E896F3C}" dt="2026-09-28T01:47:19.558" v="236"/>
            <ac:spMkLst>
              <pc:docMk/>
              <pc:sldMasterMk cId="216229781" sldId="2147483648"/>
              <pc:sldLayoutMk cId="2278316332" sldId="2147484017"/>
              <ac:spMk id="3" creationId="{C0854CEF-FD34-0B46-8EE4-A427A3A2580B}"/>
            </ac:spMkLst>
          </pc:spChg>
          <pc:spChg chg="mod">
            <ac:chgData name="Alex Kerti" userId="227c5fe5-6a81-4665-819b-5eba30cbbff8" providerId="ADAL" clId="{56806E83-701A-4951-BA8F-E68A8E896F3C}" dt="2026-09-28T01:47:19.558" v="236"/>
            <ac:spMkLst>
              <pc:docMk/>
              <pc:sldMasterMk cId="216229781" sldId="2147483648"/>
              <pc:sldLayoutMk cId="2278316332" sldId="2147484017"/>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2278316332" sldId="2147484017"/>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2278316332" sldId="2147484017"/>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2278316332" sldId="2147484017"/>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2278316332" sldId="2147484017"/>
              <ac:spMk id="62" creationId="{43EA8B07-AA0E-3C3B-3E18-DB2BDABA0067}"/>
            </ac:spMkLst>
          </pc:spChg>
          <pc:spChg chg="mod">
            <ac:chgData name="Alex Kerti" userId="227c5fe5-6a81-4665-819b-5eba30cbbff8" providerId="ADAL" clId="{56806E83-701A-4951-BA8F-E68A8E896F3C}" dt="2026-09-28T01:47:19.558" v="236"/>
            <ac:spMkLst>
              <pc:docMk/>
              <pc:sldMasterMk cId="216229781" sldId="2147483648"/>
              <pc:sldLayoutMk cId="2278316332" sldId="2147484017"/>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2278316332" sldId="2147484017"/>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4069252413" sldId="2147484018"/>
          </pc:sldLayoutMkLst>
          <pc:spChg chg="mod">
            <ac:chgData name="Alex Kerti" userId="227c5fe5-6a81-4665-819b-5eba30cbbff8" providerId="ADAL" clId="{56806E83-701A-4951-BA8F-E68A8E896F3C}" dt="2026-09-28T01:47:19.558" v="236"/>
            <ac:spMkLst>
              <pc:docMk/>
              <pc:sldMasterMk cId="216229781" sldId="2147483648"/>
              <pc:sldLayoutMk cId="4069252413" sldId="2147484018"/>
              <ac:spMk id="4" creationId="{73CA8C9F-01A7-CC45-7DA3-D41CD7403974}"/>
            </ac:spMkLst>
          </pc:spChg>
          <pc:spChg chg="mod">
            <ac:chgData name="Alex Kerti" userId="227c5fe5-6a81-4665-819b-5eba30cbbff8" providerId="ADAL" clId="{56806E83-701A-4951-BA8F-E68A8E896F3C}" dt="2026-09-28T01:47:19.558" v="236"/>
            <ac:spMkLst>
              <pc:docMk/>
              <pc:sldMasterMk cId="216229781" sldId="2147483648"/>
              <pc:sldLayoutMk cId="4069252413" sldId="2147484018"/>
              <ac:spMk id="7" creationId="{6C82ADD5-7C4C-A70A-F48B-2939D51EED87}"/>
            </ac:spMkLst>
          </pc:spChg>
          <pc:spChg chg="mod">
            <ac:chgData name="Alex Kerti" userId="227c5fe5-6a81-4665-819b-5eba30cbbff8" providerId="ADAL" clId="{56806E83-701A-4951-BA8F-E68A8E896F3C}" dt="2026-09-28T01:47:19.558" v="236"/>
            <ac:spMkLst>
              <pc:docMk/>
              <pc:sldMasterMk cId="216229781" sldId="2147483648"/>
              <pc:sldLayoutMk cId="4069252413" sldId="2147484018"/>
              <ac:spMk id="19" creationId="{E88ED196-4FBE-A927-CB9A-3DC7FAD12392}"/>
            </ac:spMkLst>
          </pc:spChg>
          <pc:spChg chg="mod">
            <ac:chgData name="Alex Kerti" userId="227c5fe5-6a81-4665-819b-5eba30cbbff8" providerId="ADAL" clId="{56806E83-701A-4951-BA8F-E68A8E896F3C}" dt="2026-09-28T01:47:19.558" v="236"/>
            <ac:spMkLst>
              <pc:docMk/>
              <pc:sldMasterMk cId="216229781" sldId="2147483648"/>
              <pc:sldLayoutMk cId="4069252413" sldId="2147484018"/>
              <ac:spMk id="20" creationId="{9C48DF0D-A996-791E-DBD0-2F9693C3C0E5}"/>
            </ac:spMkLst>
          </pc:spChg>
          <pc:spChg chg="mod">
            <ac:chgData name="Alex Kerti" userId="227c5fe5-6a81-4665-819b-5eba30cbbff8" providerId="ADAL" clId="{56806E83-701A-4951-BA8F-E68A8E896F3C}" dt="2026-09-28T01:47:19.558" v="236"/>
            <ac:spMkLst>
              <pc:docMk/>
              <pc:sldMasterMk cId="216229781" sldId="2147483648"/>
              <pc:sldLayoutMk cId="4069252413" sldId="2147484018"/>
              <ac:spMk id="21" creationId="{00DBCBE6-DBB6-C024-F9AA-2EE1FC2DBDF1}"/>
            </ac:spMkLst>
          </pc:spChg>
        </pc:sldLayoutChg>
        <pc:sldLayoutChg chg="del mod ord">
          <pc:chgData name="Alex Kerti" userId="227c5fe5-6a81-4665-819b-5eba30cbbff8" providerId="ADAL" clId="{56806E83-701A-4951-BA8F-E68A8E896F3C}" dt="2026-09-28T01:47:19.735" v="237"/>
          <pc:sldLayoutMkLst>
            <pc:docMk/>
            <pc:sldMasterMk cId="216229781" sldId="2147483648"/>
            <pc:sldLayoutMk cId="3949359663" sldId="2147484019"/>
          </pc:sldLayoutMkLst>
        </pc:sldLayoutChg>
        <pc:sldLayoutChg chg="modSp mod ord">
          <pc:chgData name="Alex Kerti" userId="227c5fe5-6a81-4665-819b-5eba30cbbff8" providerId="ADAL" clId="{56806E83-701A-4951-BA8F-E68A8E896F3C}" dt="2026-09-28T01:47:19.558" v="236"/>
          <pc:sldLayoutMkLst>
            <pc:docMk/>
            <pc:sldMasterMk cId="216229781" sldId="2147483648"/>
            <pc:sldLayoutMk cId="4232070734" sldId="2147484020"/>
          </pc:sldLayoutMkLst>
          <pc:spChg chg="mod">
            <ac:chgData name="Alex Kerti" userId="227c5fe5-6a81-4665-819b-5eba30cbbff8" providerId="ADAL" clId="{56806E83-701A-4951-BA8F-E68A8E896F3C}" dt="2026-09-28T01:47:19.558" v="236"/>
            <ac:spMkLst>
              <pc:docMk/>
              <pc:sldMasterMk cId="216229781" sldId="2147483648"/>
              <pc:sldLayoutMk cId="4232070734" sldId="2147484020"/>
              <ac:spMk id="2" creationId="{CCEAC5E1-3126-FD03-ECD8-E93C7A89230A}"/>
            </ac:spMkLst>
          </pc:spChg>
          <pc:spChg chg="mod">
            <ac:chgData name="Alex Kerti" userId="227c5fe5-6a81-4665-819b-5eba30cbbff8" providerId="ADAL" clId="{56806E83-701A-4951-BA8F-E68A8E896F3C}" dt="2026-09-28T01:47:19.558" v="236"/>
            <ac:spMkLst>
              <pc:docMk/>
              <pc:sldMasterMk cId="216229781" sldId="2147483648"/>
              <pc:sldLayoutMk cId="4232070734" sldId="2147484020"/>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4232070734" sldId="2147484020"/>
              <ac:spMk id="19" creationId="{88F6CADC-9393-7CB0-F6E7-FED49E0B3239}"/>
            </ac:spMkLst>
          </pc:spChg>
          <pc:spChg chg="mod">
            <ac:chgData name="Alex Kerti" userId="227c5fe5-6a81-4665-819b-5eba30cbbff8" providerId="ADAL" clId="{56806E83-701A-4951-BA8F-E68A8E896F3C}" dt="2026-09-28T01:47:19.558" v="236"/>
            <ac:spMkLst>
              <pc:docMk/>
              <pc:sldMasterMk cId="216229781" sldId="2147483648"/>
              <pc:sldLayoutMk cId="4232070734" sldId="2147484020"/>
              <ac:spMk id="33" creationId="{11F5F39A-964F-CFF7-DF13-4AA6B86216EF}"/>
            </ac:spMkLst>
          </pc:spChg>
        </pc:sldLayoutChg>
        <pc:sldLayoutChg chg="mod ord">
          <pc:chgData name="Alex Kerti" userId="227c5fe5-6a81-4665-819b-5eba30cbbff8" providerId="ADAL" clId="{56806E83-701A-4951-BA8F-E68A8E896F3C}" dt="2026-09-28T01:47:19.558" v="236"/>
          <pc:sldLayoutMkLst>
            <pc:docMk/>
            <pc:sldMasterMk cId="216229781" sldId="2147483648"/>
            <pc:sldLayoutMk cId="3995317402" sldId="2147484021"/>
          </pc:sldLayoutMkLst>
        </pc:sldLayoutChg>
        <pc:sldLayoutChg chg="modSp mod ord">
          <pc:chgData name="Alex Kerti" userId="227c5fe5-6a81-4665-819b-5eba30cbbff8" providerId="ADAL" clId="{56806E83-701A-4951-BA8F-E68A8E896F3C}" dt="2026-09-28T01:47:19.558" v="236"/>
          <pc:sldLayoutMkLst>
            <pc:docMk/>
            <pc:sldMasterMk cId="216229781" sldId="2147483648"/>
            <pc:sldLayoutMk cId="938450334" sldId="2147484022"/>
          </pc:sldLayoutMkLst>
          <pc:spChg chg="mod">
            <ac:chgData name="Alex Kerti" userId="227c5fe5-6a81-4665-819b-5eba30cbbff8" providerId="ADAL" clId="{56806E83-701A-4951-BA8F-E68A8E896F3C}" dt="2026-09-28T01:47:19.558" v="236"/>
            <ac:spMkLst>
              <pc:docMk/>
              <pc:sldMasterMk cId="216229781" sldId="2147483648"/>
              <pc:sldLayoutMk cId="938450334" sldId="2147484022"/>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938450334" sldId="2147484022"/>
              <ac:spMk id="36" creationId="{3182C53B-BE2B-E000-448E-D72CDD66C1F3}"/>
            </ac:spMkLst>
          </pc:spChg>
          <pc:spChg chg="mod">
            <ac:chgData name="Alex Kerti" userId="227c5fe5-6a81-4665-819b-5eba30cbbff8" providerId="ADAL" clId="{56806E83-701A-4951-BA8F-E68A8E896F3C}" dt="2026-09-28T01:47:19.558" v="236"/>
            <ac:spMkLst>
              <pc:docMk/>
              <pc:sldMasterMk cId="216229781" sldId="2147483648"/>
              <pc:sldLayoutMk cId="938450334" sldId="2147484022"/>
              <ac:spMk id="37" creationId="{E8EC497C-61C2-F317-E8BD-118551E6A890}"/>
            </ac:spMkLst>
          </pc:spChg>
        </pc:sldLayoutChg>
        <pc:sldLayoutChg chg="modSp mod ord">
          <pc:chgData name="Alex Kerti" userId="227c5fe5-6a81-4665-819b-5eba30cbbff8" providerId="ADAL" clId="{56806E83-701A-4951-BA8F-E68A8E896F3C}" dt="2026-09-28T01:47:19.558" v="236"/>
          <pc:sldLayoutMkLst>
            <pc:docMk/>
            <pc:sldMasterMk cId="216229781" sldId="2147483648"/>
            <pc:sldLayoutMk cId="2061133033" sldId="2147484023"/>
          </pc:sldLayoutMkLst>
          <pc:spChg chg="mod">
            <ac:chgData name="Alex Kerti" userId="227c5fe5-6a81-4665-819b-5eba30cbbff8" providerId="ADAL" clId="{56806E83-701A-4951-BA8F-E68A8E896F3C}" dt="2026-09-28T01:47:19.558" v="236"/>
            <ac:spMkLst>
              <pc:docMk/>
              <pc:sldMasterMk cId="216229781" sldId="2147483648"/>
              <pc:sldLayoutMk cId="2061133033" sldId="2147484023"/>
              <ac:spMk id="3" creationId="{29474E51-66AA-9317-CE4A-F2E86F35AAA7}"/>
            </ac:spMkLst>
          </pc:spChg>
          <pc:spChg chg="mod">
            <ac:chgData name="Alex Kerti" userId="227c5fe5-6a81-4665-819b-5eba30cbbff8" providerId="ADAL" clId="{56806E83-701A-4951-BA8F-E68A8E896F3C}" dt="2026-09-28T01:47:19.558" v="236"/>
            <ac:spMkLst>
              <pc:docMk/>
              <pc:sldMasterMk cId="216229781" sldId="2147483648"/>
              <pc:sldLayoutMk cId="2061133033" sldId="2147484023"/>
              <ac:spMk id="62" creationId="{9FCED5BE-94A7-8560-296B-2A2063D59FA2}"/>
            </ac:spMkLst>
          </pc:spChg>
          <pc:spChg chg="mod">
            <ac:chgData name="Alex Kerti" userId="227c5fe5-6a81-4665-819b-5eba30cbbff8" providerId="ADAL" clId="{56806E83-701A-4951-BA8F-E68A8E896F3C}" dt="2026-09-28T01:47:19.558" v="236"/>
            <ac:spMkLst>
              <pc:docMk/>
              <pc:sldMasterMk cId="216229781" sldId="2147483648"/>
              <pc:sldLayoutMk cId="2061133033" sldId="2147484023"/>
              <ac:spMk id="63" creationId="{81AE0D94-40E0-E949-7729-096361B1966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258155181" sldId="2147484025"/>
          </pc:sldLayoutMkLst>
          <pc:spChg chg="mod">
            <ac:chgData name="Alex Kerti" userId="227c5fe5-6a81-4665-819b-5eba30cbbff8" providerId="ADAL" clId="{56806E83-701A-4951-BA8F-E68A8E896F3C}" dt="2026-09-28T01:47:19.558" v="236"/>
            <ac:spMkLst>
              <pc:docMk/>
              <pc:sldMasterMk cId="216229781" sldId="2147483648"/>
              <pc:sldLayoutMk cId="1258155181" sldId="2147484025"/>
              <ac:spMk id="2" creationId="{F7C789DC-96B1-D5BA-BD80-B562E79415F9}"/>
            </ac:spMkLst>
          </pc:spChg>
          <pc:spChg chg="mod">
            <ac:chgData name="Alex Kerti" userId="227c5fe5-6a81-4665-819b-5eba30cbbff8" providerId="ADAL" clId="{56806E83-701A-4951-BA8F-E68A8E896F3C}" dt="2026-09-28T01:47:19.558" v="236"/>
            <ac:spMkLst>
              <pc:docMk/>
              <pc:sldMasterMk cId="216229781" sldId="2147483648"/>
              <pc:sldLayoutMk cId="1258155181" sldId="2147484025"/>
              <ac:spMk id="3" creationId="{EB084501-6CE6-9D26-F716-F43E4D4DD1F4}"/>
            </ac:spMkLst>
          </pc:spChg>
          <pc:spChg chg="mod">
            <ac:chgData name="Alex Kerti" userId="227c5fe5-6a81-4665-819b-5eba30cbbff8" providerId="ADAL" clId="{56806E83-701A-4951-BA8F-E68A8E896F3C}" dt="2026-09-28T01:47:19.558" v="236"/>
            <ac:spMkLst>
              <pc:docMk/>
              <pc:sldMasterMk cId="216229781" sldId="2147483648"/>
              <pc:sldLayoutMk cId="1258155181" sldId="2147484025"/>
              <ac:spMk id="13" creationId="{28792C68-6D68-122F-0620-B3B71636F261}"/>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404043540" sldId="2147484026"/>
          </pc:sldLayoutMkLst>
          <pc:spChg chg="mod">
            <ac:chgData name="Alex Kerti" userId="227c5fe5-6a81-4665-819b-5eba30cbbff8" providerId="ADAL" clId="{56806E83-701A-4951-BA8F-E68A8E896F3C}" dt="2026-09-28T01:47:19.558" v="236"/>
            <ac:spMkLst>
              <pc:docMk/>
              <pc:sldMasterMk cId="216229781" sldId="2147483648"/>
              <pc:sldLayoutMk cId="3404043540" sldId="2147484026"/>
              <ac:spMk id="9" creationId="{C0007E02-B66B-CF53-7BD9-D8B57B768755}"/>
            </ac:spMkLst>
          </pc:spChg>
          <pc:spChg chg="mod">
            <ac:chgData name="Alex Kerti" userId="227c5fe5-6a81-4665-819b-5eba30cbbff8" providerId="ADAL" clId="{56806E83-701A-4951-BA8F-E68A8E896F3C}" dt="2026-09-28T01:47:19.558" v="236"/>
            <ac:spMkLst>
              <pc:docMk/>
              <pc:sldMasterMk cId="216229781" sldId="2147483648"/>
              <pc:sldLayoutMk cId="3404043540" sldId="2147484026"/>
              <ac:spMk id="10" creationId="{6E265F30-89BB-FF14-16EA-8BB1D7DEB83C}"/>
            </ac:spMkLst>
          </pc:spChg>
          <pc:spChg chg="mod">
            <ac:chgData name="Alex Kerti" userId="227c5fe5-6a81-4665-819b-5eba30cbbff8" providerId="ADAL" clId="{56806E83-701A-4951-BA8F-E68A8E896F3C}" dt="2026-09-28T01:47:19.558" v="236"/>
            <ac:spMkLst>
              <pc:docMk/>
              <pc:sldMasterMk cId="216229781" sldId="2147483648"/>
              <pc:sldLayoutMk cId="3404043540" sldId="2147484026"/>
              <ac:spMk id="15" creationId="{8435846B-B928-B6F4-9E42-2F58924CF3C5}"/>
            </ac:spMkLst>
          </pc:spChg>
          <pc:spChg chg="mod">
            <ac:chgData name="Alex Kerti" userId="227c5fe5-6a81-4665-819b-5eba30cbbff8" providerId="ADAL" clId="{56806E83-701A-4951-BA8F-E68A8E896F3C}" dt="2026-09-28T01:47:19.558" v="236"/>
            <ac:spMkLst>
              <pc:docMk/>
              <pc:sldMasterMk cId="216229781" sldId="2147483648"/>
              <pc:sldLayoutMk cId="3404043540" sldId="2147484026"/>
              <ac:spMk id="33" creationId="{70D521D7-9594-499B-052F-8F560E03C440}"/>
            </ac:spMkLst>
          </pc:spChg>
          <pc:spChg chg="mod">
            <ac:chgData name="Alex Kerti" userId="227c5fe5-6a81-4665-819b-5eba30cbbff8" providerId="ADAL" clId="{56806E83-701A-4951-BA8F-E68A8E896F3C}" dt="2026-09-28T01:47:19.558" v="236"/>
            <ac:spMkLst>
              <pc:docMk/>
              <pc:sldMasterMk cId="216229781" sldId="2147483648"/>
              <pc:sldLayoutMk cId="3404043540" sldId="2147484026"/>
              <ac:spMk id="34" creationId="{42CE990D-1DCF-ADE0-8DF1-A664C3858184}"/>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761269544" sldId="2147484027"/>
          </pc:sldLayoutMkLst>
          <pc:spChg chg="mod">
            <ac:chgData name="Alex Kerti" userId="227c5fe5-6a81-4665-819b-5eba30cbbff8" providerId="ADAL" clId="{56806E83-701A-4951-BA8F-E68A8E896F3C}" dt="2026-09-28T01:47:19.558" v="236"/>
            <ac:spMkLst>
              <pc:docMk/>
              <pc:sldMasterMk cId="216229781" sldId="2147483648"/>
              <pc:sldLayoutMk cId="1761269544" sldId="2147484027"/>
              <ac:spMk id="12" creationId="{7650AF72-1299-DF97-A2B2-B46EFC665515}"/>
            </ac:spMkLst>
          </pc:spChg>
          <pc:spChg chg="mod">
            <ac:chgData name="Alex Kerti" userId="227c5fe5-6a81-4665-819b-5eba30cbbff8" providerId="ADAL" clId="{56806E83-701A-4951-BA8F-E68A8E896F3C}" dt="2026-09-28T01:47:19.558" v="236"/>
            <ac:spMkLst>
              <pc:docMk/>
              <pc:sldMasterMk cId="216229781" sldId="2147483648"/>
              <pc:sldLayoutMk cId="1761269544" sldId="2147484027"/>
              <ac:spMk id="16" creationId="{3EC171EC-0668-9E72-C81A-2963E59C4E6C}"/>
            </ac:spMkLst>
          </pc:spChg>
          <pc:spChg chg="mod">
            <ac:chgData name="Alex Kerti" userId="227c5fe5-6a81-4665-819b-5eba30cbbff8" providerId="ADAL" clId="{56806E83-701A-4951-BA8F-E68A8E896F3C}" dt="2026-09-28T01:47:19.558" v="236"/>
            <ac:spMkLst>
              <pc:docMk/>
              <pc:sldMasterMk cId="216229781" sldId="2147483648"/>
              <pc:sldLayoutMk cId="1761269544" sldId="2147484027"/>
              <ac:spMk id="18" creationId="{E29D8B94-E802-67CA-519B-EB7439382739}"/>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732850952" sldId="2147484028"/>
          </pc:sldLayoutMkLst>
          <pc:spChg chg="mod">
            <ac:chgData name="Alex Kerti" userId="227c5fe5-6a81-4665-819b-5eba30cbbff8" providerId="ADAL" clId="{56806E83-701A-4951-BA8F-E68A8E896F3C}" dt="2026-09-28T01:47:19.558" v="236"/>
            <ac:spMkLst>
              <pc:docMk/>
              <pc:sldMasterMk cId="216229781" sldId="2147483648"/>
              <pc:sldLayoutMk cId="3732850952" sldId="2147484028"/>
              <ac:spMk id="12" creationId="{7650AF72-1299-DF97-A2B2-B46EFC665515}"/>
            </ac:spMkLst>
          </pc:spChg>
          <pc:spChg chg="mod">
            <ac:chgData name="Alex Kerti" userId="227c5fe5-6a81-4665-819b-5eba30cbbff8" providerId="ADAL" clId="{56806E83-701A-4951-BA8F-E68A8E896F3C}" dt="2026-09-28T01:47:19.558" v="236"/>
            <ac:spMkLst>
              <pc:docMk/>
              <pc:sldMasterMk cId="216229781" sldId="2147483648"/>
              <pc:sldLayoutMk cId="3732850952" sldId="2147484028"/>
              <ac:spMk id="16" creationId="{3EC171EC-0668-9E72-C81A-2963E59C4E6C}"/>
            </ac:spMkLst>
          </pc:spChg>
          <pc:spChg chg="mod">
            <ac:chgData name="Alex Kerti" userId="227c5fe5-6a81-4665-819b-5eba30cbbff8" providerId="ADAL" clId="{56806E83-701A-4951-BA8F-E68A8E896F3C}" dt="2026-09-28T01:47:19.558" v="236"/>
            <ac:spMkLst>
              <pc:docMk/>
              <pc:sldMasterMk cId="216229781" sldId="2147483648"/>
              <pc:sldLayoutMk cId="3732850952" sldId="2147484028"/>
              <ac:spMk id="18" creationId="{E29D8B94-E802-67CA-519B-EB7439382739}"/>
            </ac:spMkLst>
          </pc:spChg>
        </pc:sldLayoutChg>
        <pc:sldLayoutChg chg="modSp mod ord">
          <pc:chgData name="Alex Kerti" userId="227c5fe5-6a81-4665-819b-5eba30cbbff8" providerId="ADAL" clId="{56806E83-701A-4951-BA8F-E68A8E896F3C}" dt="2026-09-28T01:47:19.558" v="236"/>
          <pc:sldLayoutMkLst>
            <pc:docMk/>
            <pc:sldMasterMk cId="216229781" sldId="2147483648"/>
            <pc:sldLayoutMk cId="951125269" sldId="2147484029"/>
          </pc:sldLayoutMkLst>
          <pc:spChg chg="mod">
            <ac:chgData name="Alex Kerti" userId="227c5fe5-6a81-4665-819b-5eba30cbbff8" providerId="ADAL" clId="{56806E83-701A-4951-BA8F-E68A8E896F3C}" dt="2026-09-28T01:47:19.558" v="236"/>
            <ac:spMkLst>
              <pc:docMk/>
              <pc:sldMasterMk cId="216229781" sldId="2147483648"/>
              <pc:sldLayoutMk cId="951125269" sldId="2147484029"/>
              <ac:spMk id="2" creationId="{29601933-4F8D-C391-D3D7-C9552853F05F}"/>
            </ac:spMkLst>
          </pc:spChg>
          <pc:spChg chg="mod">
            <ac:chgData name="Alex Kerti" userId="227c5fe5-6a81-4665-819b-5eba30cbbff8" providerId="ADAL" clId="{56806E83-701A-4951-BA8F-E68A8E896F3C}" dt="2026-09-28T01:47:19.558" v="236"/>
            <ac:spMkLst>
              <pc:docMk/>
              <pc:sldMasterMk cId="216229781" sldId="2147483648"/>
              <pc:sldLayoutMk cId="951125269" sldId="2147484029"/>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951125269" sldId="2147484029"/>
              <ac:spMk id="31" creationId="{781069BC-7BC2-FFA3-95F0-A93DD3756BB7}"/>
            </ac:spMkLst>
          </pc:spChg>
          <pc:spChg chg="mod">
            <ac:chgData name="Alex Kerti" userId="227c5fe5-6a81-4665-819b-5eba30cbbff8" providerId="ADAL" clId="{56806E83-701A-4951-BA8F-E68A8E896F3C}" dt="2026-09-28T01:47:19.558" v="236"/>
            <ac:spMkLst>
              <pc:docMk/>
              <pc:sldMasterMk cId="216229781" sldId="2147483648"/>
              <pc:sldLayoutMk cId="951125269" sldId="2147484029"/>
              <ac:spMk id="32" creationId="{5B4A468B-57B1-902B-54E4-4EA8DDEA3827}"/>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540086020" sldId="2147484030"/>
          </pc:sldLayoutMkLst>
          <pc:spChg chg="mod">
            <ac:chgData name="Alex Kerti" userId="227c5fe5-6a81-4665-819b-5eba30cbbff8" providerId="ADAL" clId="{56806E83-701A-4951-BA8F-E68A8E896F3C}" dt="2026-09-28T01:47:19.558" v="236"/>
            <ac:spMkLst>
              <pc:docMk/>
              <pc:sldMasterMk cId="216229781" sldId="2147483648"/>
              <pc:sldLayoutMk cId="540086020" sldId="2147484030"/>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540086020" sldId="2147484030"/>
              <ac:spMk id="25" creationId="{A2697AA0-7D01-08CD-4611-1948AB93E9C7}"/>
            </ac:spMkLst>
          </pc:spChg>
          <pc:spChg chg="mod">
            <ac:chgData name="Alex Kerti" userId="227c5fe5-6a81-4665-819b-5eba30cbbff8" providerId="ADAL" clId="{56806E83-701A-4951-BA8F-E68A8E896F3C}" dt="2026-09-28T01:47:19.558" v="236"/>
            <ac:spMkLst>
              <pc:docMk/>
              <pc:sldMasterMk cId="216229781" sldId="2147483648"/>
              <pc:sldLayoutMk cId="540086020" sldId="2147484030"/>
              <ac:spMk id="26" creationId="{3A8314A7-3815-71AC-DD8C-4034EB224FD0}"/>
            </ac:spMkLst>
          </pc:spChg>
          <pc:spChg chg="mod">
            <ac:chgData name="Alex Kerti" userId="227c5fe5-6a81-4665-819b-5eba30cbbff8" providerId="ADAL" clId="{56806E83-701A-4951-BA8F-E68A8E896F3C}" dt="2026-09-28T01:47:19.558" v="236"/>
            <ac:spMkLst>
              <pc:docMk/>
              <pc:sldMasterMk cId="216229781" sldId="2147483648"/>
              <pc:sldLayoutMk cId="540086020" sldId="2147484030"/>
              <ac:spMk id="32" creationId="{7F5AC7DD-0BD4-6FF0-A038-94BC60D80250}"/>
            </ac:spMkLst>
          </pc:spChg>
          <pc:spChg chg="mod">
            <ac:chgData name="Alex Kerti" userId="227c5fe5-6a81-4665-819b-5eba30cbbff8" providerId="ADAL" clId="{56806E83-701A-4951-BA8F-E68A8E896F3C}" dt="2026-09-28T01:47:19.558" v="236"/>
            <ac:spMkLst>
              <pc:docMk/>
              <pc:sldMasterMk cId="216229781" sldId="2147483648"/>
              <pc:sldLayoutMk cId="540086020" sldId="2147484030"/>
              <ac:spMk id="33" creationId="{9FA66978-67E9-2515-46FD-972EC1D8840E}"/>
            </ac:spMkLst>
          </pc:spChg>
        </pc:sldLayoutChg>
        <pc:sldLayoutChg chg="modSp mod ord">
          <pc:chgData name="Alex Kerti" userId="227c5fe5-6a81-4665-819b-5eba30cbbff8" providerId="ADAL" clId="{56806E83-701A-4951-BA8F-E68A8E896F3C}" dt="2026-09-28T01:47:19.558" v="236"/>
          <pc:sldLayoutMkLst>
            <pc:docMk/>
            <pc:sldMasterMk cId="216229781" sldId="2147483648"/>
            <pc:sldLayoutMk cId="3157887960" sldId="2147484031"/>
          </pc:sldLayoutMkLst>
          <pc:spChg chg="mod">
            <ac:chgData name="Alex Kerti" userId="227c5fe5-6a81-4665-819b-5eba30cbbff8" providerId="ADAL" clId="{56806E83-701A-4951-BA8F-E68A8E896F3C}" dt="2026-09-28T01:47:19.558" v="236"/>
            <ac:spMkLst>
              <pc:docMk/>
              <pc:sldMasterMk cId="216229781" sldId="2147483648"/>
              <pc:sldLayoutMk cId="3157887960" sldId="2147484031"/>
              <ac:spMk id="2" creationId="{3EF4A00D-8F1A-A26C-DD76-39ECA3A5DD1F}"/>
            </ac:spMkLst>
          </pc:spChg>
          <pc:spChg chg="mod">
            <ac:chgData name="Alex Kerti" userId="227c5fe5-6a81-4665-819b-5eba30cbbff8" providerId="ADAL" clId="{56806E83-701A-4951-BA8F-E68A8E896F3C}" dt="2026-09-28T01:47:19.558" v="236"/>
            <ac:spMkLst>
              <pc:docMk/>
              <pc:sldMasterMk cId="216229781" sldId="2147483648"/>
              <pc:sldLayoutMk cId="3157887960" sldId="2147484031"/>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3157887960" sldId="2147484031"/>
              <ac:spMk id="4" creationId="{68633C25-48DC-4388-17C6-4D453DD26123}"/>
            </ac:spMkLst>
          </pc:spChg>
          <pc:spChg chg="mod">
            <ac:chgData name="Alex Kerti" userId="227c5fe5-6a81-4665-819b-5eba30cbbff8" providerId="ADAL" clId="{56806E83-701A-4951-BA8F-E68A8E896F3C}" dt="2026-09-28T01:47:19.558" v="236"/>
            <ac:spMkLst>
              <pc:docMk/>
              <pc:sldMasterMk cId="216229781" sldId="2147483648"/>
              <pc:sldLayoutMk cId="3157887960" sldId="2147484031"/>
              <ac:spMk id="29" creationId="{73F8D64A-6191-42A2-E75C-B2450FA56A3E}"/>
            </ac:spMkLst>
          </pc:spChg>
          <pc:spChg chg="mod">
            <ac:chgData name="Alex Kerti" userId="227c5fe5-6a81-4665-819b-5eba30cbbff8" providerId="ADAL" clId="{56806E83-701A-4951-BA8F-E68A8E896F3C}" dt="2026-09-28T01:47:19.558" v="236"/>
            <ac:spMkLst>
              <pc:docMk/>
              <pc:sldMasterMk cId="216229781" sldId="2147483648"/>
              <pc:sldLayoutMk cId="3157887960" sldId="2147484031"/>
              <ac:spMk id="30" creationId="{FFD38601-7BD3-5922-C422-4A1526AB1D65}"/>
            </ac:spMkLst>
          </pc:spChg>
        </pc:sldLayoutChg>
        <pc:sldLayoutChg chg="modSp mod ord">
          <pc:chgData name="Alex Kerti" userId="227c5fe5-6a81-4665-819b-5eba30cbbff8" providerId="ADAL" clId="{56806E83-701A-4951-BA8F-E68A8E896F3C}" dt="2026-09-28T01:47:19.558" v="236"/>
          <pc:sldLayoutMkLst>
            <pc:docMk/>
            <pc:sldMasterMk cId="216229781" sldId="2147483648"/>
            <pc:sldLayoutMk cId="4202769989" sldId="2147484032"/>
          </pc:sldLayoutMkLst>
          <pc:spChg chg="mod">
            <ac:chgData name="Alex Kerti" userId="227c5fe5-6a81-4665-819b-5eba30cbbff8" providerId="ADAL" clId="{56806E83-701A-4951-BA8F-E68A8E896F3C}" dt="2026-09-28T01:47:19.558" v="236"/>
            <ac:spMkLst>
              <pc:docMk/>
              <pc:sldMasterMk cId="216229781" sldId="2147483648"/>
              <pc:sldLayoutMk cId="4202769989" sldId="2147484032"/>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4202769989" sldId="2147484032"/>
              <ac:spMk id="27" creationId="{5EA8199A-D6CF-0CF3-6B68-E6D46BC89D80}"/>
            </ac:spMkLst>
          </pc:spChg>
          <pc:spChg chg="mod">
            <ac:chgData name="Alex Kerti" userId="227c5fe5-6a81-4665-819b-5eba30cbbff8" providerId="ADAL" clId="{56806E83-701A-4951-BA8F-E68A8E896F3C}" dt="2026-09-28T01:47:19.558" v="236"/>
            <ac:spMkLst>
              <pc:docMk/>
              <pc:sldMasterMk cId="216229781" sldId="2147483648"/>
              <pc:sldLayoutMk cId="4202769989" sldId="2147484032"/>
              <ac:spMk id="28" creationId="{9F083CE9-A14F-E92A-347E-317E4BA0393B}"/>
            </ac:spMkLst>
          </pc:spChg>
          <pc:spChg chg="mod">
            <ac:chgData name="Alex Kerti" userId="227c5fe5-6a81-4665-819b-5eba30cbbff8" providerId="ADAL" clId="{56806E83-701A-4951-BA8F-E68A8E896F3C}" dt="2026-09-28T01:47:19.558" v="236"/>
            <ac:spMkLst>
              <pc:docMk/>
              <pc:sldMasterMk cId="216229781" sldId="2147483648"/>
              <pc:sldLayoutMk cId="4202769989" sldId="2147484032"/>
              <ac:spMk id="36" creationId="{3182C53B-BE2B-E000-448E-D72CDD66C1F3}"/>
            </ac:spMkLst>
          </pc:spChg>
          <pc:spChg chg="mod">
            <ac:chgData name="Alex Kerti" userId="227c5fe5-6a81-4665-819b-5eba30cbbff8" providerId="ADAL" clId="{56806E83-701A-4951-BA8F-E68A8E896F3C}" dt="2026-09-28T01:47:19.558" v="236"/>
            <ac:spMkLst>
              <pc:docMk/>
              <pc:sldMasterMk cId="216229781" sldId="2147483648"/>
              <pc:sldLayoutMk cId="4202769989" sldId="2147484032"/>
              <ac:spMk id="37" creationId="{E8EC497C-61C2-F317-E8BD-118551E6A89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032031895" sldId="2147484033"/>
          </pc:sldLayoutMkLst>
          <pc:spChg chg="mod">
            <ac:chgData name="Alex Kerti" userId="227c5fe5-6a81-4665-819b-5eba30cbbff8" providerId="ADAL" clId="{56806E83-701A-4951-BA8F-E68A8E896F3C}" dt="2026-09-28T01:47:19.558" v="236"/>
            <ac:spMkLst>
              <pc:docMk/>
              <pc:sldMasterMk cId="216229781" sldId="2147483648"/>
              <pc:sldLayoutMk cId="2032031895" sldId="2147484033"/>
              <ac:spMk id="13" creationId="{E2365BA8-2A3B-DB0C-E5E0-090F1F34E41E}"/>
            </ac:spMkLst>
          </pc:spChg>
          <pc:spChg chg="mod">
            <ac:chgData name="Alex Kerti" userId="227c5fe5-6a81-4665-819b-5eba30cbbff8" providerId="ADAL" clId="{56806E83-701A-4951-BA8F-E68A8E896F3C}" dt="2026-09-28T01:47:19.558" v="236"/>
            <ac:spMkLst>
              <pc:docMk/>
              <pc:sldMasterMk cId="216229781" sldId="2147483648"/>
              <pc:sldLayoutMk cId="2032031895" sldId="2147484033"/>
              <ac:spMk id="29" creationId="{CFCFBF76-D134-6A99-D316-3621175522BF}"/>
            </ac:spMkLst>
          </pc:spChg>
          <pc:spChg chg="mod">
            <ac:chgData name="Alex Kerti" userId="227c5fe5-6a81-4665-819b-5eba30cbbff8" providerId="ADAL" clId="{56806E83-701A-4951-BA8F-E68A8E896F3C}" dt="2026-09-28T01:47:19.558" v="236"/>
            <ac:spMkLst>
              <pc:docMk/>
              <pc:sldMasterMk cId="216229781" sldId="2147483648"/>
              <pc:sldLayoutMk cId="2032031895" sldId="2147484033"/>
              <ac:spMk id="30" creationId="{23A3E869-D86B-BD19-95E2-6C726471297A}"/>
            </ac:spMkLst>
          </pc:spChg>
          <pc:spChg chg="mod">
            <ac:chgData name="Alex Kerti" userId="227c5fe5-6a81-4665-819b-5eba30cbbff8" providerId="ADAL" clId="{56806E83-701A-4951-BA8F-E68A8E896F3C}" dt="2026-09-28T01:47:19.558" v="236"/>
            <ac:spMkLst>
              <pc:docMk/>
              <pc:sldMasterMk cId="216229781" sldId="2147483648"/>
              <pc:sldLayoutMk cId="2032031895" sldId="2147484033"/>
              <ac:spMk id="31" creationId="{D8BD97C1-469A-0DD8-34AE-D51D233F2E9A}"/>
            </ac:spMkLst>
          </pc:spChg>
          <pc:spChg chg="mod">
            <ac:chgData name="Alex Kerti" userId="227c5fe5-6a81-4665-819b-5eba30cbbff8" providerId="ADAL" clId="{56806E83-701A-4951-BA8F-E68A8E896F3C}" dt="2026-09-28T01:47:19.558" v="236"/>
            <ac:spMkLst>
              <pc:docMk/>
              <pc:sldMasterMk cId="216229781" sldId="2147483648"/>
              <pc:sldLayoutMk cId="2032031895" sldId="2147484033"/>
              <ac:spMk id="32" creationId="{72169DA9-DEBC-6CC3-B402-39EFADFBA446}"/>
            </ac:spMkLst>
          </pc:spChg>
          <pc:spChg chg="mod">
            <ac:chgData name="Alex Kerti" userId="227c5fe5-6a81-4665-819b-5eba30cbbff8" providerId="ADAL" clId="{56806E83-701A-4951-BA8F-E68A8E896F3C}" dt="2026-09-28T01:47:19.558" v="236"/>
            <ac:spMkLst>
              <pc:docMk/>
              <pc:sldMasterMk cId="216229781" sldId="2147483648"/>
              <pc:sldLayoutMk cId="2032031895" sldId="2147484033"/>
              <ac:spMk id="39" creationId="{0D787330-4A10-651B-3FDE-6125E28CD5F5}"/>
            </ac:spMkLst>
          </pc:spChg>
          <pc:spChg chg="mod">
            <ac:chgData name="Alex Kerti" userId="227c5fe5-6a81-4665-819b-5eba30cbbff8" providerId="ADAL" clId="{56806E83-701A-4951-BA8F-E68A8E896F3C}" dt="2026-09-28T01:47:19.558" v="236"/>
            <ac:spMkLst>
              <pc:docMk/>
              <pc:sldMasterMk cId="216229781" sldId="2147483648"/>
              <pc:sldLayoutMk cId="2032031895" sldId="2147484033"/>
              <ac:spMk id="40" creationId="{30AC5501-9936-15BF-765C-7EA59D2C14C1}"/>
            </ac:spMkLst>
          </pc:spChg>
          <pc:spChg chg="mod">
            <ac:chgData name="Alex Kerti" userId="227c5fe5-6a81-4665-819b-5eba30cbbff8" providerId="ADAL" clId="{56806E83-701A-4951-BA8F-E68A8E896F3C}" dt="2026-09-28T01:47:19.558" v="236"/>
            <ac:spMkLst>
              <pc:docMk/>
              <pc:sldMasterMk cId="216229781" sldId="2147483648"/>
              <pc:sldLayoutMk cId="2032031895" sldId="2147484033"/>
              <ac:spMk id="41" creationId="{FF0BDAE8-B91D-88C9-838E-2742D223106F}"/>
            </ac:spMkLst>
          </pc:spChg>
          <pc:spChg chg="mod">
            <ac:chgData name="Alex Kerti" userId="227c5fe5-6a81-4665-819b-5eba30cbbff8" providerId="ADAL" clId="{56806E83-701A-4951-BA8F-E68A8E896F3C}" dt="2026-09-28T01:47:19.558" v="236"/>
            <ac:spMkLst>
              <pc:docMk/>
              <pc:sldMasterMk cId="216229781" sldId="2147483648"/>
              <pc:sldLayoutMk cId="2032031895" sldId="2147484033"/>
              <ac:spMk id="42" creationId="{7A6844D8-7AF7-8C23-DBBB-2AC5EDC765D7}"/>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693415711" sldId="2147484034"/>
          </pc:sldLayoutMkLst>
          <pc:spChg chg="mod">
            <ac:chgData name="Alex Kerti" userId="227c5fe5-6a81-4665-819b-5eba30cbbff8" providerId="ADAL" clId="{56806E83-701A-4951-BA8F-E68A8E896F3C}" dt="2026-09-28T01:47:19.558" v="236"/>
            <ac:spMkLst>
              <pc:docMk/>
              <pc:sldMasterMk cId="216229781" sldId="2147483648"/>
              <pc:sldLayoutMk cId="693415711" sldId="2147484034"/>
              <ac:spMk id="2" creationId="{FE334F3C-3105-6ACC-627A-F129F0D15847}"/>
            </ac:spMkLst>
          </pc:spChg>
          <pc:spChg chg="mod">
            <ac:chgData name="Alex Kerti" userId="227c5fe5-6a81-4665-819b-5eba30cbbff8" providerId="ADAL" clId="{56806E83-701A-4951-BA8F-E68A8E896F3C}" dt="2026-09-28T01:47:19.558" v="236"/>
            <ac:spMkLst>
              <pc:docMk/>
              <pc:sldMasterMk cId="216229781" sldId="2147483648"/>
              <pc:sldLayoutMk cId="693415711" sldId="2147484034"/>
              <ac:spMk id="13" creationId="{E2365BA8-2A3B-DB0C-E5E0-090F1F34E41E}"/>
            </ac:spMkLst>
          </pc:spChg>
          <pc:spChg chg="mod">
            <ac:chgData name="Alex Kerti" userId="227c5fe5-6a81-4665-819b-5eba30cbbff8" providerId="ADAL" clId="{56806E83-701A-4951-BA8F-E68A8E896F3C}" dt="2026-09-28T01:47:19.558" v="236"/>
            <ac:spMkLst>
              <pc:docMk/>
              <pc:sldMasterMk cId="216229781" sldId="2147483648"/>
              <pc:sldLayoutMk cId="693415711" sldId="2147484034"/>
              <ac:spMk id="39" creationId="{0D787330-4A10-651B-3FDE-6125E28CD5F5}"/>
            </ac:spMkLst>
          </pc:spChg>
          <pc:spChg chg="mod">
            <ac:chgData name="Alex Kerti" userId="227c5fe5-6a81-4665-819b-5eba30cbbff8" providerId="ADAL" clId="{56806E83-701A-4951-BA8F-E68A8E896F3C}" dt="2026-09-28T01:47:19.558" v="236"/>
            <ac:spMkLst>
              <pc:docMk/>
              <pc:sldMasterMk cId="216229781" sldId="2147483648"/>
              <pc:sldLayoutMk cId="693415711" sldId="2147484034"/>
              <ac:spMk id="40" creationId="{30AC5501-9936-15BF-765C-7EA59D2C14C1}"/>
            </ac:spMkLst>
          </pc:spChg>
          <pc:spChg chg="mod">
            <ac:chgData name="Alex Kerti" userId="227c5fe5-6a81-4665-819b-5eba30cbbff8" providerId="ADAL" clId="{56806E83-701A-4951-BA8F-E68A8E896F3C}" dt="2026-09-28T01:47:19.558" v="236"/>
            <ac:spMkLst>
              <pc:docMk/>
              <pc:sldMasterMk cId="216229781" sldId="2147483648"/>
              <pc:sldLayoutMk cId="693415711" sldId="2147484034"/>
              <ac:spMk id="41" creationId="{FF0BDAE8-B91D-88C9-838E-2742D223106F}"/>
            </ac:spMkLst>
          </pc:spChg>
          <pc:spChg chg="mod">
            <ac:chgData name="Alex Kerti" userId="227c5fe5-6a81-4665-819b-5eba30cbbff8" providerId="ADAL" clId="{56806E83-701A-4951-BA8F-E68A8E896F3C}" dt="2026-09-28T01:47:19.558" v="236"/>
            <ac:spMkLst>
              <pc:docMk/>
              <pc:sldMasterMk cId="216229781" sldId="2147483648"/>
              <pc:sldLayoutMk cId="693415711" sldId="2147484034"/>
              <ac:spMk id="42" creationId="{7A6844D8-7AF7-8C23-DBBB-2AC5EDC765D7}"/>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730278817" sldId="2147484035"/>
          </pc:sldLayoutMkLst>
          <pc:spChg chg="mod">
            <ac:chgData name="Alex Kerti" userId="227c5fe5-6a81-4665-819b-5eba30cbbff8" providerId="ADAL" clId="{56806E83-701A-4951-BA8F-E68A8E896F3C}" dt="2026-09-28T01:47:19.558" v="236"/>
            <ac:spMkLst>
              <pc:docMk/>
              <pc:sldMasterMk cId="216229781" sldId="2147483648"/>
              <pc:sldLayoutMk cId="3730278817" sldId="2147484035"/>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3730278817" sldId="2147484035"/>
              <ac:spMk id="12" creationId="{5F9D0045-8CE5-B249-8A37-94428497C263}"/>
            </ac:spMkLst>
          </pc:spChg>
          <pc:spChg chg="mod">
            <ac:chgData name="Alex Kerti" userId="227c5fe5-6a81-4665-819b-5eba30cbbff8" providerId="ADAL" clId="{56806E83-701A-4951-BA8F-E68A8E896F3C}" dt="2026-09-28T01:47:19.558" v="236"/>
            <ac:spMkLst>
              <pc:docMk/>
              <pc:sldMasterMk cId="216229781" sldId="2147483648"/>
              <pc:sldLayoutMk cId="3730278817" sldId="2147484035"/>
              <ac:spMk id="30" creationId="{42A4E9E0-4F52-EBC9-599F-A19707B93740}"/>
            </ac:spMkLst>
          </pc:spChg>
          <pc:spChg chg="mod">
            <ac:chgData name="Alex Kerti" userId="227c5fe5-6a81-4665-819b-5eba30cbbff8" providerId="ADAL" clId="{56806E83-701A-4951-BA8F-E68A8E896F3C}" dt="2026-09-28T01:47:19.558" v="236"/>
            <ac:spMkLst>
              <pc:docMk/>
              <pc:sldMasterMk cId="216229781" sldId="2147483648"/>
              <pc:sldLayoutMk cId="3730278817" sldId="2147484035"/>
              <ac:spMk id="31" creationId="{F636B3FC-C9D9-D139-582B-0770EECEE595}"/>
            </ac:spMkLst>
          </pc:spChg>
          <pc:spChg chg="mod">
            <ac:chgData name="Alex Kerti" userId="227c5fe5-6a81-4665-819b-5eba30cbbff8" providerId="ADAL" clId="{56806E83-701A-4951-BA8F-E68A8E896F3C}" dt="2026-09-28T01:47:19.558" v="236"/>
            <ac:spMkLst>
              <pc:docMk/>
              <pc:sldMasterMk cId="216229781" sldId="2147483648"/>
              <pc:sldLayoutMk cId="3730278817" sldId="2147484035"/>
              <ac:spMk id="32" creationId="{5A9B8304-89BE-590A-381F-24306540EAE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34614842" sldId="2147484036"/>
          </pc:sldLayoutMkLst>
          <pc:spChg chg="mod">
            <ac:chgData name="Alex Kerti" userId="227c5fe5-6a81-4665-819b-5eba30cbbff8" providerId="ADAL" clId="{56806E83-701A-4951-BA8F-E68A8E896F3C}" dt="2026-09-28T01:47:19.558" v="236"/>
            <ac:spMkLst>
              <pc:docMk/>
              <pc:sldMasterMk cId="216229781" sldId="2147483648"/>
              <pc:sldLayoutMk cId="134614842" sldId="2147484036"/>
              <ac:spMk id="2" creationId="{CCEAC5E1-3126-FD03-ECD8-E93C7A89230A}"/>
            </ac:spMkLst>
          </pc:spChg>
          <pc:spChg chg="mod">
            <ac:chgData name="Alex Kerti" userId="227c5fe5-6a81-4665-819b-5eba30cbbff8" providerId="ADAL" clId="{56806E83-701A-4951-BA8F-E68A8E896F3C}" dt="2026-09-28T01:47:19.558" v="236"/>
            <ac:spMkLst>
              <pc:docMk/>
              <pc:sldMasterMk cId="216229781" sldId="2147483648"/>
              <pc:sldLayoutMk cId="134614842" sldId="2147484036"/>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134614842" sldId="2147484036"/>
              <ac:spMk id="19" creationId="{88F6CADC-9393-7CB0-F6E7-FED49E0B3239}"/>
            </ac:spMkLst>
          </pc:spChg>
          <pc:spChg chg="mod">
            <ac:chgData name="Alex Kerti" userId="227c5fe5-6a81-4665-819b-5eba30cbbff8" providerId="ADAL" clId="{56806E83-701A-4951-BA8F-E68A8E896F3C}" dt="2026-09-28T01:47:19.558" v="236"/>
            <ac:spMkLst>
              <pc:docMk/>
              <pc:sldMasterMk cId="216229781" sldId="2147483648"/>
              <pc:sldLayoutMk cId="134614842" sldId="2147484036"/>
              <ac:spMk id="33" creationId="{11F5F39A-964F-CFF7-DF13-4AA6B86216EF}"/>
            </ac:spMkLst>
          </pc:spChg>
          <pc:spChg chg="mod">
            <ac:chgData name="Alex Kerti" userId="227c5fe5-6a81-4665-819b-5eba30cbbff8" providerId="ADAL" clId="{56806E83-701A-4951-BA8F-E68A8E896F3C}" dt="2026-09-28T01:47:19.558" v="236"/>
            <ac:spMkLst>
              <pc:docMk/>
              <pc:sldMasterMk cId="216229781" sldId="2147483648"/>
              <pc:sldLayoutMk cId="134614842" sldId="2147484036"/>
              <ac:spMk id="34" creationId="{F954EBA5-2352-5761-B56B-DA2FDB4BE921}"/>
            </ac:spMkLst>
          </pc:spChg>
          <pc:spChg chg="mod">
            <ac:chgData name="Alex Kerti" userId="227c5fe5-6a81-4665-819b-5eba30cbbff8" providerId="ADAL" clId="{56806E83-701A-4951-BA8F-E68A8E896F3C}" dt="2026-09-28T01:47:19.558" v="236"/>
            <ac:spMkLst>
              <pc:docMk/>
              <pc:sldMasterMk cId="216229781" sldId="2147483648"/>
              <pc:sldLayoutMk cId="134614842" sldId="2147484036"/>
              <ac:spMk id="35" creationId="{BBE5E93C-C70E-3334-1772-131C21BA438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48346597" sldId="2147484037"/>
          </pc:sldLayoutMkLst>
          <pc:spChg chg="mod">
            <ac:chgData name="Alex Kerti" userId="227c5fe5-6a81-4665-819b-5eba30cbbff8" providerId="ADAL" clId="{56806E83-701A-4951-BA8F-E68A8E896F3C}" dt="2026-09-28T01:47:19.558" v="236"/>
            <ac:spMkLst>
              <pc:docMk/>
              <pc:sldMasterMk cId="216229781" sldId="2147483648"/>
              <pc:sldLayoutMk cId="348346597" sldId="2147484037"/>
              <ac:spMk id="2" creationId="{AEFC10A2-E9E3-DFFE-5CAA-480A0321F3C0}"/>
            </ac:spMkLst>
          </pc:spChg>
          <pc:spChg chg="mod">
            <ac:chgData name="Alex Kerti" userId="227c5fe5-6a81-4665-819b-5eba30cbbff8" providerId="ADAL" clId="{56806E83-701A-4951-BA8F-E68A8E896F3C}" dt="2026-09-28T01:47:19.558" v="236"/>
            <ac:spMkLst>
              <pc:docMk/>
              <pc:sldMasterMk cId="216229781" sldId="2147483648"/>
              <pc:sldLayoutMk cId="348346597" sldId="2147484037"/>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348346597" sldId="2147484037"/>
              <ac:spMk id="19" creationId="{88F6CADC-9393-7CB0-F6E7-FED49E0B3239}"/>
            </ac:spMkLst>
          </pc:spChg>
          <pc:spChg chg="mod">
            <ac:chgData name="Alex Kerti" userId="227c5fe5-6a81-4665-819b-5eba30cbbff8" providerId="ADAL" clId="{56806E83-701A-4951-BA8F-E68A8E896F3C}" dt="2026-09-28T01:47:19.558" v="236"/>
            <ac:spMkLst>
              <pc:docMk/>
              <pc:sldMasterMk cId="216229781" sldId="2147483648"/>
              <pc:sldLayoutMk cId="348346597" sldId="2147484037"/>
              <ac:spMk id="33" creationId="{11F5F39A-964F-CFF7-DF13-4AA6B86216EF}"/>
            </ac:spMkLst>
          </pc:spChg>
          <pc:spChg chg="mod">
            <ac:chgData name="Alex Kerti" userId="227c5fe5-6a81-4665-819b-5eba30cbbff8" providerId="ADAL" clId="{56806E83-701A-4951-BA8F-E68A8E896F3C}" dt="2026-09-28T01:47:19.558" v="236"/>
            <ac:spMkLst>
              <pc:docMk/>
              <pc:sldMasterMk cId="216229781" sldId="2147483648"/>
              <pc:sldLayoutMk cId="348346597" sldId="2147484037"/>
              <ac:spMk id="34" creationId="{F954EBA5-2352-5761-B56B-DA2FDB4BE921}"/>
            </ac:spMkLst>
          </pc:spChg>
          <pc:spChg chg="mod">
            <ac:chgData name="Alex Kerti" userId="227c5fe5-6a81-4665-819b-5eba30cbbff8" providerId="ADAL" clId="{56806E83-701A-4951-BA8F-E68A8E896F3C}" dt="2026-09-28T01:47:19.558" v="236"/>
            <ac:spMkLst>
              <pc:docMk/>
              <pc:sldMasterMk cId="216229781" sldId="2147483648"/>
              <pc:sldLayoutMk cId="348346597" sldId="2147484037"/>
              <ac:spMk id="35" creationId="{BBE5E93C-C70E-3334-1772-131C21BA438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739633930" sldId="2147484038"/>
          </pc:sldLayoutMkLst>
          <pc:spChg chg="mod">
            <ac:chgData name="Alex Kerti" userId="227c5fe5-6a81-4665-819b-5eba30cbbff8" providerId="ADAL" clId="{56806E83-701A-4951-BA8F-E68A8E896F3C}" dt="2026-09-28T01:47:19.558" v="236"/>
            <ac:spMkLst>
              <pc:docMk/>
              <pc:sldMasterMk cId="216229781" sldId="2147483648"/>
              <pc:sldLayoutMk cId="2739633930" sldId="2147484038"/>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2739633930" sldId="2147484038"/>
              <ac:spMk id="19" creationId="{D7C006FA-7848-A1C1-6ED6-A295943AB9E1}"/>
            </ac:spMkLst>
          </pc:spChg>
          <pc:spChg chg="mod">
            <ac:chgData name="Alex Kerti" userId="227c5fe5-6a81-4665-819b-5eba30cbbff8" providerId="ADAL" clId="{56806E83-701A-4951-BA8F-E68A8E896F3C}" dt="2026-09-28T01:47:19.558" v="236"/>
            <ac:spMkLst>
              <pc:docMk/>
              <pc:sldMasterMk cId="216229781" sldId="2147483648"/>
              <pc:sldLayoutMk cId="2739633930" sldId="2147484038"/>
              <ac:spMk id="22" creationId="{B247F238-46E5-F944-B36A-F31213E92B0A}"/>
            </ac:spMkLst>
          </pc:spChg>
          <pc:spChg chg="mod">
            <ac:chgData name="Alex Kerti" userId="227c5fe5-6a81-4665-819b-5eba30cbbff8" providerId="ADAL" clId="{56806E83-701A-4951-BA8F-E68A8E896F3C}" dt="2026-09-28T01:47:19.558" v="236"/>
            <ac:spMkLst>
              <pc:docMk/>
              <pc:sldMasterMk cId="216229781" sldId="2147483648"/>
              <pc:sldLayoutMk cId="2739633930" sldId="2147484038"/>
              <ac:spMk id="23" creationId="{16AD63B6-3950-944B-468D-5EAC1F1BD669}"/>
            </ac:spMkLst>
          </pc:spChg>
          <pc:spChg chg="mod">
            <ac:chgData name="Alex Kerti" userId="227c5fe5-6a81-4665-819b-5eba30cbbff8" providerId="ADAL" clId="{56806E83-701A-4951-BA8F-E68A8E896F3C}" dt="2026-09-28T01:47:19.558" v="236"/>
            <ac:spMkLst>
              <pc:docMk/>
              <pc:sldMasterMk cId="216229781" sldId="2147483648"/>
              <pc:sldLayoutMk cId="2739633930" sldId="2147484038"/>
              <ac:spMk id="28" creationId="{52D8B834-0AEA-439E-27EB-6304B790BC6D}"/>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215106247" sldId="2147484039"/>
          </pc:sldLayoutMkLst>
          <pc:spChg chg="mod">
            <ac:chgData name="Alex Kerti" userId="227c5fe5-6a81-4665-819b-5eba30cbbff8" providerId="ADAL" clId="{56806E83-701A-4951-BA8F-E68A8E896F3C}" dt="2026-09-28T01:47:19.558" v="236"/>
            <ac:spMkLst>
              <pc:docMk/>
              <pc:sldMasterMk cId="216229781" sldId="2147483648"/>
              <pc:sldLayoutMk cId="2215106247" sldId="2147484039"/>
              <ac:spMk id="15" creationId="{7ADC675F-E21B-2CA6-01FD-33A23BDFB8ED}"/>
            </ac:spMkLst>
          </pc:spChg>
          <pc:spChg chg="mod">
            <ac:chgData name="Alex Kerti" userId="227c5fe5-6a81-4665-819b-5eba30cbbff8" providerId="ADAL" clId="{56806E83-701A-4951-BA8F-E68A8E896F3C}" dt="2026-09-28T01:47:19.558" v="236"/>
            <ac:spMkLst>
              <pc:docMk/>
              <pc:sldMasterMk cId="216229781" sldId="2147483648"/>
              <pc:sldLayoutMk cId="2215106247" sldId="2147484039"/>
              <ac:spMk id="33" creationId="{EA71021B-3400-8B52-3833-FEC7234ED6EF}"/>
            </ac:spMkLst>
          </pc:spChg>
          <pc:spChg chg="mod">
            <ac:chgData name="Alex Kerti" userId="227c5fe5-6a81-4665-819b-5eba30cbbff8" providerId="ADAL" clId="{56806E83-701A-4951-BA8F-E68A8E896F3C}" dt="2026-09-28T01:47:19.558" v="236"/>
            <ac:spMkLst>
              <pc:docMk/>
              <pc:sldMasterMk cId="216229781" sldId="2147483648"/>
              <pc:sldLayoutMk cId="2215106247" sldId="2147484039"/>
              <ac:spMk id="34" creationId="{C5596D73-615A-2E9E-1CBF-1C8C82B96A3F}"/>
            </ac:spMkLst>
          </pc:spChg>
          <pc:spChg chg="mod">
            <ac:chgData name="Alex Kerti" userId="227c5fe5-6a81-4665-819b-5eba30cbbff8" providerId="ADAL" clId="{56806E83-701A-4951-BA8F-E68A8E896F3C}" dt="2026-09-28T01:47:19.558" v="236"/>
            <ac:spMkLst>
              <pc:docMk/>
              <pc:sldMasterMk cId="216229781" sldId="2147483648"/>
              <pc:sldLayoutMk cId="2215106247" sldId="2147484039"/>
              <ac:spMk id="38" creationId="{49338CFF-EABB-391C-6ACF-121FC2F1DBC7}"/>
            </ac:spMkLst>
          </pc:spChg>
          <pc:spChg chg="mod">
            <ac:chgData name="Alex Kerti" userId="227c5fe5-6a81-4665-819b-5eba30cbbff8" providerId="ADAL" clId="{56806E83-701A-4951-BA8F-E68A8E896F3C}" dt="2026-09-28T01:47:19.558" v="236"/>
            <ac:spMkLst>
              <pc:docMk/>
              <pc:sldMasterMk cId="216229781" sldId="2147483648"/>
              <pc:sldLayoutMk cId="2215106247" sldId="2147484039"/>
              <ac:spMk id="39" creationId="{DD5255E2-B6EB-900C-6A98-0DAAEAC10E2B}"/>
            </ac:spMkLst>
          </pc:spChg>
          <pc:spChg chg="mod">
            <ac:chgData name="Alex Kerti" userId="227c5fe5-6a81-4665-819b-5eba30cbbff8" providerId="ADAL" clId="{56806E83-701A-4951-BA8F-E68A8E896F3C}" dt="2026-09-28T01:47:19.558" v="236"/>
            <ac:spMkLst>
              <pc:docMk/>
              <pc:sldMasterMk cId="216229781" sldId="2147483648"/>
              <pc:sldLayoutMk cId="2215106247" sldId="2147484039"/>
              <ac:spMk id="40" creationId="{66FD86F2-8B17-080D-3705-C9D3A0BB805F}"/>
            </ac:spMkLst>
          </pc:spChg>
          <pc:spChg chg="mod">
            <ac:chgData name="Alex Kerti" userId="227c5fe5-6a81-4665-819b-5eba30cbbff8" providerId="ADAL" clId="{56806E83-701A-4951-BA8F-E68A8E896F3C}" dt="2026-09-28T01:47:19.558" v="236"/>
            <ac:spMkLst>
              <pc:docMk/>
              <pc:sldMasterMk cId="216229781" sldId="2147483648"/>
              <pc:sldLayoutMk cId="2215106247" sldId="2147484039"/>
              <ac:spMk id="54" creationId="{B39F7DE5-C78C-DA91-2212-2DBFB3B023F4}"/>
            </ac:spMkLst>
          </pc:spChg>
          <pc:spChg chg="mod">
            <ac:chgData name="Alex Kerti" userId="227c5fe5-6a81-4665-819b-5eba30cbbff8" providerId="ADAL" clId="{56806E83-701A-4951-BA8F-E68A8E896F3C}" dt="2026-09-28T01:47:19.558" v="236"/>
            <ac:spMkLst>
              <pc:docMk/>
              <pc:sldMasterMk cId="216229781" sldId="2147483648"/>
              <pc:sldLayoutMk cId="2215106247" sldId="2147484039"/>
              <ac:spMk id="55" creationId="{A8FA341B-A903-8C86-8D56-A4A886D49734}"/>
            </ac:spMkLst>
          </pc:spChg>
          <pc:spChg chg="mod">
            <ac:chgData name="Alex Kerti" userId="227c5fe5-6a81-4665-819b-5eba30cbbff8" providerId="ADAL" clId="{56806E83-701A-4951-BA8F-E68A8E896F3C}" dt="2026-09-28T01:47:19.558" v="236"/>
            <ac:spMkLst>
              <pc:docMk/>
              <pc:sldMasterMk cId="216229781" sldId="2147483648"/>
              <pc:sldLayoutMk cId="2215106247" sldId="2147484039"/>
              <ac:spMk id="58" creationId="{8CA42775-D3EE-207F-4E68-1569108B4A16}"/>
            </ac:spMkLst>
          </pc:spChg>
          <pc:spChg chg="mod">
            <ac:chgData name="Alex Kerti" userId="227c5fe5-6a81-4665-819b-5eba30cbbff8" providerId="ADAL" clId="{56806E83-701A-4951-BA8F-E68A8E896F3C}" dt="2026-09-28T01:47:19.558" v="236"/>
            <ac:spMkLst>
              <pc:docMk/>
              <pc:sldMasterMk cId="216229781" sldId="2147483648"/>
              <pc:sldLayoutMk cId="2215106247" sldId="2147484039"/>
              <ac:spMk id="59" creationId="{BE0F2C10-EED8-BAE4-E17D-A4ABC5B78641}"/>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469544072" sldId="2147484040"/>
          </pc:sldLayoutMkLst>
          <pc:spChg chg="mod">
            <ac:chgData name="Alex Kerti" userId="227c5fe5-6a81-4665-819b-5eba30cbbff8" providerId="ADAL" clId="{56806E83-701A-4951-BA8F-E68A8E896F3C}" dt="2026-09-28T01:47:19.558" v="236"/>
            <ac:spMkLst>
              <pc:docMk/>
              <pc:sldMasterMk cId="216229781" sldId="2147483648"/>
              <pc:sldLayoutMk cId="2469544072" sldId="2147484040"/>
              <ac:spMk id="78" creationId="{B442BF2A-3455-51F1-7E80-9A5DA7836880}"/>
            </ac:spMkLst>
          </pc:spChg>
          <pc:spChg chg="mod">
            <ac:chgData name="Alex Kerti" userId="227c5fe5-6a81-4665-819b-5eba30cbbff8" providerId="ADAL" clId="{56806E83-701A-4951-BA8F-E68A8E896F3C}" dt="2026-09-28T01:47:19.558" v="236"/>
            <ac:spMkLst>
              <pc:docMk/>
              <pc:sldMasterMk cId="216229781" sldId="2147483648"/>
              <pc:sldLayoutMk cId="2469544072" sldId="2147484040"/>
              <ac:spMk id="79" creationId="{EF8D01EA-C224-6550-6F01-DEC03A558060}"/>
            </ac:spMkLst>
          </pc:spChg>
          <pc:spChg chg="mod">
            <ac:chgData name="Alex Kerti" userId="227c5fe5-6a81-4665-819b-5eba30cbbff8" providerId="ADAL" clId="{56806E83-701A-4951-BA8F-E68A8E896F3C}" dt="2026-09-28T01:47:19.558" v="236"/>
            <ac:spMkLst>
              <pc:docMk/>
              <pc:sldMasterMk cId="216229781" sldId="2147483648"/>
              <pc:sldLayoutMk cId="2469544072" sldId="2147484040"/>
              <ac:spMk id="82" creationId="{C98115CB-3760-DCF6-C783-39AF37972F03}"/>
            </ac:spMkLst>
          </pc:spChg>
          <pc:spChg chg="mod">
            <ac:chgData name="Alex Kerti" userId="227c5fe5-6a81-4665-819b-5eba30cbbff8" providerId="ADAL" clId="{56806E83-701A-4951-BA8F-E68A8E896F3C}" dt="2026-09-28T01:47:19.558" v="236"/>
            <ac:spMkLst>
              <pc:docMk/>
              <pc:sldMasterMk cId="216229781" sldId="2147483648"/>
              <pc:sldLayoutMk cId="2469544072" sldId="2147484040"/>
              <ac:spMk id="83" creationId="{E1FBE264-6719-284D-59B4-4DD578441CAB}"/>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884381472" sldId="2147484041"/>
          </pc:sldLayoutMkLst>
          <pc:spChg chg="mod">
            <ac:chgData name="Alex Kerti" userId="227c5fe5-6a81-4665-819b-5eba30cbbff8" providerId="ADAL" clId="{56806E83-701A-4951-BA8F-E68A8E896F3C}" dt="2026-09-28T01:47:19.558" v="236"/>
            <ac:spMkLst>
              <pc:docMk/>
              <pc:sldMasterMk cId="216229781" sldId="2147483648"/>
              <pc:sldLayoutMk cId="884381472" sldId="2147484041"/>
              <ac:spMk id="11" creationId="{E7D22788-A35D-34CE-F088-5A96E9502DA2}"/>
            </ac:spMkLst>
          </pc:spChg>
          <pc:spChg chg="mod">
            <ac:chgData name="Alex Kerti" userId="227c5fe5-6a81-4665-819b-5eba30cbbff8" providerId="ADAL" clId="{56806E83-701A-4951-BA8F-E68A8E896F3C}" dt="2026-09-28T01:47:19.558" v="236"/>
            <ac:spMkLst>
              <pc:docMk/>
              <pc:sldMasterMk cId="216229781" sldId="2147483648"/>
              <pc:sldLayoutMk cId="884381472" sldId="2147484041"/>
              <ac:spMk id="15" creationId="{724508DB-DBB0-59B2-5A47-8D52F7ACDB1F}"/>
            </ac:spMkLst>
          </pc:spChg>
          <pc:spChg chg="mod">
            <ac:chgData name="Alex Kerti" userId="227c5fe5-6a81-4665-819b-5eba30cbbff8" providerId="ADAL" clId="{56806E83-701A-4951-BA8F-E68A8E896F3C}" dt="2026-09-28T01:47:19.558" v="236"/>
            <ac:spMkLst>
              <pc:docMk/>
              <pc:sldMasterMk cId="216229781" sldId="2147483648"/>
              <pc:sldLayoutMk cId="884381472" sldId="2147484041"/>
              <ac:spMk id="17" creationId="{BF703790-CA67-0AE2-65C0-1EE112311F0B}"/>
            </ac:spMkLst>
          </pc:spChg>
          <pc:spChg chg="mod">
            <ac:chgData name="Alex Kerti" userId="227c5fe5-6a81-4665-819b-5eba30cbbff8" providerId="ADAL" clId="{56806E83-701A-4951-BA8F-E68A8E896F3C}" dt="2026-09-28T01:47:19.558" v="236"/>
            <ac:spMkLst>
              <pc:docMk/>
              <pc:sldMasterMk cId="216229781" sldId="2147483648"/>
              <pc:sldLayoutMk cId="884381472" sldId="2147484041"/>
              <ac:spMk id="18" creationId="{DCFAE2F8-19BB-95C3-DC38-60685E0E0B7B}"/>
            </ac:spMkLst>
          </pc:spChg>
          <pc:spChg chg="mod">
            <ac:chgData name="Alex Kerti" userId="227c5fe5-6a81-4665-819b-5eba30cbbff8" providerId="ADAL" clId="{56806E83-701A-4951-BA8F-E68A8E896F3C}" dt="2026-09-28T01:47:19.558" v="236"/>
            <ac:spMkLst>
              <pc:docMk/>
              <pc:sldMasterMk cId="216229781" sldId="2147483648"/>
              <pc:sldLayoutMk cId="884381472" sldId="2147484041"/>
              <ac:spMk id="20" creationId="{6E737D04-08CF-68B9-C232-C9BA1BC0768B}"/>
            </ac:spMkLst>
          </pc:spChg>
          <pc:spChg chg="mod">
            <ac:chgData name="Alex Kerti" userId="227c5fe5-6a81-4665-819b-5eba30cbbff8" providerId="ADAL" clId="{56806E83-701A-4951-BA8F-E68A8E896F3C}" dt="2026-09-28T01:47:19.558" v="236"/>
            <ac:spMkLst>
              <pc:docMk/>
              <pc:sldMasterMk cId="216229781" sldId="2147483648"/>
              <pc:sldLayoutMk cId="884381472" sldId="2147484041"/>
              <ac:spMk id="21" creationId="{F7AB9104-9AF7-28E4-4646-21D75A0C9641}"/>
            </ac:spMkLst>
          </pc:spChg>
          <pc:spChg chg="mod">
            <ac:chgData name="Alex Kerti" userId="227c5fe5-6a81-4665-819b-5eba30cbbff8" providerId="ADAL" clId="{56806E83-701A-4951-BA8F-E68A8E896F3C}" dt="2026-09-28T01:47:19.558" v="236"/>
            <ac:spMkLst>
              <pc:docMk/>
              <pc:sldMasterMk cId="216229781" sldId="2147483648"/>
              <pc:sldLayoutMk cId="884381472" sldId="2147484041"/>
              <ac:spMk id="49" creationId="{2E2FDC74-4F23-F15E-5BDE-D4488BE6B55A}"/>
            </ac:spMkLst>
          </pc:spChg>
          <pc:spChg chg="mod">
            <ac:chgData name="Alex Kerti" userId="227c5fe5-6a81-4665-819b-5eba30cbbff8" providerId="ADAL" clId="{56806E83-701A-4951-BA8F-E68A8E896F3C}" dt="2026-09-28T01:47:19.558" v="236"/>
            <ac:spMkLst>
              <pc:docMk/>
              <pc:sldMasterMk cId="216229781" sldId="2147483648"/>
              <pc:sldLayoutMk cId="884381472" sldId="2147484041"/>
              <ac:spMk id="50" creationId="{A9516D23-CB38-FAEE-C2B4-4DE904AD0C7F}"/>
            </ac:spMkLst>
          </pc:spChg>
          <pc:spChg chg="mod">
            <ac:chgData name="Alex Kerti" userId="227c5fe5-6a81-4665-819b-5eba30cbbff8" providerId="ADAL" clId="{56806E83-701A-4951-BA8F-E68A8E896F3C}" dt="2026-09-28T01:47:19.558" v="236"/>
            <ac:spMkLst>
              <pc:docMk/>
              <pc:sldMasterMk cId="216229781" sldId="2147483648"/>
              <pc:sldLayoutMk cId="884381472" sldId="2147484041"/>
              <ac:spMk id="53" creationId="{B8DBB8DF-56B5-6DCA-F7EB-D8DD57B9DCFF}"/>
            </ac:spMkLst>
          </pc:spChg>
          <pc:spChg chg="mod">
            <ac:chgData name="Alex Kerti" userId="227c5fe5-6a81-4665-819b-5eba30cbbff8" providerId="ADAL" clId="{56806E83-701A-4951-BA8F-E68A8E896F3C}" dt="2026-09-28T01:47:19.558" v="236"/>
            <ac:spMkLst>
              <pc:docMk/>
              <pc:sldMasterMk cId="216229781" sldId="2147483648"/>
              <pc:sldLayoutMk cId="884381472" sldId="2147484041"/>
              <ac:spMk id="54" creationId="{81D8802A-84F9-FE63-4675-E6143AE54FBB}"/>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487654308" sldId="2147484042"/>
          </pc:sldLayoutMkLst>
          <pc:spChg chg="mod">
            <ac:chgData name="Alex Kerti" userId="227c5fe5-6a81-4665-819b-5eba30cbbff8" providerId="ADAL" clId="{56806E83-701A-4951-BA8F-E68A8E896F3C}" dt="2026-09-28T01:47:19.558" v="236"/>
            <ac:spMkLst>
              <pc:docMk/>
              <pc:sldMasterMk cId="216229781" sldId="2147483648"/>
              <pc:sldLayoutMk cId="2487654308" sldId="2147484042"/>
              <ac:spMk id="4" creationId="{61F7567D-FBD1-300A-7679-D0A8E11D7A80}"/>
            </ac:spMkLst>
          </pc:spChg>
          <pc:spChg chg="mod">
            <ac:chgData name="Alex Kerti" userId="227c5fe5-6a81-4665-819b-5eba30cbbff8" providerId="ADAL" clId="{56806E83-701A-4951-BA8F-E68A8E896F3C}" dt="2026-09-28T01:47:19.558" v="236"/>
            <ac:spMkLst>
              <pc:docMk/>
              <pc:sldMasterMk cId="216229781" sldId="2147483648"/>
              <pc:sldLayoutMk cId="2487654308" sldId="2147484042"/>
              <ac:spMk id="7" creationId="{802FD61D-66C6-271D-0970-872CEDB6E3D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674988030" sldId="2147484043"/>
          </pc:sldLayoutMkLst>
          <pc:spChg chg="mod">
            <ac:chgData name="Alex Kerti" userId="227c5fe5-6a81-4665-819b-5eba30cbbff8" providerId="ADAL" clId="{56806E83-701A-4951-BA8F-E68A8E896F3C}" dt="2026-09-28T01:47:19.558" v="236"/>
            <ac:spMkLst>
              <pc:docMk/>
              <pc:sldMasterMk cId="216229781" sldId="2147483648"/>
              <pc:sldLayoutMk cId="3674988030" sldId="2147484043"/>
              <ac:spMk id="2" creationId="{E5926543-DBE7-D7AB-FF8D-51BA9AF812A9}"/>
            </ac:spMkLst>
          </pc:spChg>
          <pc:spChg chg="mod">
            <ac:chgData name="Alex Kerti" userId="227c5fe5-6a81-4665-819b-5eba30cbbff8" providerId="ADAL" clId="{56806E83-701A-4951-BA8F-E68A8E896F3C}" dt="2026-09-28T01:47:19.558" v="236"/>
            <ac:spMkLst>
              <pc:docMk/>
              <pc:sldMasterMk cId="216229781" sldId="2147483648"/>
              <pc:sldLayoutMk cId="3674988030" sldId="2147484043"/>
              <ac:spMk id="4" creationId="{61F7567D-FBD1-300A-7679-D0A8E11D7A8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775419460" sldId="2147484044"/>
          </pc:sldLayoutMkLst>
          <pc:spChg chg="mod">
            <ac:chgData name="Alex Kerti" userId="227c5fe5-6a81-4665-819b-5eba30cbbff8" providerId="ADAL" clId="{56806E83-701A-4951-BA8F-E68A8E896F3C}" dt="2026-09-28T01:47:19.558" v="236"/>
            <ac:spMkLst>
              <pc:docMk/>
              <pc:sldMasterMk cId="216229781" sldId="2147483648"/>
              <pc:sldLayoutMk cId="775419460" sldId="2147484044"/>
              <ac:spMk id="58" creationId="{BA3AAE70-2044-8773-1A5D-2A4F19A81D45}"/>
            </ac:spMkLst>
          </pc:spChg>
          <pc:spChg chg="mod">
            <ac:chgData name="Alex Kerti" userId="227c5fe5-6a81-4665-819b-5eba30cbbff8" providerId="ADAL" clId="{56806E83-701A-4951-BA8F-E68A8E896F3C}" dt="2026-09-28T01:47:19.558" v="236"/>
            <ac:spMkLst>
              <pc:docMk/>
              <pc:sldMasterMk cId="216229781" sldId="2147483648"/>
              <pc:sldLayoutMk cId="775419460" sldId="2147484044"/>
              <ac:spMk id="59" creationId="{D056F3D7-F682-1968-B526-79AFF0C9D0AF}"/>
            </ac:spMkLst>
          </pc:spChg>
          <pc:spChg chg="mod">
            <ac:chgData name="Alex Kerti" userId="227c5fe5-6a81-4665-819b-5eba30cbbff8" providerId="ADAL" clId="{56806E83-701A-4951-BA8F-E68A8E896F3C}" dt="2026-09-28T01:47:19.558" v="236"/>
            <ac:spMkLst>
              <pc:docMk/>
              <pc:sldMasterMk cId="216229781" sldId="2147483648"/>
              <pc:sldLayoutMk cId="775419460" sldId="2147484044"/>
              <ac:spMk id="62" creationId="{9FCED5BE-94A7-8560-296B-2A2063D59FA2}"/>
            </ac:spMkLst>
          </pc:spChg>
          <pc:spChg chg="mod">
            <ac:chgData name="Alex Kerti" userId="227c5fe5-6a81-4665-819b-5eba30cbbff8" providerId="ADAL" clId="{56806E83-701A-4951-BA8F-E68A8E896F3C}" dt="2026-09-28T01:47:19.558" v="236"/>
            <ac:spMkLst>
              <pc:docMk/>
              <pc:sldMasterMk cId="216229781" sldId="2147483648"/>
              <pc:sldLayoutMk cId="775419460" sldId="2147484044"/>
              <ac:spMk id="63" creationId="{81AE0D94-40E0-E949-7729-096361B1966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804343567" sldId="2147484045"/>
          </pc:sldLayoutMkLst>
          <pc:spChg chg="mod">
            <ac:chgData name="Alex Kerti" userId="227c5fe5-6a81-4665-819b-5eba30cbbff8" providerId="ADAL" clId="{56806E83-701A-4951-BA8F-E68A8E896F3C}" dt="2026-09-28T01:47:19.558" v="236"/>
            <ac:spMkLst>
              <pc:docMk/>
              <pc:sldMasterMk cId="216229781" sldId="2147483648"/>
              <pc:sldLayoutMk cId="2804343567" sldId="2147484045"/>
              <ac:spMk id="50" creationId="{690E1B6E-AC3F-3765-E4A4-5C2F0D633B1F}"/>
            </ac:spMkLst>
          </pc:spChg>
          <pc:spChg chg="mod">
            <ac:chgData name="Alex Kerti" userId="227c5fe5-6a81-4665-819b-5eba30cbbff8" providerId="ADAL" clId="{56806E83-701A-4951-BA8F-E68A8E896F3C}" dt="2026-09-28T01:47:19.558" v="236"/>
            <ac:spMkLst>
              <pc:docMk/>
              <pc:sldMasterMk cId="216229781" sldId="2147483648"/>
              <pc:sldLayoutMk cId="2804343567" sldId="2147484045"/>
              <ac:spMk id="51" creationId="{D95971AD-35C8-606E-41BA-766B4BF88C5F}"/>
            </ac:spMkLst>
          </pc:spChg>
          <pc:spChg chg="mod">
            <ac:chgData name="Alex Kerti" userId="227c5fe5-6a81-4665-819b-5eba30cbbff8" providerId="ADAL" clId="{56806E83-701A-4951-BA8F-E68A8E896F3C}" dt="2026-09-28T01:47:19.558" v="236"/>
            <ac:spMkLst>
              <pc:docMk/>
              <pc:sldMasterMk cId="216229781" sldId="2147483648"/>
              <pc:sldLayoutMk cId="2804343567" sldId="2147484045"/>
              <ac:spMk id="58" creationId="{BA3AAE70-2044-8773-1A5D-2A4F19A81D45}"/>
            </ac:spMkLst>
          </pc:spChg>
          <pc:spChg chg="mod">
            <ac:chgData name="Alex Kerti" userId="227c5fe5-6a81-4665-819b-5eba30cbbff8" providerId="ADAL" clId="{56806E83-701A-4951-BA8F-E68A8E896F3C}" dt="2026-09-28T01:47:19.558" v="236"/>
            <ac:spMkLst>
              <pc:docMk/>
              <pc:sldMasterMk cId="216229781" sldId="2147483648"/>
              <pc:sldLayoutMk cId="2804343567" sldId="2147484045"/>
              <ac:spMk id="59" creationId="{D056F3D7-F682-1968-B526-79AFF0C9D0AF}"/>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028971761" sldId="2147484046"/>
          </pc:sldLayoutMkLst>
          <pc:spChg chg="mod">
            <ac:chgData name="Alex Kerti" userId="227c5fe5-6a81-4665-819b-5eba30cbbff8" providerId="ADAL" clId="{56806E83-701A-4951-BA8F-E68A8E896F3C}" dt="2026-09-28T01:47:19.558" v="236"/>
            <ac:spMkLst>
              <pc:docMk/>
              <pc:sldMasterMk cId="216229781" sldId="2147483648"/>
              <pc:sldLayoutMk cId="3028971761" sldId="2147484046"/>
              <ac:spMk id="8" creationId="{100F089B-DAFB-8CC6-5041-4B820FE9AA90}"/>
            </ac:spMkLst>
          </pc:spChg>
          <pc:spChg chg="mod">
            <ac:chgData name="Alex Kerti" userId="227c5fe5-6a81-4665-819b-5eba30cbbff8" providerId="ADAL" clId="{56806E83-701A-4951-BA8F-E68A8E896F3C}" dt="2026-09-28T01:47:19.558" v="236"/>
            <ac:spMkLst>
              <pc:docMk/>
              <pc:sldMasterMk cId="216229781" sldId="2147483648"/>
              <pc:sldLayoutMk cId="3028971761" sldId="2147484046"/>
              <ac:spMk id="37" creationId="{7F1A3D83-202B-ACFF-87A7-04685DBF08F3}"/>
            </ac:spMkLst>
          </pc:spChg>
          <pc:spChg chg="mod">
            <ac:chgData name="Alex Kerti" userId="227c5fe5-6a81-4665-819b-5eba30cbbff8" providerId="ADAL" clId="{56806E83-701A-4951-BA8F-E68A8E896F3C}" dt="2026-09-28T01:47:19.558" v="236"/>
            <ac:spMkLst>
              <pc:docMk/>
              <pc:sldMasterMk cId="216229781" sldId="2147483648"/>
              <pc:sldLayoutMk cId="3028971761" sldId="2147484046"/>
              <ac:spMk id="39" creationId="{9CAC0625-68B1-29D7-E03C-EA45202DDCC6}"/>
            </ac:spMkLst>
          </pc:spChg>
          <pc:spChg chg="mod">
            <ac:chgData name="Alex Kerti" userId="227c5fe5-6a81-4665-819b-5eba30cbbff8" providerId="ADAL" clId="{56806E83-701A-4951-BA8F-E68A8E896F3C}" dt="2026-09-28T01:47:19.558" v="236"/>
            <ac:spMkLst>
              <pc:docMk/>
              <pc:sldMasterMk cId="216229781" sldId="2147483648"/>
              <pc:sldLayoutMk cId="3028971761" sldId="2147484046"/>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3028971761" sldId="2147484046"/>
              <ac:spMk id="47" creationId="{6AB765EE-3C17-33B0-40FA-AC5710E6EBE2}"/>
            </ac:spMkLst>
          </pc:spChg>
          <pc:spChg chg="mod">
            <ac:chgData name="Alex Kerti" userId="227c5fe5-6a81-4665-819b-5eba30cbbff8" providerId="ADAL" clId="{56806E83-701A-4951-BA8F-E68A8E896F3C}" dt="2026-09-28T01:47:19.558" v="236"/>
            <ac:spMkLst>
              <pc:docMk/>
              <pc:sldMasterMk cId="216229781" sldId="2147483648"/>
              <pc:sldLayoutMk cId="3028971761" sldId="2147484046"/>
              <ac:spMk id="49" creationId="{EDBA9C47-A89B-DA8F-FD1C-64B53BAF6224}"/>
            </ac:spMkLst>
          </pc:spChg>
          <pc:spChg chg="mod">
            <ac:chgData name="Alex Kerti" userId="227c5fe5-6a81-4665-819b-5eba30cbbff8" providerId="ADAL" clId="{56806E83-701A-4951-BA8F-E68A8E896F3C}" dt="2026-09-28T01:47:19.558" v="236"/>
            <ac:spMkLst>
              <pc:docMk/>
              <pc:sldMasterMk cId="216229781" sldId="2147483648"/>
              <pc:sldLayoutMk cId="3028971761" sldId="2147484046"/>
              <ac:spMk id="50" creationId="{F09B8F32-4CCD-F29A-F5F0-39C23C846144}"/>
            </ac:spMkLst>
          </pc:spChg>
          <pc:spChg chg="mod">
            <ac:chgData name="Alex Kerti" userId="227c5fe5-6a81-4665-819b-5eba30cbbff8" providerId="ADAL" clId="{56806E83-701A-4951-BA8F-E68A8E896F3C}" dt="2026-09-28T01:47:19.558" v="236"/>
            <ac:spMkLst>
              <pc:docMk/>
              <pc:sldMasterMk cId="216229781" sldId="2147483648"/>
              <pc:sldLayoutMk cId="3028971761" sldId="2147484046"/>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3028971761" sldId="2147484046"/>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3028971761" sldId="2147484046"/>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995828518" sldId="2147484047"/>
          </pc:sldLayoutMkLst>
          <pc:spChg chg="mod">
            <ac:chgData name="Alex Kerti" userId="227c5fe5-6a81-4665-819b-5eba30cbbff8" providerId="ADAL" clId="{56806E83-701A-4951-BA8F-E68A8E896F3C}" dt="2026-09-28T01:47:19.558" v="236"/>
            <ac:spMkLst>
              <pc:docMk/>
              <pc:sldMasterMk cId="216229781" sldId="2147483648"/>
              <pc:sldLayoutMk cId="995828518" sldId="2147484047"/>
              <ac:spMk id="37" creationId="{7F1A3D83-202B-ACFF-87A7-04685DBF08F3}"/>
            </ac:spMkLst>
          </pc:spChg>
          <pc:spChg chg="mod">
            <ac:chgData name="Alex Kerti" userId="227c5fe5-6a81-4665-819b-5eba30cbbff8" providerId="ADAL" clId="{56806E83-701A-4951-BA8F-E68A8E896F3C}" dt="2026-09-28T01:47:19.558" v="236"/>
            <ac:spMkLst>
              <pc:docMk/>
              <pc:sldMasterMk cId="216229781" sldId="2147483648"/>
              <pc:sldLayoutMk cId="995828518" sldId="2147484047"/>
              <ac:spMk id="40" creationId="{5EFEC68B-3271-0F00-006F-95F888576ED1}"/>
            </ac:spMkLst>
          </pc:spChg>
          <pc:spChg chg="mod">
            <ac:chgData name="Alex Kerti" userId="227c5fe5-6a81-4665-819b-5eba30cbbff8" providerId="ADAL" clId="{56806E83-701A-4951-BA8F-E68A8E896F3C}" dt="2026-09-28T01:47:19.558" v="236"/>
            <ac:spMkLst>
              <pc:docMk/>
              <pc:sldMasterMk cId="216229781" sldId="2147483648"/>
              <pc:sldLayoutMk cId="995828518" sldId="2147484047"/>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995828518" sldId="2147484047"/>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995828518" sldId="2147484047"/>
              <ac:spMk id="47" creationId="{6AB765EE-3C17-33B0-40FA-AC5710E6EBE2}"/>
            </ac:spMkLst>
          </pc:spChg>
          <pc:spChg chg="mod">
            <ac:chgData name="Alex Kerti" userId="227c5fe5-6a81-4665-819b-5eba30cbbff8" providerId="ADAL" clId="{56806E83-701A-4951-BA8F-E68A8E896F3C}" dt="2026-09-28T01:47:19.558" v="236"/>
            <ac:spMkLst>
              <pc:docMk/>
              <pc:sldMasterMk cId="216229781" sldId="2147483648"/>
              <pc:sldLayoutMk cId="995828518" sldId="2147484047"/>
              <ac:spMk id="49" creationId="{EDBA9C47-A89B-DA8F-FD1C-64B53BAF6224}"/>
            </ac:spMkLst>
          </pc:spChg>
          <pc:spChg chg="mod">
            <ac:chgData name="Alex Kerti" userId="227c5fe5-6a81-4665-819b-5eba30cbbff8" providerId="ADAL" clId="{56806E83-701A-4951-BA8F-E68A8E896F3C}" dt="2026-09-28T01:47:19.558" v="236"/>
            <ac:spMkLst>
              <pc:docMk/>
              <pc:sldMasterMk cId="216229781" sldId="2147483648"/>
              <pc:sldLayoutMk cId="995828518" sldId="2147484047"/>
              <ac:spMk id="50" creationId="{F09B8F32-4CCD-F29A-F5F0-39C23C846144}"/>
            </ac:spMkLst>
          </pc:spChg>
          <pc:spChg chg="mod">
            <ac:chgData name="Alex Kerti" userId="227c5fe5-6a81-4665-819b-5eba30cbbff8" providerId="ADAL" clId="{56806E83-701A-4951-BA8F-E68A8E896F3C}" dt="2026-09-28T01:47:19.558" v="236"/>
            <ac:spMkLst>
              <pc:docMk/>
              <pc:sldMasterMk cId="216229781" sldId="2147483648"/>
              <pc:sldLayoutMk cId="995828518" sldId="2147484047"/>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995828518" sldId="2147484047"/>
              <ac:spMk id="62" creationId="{43EA8B07-AA0E-3C3B-3E18-DB2BDABA0067}"/>
            </ac:spMkLst>
          </pc:spChg>
          <pc:spChg chg="mod">
            <ac:chgData name="Alex Kerti" userId="227c5fe5-6a81-4665-819b-5eba30cbbff8" providerId="ADAL" clId="{56806E83-701A-4951-BA8F-E68A8E896F3C}" dt="2026-09-28T01:47:19.558" v="236"/>
            <ac:spMkLst>
              <pc:docMk/>
              <pc:sldMasterMk cId="216229781" sldId="2147483648"/>
              <pc:sldLayoutMk cId="995828518" sldId="2147484047"/>
              <ac:spMk id="65" creationId="{AA0C57F9-B34B-F370-0B62-83CC69CE9C6F}"/>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1753853216" sldId="2147484048"/>
          </pc:sldLayoutMkLst>
          <pc:spChg chg="mod">
            <ac:chgData name="Alex Kerti" userId="227c5fe5-6a81-4665-819b-5eba30cbbff8" providerId="ADAL" clId="{56806E83-701A-4951-BA8F-E68A8E896F3C}" dt="2026-09-28T01:47:19.558" v="236"/>
            <ac:spMkLst>
              <pc:docMk/>
              <pc:sldMasterMk cId="216229781" sldId="2147483648"/>
              <pc:sldLayoutMk cId="1753853216" sldId="2147484048"/>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1753853216" sldId="2147484048"/>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1753853216" sldId="2147484048"/>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1753853216" sldId="2147484048"/>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1753853216" sldId="2147484048"/>
              <ac:spMk id="62" creationId="{43EA8B07-AA0E-3C3B-3E18-DB2BDABA0067}"/>
            </ac:spMkLst>
          </pc:spChg>
          <pc:spChg chg="mod">
            <ac:chgData name="Alex Kerti" userId="227c5fe5-6a81-4665-819b-5eba30cbbff8" providerId="ADAL" clId="{56806E83-701A-4951-BA8F-E68A8E896F3C}" dt="2026-09-28T01:47:19.558" v="236"/>
            <ac:spMkLst>
              <pc:docMk/>
              <pc:sldMasterMk cId="216229781" sldId="2147483648"/>
              <pc:sldLayoutMk cId="1753853216" sldId="2147484048"/>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1753853216" sldId="2147484048"/>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044836083" sldId="2147484049"/>
          </pc:sldLayoutMkLst>
          <pc:spChg chg="mod">
            <ac:chgData name="Alex Kerti" userId="227c5fe5-6a81-4665-819b-5eba30cbbff8" providerId="ADAL" clId="{56806E83-701A-4951-BA8F-E68A8E896F3C}" dt="2026-09-28T01:47:19.558" v="236"/>
            <ac:spMkLst>
              <pc:docMk/>
              <pc:sldMasterMk cId="216229781" sldId="2147483648"/>
              <pc:sldLayoutMk cId="3044836083" sldId="2147484049"/>
              <ac:spMk id="3" creationId="{C0854CEF-FD34-0B46-8EE4-A427A3A2580B}"/>
            </ac:spMkLst>
          </pc:spChg>
          <pc:spChg chg="mod">
            <ac:chgData name="Alex Kerti" userId="227c5fe5-6a81-4665-819b-5eba30cbbff8" providerId="ADAL" clId="{56806E83-701A-4951-BA8F-E68A8E896F3C}" dt="2026-09-28T01:47:19.558" v="236"/>
            <ac:spMkLst>
              <pc:docMk/>
              <pc:sldMasterMk cId="216229781" sldId="2147483648"/>
              <pc:sldLayoutMk cId="3044836083" sldId="2147484049"/>
              <ac:spMk id="42" creationId="{CECA870B-D466-624E-0B8D-D5D7D025B38F}"/>
            </ac:spMkLst>
          </pc:spChg>
          <pc:spChg chg="mod">
            <ac:chgData name="Alex Kerti" userId="227c5fe5-6a81-4665-819b-5eba30cbbff8" providerId="ADAL" clId="{56806E83-701A-4951-BA8F-E68A8E896F3C}" dt="2026-09-28T01:47:19.558" v="236"/>
            <ac:spMkLst>
              <pc:docMk/>
              <pc:sldMasterMk cId="216229781" sldId="2147483648"/>
              <pc:sldLayoutMk cId="3044836083" sldId="2147484049"/>
              <ac:spMk id="44" creationId="{D0E09CA5-7971-017C-1390-5B74B733D92D}"/>
            </ac:spMkLst>
          </pc:spChg>
          <pc:spChg chg="mod">
            <ac:chgData name="Alex Kerti" userId="227c5fe5-6a81-4665-819b-5eba30cbbff8" providerId="ADAL" clId="{56806E83-701A-4951-BA8F-E68A8E896F3C}" dt="2026-09-28T01:47:19.558" v="236"/>
            <ac:spMkLst>
              <pc:docMk/>
              <pc:sldMasterMk cId="216229781" sldId="2147483648"/>
              <pc:sldLayoutMk cId="3044836083" sldId="2147484049"/>
              <ac:spMk id="45" creationId="{48D5B521-BF9F-004C-E51C-F8AAB0470695}"/>
            </ac:spMkLst>
          </pc:spChg>
          <pc:spChg chg="mod">
            <ac:chgData name="Alex Kerti" userId="227c5fe5-6a81-4665-819b-5eba30cbbff8" providerId="ADAL" clId="{56806E83-701A-4951-BA8F-E68A8E896F3C}" dt="2026-09-28T01:47:19.558" v="236"/>
            <ac:spMkLst>
              <pc:docMk/>
              <pc:sldMasterMk cId="216229781" sldId="2147483648"/>
              <pc:sldLayoutMk cId="3044836083" sldId="2147484049"/>
              <ac:spMk id="61" creationId="{9D77525C-8D48-B56E-7423-CCFB0D772F3A}"/>
            </ac:spMkLst>
          </pc:spChg>
          <pc:spChg chg="mod">
            <ac:chgData name="Alex Kerti" userId="227c5fe5-6a81-4665-819b-5eba30cbbff8" providerId="ADAL" clId="{56806E83-701A-4951-BA8F-E68A8E896F3C}" dt="2026-09-28T01:47:19.558" v="236"/>
            <ac:spMkLst>
              <pc:docMk/>
              <pc:sldMasterMk cId="216229781" sldId="2147483648"/>
              <pc:sldLayoutMk cId="3044836083" sldId="2147484049"/>
              <ac:spMk id="62" creationId="{43EA8B07-AA0E-3C3B-3E18-DB2BDABA0067}"/>
            </ac:spMkLst>
          </pc:spChg>
          <pc:spChg chg="mod">
            <ac:chgData name="Alex Kerti" userId="227c5fe5-6a81-4665-819b-5eba30cbbff8" providerId="ADAL" clId="{56806E83-701A-4951-BA8F-E68A8E896F3C}" dt="2026-09-28T01:47:19.558" v="236"/>
            <ac:spMkLst>
              <pc:docMk/>
              <pc:sldMasterMk cId="216229781" sldId="2147483648"/>
              <pc:sldLayoutMk cId="3044836083" sldId="2147484049"/>
              <ac:spMk id="65" creationId="{AA0C57F9-B34B-F370-0B62-83CC69CE9C6F}"/>
            </ac:spMkLst>
          </pc:spChg>
          <pc:spChg chg="mod">
            <ac:chgData name="Alex Kerti" userId="227c5fe5-6a81-4665-819b-5eba30cbbff8" providerId="ADAL" clId="{56806E83-701A-4951-BA8F-E68A8E896F3C}" dt="2026-09-28T01:47:19.558" v="236"/>
            <ac:spMkLst>
              <pc:docMk/>
              <pc:sldMasterMk cId="216229781" sldId="2147483648"/>
              <pc:sldLayoutMk cId="3044836083" sldId="2147484049"/>
              <ac:spMk id="66" creationId="{7617C171-B365-D177-B717-1D72EDA256BE}"/>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365617588" sldId="2147484050"/>
          </pc:sldLayoutMkLst>
          <pc:spChg chg="mod">
            <ac:chgData name="Alex Kerti" userId="227c5fe5-6a81-4665-819b-5eba30cbbff8" providerId="ADAL" clId="{56806E83-701A-4951-BA8F-E68A8E896F3C}" dt="2026-09-28T01:47:19.558" v="236"/>
            <ac:spMkLst>
              <pc:docMk/>
              <pc:sldMasterMk cId="216229781" sldId="2147483648"/>
              <pc:sldLayoutMk cId="2365617588" sldId="2147484050"/>
              <ac:spMk id="7" creationId="{6C82ADD5-7C4C-A70A-F48B-2939D51EED87}"/>
            </ac:spMkLst>
          </pc:spChg>
          <pc:spChg chg="mod">
            <ac:chgData name="Alex Kerti" userId="227c5fe5-6a81-4665-819b-5eba30cbbff8" providerId="ADAL" clId="{56806E83-701A-4951-BA8F-E68A8E896F3C}" dt="2026-09-28T01:47:19.558" v="236"/>
            <ac:spMkLst>
              <pc:docMk/>
              <pc:sldMasterMk cId="216229781" sldId="2147483648"/>
              <pc:sldLayoutMk cId="2365617588" sldId="2147484050"/>
              <ac:spMk id="19" creationId="{E88ED196-4FBE-A927-CB9A-3DC7FAD12392}"/>
            </ac:spMkLst>
          </pc:spChg>
          <pc:spChg chg="mod">
            <ac:chgData name="Alex Kerti" userId="227c5fe5-6a81-4665-819b-5eba30cbbff8" providerId="ADAL" clId="{56806E83-701A-4951-BA8F-E68A8E896F3C}" dt="2026-09-28T01:47:19.558" v="236"/>
            <ac:spMkLst>
              <pc:docMk/>
              <pc:sldMasterMk cId="216229781" sldId="2147483648"/>
              <pc:sldLayoutMk cId="2365617588" sldId="2147484050"/>
              <ac:spMk id="20" creationId="{9C48DF0D-A996-791E-DBD0-2F9693C3C0E5}"/>
            </ac:spMkLst>
          </pc:spChg>
          <pc:spChg chg="mod">
            <ac:chgData name="Alex Kerti" userId="227c5fe5-6a81-4665-819b-5eba30cbbff8" providerId="ADAL" clId="{56806E83-701A-4951-BA8F-E68A8E896F3C}" dt="2026-09-28T01:47:19.558" v="236"/>
            <ac:spMkLst>
              <pc:docMk/>
              <pc:sldMasterMk cId="216229781" sldId="2147483648"/>
              <pc:sldLayoutMk cId="2365617588" sldId="2147484050"/>
              <ac:spMk id="21" creationId="{00DBCBE6-DBB6-C024-F9AA-2EE1FC2DBDF1}"/>
            </ac:spMkLst>
          </pc:spChg>
        </pc:sldLayoutChg>
        <pc:sldLayoutChg chg="del mod ord">
          <pc:chgData name="Alex Kerti" userId="227c5fe5-6a81-4665-819b-5eba30cbbff8" providerId="ADAL" clId="{56806E83-701A-4951-BA8F-E68A8E896F3C}" dt="2026-09-28T01:47:19.735" v="237"/>
          <pc:sldLayoutMkLst>
            <pc:docMk/>
            <pc:sldMasterMk cId="216229781" sldId="2147483648"/>
            <pc:sldLayoutMk cId="1339606884" sldId="2147484051"/>
          </pc:sldLayoutMkLst>
        </pc:sldLayoutChg>
        <pc:sldLayoutChg chg="mod ord">
          <pc:chgData name="Alex Kerti" userId="227c5fe5-6a81-4665-819b-5eba30cbbff8" providerId="ADAL" clId="{56806E83-701A-4951-BA8F-E68A8E896F3C}" dt="2026-09-28T01:47:19.558" v="236"/>
          <pc:sldLayoutMkLst>
            <pc:docMk/>
            <pc:sldMasterMk cId="216229781" sldId="2147483648"/>
            <pc:sldLayoutMk cId="2334533328" sldId="2147484052"/>
          </pc:sldLayoutMkLst>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011005151" sldId="2147484053"/>
          </pc:sldLayoutMkLst>
          <pc:spChg chg="mod">
            <ac:chgData name="Alex Kerti" userId="227c5fe5-6a81-4665-819b-5eba30cbbff8" providerId="ADAL" clId="{56806E83-701A-4951-BA8F-E68A8E896F3C}" dt="2026-09-28T01:47:19.558" v="236"/>
            <ac:spMkLst>
              <pc:docMk/>
              <pc:sldMasterMk cId="216229781" sldId="2147483648"/>
              <pc:sldLayoutMk cId="3011005151" sldId="2147484053"/>
              <ac:spMk id="3" creationId="{D3C9F244-BE4D-BF93-A9E6-F079CEB97346}"/>
            </ac:spMkLst>
          </pc:spChg>
          <pc:spChg chg="mod">
            <ac:chgData name="Alex Kerti" userId="227c5fe5-6a81-4665-819b-5eba30cbbff8" providerId="ADAL" clId="{56806E83-701A-4951-BA8F-E68A8E896F3C}" dt="2026-09-28T01:47:19.558" v="236"/>
            <ac:spMkLst>
              <pc:docMk/>
              <pc:sldMasterMk cId="216229781" sldId="2147483648"/>
              <pc:sldLayoutMk cId="3011005151" sldId="2147484053"/>
              <ac:spMk id="36" creationId="{3182C53B-BE2B-E000-448E-D72CDD66C1F3}"/>
            </ac:spMkLst>
          </pc:spChg>
          <pc:spChg chg="mod">
            <ac:chgData name="Alex Kerti" userId="227c5fe5-6a81-4665-819b-5eba30cbbff8" providerId="ADAL" clId="{56806E83-701A-4951-BA8F-E68A8E896F3C}" dt="2026-09-28T01:47:19.558" v="236"/>
            <ac:spMkLst>
              <pc:docMk/>
              <pc:sldMasterMk cId="216229781" sldId="2147483648"/>
              <pc:sldLayoutMk cId="3011005151" sldId="2147484053"/>
              <ac:spMk id="37" creationId="{E8EC497C-61C2-F317-E8BD-118551E6A890}"/>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2681682313" sldId="2147484054"/>
          </pc:sldLayoutMkLst>
          <pc:spChg chg="mod">
            <ac:chgData name="Alex Kerti" userId="227c5fe5-6a81-4665-819b-5eba30cbbff8" providerId="ADAL" clId="{56806E83-701A-4951-BA8F-E68A8E896F3C}" dt="2026-09-28T01:47:19.558" v="236"/>
            <ac:spMkLst>
              <pc:docMk/>
              <pc:sldMasterMk cId="216229781" sldId="2147483648"/>
              <pc:sldLayoutMk cId="2681682313" sldId="2147484054"/>
              <ac:spMk id="62" creationId="{9FCED5BE-94A7-8560-296B-2A2063D59FA2}"/>
            </ac:spMkLst>
          </pc:spChg>
          <pc:spChg chg="mod">
            <ac:chgData name="Alex Kerti" userId="227c5fe5-6a81-4665-819b-5eba30cbbff8" providerId="ADAL" clId="{56806E83-701A-4951-BA8F-E68A8E896F3C}" dt="2026-09-28T01:47:19.558" v="236"/>
            <ac:spMkLst>
              <pc:docMk/>
              <pc:sldMasterMk cId="216229781" sldId="2147483648"/>
              <pc:sldLayoutMk cId="2681682313" sldId="2147484054"/>
              <ac:spMk id="63" creationId="{81AE0D94-40E0-E949-7729-096361B19666}"/>
            </ac:spMkLst>
          </pc:spChg>
        </pc:sldLayoutChg>
        <pc:sldLayoutChg chg="modSp del mod ord">
          <pc:chgData name="Alex Kerti" userId="227c5fe5-6a81-4665-819b-5eba30cbbff8" providerId="ADAL" clId="{56806E83-701A-4951-BA8F-E68A8E896F3C}" dt="2026-09-28T01:47:19.735" v="237"/>
          <pc:sldLayoutMkLst>
            <pc:docMk/>
            <pc:sldMasterMk cId="216229781" sldId="2147483648"/>
            <pc:sldLayoutMk cId="3162560790" sldId="2147484055"/>
          </pc:sldLayoutMkLst>
          <pc:spChg chg="mod">
            <ac:chgData name="Alex Kerti" userId="227c5fe5-6a81-4665-819b-5eba30cbbff8" providerId="ADAL" clId="{56806E83-701A-4951-BA8F-E68A8E896F3C}" dt="2026-09-28T01:47:19.558" v="236"/>
            <ac:spMkLst>
              <pc:docMk/>
              <pc:sldMasterMk cId="216229781" sldId="2147483648"/>
              <pc:sldLayoutMk cId="3162560790" sldId="2147484055"/>
              <ac:spMk id="2" creationId="{CCEAC5E1-3126-FD03-ECD8-E93C7A89230A}"/>
            </ac:spMkLst>
          </pc:spChg>
          <pc:spChg chg="mod">
            <ac:chgData name="Alex Kerti" userId="227c5fe5-6a81-4665-819b-5eba30cbbff8" providerId="ADAL" clId="{56806E83-701A-4951-BA8F-E68A8E896F3C}" dt="2026-09-28T01:47:19.558" v="236"/>
            <ac:spMkLst>
              <pc:docMk/>
              <pc:sldMasterMk cId="216229781" sldId="2147483648"/>
              <pc:sldLayoutMk cId="3162560790" sldId="2147484055"/>
              <ac:spMk id="11" creationId="{49DD9024-31A3-629D-CB6C-2503202547CD}"/>
            </ac:spMkLst>
          </pc:spChg>
          <pc:spChg chg="mod">
            <ac:chgData name="Alex Kerti" userId="227c5fe5-6a81-4665-819b-5eba30cbbff8" providerId="ADAL" clId="{56806E83-701A-4951-BA8F-E68A8E896F3C}" dt="2026-09-28T01:47:19.558" v="236"/>
            <ac:spMkLst>
              <pc:docMk/>
              <pc:sldMasterMk cId="216229781" sldId="2147483648"/>
              <pc:sldLayoutMk cId="3162560790" sldId="2147484055"/>
              <ac:spMk id="19" creationId="{88F6CADC-9393-7CB0-F6E7-FED49E0B3239}"/>
            </ac:spMkLst>
          </pc:spChg>
          <pc:spChg chg="mod">
            <ac:chgData name="Alex Kerti" userId="227c5fe5-6a81-4665-819b-5eba30cbbff8" providerId="ADAL" clId="{56806E83-701A-4951-BA8F-E68A8E896F3C}" dt="2026-09-28T01:47:19.558" v="236"/>
            <ac:spMkLst>
              <pc:docMk/>
              <pc:sldMasterMk cId="216229781" sldId="2147483648"/>
              <pc:sldLayoutMk cId="3162560790" sldId="2147484055"/>
              <ac:spMk id="33" creationId="{11F5F39A-964F-CFF7-DF13-4AA6B86216EF}"/>
            </ac:spMkLst>
          </pc:spChg>
        </pc:sldLayoutChg>
      </pc:sldMasterChg>
      <pc:sldMasterChg chg="del sldLayoutOrd">
        <pc:chgData name="Alex Kerti" userId="227c5fe5-6a81-4665-819b-5eba30cbbff8" providerId="ADAL" clId="{56806E83-701A-4951-BA8F-E68A8E896F3C}" dt="2026-09-28T01:47:19.735" v="237"/>
        <pc:sldMasterMkLst>
          <pc:docMk/>
          <pc:sldMasterMk cId="50652837" sldId="2147483963"/>
        </pc:sldMasterMkLst>
      </pc:sldMasterChg>
      <pc:sldMasterChg chg="del sldLayoutOrd">
        <pc:chgData name="Alex Kerti" userId="227c5fe5-6a81-4665-819b-5eba30cbbff8" providerId="ADAL" clId="{56806E83-701A-4951-BA8F-E68A8E896F3C}" dt="2026-09-28T01:47:19.735" v="237"/>
        <pc:sldMasterMkLst>
          <pc:docMk/>
          <pc:sldMasterMk cId="1463499084" sldId="2147483992"/>
        </pc:sldMasterMkLst>
      </pc:sldMasterChg>
      <pc:sldMasterChg chg="del sldLayoutOrd">
        <pc:chgData name="Alex Kerti" userId="227c5fe5-6a81-4665-819b-5eba30cbbff8" providerId="ADAL" clId="{56806E83-701A-4951-BA8F-E68A8E896F3C}" dt="2026-09-28T01:47:19.735" v="237"/>
        <pc:sldMasterMkLst>
          <pc:docMk/>
          <pc:sldMasterMk cId="1130867278" sldId="2147484024"/>
        </pc:sldMasterMkLst>
      </pc:sldMasterChg>
      <pc:sldMasterChg chg="modSldLayout sldLayoutOrd">
        <pc:chgData name="Alex Kerti" userId="227c5fe5-6a81-4665-819b-5eba30cbbff8" providerId="ADAL" clId="{56806E83-701A-4951-BA8F-E68A8E896F3C}" dt="2026-09-28T05:39:20.285" v="3472" actId="478"/>
        <pc:sldMasterMkLst>
          <pc:docMk/>
          <pc:sldMasterMk cId="184200445" sldId="2147484056"/>
        </pc:sldMasterMkLst>
        <pc:sldLayoutChg chg="delSp mod">
          <pc:chgData name="Alex Kerti" userId="227c5fe5-6a81-4665-819b-5eba30cbbff8" providerId="ADAL" clId="{56806E83-701A-4951-BA8F-E68A8E896F3C}" dt="2026-09-28T01:19:01.597" v="135" actId="478"/>
          <pc:sldLayoutMkLst>
            <pc:docMk/>
            <pc:sldMasterMk cId="184200445" sldId="2147484056"/>
            <pc:sldLayoutMk cId="2908639327" sldId="2147484079"/>
          </pc:sldLayoutMkLst>
          <pc:cxnChg chg="del">
            <ac:chgData name="Alex Kerti" userId="227c5fe5-6a81-4665-819b-5eba30cbbff8" providerId="ADAL" clId="{56806E83-701A-4951-BA8F-E68A8E896F3C}" dt="2026-09-28T01:19:01.597" v="135" actId="478"/>
            <ac:cxnSpMkLst>
              <pc:docMk/>
              <pc:sldMasterMk cId="184200445" sldId="2147484056"/>
              <pc:sldLayoutMk cId="2908639327" sldId="2147484079"/>
              <ac:cxnSpMk id="5" creationId="{BB48371E-C622-D4E8-BC87-F71400EC8511}"/>
            </ac:cxnSpMkLst>
          </pc:cxnChg>
        </pc:sldLayoutChg>
        <pc:sldLayoutChg chg="modSp mod ord">
          <pc:chgData name="Alex Kerti" userId="227c5fe5-6a81-4665-819b-5eba30cbbff8" providerId="ADAL" clId="{56806E83-701A-4951-BA8F-E68A8E896F3C}" dt="2026-09-28T01:47:19.558" v="236"/>
          <pc:sldLayoutMkLst>
            <pc:docMk/>
            <pc:sldMasterMk cId="184200445" sldId="2147484056"/>
            <pc:sldLayoutMk cId="3796587456" sldId="2147484086"/>
          </pc:sldLayoutMkLst>
          <pc:spChg chg="mod">
            <ac:chgData name="Alex Kerti" userId="227c5fe5-6a81-4665-819b-5eba30cbbff8" providerId="ADAL" clId="{56806E83-701A-4951-BA8F-E68A8E896F3C}" dt="2026-09-28T01:47:19.558" v="236"/>
            <ac:spMkLst>
              <pc:docMk/>
              <pc:sldMasterMk cId="184200445" sldId="2147484056"/>
              <pc:sldLayoutMk cId="3796587456" sldId="2147484086"/>
              <ac:spMk id="2" creationId="{F7C789DC-96B1-D5BA-BD80-B562E79415F9}"/>
            </ac:spMkLst>
          </pc:spChg>
          <pc:spChg chg="mod">
            <ac:chgData name="Alex Kerti" userId="227c5fe5-6a81-4665-819b-5eba30cbbff8" providerId="ADAL" clId="{56806E83-701A-4951-BA8F-E68A8E896F3C}" dt="2026-09-28T01:47:19.558" v="236"/>
            <ac:spMkLst>
              <pc:docMk/>
              <pc:sldMasterMk cId="184200445" sldId="2147484056"/>
              <pc:sldLayoutMk cId="3796587456" sldId="2147484086"/>
              <ac:spMk id="3" creationId="{EB084501-6CE6-9D26-F716-F43E4D4DD1F4}"/>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246284308" sldId="2147484087"/>
          </pc:sldLayoutMkLst>
          <pc:spChg chg="mod">
            <ac:chgData name="Alex Kerti" userId="227c5fe5-6a81-4665-819b-5eba30cbbff8" providerId="ADAL" clId="{56806E83-701A-4951-BA8F-E68A8E896F3C}" dt="2026-09-28T01:47:19.558" v="236"/>
            <ac:spMkLst>
              <pc:docMk/>
              <pc:sldMasterMk cId="184200445" sldId="2147484056"/>
              <pc:sldLayoutMk cId="246284308" sldId="2147484087"/>
              <ac:spMk id="5" creationId="{5CF00D4D-C1BF-7A8B-2341-1C91176D96CD}"/>
            </ac:spMkLst>
          </pc:spChg>
          <pc:spChg chg="mod">
            <ac:chgData name="Alex Kerti" userId="227c5fe5-6a81-4665-819b-5eba30cbbff8" providerId="ADAL" clId="{56806E83-701A-4951-BA8F-E68A8E896F3C}" dt="2026-09-28T01:47:19.558" v="236"/>
            <ac:spMkLst>
              <pc:docMk/>
              <pc:sldMasterMk cId="184200445" sldId="2147484056"/>
              <pc:sldLayoutMk cId="246284308" sldId="2147484087"/>
              <ac:spMk id="6" creationId="{1C3D084D-8438-AF85-C788-B57325D8037A}"/>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2463643060" sldId="2147484088"/>
          </pc:sldLayoutMkLst>
          <pc:spChg chg="mod">
            <ac:chgData name="Alex Kerti" userId="227c5fe5-6a81-4665-819b-5eba30cbbff8" providerId="ADAL" clId="{56806E83-701A-4951-BA8F-E68A8E896F3C}" dt="2026-09-28T01:47:19.558" v="236"/>
            <ac:spMkLst>
              <pc:docMk/>
              <pc:sldMasterMk cId="184200445" sldId="2147484056"/>
              <pc:sldLayoutMk cId="2463643060" sldId="2147484088"/>
              <ac:spMk id="2" creationId="{610A1493-5B0B-1938-B697-7E1CEA0918D8}"/>
            </ac:spMkLst>
          </pc:spChg>
          <pc:spChg chg="mod">
            <ac:chgData name="Alex Kerti" userId="227c5fe5-6a81-4665-819b-5eba30cbbff8" providerId="ADAL" clId="{56806E83-701A-4951-BA8F-E68A8E896F3C}" dt="2026-09-28T01:47:19.558" v="236"/>
            <ac:spMkLst>
              <pc:docMk/>
              <pc:sldMasterMk cId="184200445" sldId="2147484056"/>
              <pc:sldLayoutMk cId="2463643060" sldId="2147484088"/>
              <ac:spMk id="12" creationId="{7650AF72-1299-DF97-A2B2-B46EFC665515}"/>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4064981240" sldId="2147484089"/>
          </pc:sldLayoutMkLst>
          <pc:spChg chg="mod">
            <ac:chgData name="Alex Kerti" userId="227c5fe5-6a81-4665-819b-5eba30cbbff8" providerId="ADAL" clId="{56806E83-701A-4951-BA8F-E68A8E896F3C}" dt="2026-09-28T01:47:19.558" v="236"/>
            <ac:spMkLst>
              <pc:docMk/>
              <pc:sldMasterMk cId="184200445" sldId="2147484056"/>
              <pc:sldLayoutMk cId="4064981240" sldId="2147484089"/>
              <ac:spMk id="2" creationId="{61D7B8A8-E215-155B-D4C6-0C3D49C23EF3}"/>
            </ac:spMkLst>
          </pc:spChg>
          <pc:spChg chg="mod">
            <ac:chgData name="Alex Kerti" userId="227c5fe5-6a81-4665-819b-5eba30cbbff8" providerId="ADAL" clId="{56806E83-701A-4951-BA8F-E68A8E896F3C}" dt="2026-09-28T01:47:19.558" v="236"/>
            <ac:spMkLst>
              <pc:docMk/>
              <pc:sldMasterMk cId="184200445" sldId="2147484056"/>
              <pc:sldLayoutMk cId="4064981240" sldId="2147484089"/>
              <ac:spMk id="3" creationId="{D3C9F244-BE4D-BF93-A9E6-F079CEB97346}"/>
            </ac:spMkLst>
          </pc:spChg>
          <pc:spChg chg="mod">
            <ac:chgData name="Alex Kerti" userId="227c5fe5-6a81-4665-819b-5eba30cbbff8" providerId="ADAL" clId="{56806E83-701A-4951-BA8F-E68A8E896F3C}" dt="2026-09-28T01:47:19.558" v="236"/>
            <ac:spMkLst>
              <pc:docMk/>
              <pc:sldMasterMk cId="184200445" sldId="2147484056"/>
              <pc:sldLayoutMk cId="4064981240" sldId="2147484089"/>
              <ac:spMk id="5" creationId="{293451E1-DDEA-313D-FC67-E1F0A81CA43D}"/>
            </ac:spMkLst>
          </pc:spChg>
          <pc:spChg chg="mod">
            <ac:chgData name="Alex Kerti" userId="227c5fe5-6a81-4665-819b-5eba30cbbff8" providerId="ADAL" clId="{56806E83-701A-4951-BA8F-E68A8E896F3C}" dt="2026-09-28T01:47:19.558" v="236"/>
            <ac:spMkLst>
              <pc:docMk/>
              <pc:sldMasterMk cId="184200445" sldId="2147484056"/>
              <pc:sldLayoutMk cId="4064981240" sldId="2147484089"/>
              <ac:spMk id="6" creationId="{45F319F5-F281-E2F0-0404-681E68220775}"/>
            </ac:spMkLst>
          </pc:spChg>
          <pc:spChg chg="mod">
            <ac:chgData name="Alex Kerti" userId="227c5fe5-6a81-4665-819b-5eba30cbbff8" providerId="ADAL" clId="{56806E83-701A-4951-BA8F-E68A8E896F3C}" dt="2026-09-28T01:47:19.558" v="236"/>
            <ac:spMkLst>
              <pc:docMk/>
              <pc:sldMasterMk cId="184200445" sldId="2147484056"/>
              <pc:sldLayoutMk cId="4064981240" sldId="2147484089"/>
              <ac:spMk id="8" creationId="{B8D9CD52-0C84-0747-F2D7-4CFE9FD55ABB}"/>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1762354093" sldId="2147484090"/>
          </pc:sldLayoutMkLst>
          <pc:spChg chg="mod">
            <ac:chgData name="Alex Kerti" userId="227c5fe5-6a81-4665-819b-5eba30cbbff8" providerId="ADAL" clId="{56806E83-701A-4951-BA8F-E68A8E896F3C}" dt="2026-09-28T01:47:19.558" v="236"/>
            <ac:spMkLst>
              <pc:docMk/>
              <pc:sldMasterMk cId="184200445" sldId="2147484056"/>
              <pc:sldLayoutMk cId="1762354093" sldId="2147484090"/>
              <ac:spMk id="2" creationId="{61D7B8A8-E215-155B-D4C6-0C3D49C23EF3}"/>
            </ac:spMkLst>
          </pc:spChg>
          <pc:spChg chg="mod">
            <ac:chgData name="Alex Kerti" userId="227c5fe5-6a81-4665-819b-5eba30cbbff8" providerId="ADAL" clId="{56806E83-701A-4951-BA8F-E68A8E896F3C}" dt="2026-09-28T01:47:19.558" v="236"/>
            <ac:spMkLst>
              <pc:docMk/>
              <pc:sldMasterMk cId="184200445" sldId="2147484056"/>
              <pc:sldLayoutMk cId="1762354093" sldId="2147484090"/>
              <ac:spMk id="3" creationId="{D3C9F244-BE4D-BF93-A9E6-F079CEB97346}"/>
            </ac:spMkLst>
          </pc:spChg>
          <pc:spChg chg="mod">
            <ac:chgData name="Alex Kerti" userId="227c5fe5-6a81-4665-819b-5eba30cbbff8" providerId="ADAL" clId="{56806E83-701A-4951-BA8F-E68A8E896F3C}" dt="2026-09-28T01:47:19.558" v="236"/>
            <ac:spMkLst>
              <pc:docMk/>
              <pc:sldMasterMk cId="184200445" sldId="2147484056"/>
              <pc:sldLayoutMk cId="1762354093" sldId="2147484090"/>
              <ac:spMk id="5" creationId="{293451E1-DDEA-313D-FC67-E1F0A81CA43D}"/>
            </ac:spMkLst>
          </pc:spChg>
          <pc:spChg chg="mod">
            <ac:chgData name="Alex Kerti" userId="227c5fe5-6a81-4665-819b-5eba30cbbff8" providerId="ADAL" clId="{56806E83-701A-4951-BA8F-E68A8E896F3C}" dt="2026-09-28T01:47:19.558" v="236"/>
            <ac:spMkLst>
              <pc:docMk/>
              <pc:sldMasterMk cId="184200445" sldId="2147484056"/>
              <pc:sldLayoutMk cId="1762354093" sldId="2147484090"/>
              <ac:spMk id="6" creationId="{45F319F5-F281-E2F0-0404-681E68220775}"/>
            </ac:spMkLst>
          </pc:spChg>
          <pc:spChg chg="mod">
            <ac:chgData name="Alex Kerti" userId="227c5fe5-6a81-4665-819b-5eba30cbbff8" providerId="ADAL" clId="{56806E83-701A-4951-BA8F-E68A8E896F3C}" dt="2026-09-28T01:47:19.558" v="236"/>
            <ac:spMkLst>
              <pc:docMk/>
              <pc:sldMasterMk cId="184200445" sldId="2147484056"/>
              <pc:sldLayoutMk cId="1762354093" sldId="2147484090"/>
              <ac:spMk id="8" creationId="{B8D9CD52-0C84-0747-F2D7-4CFE9FD55ABB}"/>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891447483" sldId="2147484091"/>
          </pc:sldLayoutMkLst>
          <pc:spChg chg="mod">
            <ac:chgData name="Alex Kerti" userId="227c5fe5-6a81-4665-819b-5eba30cbbff8" providerId="ADAL" clId="{56806E83-701A-4951-BA8F-E68A8E896F3C}" dt="2026-09-28T01:47:19.558" v="236"/>
            <ac:spMkLst>
              <pc:docMk/>
              <pc:sldMasterMk cId="184200445" sldId="2147484056"/>
              <pc:sldLayoutMk cId="891447483" sldId="2147484091"/>
              <ac:spMk id="2" creationId="{61D7B8A8-E215-155B-D4C6-0C3D49C23EF3}"/>
            </ac:spMkLst>
          </pc:spChg>
          <pc:spChg chg="mod">
            <ac:chgData name="Alex Kerti" userId="227c5fe5-6a81-4665-819b-5eba30cbbff8" providerId="ADAL" clId="{56806E83-701A-4951-BA8F-E68A8E896F3C}" dt="2026-09-28T01:47:19.558" v="236"/>
            <ac:spMkLst>
              <pc:docMk/>
              <pc:sldMasterMk cId="184200445" sldId="2147484056"/>
              <pc:sldLayoutMk cId="891447483" sldId="2147484091"/>
              <ac:spMk id="3" creationId="{D3C9F244-BE4D-BF93-A9E6-F079CEB97346}"/>
            </ac:spMkLst>
          </pc:spChg>
          <pc:spChg chg="mod">
            <ac:chgData name="Alex Kerti" userId="227c5fe5-6a81-4665-819b-5eba30cbbff8" providerId="ADAL" clId="{56806E83-701A-4951-BA8F-E68A8E896F3C}" dt="2026-09-28T01:47:19.558" v="236"/>
            <ac:spMkLst>
              <pc:docMk/>
              <pc:sldMasterMk cId="184200445" sldId="2147484056"/>
              <pc:sldLayoutMk cId="891447483" sldId="2147484091"/>
              <ac:spMk id="5" creationId="{293451E1-DDEA-313D-FC67-E1F0A81CA43D}"/>
            </ac:spMkLst>
          </pc:spChg>
          <pc:spChg chg="mod">
            <ac:chgData name="Alex Kerti" userId="227c5fe5-6a81-4665-819b-5eba30cbbff8" providerId="ADAL" clId="{56806E83-701A-4951-BA8F-E68A8E896F3C}" dt="2026-09-28T01:47:19.558" v="236"/>
            <ac:spMkLst>
              <pc:docMk/>
              <pc:sldMasterMk cId="184200445" sldId="2147484056"/>
              <pc:sldLayoutMk cId="891447483" sldId="2147484091"/>
              <ac:spMk id="6" creationId="{45F319F5-F281-E2F0-0404-681E68220775}"/>
            </ac:spMkLst>
          </pc:spChg>
          <pc:spChg chg="mod">
            <ac:chgData name="Alex Kerti" userId="227c5fe5-6a81-4665-819b-5eba30cbbff8" providerId="ADAL" clId="{56806E83-701A-4951-BA8F-E68A8E896F3C}" dt="2026-09-28T01:47:19.558" v="236"/>
            <ac:spMkLst>
              <pc:docMk/>
              <pc:sldMasterMk cId="184200445" sldId="2147484056"/>
              <pc:sldLayoutMk cId="891447483" sldId="2147484091"/>
              <ac:spMk id="8" creationId="{B8D9CD52-0C84-0747-F2D7-4CFE9FD55ABB}"/>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3475659060" sldId="2147484092"/>
          </pc:sldLayoutMkLst>
          <pc:spChg chg="mod">
            <ac:chgData name="Alex Kerti" userId="227c5fe5-6a81-4665-819b-5eba30cbbff8" providerId="ADAL" clId="{56806E83-701A-4951-BA8F-E68A8E896F3C}" dt="2026-09-28T01:47:19.558" v="236"/>
            <ac:spMkLst>
              <pc:docMk/>
              <pc:sldMasterMk cId="184200445" sldId="2147484056"/>
              <pc:sldLayoutMk cId="3475659060" sldId="2147484092"/>
              <ac:spMk id="2" creationId="{61D7B8A8-E215-155B-D4C6-0C3D49C23EF3}"/>
            </ac:spMkLst>
          </pc:spChg>
          <pc:spChg chg="mod">
            <ac:chgData name="Alex Kerti" userId="227c5fe5-6a81-4665-819b-5eba30cbbff8" providerId="ADAL" clId="{56806E83-701A-4951-BA8F-E68A8E896F3C}" dt="2026-09-28T01:47:19.558" v="236"/>
            <ac:spMkLst>
              <pc:docMk/>
              <pc:sldMasterMk cId="184200445" sldId="2147484056"/>
              <pc:sldLayoutMk cId="3475659060" sldId="2147484092"/>
              <ac:spMk id="3" creationId="{D3C9F244-BE4D-BF93-A9E6-F079CEB97346}"/>
            </ac:spMkLst>
          </pc:spChg>
          <pc:spChg chg="mod">
            <ac:chgData name="Alex Kerti" userId="227c5fe5-6a81-4665-819b-5eba30cbbff8" providerId="ADAL" clId="{56806E83-701A-4951-BA8F-E68A8E896F3C}" dt="2026-09-28T01:47:19.558" v="236"/>
            <ac:spMkLst>
              <pc:docMk/>
              <pc:sldMasterMk cId="184200445" sldId="2147484056"/>
              <pc:sldLayoutMk cId="3475659060" sldId="2147484092"/>
              <ac:spMk id="5" creationId="{293451E1-DDEA-313D-FC67-E1F0A81CA43D}"/>
            </ac:spMkLst>
          </pc:spChg>
          <pc:spChg chg="mod">
            <ac:chgData name="Alex Kerti" userId="227c5fe5-6a81-4665-819b-5eba30cbbff8" providerId="ADAL" clId="{56806E83-701A-4951-BA8F-E68A8E896F3C}" dt="2026-09-28T01:47:19.558" v="236"/>
            <ac:spMkLst>
              <pc:docMk/>
              <pc:sldMasterMk cId="184200445" sldId="2147484056"/>
              <pc:sldLayoutMk cId="3475659060" sldId="2147484092"/>
              <ac:spMk id="6" creationId="{45F319F5-F281-E2F0-0404-681E68220775}"/>
            </ac:spMkLst>
          </pc:spChg>
          <pc:spChg chg="mod">
            <ac:chgData name="Alex Kerti" userId="227c5fe5-6a81-4665-819b-5eba30cbbff8" providerId="ADAL" clId="{56806E83-701A-4951-BA8F-E68A8E896F3C}" dt="2026-09-28T01:47:19.558" v="236"/>
            <ac:spMkLst>
              <pc:docMk/>
              <pc:sldMasterMk cId="184200445" sldId="2147484056"/>
              <pc:sldLayoutMk cId="3475659060" sldId="2147484092"/>
              <ac:spMk id="8" creationId="{B8D9CD52-0C84-0747-F2D7-4CFE9FD55ABB}"/>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1187298947" sldId="2147484093"/>
          </pc:sldLayoutMkLst>
          <pc:spChg chg="mod">
            <ac:chgData name="Alex Kerti" userId="227c5fe5-6a81-4665-819b-5eba30cbbff8" providerId="ADAL" clId="{56806E83-701A-4951-BA8F-E68A8E896F3C}" dt="2026-09-28T01:47:19.558" v="236"/>
            <ac:spMkLst>
              <pc:docMk/>
              <pc:sldMasterMk cId="184200445" sldId="2147484056"/>
              <pc:sldLayoutMk cId="1187298947" sldId="2147484093"/>
              <ac:spMk id="2" creationId="{8DA9ECD8-FD78-8C2A-DF01-CF5FAA967DC0}"/>
            </ac:spMkLst>
          </pc:spChg>
          <pc:spChg chg="mod">
            <ac:chgData name="Alex Kerti" userId="227c5fe5-6a81-4665-819b-5eba30cbbff8" providerId="ADAL" clId="{56806E83-701A-4951-BA8F-E68A8E896F3C}" dt="2026-09-28T01:47:19.558" v="236"/>
            <ac:spMkLst>
              <pc:docMk/>
              <pc:sldMasterMk cId="184200445" sldId="2147484056"/>
              <pc:sldLayoutMk cId="1187298947" sldId="2147484093"/>
              <ac:spMk id="9" creationId="{C0008AD8-D56C-6DB9-0AFD-F2B7B49F9DEB}"/>
            </ac:spMkLst>
          </pc:spChg>
          <pc:spChg chg="mod">
            <ac:chgData name="Alex Kerti" userId="227c5fe5-6a81-4665-819b-5eba30cbbff8" providerId="ADAL" clId="{56806E83-701A-4951-BA8F-E68A8E896F3C}" dt="2026-09-28T01:47:19.558" v="236"/>
            <ac:spMkLst>
              <pc:docMk/>
              <pc:sldMasterMk cId="184200445" sldId="2147484056"/>
              <pc:sldLayoutMk cId="1187298947" sldId="2147484093"/>
              <ac:spMk id="11" creationId="{E21BBBC3-F231-C1A4-434D-79D516983722}"/>
            </ac:spMkLst>
          </pc:spChg>
          <pc:spChg chg="mod">
            <ac:chgData name="Alex Kerti" userId="227c5fe5-6a81-4665-819b-5eba30cbbff8" providerId="ADAL" clId="{56806E83-701A-4951-BA8F-E68A8E896F3C}" dt="2026-09-28T01:47:19.558" v="236"/>
            <ac:spMkLst>
              <pc:docMk/>
              <pc:sldMasterMk cId="184200445" sldId="2147484056"/>
              <pc:sldLayoutMk cId="1187298947" sldId="2147484093"/>
              <ac:spMk id="12" creationId="{4BF12C69-E62F-40E8-5C45-D83B06C2CB8B}"/>
            </ac:spMkLst>
          </pc:spChg>
          <pc:spChg chg="mod">
            <ac:chgData name="Alex Kerti" userId="227c5fe5-6a81-4665-819b-5eba30cbbff8" providerId="ADAL" clId="{56806E83-701A-4951-BA8F-E68A8E896F3C}" dt="2026-09-28T01:47:19.558" v="236"/>
            <ac:spMkLst>
              <pc:docMk/>
              <pc:sldMasterMk cId="184200445" sldId="2147484056"/>
              <pc:sldLayoutMk cId="1187298947" sldId="2147484093"/>
              <ac:spMk id="13" creationId="{E2365BA8-2A3B-DB0C-E5E0-090F1F34E41E}"/>
            </ac:spMkLst>
          </pc:spChg>
          <pc:spChg chg="mod">
            <ac:chgData name="Alex Kerti" userId="227c5fe5-6a81-4665-819b-5eba30cbbff8" providerId="ADAL" clId="{56806E83-701A-4951-BA8F-E68A8E896F3C}" dt="2026-09-28T01:47:19.558" v="236"/>
            <ac:spMkLst>
              <pc:docMk/>
              <pc:sldMasterMk cId="184200445" sldId="2147484056"/>
              <pc:sldLayoutMk cId="1187298947" sldId="2147484093"/>
              <ac:spMk id="29" creationId="{CFCFBF76-D134-6A99-D316-3621175522BF}"/>
            </ac:spMkLst>
          </pc:spChg>
          <pc:spChg chg="mod">
            <ac:chgData name="Alex Kerti" userId="227c5fe5-6a81-4665-819b-5eba30cbbff8" providerId="ADAL" clId="{56806E83-701A-4951-BA8F-E68A8E896F3C}" dt="2026-09-28T01:47:19.558" v="236"/>
            <ac:spMkLst>
              <pc:docMk/>
              <pc:sldMasterMk cId="184200445" sldId="2147484056"/>
              <pc:sldLayoutMk cId="1187298947" sldId="2147484093"/>
              <ac:spMk id="30" creationId="{23A3E869-D86B-BD19-95E2-6C726471297A}"/>
            </ac:spMkLst>
          </pc:spChg>
          <pc:spChg chg="mod">
            <ac:chgData name="Alex Kerti" userId="227c5fe5-6a81-4665-819b-5eba30cbbff8" providerId="ADAL" clId="{56806E83-701A-4951-BA8F-E68A8E896F3C}" dt="2026-09-28T01:47:19.558" v="236"/>
            <ac:spMkLst>
              <pc:docMk/>
              <pc:sldMasterMk cId="184200445" sldId="2147484056"/>
              <pc:sldLayoutMk cId="1187298947" sldId="2147484093"/>
              <ac:spMk id="31" creationId="{D8BD97C1-469A-0DD8-34AE-D51D233F2E9A}"/>
            </ac:spMkLst>
          </pc:spChg>
          <pc:spChg chg="mod">
            <ac:chgData name="Alex Kerti" userId="227c5fe5-6a81-4665-819b-5eba30cbbff8" providerId="ADAL" clId="{56806E83-701A-4951-BA8F-E68A8E896F3C}" dt="2026-09-28T01:47:19.558" v="236"/>
            <ac:spMkLst>
              <pc:docMk/>
              <pc:sldMasterMk cId="184200445" sldId="2147484056"/>
              <pc:sldLayoutMk cId="1187298947" sldId="2147484093"/>
              <ac:spMk id="32" creationId="{72169DA9-DEBC-6CC3-B402-39EFADFBA446}"/>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1192526768" sldId="2147484094"/>
          </pc:sldLayoutMkLst>
          <pc:spChg chg="mod">
            <ac:chgData name="Alex Kerti" userId="227c5fe5-6a81-4665-819b-5eba30cbbff8" providerId="ADAL" clId="{56806E83-701A-4951-BA8F-E68A8E896F3C}" dt="2026-09-28T01:47:19.558" v="236"/>
            <ac:spMkLst>
              <pc:docMk/>
              <pc:sldMasterMk cId="184200445" sldId="2147484056"/>
              <pc:sldLayoutMk cId="1192526768" sldId="2147484094"/>
              <ac:spMk id="2" creationId="{C8952BCE-F0B9-342C-7A23-712D4A5C3A23}"/>
            </ac:spMkLst>
          </pc:spChg>
          <pc:spChg chg="mod">
            <ac:chgData name="Alex Kerti" userId="227c5fe5-6a81-4665-819b-5eba30cbbff8" providerId="ADAL" clId="{56806E83-701A-4951-BA8F-E68A8E896F3C}" dt="2026-09-28T01:47:19.558" v="236"/>
            <ac:spMkLst>
              <pc:docMk/>
              <pc:sldMasterMk cId="184200445" sldId="2147484056"/>
              <pc:sldLayoutMk cId="1192526768" sldId="2147484094"/>
              <ac:spMk id="8" creationId="{8AF414F7-0D5A-D0C3-19C1-B3AD35DF4C41}"/>
            </ac:spMkLst>
          </pc:spChg>
          <pc:spChg chg="mod">
            <ac:chgData name="Alex Kerti" userId="227c5fe5-6a81-4665-819b-5eba30cbbff8" providerId="ADAL" clId="{56806E83-701A-4951-BA8F-E68A8E896F3C}" dt="2026-09-28T01:47:19.558" v="236"/>
            <ac:spMkLst>
              <pc:docMk/>
              <pc:sldMasterMk cId="184200445" sldId="2147484056"/>
              <pc:sldLayoutMk cId="1192526768" sldId="2147484094"/>
              <ac:spMk id="9" creationId="{3524F3CE-230A-EC49-B14E-6C41749AB710}"/>
            </ac:spMkLst>
          </pc:spChg>
          <pc:spChg chg="mod">
            <ac:chgData name="Alex Kerti" userId="227c5fe5-6a81-4665-819b-5eba30cbbff8" providerId="ADAL" clId="{56806E83-701A-4951-BA8F-E68A8E896F3C}" dt="2026-09-28T01:47:19.558" v="236"/>
            <ac:spMkLst>
              <pc:docMk/>
              <pc:sldMasterMk cId="184200445" sldId="2147484056"/>
              <pc:sldLayoutMk cId="1192526768" sldId="2147484094"/>
              <ac:spMk id="11" creationId="{49DD9024-31A3-629D-CB6C-2503202547CD}"/>
            </ac:spMkLst>
          </pc:spChg>
          <pc:spChg chg="mod">
            <ac:chgData name="Alex Kerti" userId="227c5fe5-6a81-4665-819b-5eba30cbbff8" providerId="ADAL" clId="{56806E83-701A-4951-BA8F-E68A8E896F3C}" dt="2026-09-28T01:47:19.558" v="236"/>
            <ac:spMkLst>
              <pc:docMk/>
              <pc:sldMasterMk cId="184200445" sldId="2147484056"/>
              <pc:sldLayoutMk cId="1192526768" sldId="2147484094"/>
              <ac:spMk id="12" creationId="{5F9D0045-8CE5-B249-8A37-94428497C263}"/>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3143872070" sldId="2147484095"/>
          </pc:sldLayoutMkLst>
          <pc:spChg chg="mod">
            <ac:chgData name="Alex Kerti" userId="227c5fe5-6a81-4665-819b-5eba30cbbff8" providerId="ADAL" clId="{56806E83-701A-4951-BA8F-E68A8E896F3C}" dt="2026-09-28T01:47:19.558" v="236"/>
            <ac:spMkLst>
              <pc:docMk/>
              <pc:sldMasterMk cId="184200445" sldId="2147484056"/>
              <pc:sldLayoutMk cId="3143872070" sldId="2147484095"/>
              <ac:spMk id="3" creationId="{E5186EF1-D34D-FBB1-3F18-CF5FE4116B13}"/>
            </ac:spMkLst>
          </pc:spChg>
          <pc:spChg chg="mod">
            <ac:chgData name="Alex Kerti" userId="227c5fe5-6a81-4665-819b-5eba30cbbff8" providerId="ADAL" clId="{56806E83-701A-4951-BA8F-E68A8E896F3C}" dt="2026-09-28T01:47:19.558" v="236"/>
            <ac:spMkLst>
              <pc:docMk/>
              <pc:sldMasterMk cId="184200445" sldId="2147484056"/>
              <pc:sldLayoutMk cId="3143872070" sldId="2147484095"/>
              <ac:spMk id="4" creationId="{72FB4810-037B-FA24-4288-E97C43B3A104}"/>
            </ac:spMkLst>
          </pc:spChg>
          <pc:spChg chg="mod">
            <ac:chgData name="Alex Kerti" userId="227c5fe5-6a81-4665-819b-5eba30cbbff8" providerId="ADAL" clId="{56806E83-701A-4951-BA8F-E68A8E896F3C}" dt="2026-09-28T01:47:19.558" v="236"/>
            <ac:spMkLst>
              <pc:docMk/>
              <pc:sldMasterMk cId="184200445" sldId="2147484056"/>
              <pc:sldLayoutMk cId="3143872070" sldId="2147484095"/>
              <ac:spMk id="9" creationId="{3524F3CE-230A-EC49-B14E-6C41749AB710}"/>
            </ac:spMkLst>
          </pc:spChg>
          <pc:spChg chg="mod">
            <ac:chgData name="Alex Kerti" userId="227c5fe5-6a81-4665-819b-5eba30cbbff8" providerId="ADAL" clId="{56806E83-701A-4951-BA8F-E68A8E896F3C}" dt="2026-09-28T01:47:19.558" v="236"/>
            <ac:spMkLst>
              <pc:docMk/>
              <pc:sldMasterMk cId="184200445" sldId="2147484056"/>
              <pc:sldLayoutMk cId="3143872070" sldId="2147484095"/>
              <ac:spMk id="11" creationId="{49DD9024-31A3-629D-CB6C-2503202547CD}"/>
            </ac:spMkLst>
          </pc:spChg>
          <pc:spChg chg="mod">
            <ac:chgData name="Alex Kerti" userId="227c5fe5-6a81-4665-819b-5eba30cbbff8" providerId="ADAL" clId="{56806E83-701A-4951-BA8F-E68A8E896F3C}" dt="2026-09-28T01:47:19.558" v="236"/>
            <ac:spMkLst>
              <pc:docMk/>
              <pc:sldMasterMk cId="184200445" sldId="2147484056"/>
              <pc:sldLayoutMk cId="3143872070" sldId="2147484095"/>
              <ac:spMk id="12" creationId="{5F9D0045-8CE5-B249-8A37-94428497C263}"/>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977697936" sldId="2147484096"/>
          </pc:sldLayoutMkLst>
          <pc:spChg chg="mod">
            <ac:chgData name="Alex Kerti" userId="227c5fe5-6a81-4665-819b-5eba30cbbff8" providerId="ADAL" clId="{56806E83-701A-4951-BA8F-E68A8E896F3C}" dt="2026-09-28T01:47:19.558" v="236"/>
            <ac:spMkLst>
              <pc:docMk/>
              <pc:sldMasterMk cId="184200445" sldId="2147484056"/>
              <pc:sldLayoutMk cId="977697936" sldId="2147484096"/>
              <ac:spMk id="3" creationId="{967F7FEA-0CDE-A0A9-0727-79720316CF01}"/>
            </ac:spMkLst>
          </pc:spChg>
          <pc:spChg chg="mod">
            <ac:chgData name="Alex Kerti" userId="227c5fe5-6a81-4665-819b-5eba30cbbff8" providerId="ADAL" clId="{56806E83-701A-4951-BA8F-E68A8E896F3C}" dt="2026-09-28T01:47:19.558" v="236"/>
            <ac:spMkLst>
              <pc:docMk/>
              <pc:sldMasterMk cId="184200445" sldId="2147484056"/>
              <pc:sldLayoutMk cId="977697936" sldId="2147484096"/>
              <ac:spMk id="4" creationId="{E9505010-25ED-2BD5-C275-0B1E3DC88944}"/>
            </ac:spMkLst>
          </pc:spChg>
          <pc:spChg chg="mod">
            <ac:chgData name="Alex Kerti" userId="227c5fe5-6a81-4665-819b-5eba30cbbff8" providerId="ADAL" clId="{56806E83-701A-4951-BA8F-E68A8E896F3C}" dt="2026-09-28T01:47:19.558" v="236"/>
            <ac:spMkLst>
              <pc:docMk/>
              <pc:sldMasterMk cId="184200445" sldId="2147484056"/>
              <pc:sldLayoutMk cId="977697936" sldId="2147484096"/>
              <ac:spMk id="9" creationId="{3524F3CE-230A-EC49-B14E-6C41749AB710}"/>
            </ac:spMkLst>
          </pc:spChg>
          <pc:spChg chg="mod">
            <ac:chgData name="Alex Kerti" userId="227c5fe5-6a81-4665-819b-5eba30cbbff8" providerId="ADAL" clId="{56806E83-701A-4951-BA8F-E68A8E896F3C}" dt="2026-09-28T01:47:19.558" v="236"/>
            <ac:spMkLst>
              <pc:docMk/>
              <pc:sldMasterMk cId="184200445" sldId="2147484056"/>
              <pc:sldLayoutMk cId="977697936" sldId="2147484096"/>
              <ac:spMk id="11" creationId="{49DD9024-31A3-629D-CB6C-2503202547CD}"/>
            </ac:spMkLst>
          </pc:spChg>
          <pc:spChg chg="mod">
            <ac:chgData name="Alex Kerti" userId="227c5fe5-6a81-4665-819b-5eba30cbbff8" providerId="ADAL" clId="{56806E83-701A-4951-BA8F-E68A8E896F3C}" dt="2026-09-28T01:47:19.558" v="236"/>
            <ac:spMkLst>
              <pc:docMk/>
              <pc:sldMasterMk cId="184200445" sldId="2147484056"/>
              <pc:sldLayoutMk cId="977697936" sldId="2147484096"/>
              <ac:spMk id="12" creationId="{5F9D0045-8CE5-B249-8A37-94428497C263}"/>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1711907448" sldId="2147484097"/>
          </pc:sldLayoutMkLst>
          <pc:spChg chg="mod">
            <ac:chgData name="Alex Kerti" userId="227c5fe5-6a81-4665-819b-5eba30cbbff8" providerId="ADAL" clId="{56806E83-701A-4951-BA8F-E68A8E896F3C}" dt="2026-09-28T01:47:19.558" v="236"/>
            <ac:spMkLst>
              <pc:docMk/>
              <pc:sldMasterMk cId="184200445" sldId="2147484056"/>
              <pc:sldLayoutMk cId="1711907448" sldId="2147484097"/>
              <ac:spMk id="3" creationId="{C29E4C5C-C37A-8AAE-39E1-9E6B7734C5FB}"/>
            </ac:spMkLst>
          </pc:spChg>
          <pc:spChg chg="mod">
            <ac:chgData name="Alex Kerti" userId="227c5fe5-6a81-4665-819b-5eba30cbbff8" providerId="ADAL" clId="{56806E83-701A-4951-BA8F-E68A8E896F3C}" dt="2026-09-28T01:47:19.558" v="236"/>
            <ac:spMkLst>
              <pc:docMk/>
              <pc:sldMasterMk cId="184200445" sldId="2147484056"/>
              <pc:sldLayoutMk cId="1711907448" sldId="2147484097"/>
              <ac:spMk id="11" creationId="{009682F3-E9EF-EA24-2792-53B61B6AD3C5}"/>
            </ac:spMkLst>
          </pc:spChg>
          <pc:spChg chg="mod">
            <ac:chgData name="Alex Kerti" userId="227c5fe5-6a81-4665-819b-5eba30cbbff8" providerId="ADAL" clId="{56806E83-701A-4951-BA8F-E68A8E896F3C}" dt="2026-09-28T01:47:19.558" v="236"/>
            <ac:spMkLst>
              <pc:docMk/>
              <pc:sldMasterMk cId="184200445" sldId="2147484056"/>
              <pc:sldLayoutMk cId="1711907448" sldId="2147484097"/>
              <ac:spMk id="13" creationId="{044A973A-71D4-B9BE-7908-C45BD76A739B}"/>
            </ac:spMkLst>
          </pc:spChg>
          <pc:spChg chg="mod">
            <ac:chgData name="Alex Kerti" userId="227c5fe5-6a81-4665-819b-5eba30cbbff8" providerId="ADAL" clId="{56806E83-701A-4951-BA8F-E68A8E896F3C}" dt="2026-09-28T01:47:19.558" v="236"/>
            <ac:spMkLst>
              <pc:docMk/>
              <pc:sldMasterMk cId="184200445" sldId="2147484056"/>
              <pc:sldLayoutMk cId="1711907448" sldId="2147484097"/>
              <ac:spMk id="14" creationId="{8558020F-8711-3A6F-8DC1-9C2E0F4C4F35}"/>
            </ac:spMkLst>
          </pc:spChg>
          <pc:spChg chg="mod">
            <ac:chgData name="Alex Kerti" userId="227c5fe5-6a81-4665-819b-5eba30cbbff8" providerId="ADAL" clId="{56806E83-701A-4951-BA8F-E68A8E896F3C}" dt="2026-09-28T01:47:19.558" v="236"/>
            <ac:spMkLst>
              <pc:docMk/>
              <pc:sldMasterMk cId="184200445" sldId="2147484056"/>
              <pc:sldLayoutMk cId="1711907448" sldId="2147484097"/>
              <ac:spMk id="15" creationId="{7ADC675F-E21B-2CA6-01FD-33A23BDFB8ED}"/>
            </ac:spMkLst>
          </pc:spChg>
          <pc:spChg chg="mod">
            <ac:chgData name="Alex Kerti" userId="227c5fe5-6a81-4665-819b-5eba30cbbff8" providerId="ADAL" clId="{56806E83-701A-4951-BA8F-E68A8E896F3C}" dt="2026-09-28T01:47:19.558" v="236"/>
            <ac:spMkLst>
              <pc:docMk/>
              <pc:sldMasterMk cId="184200445" sldId="2147484056"/>
              <pc:sldLayoutMk cId="1711907448" sldId="2147484097"/>
              <ac:spMk id="16" creationId="{0B9FC7D9-71C9-E11C-25C3-A9A0127EC5A4}"/>
            </ac:spMkLst>
          </pc:spChg>
          <pc:spChg chg="mod">
            <ac:chgData name="Alex Kerti" userId="227c5fe5-6a81-4665-819b-5eba30cbbff8" providerId="ADAL" clId="{56806E83-701A-4951-BA8F-E68A8E896F3C}" dt="2026-09-28T01:47:19.558" v="236"/>
            <ac:spMkLst>
              <pc:docMk/>
              <pc:sldMasterMk cId="184200445" sldId="2147484056"/>
              <pc:sldLayoutMk cId="1711907448" sldId="2147484097"/>
              <ac:spMk id="17" creationId="{7F0A6739-CA1F-1C64-BEEE-752011AA2FE1}"/>
            </ac:spMkLst>
          </pc:spChg>
          <pc:spChg chg="mod">
            <ac:chgData name="Alex Kerti" userId="227c5fe5-6a81-4665-819b-5eba30cbbff8" providerId="ADAL" clId="{56806E83-701A-4951-BA8F-E68A8E896F3C}" dt="2026-09-28T01:47:19.558" v="236"/>
            <ac:spMkLst>
              <pc:docMk/>
              <pc:sldMasterMk cId="184200445" sldId="2147484056"/>
              <pc:sldLayoutMk cId="1711907448" sldId="2147484097"/>
              <ac:spMk id="18" creationId="{C64F5C0A-5C61-92DB-7391-DD2129A316BC}"/>
            </ac:spMkLst>
          </pc:spChg>
          <pc:spChg chg="mod">
            <ac:chgData name="Alex Kerti" userId="227c5fe5-6a81-4665-819b-5eba30cbbff8" providerId="ADAL" clId="{56806E83-701A-4951-BA8F-E68A8E896F3C}" dt="2026-09-28T01:47:19.558" v="236"/>
            <ac:spMkLst>
              <pc:docMk/>
              <pc:sldMasterMk cId="184200445" sldId="2147484056"/>
              <pc:sldLayoutMk cId="1711907448" sldId="2147484097"/>
              <ac:spMk id="20" creationId="{ED4B4445-851B-91E5-DCEE-84C2392E0DA6}"/>
            </ac:spMkLst>
          </pc:spChg>
          <pc:spChg chg="mod">
            <ac:chgData name="Alex Kerti" userId="227c5fe5-6a81-4665-819b-5eba30cbbff8" providerId="ADAL" clId="{56806E83-701A-4951-BA8F-E68A8E896F3C}" dt="2026-09-28T01:47:19.558" v="236"/>
            <ac:spMkLst>
              <pc:docMk/>
              <pc:sldMasterMk cId="184200445" sldId="2147484056"/>
              <pc:sldLayoutMk cId="1711907448" sldId="2147484097"/>
              <ac:spMk id="21" creationId="{5350C17A-4D4B-C692-5E02-8C5B4401CE7A}"/>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1807260078" sldId="2147484098"/>
          </pc:sldLayoutMkLst>
          <pc:spChg chg="mod">
            <ac:chgData name="Alex Kerti" userId="227c5fe5-6a81-4665-819b-5eba30cbbff8" providerId="ADAL" clId="{56806E83-701A-4951-BA8F-E68A8E896F3C}" dt="2026-09-28T01:47:19.558" v="236"/>
            <ac:spMkLst>
              <pc:docMk/>
              <pc:sldMasterMk cId="184200445" sldId="2147484056"/>
              <pc:sldLayoutMk cId="1807260078" sldId="2147484098"/>
              <ac:spMk id="3" creationId="{9A833267-DA00-2A8B-D4C4-F0FE14D8008E}"/>
            </ac:spMkLst>
          </pc:spChg>
          <pc:spChg chg="mod">
            <ac:chgData name="Alex Kerti" userId="227c5fe5-6a81-4665-819b-5eba30cbbff8" providerId="ADAL" clId="{56806E83-701A-4951-BA8F-E68A8E896F3C}" dt="2026-09-28T01:47:19.558" v="236"/>
            <ac:spMkLst>
              <pc:docMk/>
              <pc:sldMasterMk cId="184200445" sldId="2147484056"/>
              <pc:sldLayoutMk cId="1807260078" sldId="2147484098"/>
              <ac:spMk id="4" creationId="{CF9C9071-8070-254D-D535-A4EDE8DE0E60}"/>
            </ac:spMkLst>
          </pc:spChg>
          <pc:spChg chg="mod">
            <ac:chgData name="Alex Kerti" userId="227c5fe5-6a81-4665-819b-5eba30cbbff8" providerId="ADAL" clId="{56806E83-701A-4951-BA8F-E68A8E896F3C}" dt="2026-09-28T01:47:19.558" v="236"/>
            <ac:spMkLst>
              <pc:docMk/>
              <pc:sldMasterMk cId="184200445" sldId="2147484056"/>
              <pc:sldLayoutMk cId="1807260078" sldId="2147484098"/>
              <ac:spMk id="5" creationId="{1231DFEA-B44A-1D19-2E00-67039C22EB90}"/>
            </ac:spMkLst>
          </pc:spChg>
          <pc:spChg chg="mod">
            <ac:chgData name="Alex Kerti" userId="227c5fe5-6a81-4665-819b-5eba30cbbff8" providerId="ADAL" clId="{56806E83-701A-4951-BA8F-E68A8E896F3C}" dt="2026-09-28T01:47:19.558" v="236"/>
            <ac:spMkLst>
              <pc:docMk/>
              <pc:sldMasterMk cId="184200445" sldId="2147484056"/>
              <pc:sldLayoutMk cId="1807260078" sldId="2147484098"/>
              <ac:spMk id="7" creationId="{A9564668-82F0-FAC8-36C5-F0BC53F54A24}"/>
            </ac:spMkLst>
          </pc:spChg>
          <pc:spChg chg="mod">
            <ac:chgData name="Alex Kerti" userId="227c5fe5-6a81-4665-819b-5eba30cbbff8" providerId="ADAL" clId="{56806E83-701A-4951-BA8F-E68A8E896F3C}" dt="2026-09-28T01:47:19.558" v="236"/>
            <ac:spMkLst>
              <pc:docMk/>
              <pc:sldMasterMk cId="184200445" sldId="2147484056"/>
              <pc:sldLayoutMk cId="1807260078" sldId="2147484098"/>
              <ac:spMk id="11" creationId="{E7D22788-A35D-34CE-F088-5A96E9502DA2}"/>
            </ac:spMkLst>
          </pc:spChg>
          <pc:spChg chg="mod">
            <ac:chgData name="Alex Kerti" userId="227c5fe5-6a81-4665-819b-5eba30cbbff8" providerId="ADAL" clId="{56806E83-701A-4951-BA8F-E68A8E896F3C}" dt="2026-09-28T01:47:19.558" v="236"/>
            <ac:spMkLst>
              <pc:docMk/>
              <pc:sldMasterMk cId="184200445" sldId="2147484056"/>
              <pc:sldLayoutMk cId="1807260078" sldId="2147484098"/>
              <ac:spMk id="15" creationId="{724508DB-DBB0-59B2-5A47-8D52F7ACDB1F}"/>
            </ac:spMkLst>
          </pc:spChg>
          <pc:spChg chg="mod">
            <ac:chgData name="Alex Kerti" userId="227c5fe5-6a81-4665-819b-5eba30cbbff8" providerId="ADAL" clId="{56806E83-701A-4951-BA8F-E68A8E896F3C}" dt="2026-09-28T01:47:19.558" v="236"/>
            <ac:spMkLst>
              <pc:docMk/>
              <pc:sldMasterMk cId="184200445" sldId="2147484056"/>
              <pc:sldLayoutMk cId="1807260078" sldId="2147484098"/>
              <ac:spMk id="17" creationId="{BF703790-CA67-0AE2-65C0-1EE112311F0B}"/>
            </ac:spMkLst>
          </pc:spChg>
          <pc:spChg chg="mod">
            <ac:chgData name="Alex Kerti" userId="227c5fe5-6a81-4665-819b-5eba30cbbff8" providerId="ADAL" clId="{56806E83-701A-4951-BA8F-E68A8E896F3C}" dt="2026-09-28T01:47:19.558" v="236"/>
            <ac:spMkLst>
              <pc:docMk/>
              <pc:sldMasterMk cId="184200445" sldId="2147484056"/>
              <pc:sldLayoutMk cId="1807260078" sldId="2147484098"/>
              <ac:spMk id="18" creationId="{DCFAE2F8-19BB-95C3-DC38-60685E0E0B7B}"/>
            </ac:spMkLst>
          </pc:spChg>
          <pc:spChg chg="mod">
            <ac:chgData name="Alex Kerti" userId="227c5fe5-6a81-4665-819b-5eba30cbbff8" providerId="ADAL" clId="{56806E83-701A-4951-BA8F-E68A8E896F3C}" dt="2026-09-28T01:47:19.558" v="236"/>
            <ac:spMkLst>
              <pc:docMk/>
              <pc:sldMasterMk cId="184200445" sldId="2147484056"/>
              <pc:sldLayoutMk cId="1807260078" sldId="2147484098"/>
              <ac:spMk id="19" creationId="{BD2971FD-DEE9-630A-8D0A-22580810B9AA}"/>
            </ac:spMkLst>
          </pc:spChg>
          <pc:spChg chg="mod">
            <ac:chgData name="Alex Kerti" userId="227c5fe5-6a81-4665-819b-5eba30cbbff8" providerId="ADAL" clId="{56806E83-701A-4951-BA8F-E68A8E896F3C}" dt="2026-09-28T01:47:19.558" v="236"/>
            <ac:spMkLst>
              <pc:docMk/>
              <pc:sldMasterMk cId="184200445" sldId="2147484056"/>
              <pc:sldLayoutMk cId="1807260078" sldId="2147484098"/>
              <ac:spMk id="20" creationId="{6E737D04-08CF-68B9-C232-C9BA1BC0768B}"/>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614083964" sldId="2147484099"/>
          </pc:sldLayoutMkLst>
          <pc:spChg chg="mod">
            <ac:chgData name="Alex Kerti" userId="227c5fe5-6a81-4665-819b-5eba30cbbff8" providerId="ADAL" clId="{56806E83-701A-4951-BA8F-E68A8E896F3C}" dt="2026-09-28T01:47:19.558" v="236"/>
            <ac:spMkLst>
              <pc:docMk/>
              <pc:sldMasterMk cId="184200445" sldId="2147484056"/>
              <pc:sldLayoutMk cId="614083964" sldId="2147484099"/>
              <ac:spMk id="5" creationId="{C7DD436B-6769-6DB9-664C-CDAC538A692B}"/>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2046115971" sldId="2147484100"/>
          </pc:sldLayoutMkLst>
          <pc:spChg chg="mod">
            <ac:chgData name="Alex Kerti" userId="227c5fe5-6a81-4665-819b-5eba30cbbff8" providerId="ADAL" clId="{56806E83-701A-4951-BA8F-E68A8E896F3C}" dt="2026-09-28T01:47:19.558" v="236"/>
            <ac:spMkLst>
              <pc:docMk/>
              <pc:sldMasterMk cId="184200445" sldId="2147484056"/>
              <pc:sldLayoutMk cId="2046115971" sldId="2147484100"/>
              <ac:spMk id="3" creationId="{B8EFB912-E025-74C3-5F82-D86DB7B63FED}"/>
            </ac:spMkLst>
          </pc:spChg>
        </pc:sldLayoutChg>
        <pc:sldLayoutChg chg="modSp mod ord">
          <pc:chgData name="Alex Kerti" userId="227c5fe5-6a81-4665-819b-5eba30cbbff8" providerId="ADAL" clId="{56806E83-701A-4951-BA8F-E68A8E896F3C}" dt="2026-09-28T01:47:19.558" v="236"/>
          <pc:sldLayoutMkLst>
            <pc:docMk/>
            <pc:sldMasterMk cId="184200445" sldId="2147484056"/>
            <pc:sldLayoutMk cId="3556092118" sldId="2147484101"/>
          </pc:sldLayoutMkLst>
          <pc:spChg chg="mod">
            <ac:chgData name="Alex Kerti" userId="227c5fe5-6a81-4665-819b-5eba30cbbff8" providerId="ADAL" clId="{56806E83-701A-4951-BA8F-E68A8E896F3C}" dt="2026-09-28T01:47:19.558" v="236"/>
            <ac:spMkLst>
              <pc:docMk/>
              <pc:sldMasterMk cId="184200445" sldId="2147484056"/>
              <pc:sldLayoutMk cId="3556092118" sldId="2147484101"/>
              <ac:spMk id="2" creationId="{3EF4A00D-8F1A-A26C-DD76-39ECA3A5DD1F}"/>
            </ac:spMkLst>
          </pc:spChg>
          <pc:spChg chg="mod">
            <ac:chgData name="Alex Kerti" userId="227c5fe5-6a81-4665-819b-5eba30cbbff8" providerId="ADAL" clId="{56806E83-701A-4951-BA8F-E68A8E896F3C}" dt="2026-09-28T01:47:19.558" v="236"/>
            <ac:spMkLst>
              <pc:docMk/>
              <pc:sldMasterMk cId="184200445" sldId="2147484056"/>
              <pc:sldLayoutMk cId="3556092118" sldId="2147484101"/>
              <ac:spMk id="3" creationId="{D3C9F244-BE4D-BF93-A9E6-F079CEB97346}"/>
            </ac:spMkLst>
          </pc:spChg>
          <pc:spChg chg="mod">
            <ac:chgData name="Alex Kerti" userId="227c5fe5-6a81-4665-819b-5eba30cbbff8" providerId="ADAL" clId="{56806E83-701A-4951-BA8F-E68A8E896F3C}" dt="2026-09-28T01:47:19.558" v="236"/>
            <ac:spMkLst>
              <pc:docMk/>
              <pc:sldMasterMk cId="184200445" sldId="2147484056"/>
              <pc:sldLayoutMk cId="3556092118" sldId="2147484101"/>
              <ac:spMk id="4" creationId="{68633C25-48DC-4388-17C6-4D453DD26123}"/>
            </ac:spMkLst>
          </pc:spChg>
          <pc:spChg chg="mod">
            <ac:chgData name="Alex Kerti" userId="227c5fe5-6a81-4665-819b-5eba30cbbff8" providerId="ADAL" clId="{56806E83-701A-4951-BA8F-E68A8E896F3C}" dt="2026-09-28T01:47:19.558" v="236"/>
            <ac:spMkLst>
              <pc:docMk/>
              <pc:sldMasterMk cId="184200445" sldId="2147484056"/>
              <pc:sldLayoutMk cId="3556092118" sldId="2147484101"/>
              <ac:spMk id="29" creationId="{73F8D64A-6191-42A2-E75C-B2450FA56A3E}"/>
            </ac:spMkLst>
          </pc:spChg>
          <pc:spChg chg="mod">
            <ac:chgData name="Alex Kerti" userId="227c5fe5-6a81-4665-819b-5eba30cbbff8" providerId="ADAL" clId="{56806E83-701A-4951-BA8F-E68A8E896F3C}" dt="2026-09-28T01:47:19.558" v="236"/>
            <ac:spMkLst>
              <pc:docMk/>
              <pc:sldMasterMk cId="184200445" sldId="2147484056"/>
              <pc:sldLayoutMk cId="3556092118" sldId="2147484101"/>
              <ac:spMk id="30" creationId="{FFD38601-7BD3-5922-C422-4A1526AB1D65}"/>
            </ac:spMkLst>
          </pc:spChg>
        </pc:sldLayoutChg>
        <pc:sldLayoutChg chg="delSp modSp mod ord">
          <pc:chgData name="Alex Kerti" userId="227c5fe5-6a81-4665-819b-5eba30cbbff8" providerId="ADAL" clId="{56806E83-701A-4951-BA8F-E68A8E896F3C}" dt="2026-09-28T05:39:20.285" v="3472" actId="478"/>
          <pc:sldLayoutMkLst>
            <pc:docMk/>
            <pc:sldMasterMk cId="184200445" sldId="2147484056"/>
            <pc:sldLayoutMk cId="3354879093" sldId="2147484102"/>
          </pc:sldLayoutMkLst>
          <pc:spChg chg="mod">
            <ac:chgData name="Alex Kerti" userId="227c5fe5-6a81-4665-819b-5eba30cbbff8" providerId="ADAL" clId="{56806E83-701A-4951-BA8F-E68A8E896F3C}" dt="2026-09-28T01:47:19.558" v="236"/>
            <ac:spMkLst>
              <pc:docMk/>
              <pc:sldMasterMk cId="184200445" sldId="2147484056"/>
              <pc:sldLayoutMk cId="3354879093" sldId="2147484102"/>
              <ac:spMk id="2" creationId="{29601933-4F8D-C391-D3D7-C9552853F05F}"/>
            </ac:spMkLst>
          </pc:spChg>
          <pc:spChg chg="mod">
            <ac:chgData name="Alex Kerti" userId="227c5fe5-6a81-4665-819b-5eba30cbbff8" providerId="ADAL" clId="{56806E83-701A-4951-BA8F-E68A8E896F3C}" dt="2026-09-28T01:47:19.558" v="236"/>
            <ac:spMkLst>
              <pc:docMk/>
              <pc:sldMasterMk cId="184200445" sldId="2147484056"/>
              <pc:sldLayoutMk cId="3354879093" sldId="2147484102"/>
              <ac:spMk id="3" creationId="{D3C9F244-BE4D-BF93-A9E6-F079CEB97346}"/>
            </ac:spMkLst>
          </pc:spChg>
          <pc:spChg chg="mod">
            <ac:chgData name="Alex Kerti" userId="227c5fe5-6a81-4665-819b-5eba30cbbff8" providerId="ADAL" clId="{56806E83-701A-4951-BA8F-E68A8E896F3C}" dt="2026-09-28T01:47:19.558" v="236"/>
            <ac:spMkLst>
              <pc:docMk/>
              <pc:sldMasterMk cId="184200445" sldId="2147484056"/>
              <pc:sldLayoutMk cId="3354879093" sldId="2147484102"/>
              <ac:spMk id="4" creationId="{4AF1CD68-59AA-845A-AD2E-AE7D02C83B55}"/>
            </ac:spMkLst>
          </pc:spChg>
          <pc:spChg chg="mod">
            <ac:chgData name="Alex Kerti" userId="227c5fe5-6a81-4665-819b-5eba30cbbff8" providerId="ADAL" clId="{56806E83-701A-4951-BA8F-E68A8E896F3C}" dt="2026-09-28T01:47:19.558" v="236"/>
            <ac:spMkLst>
              <pc:docMk/>
              <pc:sldMasterMk cId="184200445" sldId="2147484056"/>
              <pc:sldLayoutMk cId="3354879093" sldId="2147484102"/>
              <ac:spMk id="31" creationId="{781069BC-7BC2-FFA3-95F0-A93DD3756BB7}"/>
            </ac:spMkLst>
          </pc:spChg>
          <pc:spChg chg="mod">
            <ac:chgData name="Alex Kerti" userId="227c5fe5-6a81-4665-819b-5eba30cbbff8" providerId="ADAL" clId="{56806E83-701A-4951-BA8F-E68A8E896F3C}" dt="2026-09-28T01:47:19.558" v="236"/>
            <ac:spMkLst>
              <pc:docMk/>
              <pc:sldMasterMk cId="184200445" sldId="2147484056"/>
              <pc:sldLayoutMk cId="3354879093" sldId="2147484102"/>
              <ac:spMk id="32" creationId="{5B4A468B-57B1-902B-54E4-4EA8DDEA3827}"/>
            </ac:spMkLst>
          </pc:spChg>
          <pc:cxnChg chg="del">
            <ac:chgData name="Alex Kerti" userId="227c5fe5-6a81-4665-819b-5eba30cbbff8" providerId="ADAL" clId="{56806E83-701A-4951-BA8F-E68A8E896F3C}" dt="2026-09-28T05:39:20.285" v="3472" actId="478"/>
            <ac:cxnSpMkLst>
              <pc:docMk/>
              <pc:sldMasterMk cId="184200445" sldId="2147484056"/>
              <pc:sldLayoutMk cId="3354879093" sldId="2147484102"/>
              <ac:cxnSpMk id="5" creationId="{BCB185F4-9EB2-DEA3-0453-E00AF3EE1077}"/>
            </ac:cxnSpMkLst>
          </pc:cxnChg>
        </pc:sldLayoutChg>
        <pc:sldLayoutChg chg="modSp mod ord">
          <pc:chgData name="Alex Kerti" userId="227c5fe5-6a81-4665-819b-5eba30cbbff8" providerId="ADAL" clId="{56806E83-701A-4951-BA8F-E68A8E896F3C}" dt="2026-09-28T01:47:19.558" v="236"/>
          <pc:sldLayoutMkLst>
            <pc:docMk/>
            <pc:sldMasterMk cId="184200445" sldId="2147484056"/>
            <pc:sldLayoutMk cId="2256673337" sldId="2147484103"/>
          </pc:sldLayoutMkLst>
          <pc:spChg chg="mod">
            <ac:chgData name="Alex Kerti" userId="227c5fe5-6a81-4665-819b-5eba30cbbff8" providerId="ADAL" clId="{56806E83-701A-4951-BA8F-E68A8E896F3C}" dt="2026-09-28T01:47:19.558" v="236"/>
            <ac:spMkLst>
              <pc:docMk/>
              <pc:sldMasterMk cId="184200445" sldId="2147484056"/>
              <pc:sldLayoutMk cId="2256673337" sldId="2147484103"/>
              <ac:spMk id="2" creationId="{29601933-4F8D-C391-D3D7-C9552853F05F}"/>
            </ac:spMkLst>
          </pc:spChg>
          <pc:spChg chg="mod">
            <ac:chgData name="Alex Kerti" userId="227c5fe5-6a81-4665-819b-5eba30cbbff8" providerId="ADAL" clId="{56806E83-701A-4951-BA8F-E68A8E896F3C}" dt="2026-09-28T01:47:19.558" v="236"/>
            <ac:spMkLst>
              <pc:docMk/>
              <pc:sldMasterMk cId="184200445" sldId="2147484056"/>
              <pc:sldLayoutMk cId="2256673337" sldId="2147484103"/>
              <ac:spMk id="3" creationId="{D3C9F244-BE4D-BF93-A9E6-F079CEB97346}"/>
            </ac:spMkLst>
          </pc:spChg>
          <pc:spChg chg="mod">
            <ac:chgData name="Alex Kerti" userId="227c5fe5-6a81-4665-819b-5eba30cbbff8" providerId="ADAL" clId="{56806E83-701A-4951-BA8F-E68A8E896F3C}" dt="2026-09-28T01:47:19.558" v="236"/>
            <ac:spMkLst>
              <pc:docMk/>
              <pc:sldMasterMk cId="184200445" sldId="2147484056"/>
              <pc:sldLayoutMk cId="2256673337" sldId="2147484103"/>
              <ac:spMk id="4" creationId="{4AF1CD68-59AA-845A-AD2E-AE7D02C83B55}"/>
            </ac:spMkLst>
          </pc:spChg>
          <pc:spChg chg="mod">
            <ac:chgData name="Alex Kerti" userId="227c5fe5-6a81-4665-819b-5eba30cbbff8" providerId="ADAL" clId="{56806E83-701A-4951-BA8F-E68A8E896F3C}" dt="2026-09-28T01:47:19.558" v="236"/>
            <ac:spMkLst>
              <pc:docMk/>
              <pc:sldMasterMk cId="184200445" sldId="2147484056"/>
              <pc:sldLayoutMk cId="2256673337" sldId="2147484103"/>
              <ac:spMk id="31" creationId="{781069BC-7BC2-FFA3-95F0-A93DD3756BB7}"/>
            </ac:spMkLst>
          </pc:spChg>
          <pc:spChg chg="mod">
            <ac:chgData name="Alex Kerti" userId="227c5fe5-6a81-4665-819b-5eba30cbbff8" providerId="ADAL" clId="{56806E83-701A-4951-BA8F-E68A8E896F3C}" dt="2026-09-28T01:47:19.558" v="236"/>
            <ac:spMkLst>
              <pc:docMk/>
              <pc:sldMasterMk cId="184200445" sldId="2147484056"/>
              <pc:sldLayoutMk cId="2256673337" sldId="2147484103"/>
              <ac:spMk id="32" creationId="{5B4A468B-57B1-902B-54E4-4EA8DDEA3827}"/>
            </ac:spMkLst>
          </pc:spChg>
        </pc:sldLayoutChg>
      </pc:sldMasterChg>
      <pc:sldMasterChg chg="del sldLayoutOrd">
        <pc:chgData name="Alex Kerti" userId="227c5fe5-6a81-4665-819b-5eba30cbbff8" providerId="ADAL" clId="{56806E83-701A-4951-BA8F-E68A8E896F3C}" dt="2026-09-28T01:47:19.735" v="237"/>
        <pc:sldMasterMkLst>
          <pc:docMk/>
          <pc:sldMasterMk cId="1041179062" sldId="2147484085"/>
        </pc:sldMasterMkLst>
      </pc:sldMasterChg>
      <pc:sldMasterChg chg="modSldLayout">
        <pc:chgData name="Alex Kerti" userId="227c5fe5-6a81-4665-819b-5eba30cbbff8" providerId="ADAL" clId="{56806E83-701A-4951-BA8F-E68A8E896F3C}" dt="2026-09-28T05:40:59.181" v="3499" actId="478"/>
        <pc:sldMasterMkLst>
          <pc:docMk/>
          <pc:sldMasterMk cId="819758089" sldId="2147484104"/>
        </pc:sldMasterMkLst>
        <pc:sldLayoutChg chg="delSp mod">
          <pc:chgData name="Alex Kerti" userId="227c5fe5-6a81-4665-819b-5eba30cbbff8" providerId="ADAL" clId="{56806E83-701A-4951-BA8F-E68A8E896F3C}" dt="2026-09-28T05:40:59.181" v="3499" actId="478"/>
          <pc:sldLayoutMkLst>
            <pc:docMk/>
            <pc:sldMasterMk cId="819758089" sldId="2147484104"/>
            <pc:sldLayoutMk cId="1114938824" sldId="2147484109"/>
          </pc:sldLayoutMkLst>
          <pc:cxnChg chg="del">
            <ac:chgData name="Alex Kerti" userId="227c5fe5-6a81-4665-819b-5eba30cbbff8" providerId="ADAL" clId="{56806E83-701A-4951-BA8F-E68A8E896F3C}" dt="2026-09-28T05:40:59.181" v="3499" actId="478"/>
            <ac:cxnSpMkLst>
              <pc:docMk/>
              <pc:sldMasterMk cId="819758089" sldId="2147484104"/>
              <pc:sldLayoutMk cId="1114938824" sldId="2147484109"/>
              <ac:cxnSpMk id="5" creationId="{BCB185F4-9EB2-DEA3-0453-E00AF3EE1077}"/>
            </ac:cxnSpMkLst>
          </pc:cxnChg>
        </pc:sldLayoutChg>
      </pc:sldMasterChg>
      <pc:sldMasterChg chg="modSldLayout">
        <pc:chgData name="Alex Kerti" userId="227c5fe5-6a81-4665-819b-5eba30cbbff8" providerId="ADAL" clId="{56806E83-701A-4951-BA8F-E68A8E896F3C}" dt="2026-09-28T05:08:33.868" v="3188" actId="478"/>
        <pc:sldMasterMkLst>
          <pc:docMk/>
          <pc:sldMasterMk cId="303471666" sldId="2147484137"/>
        </pc:sldMasterMkLst>
        <pc:sldLayoutChg chg="delSp mod">
          <pc:chgData name="Alex Kerti" userId="227c5fe5-6a81-4665-819b-5eba30cbbff8" providerId="ADAL" clId="{56806E83-701A-4951-BA8F-E68A8E896F3C}" dt="2026-09-28T05:08:33.868" v="3188" actId="478"/>
          <pc:sldLayoutMkLst>
            <pc:docMk/>
            <pc:sldMasterMk cId="303471666" sldId="2147484137"/>
            <pc:sldLayoutMk cId="4128744597" sldId="2147484158"/>
          </pc:sldLayoutMkLst>
          <pc:picChg chg="del">
            <ac:chgData name="Alex Kerti" userId="227c5fe5-6a81-4665-819b-5eba30cbbff8" providerId="ADAL" clId="{56806E83-701A-4951-BA8F-E68A8E896F3C}" dt="2026-09-28T05:08:33.868" v="3188" actId="478"/>
            <ac:picMkLst>
              <pc:docMk/>
              <pc:sldMasterMk cId="303471666" sldId="2147484137"/>
              <pc:sldLayoutMk cId="4128744597" sldId="2147484158"/>
              <ac:picMk id="22" creationId="{15646E56-BB50-C9C0-C3C8-5A4C26ABAE72}"/>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57884A-F62B-894D-083B-A9ED4750060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28BB4C0-12D0-155B-F20E-D679E93BD4F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050D76-1F88-0B4B-8A40-131D27FB2DBF}" type="datetimeFigureOut">
              <a:rPr lang="en-US" smtClean="0"/>
              <a:t>11/3/2026</a:t>
            </a:fld>
            <a:endParaRPr lang="en-US"/>
          </a:p>
        </p:txBody>
      </p:sp>
      <p:sp>
        <p:nvSpPr>
          <p:cNvPr id="4" name="Footer Placeholder 3">
            <a:extLst>
              <a:ext uri="{FF2B5EF4-FFF2-40B4-BE49-F238E27FC236}">
                <a16:creationId xmlns:a16="http://schemas.microsoft.com/office/drawing/2014/main" id="{2840ACA9-A70C-DABA-75F5-E223B9CC33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5D493D8-6568-39B1-2D1B-46385D28256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009647-9FAF-7441-95D1-1658CA9FE1E2}" type="slidenum">
              <a:rPr lang="en-US" smtClean="0"/>
              <a:t>‹#›</a:t>
            </a:fld>
            <a:endParaRPr lang="en-US"/>
          </a:p>
        </p:txBody>
      </p:sp>
    </p:spTree>
    <p:extLst>
      <p:ext uri="{BB962C8B-B14F-4D97-AF65-F5344CB8AC3E}">
        <p14:creationId xmlns:p14="http://schemas.microsoft.com/office/powerpoint/2010/main" val="174132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5AB055-5CA5-427C-9FC6-885C2F9A7C92}" type="datetimeFigureOut">
              <a:rPr lang="en-US" smtClean="0"/>
              <a:t>11/3/2026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40479-0417-44CD-93FD-D9CE3B61A0F2}" type="slidenum">
              <a:rPr lang="en-US" smtClean="0"/>
              <a:t>‹#›</a:t>
            </a:fld>
            <a:endParaRPr lang="en-US"/>
          </a:p>
        </p:txBody>
      </p:sp>
    </p:spTree>
    <p:extLst>
      <p:ext uri="{BB962C8B-B14F-4D97-AF65-F5344CB8AC3E}">
        <p14:creationId xmlns:p14="http://schemas.microsoft.com/office/powerpoint/2010/main" val="4288413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blogapp.bitdefender.com/hotforsecurity/content/files/2025/10/2025_iot_security_report.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safety.gov.au/sites/default/files/2025-05/Cyberbullying-factsheet_0.pdf?v=1762384889124"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BD681-2044-1EFC-248A-895C3DF3F9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20AF6-A109-4346-7011-ECA1E956C7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C3AB49-2386-2956-F845-2AF1C3EA16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457DB0-726D-F009-0138-C17533594F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40479-0417-44CD-93FD-D9CE3B61A0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9372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40479-0417-44CD-93FD-D9CE3B61A0F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9179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SOURCE: </a:t>
            </a:r>
            <a:r>
              <a:rPr lang="en-US" dirty="0">
                <a:hlinkClick r:id="rId3"/>
              </a:rPr>
              <a:t>2025_iot_security_report.pdf</a:t>
            </a:r>
            <a:br>
              <a:rPr lang="en-US" dirty="0"/>
            </a:br>
            <a:br>
              <a:rPr lang="en-US" dirty="0"/>
            </a:br>
            <a:r>
              <a:rPr lang="en-US" dirty="0"/>
              <a:t>TOP VULNERABLE DEVICES </a:t>
            </a:r>
          </a:p>
          <a:p>
            <a:r>
              <a:rPr lang="en-US" dirty="0"/>
              <a:t>The distribution of vulnerable IoT devices paints a different picture of the modern smart home. </a:t>
            </a:r>
          </a:p>
          <a:p>
            <a:r>
              <a:rPr lang="en-US" dirty="0"/>
              <a:t>Streaming devices now dominate, accounting for more than a quarter of all detected vulnerabilities, followed by smart TVs and IP cameras. Together, entertainment and surveillance gear represent over half of all exposed devices – yet another sign of how easily everyday consumer electronics can become security liabilities. </a:t>
            </a:r>
          </a:p>
          <a:p>
            <a:r>
              <a:rPr lang="en-US" dirty="0"/>
              <a:t>Printers, extenders, and network - attached storage systems also feature prominently, bridging the gap between leisure and infrastructure. </a:t>
            </a:r>
          </a:p>
          <a:p>
            <a:r>
              <a:rPr lang="en-US" dirty="0"/>
              <a:t>These categories have been abused in large - scale malware campaigns such as BADBOX, which turn ordinary smart home gadgets into coordinated botnets that target networks far beyond the living room.</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40479-0417-44CD-93FD-D9CE3B61A0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0220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4C870-82F8-3CDD-512F-CCC1C4BCE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110DB-59DC-35E1-E188-BB5A4EE0CF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5A6F2A-3CE4-7D2E-5C2C-0EA42333321B}"/>
              </a:ext>
            </a:extLst>
          </p:cNvPr>
          <p:cNvSpPr>
            <a:spLocks noGrp="1"/>
          </p:cNvSpPr>
          <p:nvPr>
            <p:ph type="body" idx="1"/>
          </p:nvPr>
        </p:nvSpPr>
        <p:spPr/>
        <p:txBody>
          <a:bodyPr/>
          <a:lstStyle/>
          <a:p>
            <a:r>
              <a:rPr lang="en-AU"/>
              <a:t>Hacking, cyber espionage, malware, viruses, Denial of Service attacks, cyber theft, cyber stalking, cyber bullying, cyber harassment, identity theft </a:t>
            </a:r>
          </a:p>
        </p:txBody>
      </p:sp>
      <p:sp>
        <p:nvSpPr>
          <p:cNvPr id="4" name="Slide Number Placeholder 3">
            <a:extLst>
              <a:ext uri="{FF2B5EF4-FFF2-40B4-BE49-F238E27FC236}">
                <a16:creationId xmlns:a16="http://schemas.microsoft.com/office/drawing/2014/main" id="{0921B887-45CC-473D-8763-372D63615A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40479-0417-44CD-93FD-D9CE3B61A0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88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5B910-D57D-A43D-3C4C-A24462F13C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943F24-8572-1DDE-F8B4-E07953132D9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22970369-0737-1F1E-00B2-48C1AA026A3B}"/>
              </a:ext>
            </a:extLst>
          </p:cNvPr>
          <p:cNvSpPr>
            <a:spLocks noGrp="1"/>
          </p:cNvSpPr>
          <p:nvPr>
            <p:ph type="body" idx="1"/>
          </p:nvPr>
        </p:nvSpPr>
        <p:spPr/>
        <p:txBody>
          <a:bodyPr/>
          <a:lstStyle/>
          <a:p>
            <a:r>
              <a:rPr lang="en-US" dirty="0"/>
              <a:t>Stats source: IBM </a:t>
            </a:r>
          </a:p>
        </p:txBody>
      </p:sp>
      <p:sp>
        <p:nvSpPr>
          <p:cNvPr id="4" name="Slide Number Placeholder 3">
            <a:extLst>
              <a:ext uri="{FF2B5EF4-FFF2-40B4-BE49-F238E27FC236}">
                <a16:creationId xmlns:a16="http://schemas.microsoft.com/office/drawing/2014/main" id="{69B5C417-52A5-B00C-22C9-7308DC1417D2}"/>
              </a:ext>
            </a:extLst>
          </p:cNvPr>
          <p:cNvSpPr>
            <a:spLocks noGrp="1"/>
          </p:cNvSpPr>
          <p:nvPr>
            <p:ph type="sldNum" sz="quarter" idx="5"/>
          </p:nvPr>
        </p:nvSpPr>
        <p:spPr/>
        <p:txBody>
          <a:bodyPr/>
          <a:lstStyle/>
          <a:p>
            <a:fld id="{A8D40479-0417-44CD-93FD-D9CE3B61A0F2}" type="slidenum">
              <a:rPr lang="en-US" smtClean="0"/>
              <a:t>5</a:t>
            </a:fld>
            <a:endParaRPr lang="en-US"/>
          </a:p>
        </p:txBody>
      </p:sp>
    </p:spTree>
    <p:extLst>
      <p:ext uri="{BB962C8B-B14F-4D97-AF65-F5344CB8AC3E}">
        <p14:creationId xmlns:p14="http://schemas.microsoft.com/office/powerpoint/2010/main" val="3508732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Source: Emergence Personal Cyber Whitepaper </a:t>
            </a:r>
            <a:br>
              <a:rPr lang="en-AU" dirty="0"/>
            </a:br>
            <a:br>
              <a:rPr lang="en-AU" dirty="0"/>
            </a:br>
            <a:r>
              <a:rPr lang="en-AU" dirty="0"/>
              <a:t>Identity theft involves unauthorised use of someone’s personal data such as their name, address, and a date of birth and using this information to create a false identity or pose as the victim. The criminal can then use this information to steal money from the person’s bank account, take out credit cards in their name or shop online pretending to be the victim. </a:t>
            </a:r>
          </a:p>
          <a:p>
            <a:br>
              <a:rPr lang="en-AU" dirty="0"/>
            </a:br>
            <a:r>
              <a:rPr lang="en-US" dirty="0"/>
              <a:t>Criminals use a variety of means to steal people’s identity: </a:t>
            </a:r>
            <a:br>
              <a:rPr lang="en-US" dirty="0"/>
            </a:br>
            <a:r>
              <a:rPr lang="en-US" dirty="0"/>
              <a:t>Phishing scams: thieves send people emails that look like they come from a reputable source such as a bank and ask people for details such as passwords or any information they can then use to unlawfully access their bank accounts. </a:t>
            </a:r>
            <a:br>
              <a:rPr lang="en-US" dirty="0"/>
            </a:br>
            <a:br>
              <a:rPr lang="en-US" dirty="0"/>
            </a:br>
            <a:r>
              <a:rPr lang="en-US" dirty="0"/>
              <a:t>Social media data scraping: criminals look for personal information on social media profiles such as their names and addresses and use this information to steal their identity or pretend to be them. </a:t>
            </a:r>
            <a:br>
              <a:rPr lang="en-US" dirty="0"/>
            </a:br>
            <a:br>
              <a:rPr lang="en-US" dirty="0"/>
            </a:br>
            <a:r>
              <a:rPr lang="en-US" dirty="0"/>
              <a:t>Online scams: criminals can set up fake websites that look like big name retailers. When people ‘shop’ there the criminals can collect details such as their credit card information and then spend up to the card’s limit. The fallout for the victim can be devastating. It can destroy their credit score; they can be locked out of their bank account and large debts can be incurred in their name. Not to mention the psychological and reputational damage that can happen, with identity theft causing substantial pain and suffering. It can take years and thousands of dollars to re-establish the person’s identity</a:t>
            </a:r>
            <a:endParaRPr lang="en-AU"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40479-0417-44CD-93FD-D9CE3B61A0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1194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Source for stat: </a:t>
            </a:r>
            <a:r>
              <a:rPr lang="en-AU" dirty="0">
                <a:hlinkClick r:id="rId3"/>
              </a:rPr>
              <a:t>Cyberbullying-factsheet_0.pdf</a:t>
            </a:r>
            <a:br>
              <a:rPr lang="en-AU" dirty="0"/>
            </a:br>
            <a:br>
              <a:rPr lang="en-AU" dirty="0"/>
            </a:br>
            <a:r>
              <a:rPr lang="en-AU" dirty="0"/>
              <a:t>Source for copy: Emergence personal cyber whitepaper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40479-0417-44CD-93FD-D9CE3B61A0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5031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15105-00AE-9628-FE5A-4AF9CE854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5A9484-0303-C475-2B74-497DA5D4D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89D7F4-412B-816E-5F3E-B92D73CB4B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95C864-32B6-725C-14EA-59B42AC836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40479-0417-44CD-93FD-D9CE3B61A0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4339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47240-1E98-EE3C-3719-FC80851AB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BCE65-CDB5-C71C-F7AE-4B872A2F55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43D4AF-098D-5421-DF11-73A27E35BFC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FEBE1C-5AD1-9DD2-5507-517ECB2118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D40479-0417-44CD-93FD-D9CE3B61A0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0621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0F1C1-C537-F0B6-AA72-1A0D6465D8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4723D-3804-08FC-7A27-5981EB60954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D0E3A21-B408-1D4F-47BE-A41CF4D3A4BE}"/>
              </a:ext>
            </a:extLst>
          </p:cNvPr>
          <p:cNvSpPr>
            <a:spLocks noGrp="1"/>
          </p:cNvSpPr>
          <p:nvPr>
            <p:ph type="body" idx="1"/>
          </p:nvPr>
        </p:nvSpPr>
        <p:spPr/>
        <p:txBody>
          <a:bodyPr/>
          <a:lstStyle/>
          <a:p>
            <a:r>
              <a:rPr lang="en-US" dirty="0"/>
              <a:t>Pause; Rushed mistakes, phishing, scams</a:t>
            </a:r>
            <a:br>
              <a:rPr lang="en-US" dirty="0"/>
            </a:br>
            <a:r>
              <a:rPr lang="en-US" dirty="0"/>
              <a:t>Verify; Payment fraud, impersonation, data leakage</a:t>
            </a:r>
            <a:br>
              <a:rPr lang="en-US" dirty="0"/>
            </a:br>
            <a:r>
              <a:rPr lang="en-US" dirty="0"/>
              <a:t>Protect; Account takeover, email compromise</a:t>
            </a:r>
            <a:br>
              <a:rPr lang="en-US" dirty="0"/>
            </a:br>
            <a:r>
              <a:rPr lang="en-US" dirty="0"/>
              <a:t>Handle: Privacy breach, confidentiality leak </a:t>
            </a:r>
            <a:br>
              <a:rPr lang="en-US" dirty="0"/>
            </a:br>
            <a:r>
              <a:rPr lang="en-US" dirty="0"/>
              <a:t>Report: Ransomware, account takeover, unusual activity</a:t>
            </a:r>
          </a:p>
        </p:txBody>
      </p:sp>
      <p:sp>
        <p:nvSpPr>
          <p:cNvPr id="4" name="Slide Number Placeholder 3">
            <a:extLst>
              <a:ext uri="{FF2B5EF4-FFF2-40B4-BE49-F238E27FC236}">
                <a16:creationId xmlns:a16="http://schemas.microsoft.com/office/drawing/2014/main" id="{E9F69CED-22F5-81F0-375E-244DD1DAEBEE}"/>
              </a:ext>
            </a:extLst>
          </p:cNvPr>
          <p:cNvSpPr>
            <a:spLocks noGrp="1"/>
          </p:cNvSpPr>
          <p:nvPr>
            <p:ph type="sldNum" sz="quarter" idx="5"/>
          </p:nvPr>
        </p:nvSpPr>
        <p:spPr/>
        <p:txBody>
          <a:bodyPr/>
          <a:lstStyle/>
          <a:p>
            <a:fld id="{A8D40479-0417-44CD-93FD-D9CE3B61A0F2}" type="slidenum">
              <a:rPr lang="en-US" smtClean="0"/>
              <a:t>11</a:t>
            </a:fld>
            <a:endParaRPr lang="en-US"/>
          </a:p>
        </p:txBody>
      </p:sp>
    </p:spTree>
    <p:extLst>
      <p:ext uri="{BB962C8B-B14F-4D97-AF65-F5344CB8AC3E}">
        <p14:creationId xmlns:p14="http://schemas.microsoft.com/office/powerpoint/2010/main" val="1673961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9.sv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svg"/></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1.svg"/><Relationship Id="rId1" Type="http://schemas.openxmlformats.org/officeDocument/2006/relationships/slideMaster" Target="../slideMasters/slideMaster2.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sv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789DC-96B1-D5BA-BD80-B562E79415F9}"/>
              </a:ext>
            </a:extLst>
          </p:cNvPr>
          <p:cNvSpPr>
            <a:spLocks noGrp="1"/>
          </p:cNvSpPr>
          <p:nvPr>
            <p:ph type="ctrTitle" hasCustomPrompt="1"/>
          </p:nvPr>
        </p:nvSpPr>
        <p:spPr>
          <a:xfrm>
            <a:off x="770843" y="1739072"/>
            <a:ext cx="6201458" cy="1200329"/>
          </a:xfrm>
          <a:prstGeom prst="rect">
            <a:avLst/>
          </a:prstGeom>
        </p:spPr>
        <p:txBody>
          <a:bodyPr anchor="t" anchorCtr="0">
            <a:spAutoFit/>
          </a:bodyPr>
          <a:lstStyle>
            <a:lvl1pPr algn="l">
              <a:defRPr sz="4000" b="0" i="0">
                <a:solidFill>
                  <a:schemeClr val="bg1"/>
                </a:solidFill>
                <a:latin typeface="Archia" panose="02000503000000020004" pitchFamily="2" charset="77"/>
              </a:defRPr>
            </a:lvl1pPr>
          </a:lstStyle>
          <a:p>
            <a:r>
              <a:rPr lang="en-US"/>
              <a:t>click to edit primary master title style</a:t>
            </a:r>
          </a:p>
        </p:txBody>
      </p:sp>
      <p:sp>
        <p:nvSpPr>
          <p:cNvPr id="3" name="Subtitle 2">
            <a:extLst>
              <a:ext uri="{FF2B5EF4-FFF2-40B4-BE49-F238E27FC236}">
                <a16:creationId xmlns:a16="http://schemas.microsoft.com/office/drawing/2014/main" id="{EB084501-6CE6-9D26-F716-F43E4D4DD1F4}"/>
              </a:ext>
            </a:extLst>
          </p:cNvPr>
          <p:cNvSpPr>
            <a:spLocks noGrp="1"/>
          </p:cNvSpPr>
          <p:nvPr>
            <p:ph type="subTitle" idx="1"/>
          </p:nvPr>
        </p:nvSpPr>
        <p:spPr>
          <a:xfrm>
            <a:off x="770843" y="3157644"/>
            <a:ext cx="6201458" cy="760956"/>
          </a:xfrm>
          <a:prstGeom prst="rect">
            <a:avLst/>
          </a:prstGeom>
        </p:spPr>
        <p:txBody>
          <a:bodyPr anchor="ctr">
            <a:normAutofit/>
          </a:bodyPr>
          <a:lstStyle>
            <a:lvl1pPr marL="0" indent="0" algn="l">
              <a:buNone/>
              <a:defRPr sz="2000" b="0" i="0">
                <a:solidFill>
                  <a:schemeClr val="accent3"/>
                </a:solidFill>
                <a:latin typeface="Poppins Light" pitchFamily="2" charset="77"/>
                <a:cs typeface="Poppins Thin"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extBox 8">
            <a:extLst>
              <a:ext uri="{FF2B5EF4-FFF2-40B4-BE49-F238E27FC236}">
                <a16:creationId xmlns:a16="http://schemas.microsoft.com/office/drawing/2014/main" id="{226BAF46-294E-0EE9-F285-CA4A1EB8707C}"/>
              </a:ext>
            </a:extLst>
          </p:cNvPr>
          <p:cNvSpPr txBox="1"/>
          <p:nvPr userDrawn="1"/>
        </p:nvSpPr>
        <p:spPr>
          <a:xfrm>
            <a:off x="8395855" y="2939401"/>
            <a:ext cx="2729345" cy="2685544"/>
          </a:xfrm>
          <a:prstGeom prst="rect">
            <a:avLst/>
          </a:prstGeom>
        </p:spPr>
        <p:txBody>
          <a:bodyPr wrap="square" rtlCol="0" anchor="ctr">
            <a:normAutofit/>
          </a:bodyPr>
          <a:lstStyle/>
          <a:p>
            <a:pPr algn="l"/>
            <a:endParaRPr lang="en-US" sz="1600" b="0" i="0" spc="500" baseline="0">
              <a:solidFill>
                <a:schemeClr val="accent2"/>
              </a:solidFill>
              <a:latin typeface="Poppins Light" pitchFamily="2" charset="77"/>
            </a:endParaRPr>
          </a:p>
        </p:txBody>
      </p:sp>
      <p:sp>
        <p:nvSpPr>
          <p:cNvPr id="13" name="Text Placeholder 12">
            <a:extLst>
              <a:ext uri="{FF2B5EF4-FFF2-40B4-BE49-F238E27FC236}">
                <a16:creationId xmlns:a16="http://schemas.microsoft.com/office/drawing/2014/main" id="{28792C68-6D68-122F-0620-B3B71636F261}"/>
              </a:ext>
            </a:extLst>
          </p:cNvPr>
          <p:cNvSpPr>
            <a:spLocks noGrp="1"/>
          </p:cNvSpPr>
          <p:nvPr>
            <p:ph type="body" sz="quarter" idx="10" hasCustomPrompt="1"/>
          </p:nvPr>
        </p:nvSpPr>
        <p:spPr>
          <a:xfrm>
            <a:off x="770843" y="522358"/>
            <a:ext cx="8476027" cy="419752"/>
          </a:xfrm>
        </p:spPr>
        <p:txBody>
          <a:bodyPr>
            <a:normAutofit/>
          </a:bodyPr>
          <a:lstStyle>
            <a:lvl1pPr marL="0" indent="0">
              <a:buNone/>
              <a:defRPr sz="14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PRE HEADER</a:t>
            </a:r>
            <a:endParaRPr lang="en-US"/>
          </a:p>
        </p:txBody>
      </p:sp>
      <p:sp>
        <p:nvSpPr>
          <p:cNvPr id="16" name="TextBox 15">
            <a:extLst>
              <a:ext uri="{FF2B5EF4-FFF2-40B4-BE49-F238E27FC236}">
                <a16:creationId xmlns:a16="http://schemas.microsoft.com/office/drawing/2014/main" id="{2299828D-81EC-D65D-E7EC-89FAE16F14E5}"/>
              </a:ext>
            </a:extLst>
          </p:cNvPr>
          <p:cNvSpPr txBox="1"/>
          <p:nvPr userDrawn="1"/>
        </p:nvSpPr>
        <p:spPr>
          <a:xfrm>
            <a:off x="2091690" y="811530"/>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pic>
        <p:nvPicPr>
          <p:cNvPr id="19" name="Picture 18">
            <a:hlinkClick r:id="" action="ppaction://hlinkshowjump?jump=firstslide"/>
            <a:extLst>
              <a:ext uri="{FF2B5EF4-FFF2-40B4-BE49-F238E27FC236}">
                <a16:creationId xmlns:a16="http://schemas.microsoft.com/office/drawing/2014/main" id="{320D6E5F-F062-C71F-1D50-90B2AD25EBF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243167" y="6173974"/>
            <a:ext cx="310432" cy="323335"/>
          </a:xfrm>
          <a:prstGeom prst="rect">
            <a:avLst/>
          </a:prstGeom>
        </p:spPr>
      </p:pic>
      <p:sp>
        <p:nvSpPr>
          <p:cNvPr id="20" name="TextBox 19">
            <a:extLst>
              <a:ext uri="{FF2B5EF4-FFF2-40B4-BE49-F238E27FC236}">
                <a16:creationId xmlns:a16="http://schemas.microsoft.com/office/drawing/2014/main" id="{A4A2EDE6-EC0C-B8DD-7359-A6446F1369E5}"/>
              </a:ext>
            </a:extLst>
          </p:cNvPr>
          <p:cNvSpPr txBox="1"/>
          <p:nvPr userDrawn="1"/>
        </p:nvSpPr>
        <p:spPr>
          <a:xfrm>
            <a:off x="1452282" y="806824"/>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Tree>
    <p:extLst>
      <p:ext uri="{BB962C8B-B14F-4D97-AF65-F5344CB8AC3E}">
        <p14:creationId xmlns:p14="http://schemas.microsoft.com/office/powerpoint/2010/main" val="141817524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0007E02-B66B-CF53-7BD9-D8B57B768755}"/>
              </a:ext>
            </a:extLst>
          </p:cNvPr>
          <p:cNvSpPr>
            <a:spLocks noGrp="1"/>
          </p:cNvSpPr>
          <p:nvPr>
            <p:ph type="ctrTitle" hasCustomPrompt="1"/>
          </p:nvPr>
        </p:nvSpPr>
        <p:spPr>
          <a:xfrm>
            <a:off x="770843" y="1739072"/>
            <a:ext cx="6201458" cy="1200329"/>
          </a:xfrm>
          <a:prstGeom prst="rect">
            <a:avLst/>
          </a:prstGeom>
        </p:spPr>
        <p:txBody>
          <a:bodyPr anchor="t" anchorCtr="0">
            <a:spAutoFit/>
          </a:bodyPr>
          <a:lstStyle>
            <a:lvl1pPr algn="l">
              <a:defRPr sz="4000" b="0" i="0">
                <a:solidFill>
                  <a:schemeClr val="accent2"/>
                </a:solidFill>
                <a:latin typeface="Archia" panose="02000503000000020004" pitchFamily="2" charset="77"/>
              </a:defRPr>
            </a:lvl1pPr>
          </a:lstStyle>
          <a:p>
            <a:r>
              <a:rPr lang="en-US"/>
              <a:t>click to edit secondary master title style</a:t>
            </a:r>
          </a:p>
        </p:txBody>
      </p:sp>
      <p:sp>
        <p:nvSpPr>
          <p:cNvPr id="10" name="Subtitle 2">
            <a:extLst>
              <a:ext uri="{FF2B5EF4-FFF2-40B4-BE49-F238E27FC236}">
                <a16:creationId xmlns:a16="http://schemas.microsoft.com/office/drawing/2014/main" id="{6E265F30-89BB-FF14-16EA-8BB1D7DEB83C}"/>
              </a:ext>
            </a:extLst>
          </p:cNvPr>
          <p:cNvSpPr>
            <a:spLocks noGrp="1"/>
          </p:cNvSpPr>
          <p:nvPr>
            <p:ph type="subTitle" idx="1"/>
          </p:nvPr>
        </p:nvSpPr>
        <p:spPr>
          <a:xfrm>
            <a:off x="770843" y="3157644"/>
            <a:ext cx="6201458" cy="760956"/>
          </a:xfrm>
          <a:prstGeom prst="rect">
            <a:avLst/>
          </a:prstGeom>
        </p:spPr>
        <p:txBody>
          <a:bodyPr anchor="ctr">
            <a:normAutofit/>
          </a:bodyPr>
          <a:lstStyle>
            <a:lvl1pPr marL="0" indent="0" algn="l">
              <a:buNone/>
              <a:defRPr sz="2000" b="0" i="0">
                <a:solidFill>
                  <a:schemeClr val="accent2"/>
                </a:solidFill>
                <a:latin typeface="Poppins Light" pitchFamily="2" charset="77"/>
                <a:cs typeface="Poppins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Text Placeholder 12">
            <a:extLst>
              <a:ext uri="{FF2B5EF4-FFF2-40B4-BE49-F238E27FC236}">
                <a16:creationId xmlns:a16="http://schemas.microsoft.com/office/drawing/2014/main" id="{8435846B-B928-B6F4-9E42-2F58924CF3C5}"/>
              </a:ext>
            </a:extLst>
          </p:cNvPr>
          <p:cNvSpPr>
            <a:spLocks noGrp="1"/>
          </p:cNvSpPr>
          <p:nvPr>
            <p:ph type="body" sz="quarter" idx="10" hasCustomPrompt="1"/>
          </p:nvPr>
        </p:nvSpPr>
        <p:spPr>
          <a:xfrm>
            <a:off x="770843" y="522358"/>
            <a:ext cx="8556037" cy="419752"/>
          </a:xfrm>
        </p:spPr>
        <p:txBody>
          <a:bodyPr>
            <a:normAutofit/>
          </a:bodyPr>
          <a:lstStyle>
            <a:lvl1pPr marL="0" indent="0">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PRE HEADER</a:t>
            </a:r>
            <a:endParaRPr lang="en-US"/>
          </a:p>
        </p:txBody>
      </p:sp>
      <p:cxnSp>
        <p:nvCxnSpPr>
          <p:cNvPr id="35" name="Straight Connector 34">
            <a:extLst>
              <a:ext uri="{FF2B5EF4-FFF2-40B4-BE49-F238E27FC236}">
                <a16:creationId xmlns:a16="http://schemas.microsoft.com/office/drawing/2014/main" id="{3C387402-CEE9-9ACF-3C49-760CCFDA69C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906077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650AF72-1299-DF97-A2B2-B46EFC665515}"/>
              </a:ext>
            </a:extLst>
          </p:cNvPr>
          <p:cNvSpPr>
            <a:spLocks noGrp="1"/>
          </p:cNvSpPr>
          <p:nvPr>
            <p:ph type="body" sz="quarter" idx="10"/>
          </p:nvPr>
        </p:nvSpPr>
        <p:spPr>
          <a:xfrm>
            <a:off x="770843" y="1897380"/>
            <a:ext cx="8882062" cy="4032365"/>
          </a:xfrm>
          <a:prstGeom prst="rect">
            <a:avLst/>
          </a:prstGeom>
        </p:spPr>
        <p:txBody>
          <a:bodyPr>
            <a:normAutofit/>
          </a:bodyPr>
          <a:lstStyle>
            <a:lvl1pPr>
              <a:buClr>
                <a:schemeClr val="accent2"/>
              </a:buClr>
              <a:defRPr sz="2000" b="0" i="0">
                <a:solidFill>
                  <a:schemeClr val="accent2"/>
                </a:solidFill>
                <a:latin typeface="Poppins Light" pitchFamily="2" charset="77"/>
              </a:defRPr>
            </a:lvl1pPr>
            <a:lvl2pPr>
              <a:buClr>
                <a:schemeClr val="accent2"/>
              </a:buClr>
              <a:defRPr sz="1800" b="0" i="0">
                <a:solidFill>
                  <a:schemeClr val="accent2"/>
                </a:solidFill>
                <a:latin typeface="Poppins Light" pitchFamily="2" charset="77"/>
              </a:defRPr>
            </a:lvl2pPr>
            <a:lvl3pPr>
              <a:buClr>
                <a:schemeClr val="accent2"/>
              </a:buClr>
              <a:defRPr sz="1600" b="0" i="0">
                <a:solidFill>
                  <a:schemeClr val="accent2"/>
                </a:solidFill>
                <a:latin typeface="Poppins Light" pitchFamily="2" charset="77"/>
              </a:defRPr>
            </a:lvl3pPr>
            <a:lvl4pPr>
              <a:buClr>
                <a:schemeClr val="accent2"/>
              </a:buClr>
              <a:defRPr sz="1400" b="0" i="0">
                <a:solidFill>
                  <a:schemeClr val="accent2"/>
                </a:solidFill>
                <a:latin typeface="Poppins Light" pitchFamily="2" charset="77"/>
              </a:defRPr>
            </a:lvl4pPr>
            <a:lvl5pPr>
              <a:buClr>
                <a:schemeClr val="accent2"/>
              </a:buClr>
              <a:defRPr sz="1400" b="0" i="0">
                <a:solidFill>
                  <a:schemeClr val="accent2"/>
                </a:solidFill>
                <a:latin typeface="Poppin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4">
            <a:extLst>
              <a:ext uri="{FF2B5EF4-FFF2-40B4-BE49-F238E27FC236}">
                <a16:creationId xmlns:a16="http://schemas.microsoft.com/office/drawing/2014/main" id="{3C7AE751-AB08-AB3C-79E5-23B475A7B21C}"/>
              </a:ext>
            </a:extLst>
          </p:cNvPr>
          <p:cNvSpPr/>
          <p:nvPr userDrawn="1"/>
        </p:nvSpPr>
        <p:spPr>
          <a:xfrm>
            <a:off x="0" y="6245881"/>
            <a:ext cx="12192000" cy="61211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C9F840B-858F-CCA9-39AD-2F2FCC38605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8086" y="6452268"/>
            <a:ext cx="1439026" cy="224743"/>
          </a:xfrm>
          <a:prstGeom prst="rect">
            <a:avLst/>
          </a:prstGeom>
        </p:spPr>
      </p:pic>
      <p:pic>
        <p:nvPicPr>
          <p:cNvPr id="15" name="Picture 14">
            <a:extLst>
              <a:ext uri="{FF2B5EF4-FFF2-40B4-BE49-F238E27FC236}">
                <a16:creationId xmlns:a16="http://schemas.microsoft.com/office/drawing/2014/main" id="{EF1C8740-6000-4F91-380B-6E75E613BB0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7969" y="6390272"/>
            <a:ext cx="288000" cy="299971"/>
          </a:xfrm>
          <a:prstGeom prst="rect">
            <a:avLst/>
          </a:prstGeom>
        </p:spPr>
      </p:pic>
      <p:sp>
        <p:nvSpPr>
          <p:cNvPr id="16" name="Title 1">
            <a:extLst>
              <a:ext uri="{FF2B5EF4-FFF2-40B4-BE49-F238E27FC236}">
                <a16:creationId xmlns:a16="http://schemas.microsoft.com/office/drawing/2014/main" id="{3EC171EC-0668-9E72-C81A-2963E59C4E6C}"/>
              </a:ext>
            </a:extLst>
          </p:cNvPr>
          <p:cNvSpPr>
            <a:spLocks noGrp="1"/>
          </p:cNvSpPr>
          <p:nvPr>
            <p:ph type="title" hasCustomPrompt="1"/>
          </p:nvPr>
        </p:nvSpPr>
        <p:spPr>
          <a:xfrm>
            <a:off x="717436" y="912004"/>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18" name="Text Placeholder 12">
            <a:extLst>
              <a:ext uri="{FF2B5EF4-FFF2-40B4-BE49-F238E27FC236}">
                <a16:creationId xmlns:a16="http://schemas.microsoft.com/office/drawing/2014/main" id="{E29D8B94-E802-67CA-519B-EB7439382739}"/>
              </a:ext>
            </a:extLst>
          </p:cNvPr>
          <p:cNvSpPr>
            <a:spLocks noGrp="1"/>
          </p:cNvSpPr>
          <p:nvPr>
            <p:ph type="body" sz="quarter" idx="29" hasCustomPrompt="1"/>
          </p:nvPr>
        </p:nvSpPr>
        <p:spPr>
          <a:xfrm>
            <a:off x="717436" y="569265"/>
            <a:ext cx="10772275" cy="419752"/>
          </a:xfrm>
        </p:spPr>
        <p:txBody>
          <a:bodyPr>
            <a:no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36589315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650AF72-1299-DF97-A2B2-B46EFC665515}"/>
              </a:ext>
            </a:extLst>
          </p:cNvPr>
          <p:cNvSpPr>
            <a:spLocks noGrp="1"/>
          </p:cNvSpPr>
          <p:nvPr>
            <p:ph type="body" sz="quarter" idx="10"/>
          </p:nvPr>
        </p:nvSpPr>
        <p:spPr>
          <a:xfrm>
            <a:off x="770843" y="1897380"/>
            <a:ext cx="8882062" cy="4032365"/>
          </a:xfrm>
          <a:prstGeom prst="rect">
            <a:avLst/>
          </a:prstGeom>
        </p:spPr>
        <p:txBody>
          <a:bodyPr>
            <a:normAutofit/>
          </a:bodyPr>
          <a:lstStyle>
            <a:lvl1pPr>
              <a:buClr>
                <a:schemeClr val="accent2"/>
              </a:buClr>
              <a:defRPr sz="2000" b="0" i="0">
                <a:solidFill>
                  <a:schemeClr val="accent2"/>
                </a:solidFill>
                <a:latin typeface="Poppins Light" pitchFamily="2" charset="77"/>
              </a:defRPr>
            </a:lvl1pPr>
            <a:lvl2pPr>
              <a:buClr>
                <a:schemeClr val="accent2"/>
              </a:buClr>
              <a:defRPr sz="1800" b="0" i="0">
                <a:solidFill>
                  <a:schemeClr val="accent2"/>
                </a:solidFill>
                <a:latin typeface="Poppins Light" pitchFamily="2" charset="77"/>
              </a:defRPr>
            </a:lvl2pPr>
            <a:lvl3pPr>
              <a:buClr>
                <a:schemeClr val="accent2"/>
              </a:buClr>
              <a:defRPr sz="1600" b="0" i="0">
                <a:solidFill>
                  <a:schemeClr val="accent2"/>
                </a:solidFill>
                <a:latin typeface="Poppins Light" pitchFamily="2" charset="77"/>
              </a:defRPr>
            </a:lvl3pPr>
            <a:lvl4pPr>
              <a:buClr>
                <a:schemeClr val="accent2"/>
              </a:buClr>
              <a:defRPr sz="1400" b="0" i="0">
                <a:solidFill>
                  <a:schemeClr val="accent2"/>
                </a:solidFill>
                <a:latin typeface="Poppins Light" pitchFamily="2" charset="77"/>
              </a:defRPr>
            </a:lvl4pPr>
            <a:lvl5pPr>
              <a:buClr>
                <a:schemeClr val="accent2"/>
              </a:buClr>
              <a:defRPr sz="1400" b="0" i="0">
                <a:solidFill>
                  <a:schemeClr val="accent2"/>
                </a:solidFill>
                <a:latin typeface="Poppin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4">
            <a:extLst>
              <a:ext uri="{FF2B5EF4-FFF2-40B4-BE49-F238E27FC236}">
                <a16:creationId xmlns:a16="http://schemas.microsoft.com/office/drawing/2014/main" id="{3C7AE751-AB08-AB3C-79E5-23B475A7B21C}"/>
              </a:ext>
            </a:extLst>
          </p:cNvPr>
          <p:cNvSpPr/>
          <p:nvPr userDrawn="1"/>
        </p:nvSpPr>
        <p:spPr>
          <a:xfrm>
            <a:off x="0" y="6245881"/>
            <a:ext cx="12192000" cy="61211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C9F840B-858F-CCA9-39AD-2F2FCC3860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078086" y="6452268"/>
            <a:ext cx="1439026" cy="224743"/>
          </a:xfrm>
          <a:prstGeom prst="rect">
            <a:avLst/>
          </a:prstGeom>
        </p:spPr>
      </p:pic>
      <p:pic>
        <p:nvPicPr>
          <p:cNvPr id="15" name="Picture 14">
            <a:extLst>
              <a:ext uri="{FF2B5EF4-FFF2-40B4-BE49-F238E27FC236}">
                <a16:creationId xmlns:a16="http://schemas.microsoft.com/office/drawing/2014/main" id="{EF1C8740-6000-4F91-380B-6E75E613BB0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27969" y="6390272"/>
            <a:ext cx="288000" cy="299971"/>
          </a:xfrm>
          <a:prstGeom prst="rect">
            <a:avLst/>
          </a:prstGeom>
        </p:spPr>
      </p:pic>
      <p:sp>
        <p:nvSpPr>
          <p:cNvPr id="16" name="Title 1">
            <a:extLst>
              <a:ext uri="{FF2B5EF4-FFF2-40B4-BE49-F238E27FC236}">
                <a16:creationId xmlns:a16="http://schemas.microsoft.com/office/drawing/2014/main" id="{3EC171EC-0668-9E72-C81A-2963E59C4E6C}"/>
              </a:ext>
            </a:extLst>
          </p:cNvPr>
          <p:cNvSpPr>
            <a:spLocks noGrp="1"/>
          </p:cNvSpPr>
          <p:nvPr>
            <p:ph type="title" hasCustomPrompt="1"/>
          </p:nvPr>
        </p:nvSpPr>
        <p:spPr>
          <a:xfrm>
            <a:off x="717436" y="912004"/>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18" name="Text Placeholder 12">
            <a:extLst>
              <a:ext uri="{FF2B5EF4-FFF2-40B4-BE49-F238E27FC236}">
                <a16:creationId xmlns:a16="http://schemas.microsoft.com/office/drawing/2014/main" id="{E29D8B94-E802-67CA-519B-EB7439382739}"/>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TextBox 1">
            <a:extLst>
              <a:ext uri="{FF2B5EF4-FFF2-40B4-BE49-F238E27FC236}">
                <a16:creationId xmlns:a16="http://schemas.microsoft.com/office/drawing/2014/main" id="{22DE9379-11C1-CB8A-C946-4900C5FF51FB}"/>
              </a:ext>
            </a:extLst>
          </p:cNvPr>
          <p:cNvSpPr txBox="1"/>
          <p:nvPr userDrawn="1"/>
        </p:nvSpPr>
        <p:spPr>
          <a:xfrm>
            <a:off x="11887200" y="2505694"/>
            <a:ext cx="0" cy="0"/>
          </a:xfrm>
          <a:prstGeom prst="rect">
            <a:avLst/>
          </a:prstGeom>
        </p:spPr>
        <p:txBody>
          <a:bodyPr wrap="none" rtlCol="0">
            <a:noAutofit/>
          </a:bodyPr>
          <a:lstStyle/>
          <a:p>
            <a:pPr algn="l"/>
            <a:endParaRPr lang="en-US"/>
          </a:p>
        </p:txBody>
      </p:sp>
    </p:spTree>
    <p:extLst>
      <p:ext uri="{BB962C8B-B14F-4D97-AF65-F5344CB8AC3E}">
        <p14:creationId xmlns:p14="http://schemas.microsoft.com/office/powerpoint/2010/main" val="533866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pic>
        <p:nvPicPr>
          <p:cNvPr id="22" name="Picture 21">
            <a:extLst>
              <a:ext uri="{FF2B5EF4-FFF2-40B4-BE49-F238E27FC236}">
                <a16:creationId xmlns:a16="http://schemas.microsoft.com/office/drawing/2014/main" id="{15646E56-BB50-C9C0-C3C8-5A4C26ABAE7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cxnSp>
        <p:nvCxnSpPr>
          <p:cNvPr id="29" name="Straight Connector 28">
            <a:extLst>
              <a:ext uri="{FF2B5EF4-FFF2-40B4-BE49-F238E27FC236}">
                <a16:creationId xmlns:a16="http://schemas.microsoft.com/office/drawing/2014/main" id="{D224B40C-C18B-20ED-CEF2-E612FE76D38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781069BC-7BC2-FFA3-95F0-A93DD3756BB7}"/>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2" name="Text Placeholder 12">
            <a:extLst>
              <a:ext uri="{FF2B5EF4-FFF2-40B4-BE49-F238E27FC236}">
                <a16:creationId xmlns:a16="http://schemas.microsoft.com/office/drawing/2014/main" id="{5B4A468B-57B1-902B-54E4-4EA8DDEA3827}"/>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29601933-4F8D-C391-D3D7-C9552853F05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4AF1CD68-59AA-845A-AD2E-AE7D02C83B55}"/>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spTree>
    <p:extLst>
      <p:ext uri="{BB962C8B-B14F-4D97-AF65-F5344CB8AC3E}">
        <p14:creationId xmlns:p14="http://schemas.microsoft.com/office/powerpoint/2010/main" val="4098363605"/>
      </p:ext>
    </p:extLst>
  </p:cSld>
  <p:clrMapOvr>
    <a:masterClrMapping/>
  </p:clrMapOvr>
  <p:extLst>
    <p:ext uri="{DCECCB84-F9BA-43D5-87BE-67443E8EF086}">
      <p15:sldGuideLst xmlns:p15="http://schemas.microsoft.com/office/powerpoint/2012/main">
        <p15:guide id="1" orient="horz" pos="3748" userDrawn="1">
          <p15:clr>
            <a:srgbClr val="FBAE40"/>
          </p15:clr>
        </p15:guide>
        <p15:guide id="2" pos="43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bg1"/>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25" name="Slide Number Placeholder 5">
            <a:extLst>
              <a:ext uri="{FF2B5EF4-FFF2-40B4-BE49-F238E27FC236}">
                <a16:creationId xmlns:a16="http://schemas.microsoft.com/office/drawing/2014/main" id="{A2697AA0-7D01-08CD-4611-1948AB93E9C7}"/>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a:p>
        </p:txBody>
      </p:sp>
      <p:sp>
        <p:nvSpPr>
          <p:cNvPr id="26" name="Text Placeholder 7">
            <a:extLst>
              <a:ext uri="{FF2B5EF4-FFF2-40B4-BE49-F238E27FC236}">
                <a16:creationId xmlns:a16="http://schemas.microsoft.com/office/drawing/2014/main" id="{3A8314A7-3815-71AC-DD8C-4034EB224FD0}"/>
              </a:ext>
            </a:extLst>
          </p:cNvPr>
          <p:cNvSpPr>
            <a:spLocks noGrp="1"/>
          </p:cNvSpPr>
          <p:nvPr>
            <p:ph type="body" sz="quarter" idx="14" hasCustomPrompt="1"/>
          </p:nvPr>
        </p:nvSpPr>
        <p:spPr>
          <a:xfrm>
            <a:off x="1010810" y="6353534"/>
            <a:ext cx="5085189" cy="262504"/>
          </a:xfrm>
          <a:prstGeom prst="rect">
            <a:avLst/>
          </a:prstGeom>
        </p:spPr>
        <p:txBody>
          <a:bodyPr lIns="0" anchor="ctr">
            <a:noAutofit/>
          </a:bodyPr>
          <a:lstStyle>
            <a:lvl1pPr marL="0" indent="0" algn="l">
              <a:buNone/>
              <a:defRPr sz="700" b="0" i="0" spc="100" baseline="0">
                <a:solidFill>
                  <a:schemeClr val="bg1"/>
                </a:solidFill>
                <a:latin typeface="Poppins Light" pitchFamily="2" charset="77"/>
              </a:defRPr>
            </a:lvl1pPr>
          </a:lstStyle>
          <a:p>
            <a:pPr lvl="0"/>
            <a:r>
              <a:rPr lang="en-US"/>
              <a:t>CLICK TO EDIT</a:t>
            </a:r>
          </a:p>
        </p:txBody>
      </p:sp>
      <p:cxnSp>
        <p:nvCxnSpPr>
          <p:cNvPr id="27" name="Straight Connector 26">
            <a:extLst>
              <a:ext uri="{FF2B5EF4-FFF2-40B4-BE49-F238E27FC236}">
                <a16:creationId xmlns:a16="http://schemas.microsoft.com/office/drawing/2014/main" id="{DBE0B111-88CB-504E-05C7-1F41C8DB161E}"/>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1E8227D-AE2D-6E70-B112-C5242EFD8BCB}"/>
              </a:ext>
            </a:extLst>
          </p:cNvPr>
          <p:cNvCxnSpPr>
            <a:cxnSpLocks/>
          </p:cNvCxnSpPr>
          <p:nvPr userDrawn="1"/>
        </p:nvCxnSpPr>
        <p:spPr>
          <a:xfrm>
            <a:off x="919444" y="6410225"/>
            <a:ext cx="0" cy="14633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6F21A639-F6E6-1E9B-71C5-E62EA41A63C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6483" y="6353534"/>
            <a:ext cx="1680802" cy="262503"/>
          </a:xfrm>
          <a:prstGeom prst="rect">
            <a:avLst/>
          </a:prstGeom>
        </p:spPr>
      </p:pic>
      <p:sp>
        <p:nvSpPr>
          <p:cNvPr id="32" name="Title 1">
            <a:extLst>
              <a:ext uri="{FF2B5EF4-FFF2-40B4-BE49-F238E27FC236}">
                <a16:creationId xmlns:a16="http://schemas.microsoft.com/office/drawing/2014/main" id="{7F5AC7DD-0BD4-6FF0-A038-94BC60D80250}"/>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bg1"/>
                </a:solidFill>
                <a:latin typeface="Archia" panose="02000503000000020004" pitchFamily="2" charset="77"/>
              </a:defRPr>
            </a:lvl1pPr>
          </a:lstStyle>
          <a:p>
            <a:r>
              <a:rPr lang="en-US"/>
              <a:t>click to edit</a:t>
            </a:r>
          </a:p>
        </p:txBody>
      </p:sp>
      <p:sp>
        <p:nvSpPr>
          <p:cNvPr id="33" name="Text Placeholder 12">
            <a:extLst>
              <a:ext uri="{FF2B5EF4-FFF2-40B4-BE49-F238E27FC236}">
                <a16:creationId xmlns:a16="http://schemas.microsoft.com/office/drawing/2014/main" id="{9FA66978-67E9-2515-46FD-972EC1D8840E}"/>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bg1"/>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2996242989"/>
      </p:ext>
    </p:extLst>
  </p:cSld>
  <p:clrMapOvr>
    <a:masterClrMapping/>
  </p:clrMapOvr>
  <p:extLst>
    <p:ext uri="{DCECCB84-F9BA-43D5-87BE-67443E8EF086}">
      <p15:sldGuideLst xmlns:p15="http://schemas.microsoft.com/office/powerpoint/2012/main">
        <p15:guide id="1" orient="horz" pos="3748" userDrawn="1">
          <p15:clr>
            <a:srgbClr val="FBAE40"/>
          </p15:clr>
        </p15:guide>
        <p15:guide id="2" pos="43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cxnSp>
        <p:nvCxnSpPr>
          <p:cNvPr id="23" name="Straight Connector 22">
            <a:extLst>
              <a:ext uri="{FF2B5EF4-FFF2-40B4-BE49-F238E27FC236}">
                <a16:creationId xmlns:a16="http://schemas.microsoft.com/office/drawing/2014/main" id="{36F1F7A7-C90F-609C-E8F8-32C3DCAC4049}"/>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73F8D64A-6191-42A2-E75C-B2450FA56A3E}"/>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0" name="Text Placeholder 12">
            <a:extLst>
              <a:ext uri="{FF2B5EF4-FFF2-40B4-BE49-F238E27FC236}">
                <a16:creationId xmlns:a16="http://schemas.microsoft.com/office/drawing/2014/main" id="{FFD38601-7BD3-5922-C422-4A1526AB1D65}"/>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3EF4A00D-8F1A-A26C-DD76-39ECA3A5DD1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68633C25-48DC-4388-17C6-4D453DD26123}"/>
              </a:ext>
            </a:extLst>
          </p:cNvPr>
          <p:cNvSpPr>
            <a:spLocks noGrp="1"/>
          </p:cNvSpPr>
          <p:nvPr>
            <p:ph type="body" sz="quarter" idx="14" hasCustomPrompt="1"/>
          </p:nvPr>
        </p:nvSpPr>
        <p:spPr>
          <a:xfrm>
            <a:off x="1010810" y="6353534"/>
            <a:ext cx="7897520"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 name="Straight Connector 4">
            <a:extLst>
              <a:ext uri="{FF2B5EF4-FFF2-40B4-BE49-F238E27FC236}">
                <a16:creationId xmlns:a16="http://schemas.microsoft.com/office/drawing/2014/main" id="{BB48371E-C622-D4E8-BC87-F71400EC8511}"/>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AA75BCFD-8A3C-A6D1-AB55-FEC3118031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3535843768"/>
      </p:ext>
    </p:extLst>
  </p:cSld>
  <p:clrMapOvr>
    <a:masterClrMapping/>
  </p:clrMapOvr>
  <p:extLst>
    <p:ext uri="{DCECCB84-F9BA-43D5-87BE-67443E8EF086}">
      <p15:sldGuideLst xmlns:p15="http://schemas.microsoft.com/office/powerpoint/2012/main">
        <p15:guide id="1" orient="horz" pos="3748" userDrawn="1">
          <p15:clr>
            <a:srgbClr val="FBAE40"/>
          </p15:clr>
        </p15:guide>
        <p15:guide id="2" pos="43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accent4">
            <a:alpha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27" name="Slide Number Placeholder 5">
            <a:extLst>
              <a:ext uri="{FF2B5EF4-FFF2-40B4-BE49-F238E27FC236}">
                <a16:creationId xmlns:a16="http://schemas.microsoft.com/office/drawing/2014/main" id="{5EA8199A-D6CF-0CF3-6B68-E6D46BC89D8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28" name="Text Placeholder 7">
            <a:extLst>
              <a:ext uri="{FF2B5EF4-FFF2-40B4-BE49-F238E27FC236}">
                <a16:creationId xmlns:a16="http://schemas.microsoft.com/office/drawing/2014/main" id="{9F083CE9-A14F-E92A-347E-317E4BA0393B}"/>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29" name="Straight Connector 28">
            <a:extLst>
              <a:ext uri="{FF2B5EF4-FFF2-40B4-BE49-F238E27FC236}">
                <a16:creationId xmlns:a16="http://schemas.microsoft.com/office/drawing/2014/main" id="{C3CE0C58-ECE7-1D8A-C275-ED577C68585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4155E72-14A0-6061-1E8F-910B23E864C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3182C53B-BE2B-E000-448E-D72CDD66C1F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7" name="Text Placeholder 12">
            <a:extLst>
              <a:ext uri="{FF2B5EF4-FFF2-40B4-BE49-F238E27FC236}">
                <a16:creationId xmlns:a16="http://schemas.microsoft.com/office/drawing/2014/main" id="{E8EC497C-61C2-F317-E8BD-118551E6A890}"/>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4C3E993-3333-49EB-3A51-85BE4F265EF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767983051"/>
      </p:ext>
    </p:extLst>
  </p:cSld>
  <p:clrMapOvr>
    <a:masterClrMapping/>
  </p:clrMapOvr>
  <p:extLst>
    <p:ext uri="{DCECCB84-F9BA-43D5-87BE-67443E8EF086}">
      <p15:sldGuideLst xmlns:p15="http://schemas.microsoft.com/office/powerpoint/2012/main">
        <p15:guide id="1" orient="horz" pos="3748" userDrawn="1">
          <p15:clr>
            <a:srgbClr val="FBAE40"/>
          </p15:clr>
        </p15:guide>
        <p15:guide id="2" pos="43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and Visualisati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92AF083-A9D9-FB5D-FD8D-4B0EA8D0C7E3}"/>
              </a:ext>
            </a:extLst>
          </p:cNvPr>
          <p:cNvGrpSpPr/>
          <p:nvPr userDrawn="1"/>
        </p:nvGrpSpPr>
        <p:grpSpPr>
          <a:xfrm>
            <a:off x="6982691" y="1869956"/>
            <a:ext cx="4205432" cy="3915496"/>
            <a:chOff x="971805" y="2151397"/>
            <a:chExt cx="4027553" cy="3749881"/>
          </a:xfrm>
        </p:grpSpPr>
        <p:sp>
          <p:nvSpPr>
            <p:cNvPr id="21" name="Ring">
              <a:extLst>
                <a:ext uri="{FF2B5EF4-FFF2-40B4-BE49-F238E27FC236}">
                  <a16:creationId xmlns:a16="http://schemas.microsoft.com/office/drawing/2014/main" id="{29E2A30B-EAE1-D632-021D-AB1CC1233F8B}"/>
                </a:ext>
              </a:extLst>
            </p:cNvPr>
            <p:cNvSpPr/>
            <p:nvPr userDrawn="1"/>
          </p:nvSpPr>
          <p:spPr>
            <a:xfrm>
              <a:off x="1394604" y="2715817"/>
              <a:ext cx="3181955" cy="3181955"/>
            </a:xfrm>
            <a:prstGeom prst="ellipse">
              <a:avLst/>
            </a:prstGeom>
            <a:noFill/>
            <a:ln w="79375" cap="rnd">
              <a:solidFill>
                <a:srgbClr val="F5F6F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2" name="Oval 21">
              <a:extLst>
                <a:ext uri="{FF2B5EF4-FFF2-40B4-BE49-F238E27FC236}">
                  <a16:creationId xmlns:a16="http://schemas.microsoft.com/office/drawing/2014/main" id="{5C9E72E5-1BB3-F7FE-8E89-129E0280ED56}"/>
                </a:ext>
              </a:extLst>
            </p:cNvPr>
            <p:cNvSpPr/>
            <p:nvPr userDrawn="1"/>
          </p:nvSpPr>
          <p:spPr>
            <a:xfrm>
              <a:off x="971805" y="4187231"/>
              <a:ext cx="1714047" cy="1714047"/>
            </a:xfrm>
            <a:prstGeom prst="ellipse">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3" name="Oval 22">
              <a:extLst>
                <a:ext uri="{FF2B5EF4-FFF2-40B4-BE49-F238E27FC236}">
                  <a16:creationId xmlns:a16="http://schemas.microsoft.com/office/drawing/2014/main" id="{E7204052-E3E3-53FD-027E-21E0A15D347F}"/>
                </a:ext>
              </a:extLst>
            </p:cNvPr>
            <p:cNvSpPr/>
            <p:nvPr userDrawn="1"/>
          </p:nvSpPr>
          <p:spPr>
            <a:xfrm>
              <a:off x="2128558" y="2151397"/>
              <a:ext cx="1714047" cy="1714047"/>
            </a:xfrm>
            <a:prstGeom prst="ellipse">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4" name="Oval 23">
              <a:extLst>
                <a:ext uri="{FF2B5EF4-FFF2-40B4-BE49-F238E27FC236}">
                  <a16:creationId xmlns:a16="http://schemas.microsoft.com/office/drawing/2014/main" id="{991D88A6-7A24-A980-F08C-D52D3F7BE4C8}"/>
                </a:ext>
              </a:extLst>
            </p:cNvPr>
            <p:cNvSpPr/>
            <p:nvPr userDrawn="1"/>
          </p:nvSpPr>
          <p:spPr>
            <a:xfrm>
              <a:off x="3285311" y="4187231"/>
              <a:ext cx="1714047" cy="1714047"/>
            </a:xfrm>
            <a:prstGeom prst="ellipse">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5" name="Oval 24">
              <a:extLst>
                <a:ext uri="{FF2B5EF4-FFF2-40B4-BE49-F238E27FC236}">
                  <a16:creationId xmlns:a16="http://schemas.microsoft.com/office/drawing/2014/main" id="{BD7DDD15-970D-73C6-CB41-A188E4B22984}"/>
                </a:ext>
              </a:extLst>
            </p:cNvPr>
            <p:cNvSpPr/>
            <p:nvPr userDrawn="1"/>
          </p:nvSpPr>
          <p:spPr>
            <a:xfrm>
              <a:off x="2125382" y="3453137"/>
              <a:ext cx="1714047" cy="1714047"/>
            </a:xfrm>
            <a:prstGeom prst="ellipse">
              <a:avLst/>
            </a:prstGeom>
            <a:solidFill>
              <a:schemeClr val="bg1"/>
            </a:solidFill>
            <a:ln w="15240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grpSp>
      <p:sp>
        <p:nvSpPr>
          <p:cNvPr id="29" name="Picture Placeholder 15">
            <a:extLst>
              <a:ext uri="{FF2B5EF4-FFF2-40B4-BE49-F238E27FC236}">
                <a16:creationId xmlns:a16="http://schemas.microsoft.com/office/drawing/2014/main" id="{CFCFBF76-D134-6A99-D316-3621175522BF}"/>
              </a:ext>
            </a:extLst>
          </p:cNvPr>
          <p:cNvSpPr>
            <a:spLocks noGrp="1"/>
          </p:cNvSpPr>
          <p:nvPr>
            <p:ph type="pic" sz="quarter" idx="10"/>
          </p:nvPr>
        </p:nvSpPr>
        <p:spPr>
          <a:xfrm>
            <a:off x="8715753" y="3719733"/>
            <a:ext cx="867186" cy="720993"/>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0" name="Picture Placeholder 15">
            <a:extLst>
              <a:ext uri="{FF2B5EF4-FFF2-40B4-BE49-F238E27FC236}">
                <a16:creationId xmlns:a16="http://schemas.microsoft.com/office/drawing/2014/main" id="{23A3E869-D86B-BD19-95E2-6C726471297A}"/>
              </a:ext>
            </a:extLst>
          </p:cNvPr>
          <p:cNvSpPr>
            <a:spLocks noGrp="1"/>
          </p:cNvSpPr>
          <p:nvPr>
            <p:ph type="pic" sz="quarter" idx="14"/>
          </p:nvPr>
        </p:nvSpPr>
        <p:spPr>
          <a:xfrm>
            <a:off x="8715753" y="2277393"/>
            <a:ext cx="867186" cy="720993"/>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1" name="Picture Placeholder 15">
            <a:extLst>
              <a:ext uri="{FF2B5EF4-FFF2-40B4-BE49-F238E27FC236}">
                <a16:creationId xmlns:a16="http://schemas.microsoft.com/office/drawing/2014/main" id="{D8BD97C1-469A-0DD8-34AE-D51D233F2E9A}"/>
              </a:ext>
            </a:extLst>
          </p:cNvPr>
          <p:cNvSpPr>
            <a:spLocks noGrp="1"/>
          </p:cNvSpPr>
          <p:nvPr>
            <p:ph type="pic" sz="quarter" idx="15"/>
          </p:nvPr>
        </p:nvSpPr>
        <p:spPr>
          <a:xfrm>
            <a:off x="7352501" y="4563651"/>
            <a:ext cx="867186" cy="720993"/>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2" name="Picture Placeholder 15">
            <a:extLst>
              <a:ext uri="{FF2B5EF4-FFF2-40B4-BE49-F238E27FC236}">
                <a16:creationId xmlns:a16="http://schemas.microsoft.com/office/drawing/2014/main" id="{72169DA9-DEBC-6CC3-B402-39EFADFBA446}"/>
              </a:ext>
            </a:extLst>
          </p:cNvPr>
          <p:cNvSpPr>
            <a:spLocks noGrp="1"/>
          </p:cNvSpPr>
          <p:nvPr>
            <p:ph type="pic" sz="quarter" idx="16"/>
          </p:nvPr>
        </p:nvSpPr>
        <p:spPr>
          <a:xfrm>
            <a:off x="9953595" y="4573914"/>
            <a:ext cx="867186" cy="720993"/>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383850" cy="3898984"/>
          </a:xfrm>
          <a:prstGeom prst="rect">
            <a:avLst/>
          </a:prstGeom>
        </p:spPr>
        <p:txBody>
          <a:bodyPr>
            <a:noAutofit/>
          </a:bodyPr>
          <a:lstStyle>
            <a:lvl1pPr marL="0" indent="0">
              <a:buNone/>
              <a:defRPr sz="14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39" name="Title 1">
            <a:extLst>
              <a:ext uri="{FF2B5EF4-FFF2-40B4-BE49-F238E27FC236}">
                <a16:creationId xmlns:a16="http://schemas.microsoft.com/office/drawing/2014/main" id="{0D787330-4A10-651B-3FDE-6125E28CD5F5}"/>
              </a:ext>
            </a:extLst>
          </p:cNvPr>
          <p:cNvSpPr>
            <a:spLocks noGrp="1"/>
          </p:cNvSpPr>
          <p:nvPr>
            <p:ph type="title" hasCustomPrompt="1"/>
          </p:nvPr>
        </p:nvSpPr>
        <p:spPr>
          <a:xfrm>
            <a:off x="717436" y="1043267"/>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40" name="Text Placeholder 12">
            <a:extLst>
              <a:ext uri="{FF2B5EF4-FFF2-40B4-BE49-F238E27FC236}">
                <a16:creationId xmlns:a16="http://schemas.microsoft.com/office/drawing/2014/main" id="{30AC5501-9936-15BF-765C-7EA59D2C14C1}"/>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41" name="Slide Number Placeholder 5">
            <a:extLst>
              <a:ext uri="{FF2B5EF4-FFF2-40B4-BE49-F238E27FC236}">
                <a16:creationId xmlns:a16="http://schemas.microsoft.com/office/drawing/2014/main" id="{FF0BDAE8-B91D-88C9-838E-2742D223106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2" name="Text Placeholder 7">
            <a:extLst>
              <a:ext uri="{FF2B5EF4-FFF2-40B4-BE49-F238E27FC236}">
                <a16:creationId xmlns:a16="http://schemas.microsoft.com/office/drawing/2014/main" id="{7A6844D8-7AF7-8C23-DBBB-2AC5EDC765D7}"/>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43" name="Straight Connector 42">
            <a:extLst>
              <a:ext uri="{FF2B5EF4-FFF2-40B4-BE49-F238E27FC236}">
                <a16:creationId xmlns:a16="http://schemas.microsoft.com/office/drawing/2014/main" id="{9EF658B0-286D-3EAB-EE57-C1CDD8B6F71B}"/>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488EBC5-7A02-3870-E8AB-1DABDF21150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2BE120D-0C9B-F3CB-1F50-85A2C53C838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973622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t and Visualisation">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108006" cy="3898984"/>
          </a:xfrm>
          <a:prstGeom prst="rect">
            <a:avLst/>
          </a:prstGeom>
        </p:spPr>
        <p:txBody>
          <a:bodyPr>
            <a:noAutofit/>
          </a:bodyPr>
          <a:lstStyle>
            <a:lvl1pPr marL="0" indent="0">
              <a:buNone/>
              <a:defRPr sz="14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39" name="Title 1">
            <a:extLst>
              <a:ext uri="{FF2B5EF4-FFF2-40B4-BE49-F238E27FC236}">
                <a16:creationId xmlns:a16="http://schemas.microsoft.com/office/drawing/2014/main" id="{0D787330-4A10-651B-3FDE-6125E28CD5F5}"/>
              </a:ext>
            </a:extLst>
          </p:cNvPr>
          <p:cNvSpPr>
            <a:spLocks noGrp="1"/>
          </p:cNvSpPr>
          <p:nvPr>
            <p:ph type="title" hasCustomPrompt="1"/>
          </p:nvPr>
        </p:nvSpPr>
        <p:spPr>
          <a:xfrm>
            <a:off x="717436" y="1043267"/>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40" name="Text Placeholder 12">
            <a:extLst>
              <a:ext uri="{FF2B5EF4-FFF2-40B4-BE49-F238E27FC236}">
                <a16:creationId xmlns:a16="http://schemas.microsoft.com/office/drawing/2014/main" id="{30AC5501-9936-15BF-765C-7EA59D2C14C1}"/>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41" name="Slide Number Placeholder 5">
            <a:extLst>
              <a:ext uri="{FF2B5EF4-FFF2-40B4-BE49-F238E27FC236}">
                <a16:creationId xmlns:a16="http://schemas.microsoft.com/office/drawing/2014/main" id="{FF0BDAE8-B91D-88C9-838E-2742D223106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2" name="Text Placeholder 7">
            <a:extLst>
              <a:ext uri="{FF2B5EF4-FFF2-40B4-BE49-F238E27FC236}">
                <a16:creationId xmlns:a16="http://schemas.microsoft.com/office/drawing/2014/main" id="{7A6844D8-7AF7-8C23-DBBB-2AC5EDC765D7}"/>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43" name="Straight Connector 42">
            <a:extLst>
              <a:ext uri="{FF2B5EF4-FFF2-40B4-BE49-F238E27FC236}">
                <a16:creationId xmlns:a16="http://schemas.microsoft.com/office/drawing/2014/main" id="{9EF658B0-286D-3EAB-EE57-C1CDD8B6F71B}"/>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488EBC5-7A02-3870-E8AB-1DABDF21150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FE334F3C-3105-6ACC-627A-F129F0D15847}"/>
              </a:ext>
            </a:extLst>
          </p:cNvPr>
          <p:cNvSpPr>
            <a:spLocks noGrp="1"/>
          </p:cNvSpPr>
          <p:nvPr>
            <p:ph idx="31"/>
          </p:nvPr>
        </p:nvSpPr>
        <p:spPr>
          <a:xfrm>
            <a:off x="6292157" y="2049359"/>
            <a:ext cx="5205127" cy="3898984"/>
          </a:xfrm>
          <a:prstGeom prst="rect">
            <a:avLst/>
          </a:prstGeom>
        </p:spPr>
        <p:txBody>
          <a:bodyPr>
            <a:noAutofit/>
          </a:bodyPr>
          <a:lstStyle>
            <a:lvl1pPr marL="0" indent="0">
              <a:buNone/>
              <a:defRPr sz="14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pic>
        <p:nvPicPr>
          <p:cNvPr id="3" name="Picture 2">
            <a:extLst>
              <a:ext uri="{FF2B5EF4-FFF2-40B4-BE49-F238E27FC236}">
                <a16:creationId xmlns:a16="http://schemas.microsoft.com/office/drawing/2014/main" id="{142CC982-4DBB-751D-261A-4C93D754585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1140401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aphic and Content 1">
    <p:bg>
      <p:bgPr>
        <a:solidFill>
          <a:schemeClr val="accent4">
            <a:alpha val="8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80"/>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2" name="Text Placeholder 11">
            <a:extLst>
              <a:ext uri="{FF2B5EF4-FFF2-40B4-BE49-F238E27FC236}">
                <a16:creationId xmlns:a16="http://schemas.microsoft.com/office/drawing/2014/main" id="{5F9D0045-8CE5-B249-8A37-94428497C263}"/>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29" name="Title 1">
            <a:extLst>
              <a:ext uri="{FF2B5EF4-FFF2-40B4-BE49-F238E27FC236}">
                <a16:creationId xmlns:a16="http://schemas.microsoft.com/office/drawing/2014/main" id="{5485C4B2-F8BE-005E-4D21-2456169B3218}"/>
              </a:ext>
            </a:extLst>
          </p:cNvPr>
          <p:cNvSpPr txBox="1">
            <a:spLocks/>
          </p:cNvSpPr>
          <p:nvPr userDrawn="1"/>
        </p:nvSpPr>
        <p:spPr>
          <a:xfrm>
            <a:off x="6918159" y="2278013"/>
            <a:ext cx="4632156" cy="576000"/>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r>
              <a:rPr lang="en-US"/>
              <a:t>click to edit</a:t>
            </a:r>
          </a:p>
        </p:txBody>
      </p:sp>
      <p:sp>
        <p:nvSpPr>
          <p:cNvPr id="30" name="Text Placeholder 12">
            <a:extLst>
              <a:ext uri="{FF2B5EF4-FFF2-40B4-BE49-F238E27FC236}">
                <a16:creationId xmlns:a16="http://schemas.microsoft.com/office/drawing/2014/main" id="{42A4E9E0-4F52-EBC9-599F-A19707B93740}"/>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1" name="Slide Number Placeholder 5">
            <a:extLst>
              <a:ext uri="{FF2B5EF4-FFF2-40B4-BE49-F238E27FC236}">
                <a16:creationId xmlns:a16="http://schemas.microsoft.com/office/drawing/2014/main" id="{F636B3FC-C9D9-D139-582B-0770EECEE59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32" name="Text Placeholder 7">
            <a:extLst>
              <a:ext uri="{FF2B5EF4-FFF2-40B4-BE49-F238E27FC236}">
                <a16:creationId xmlns:a16="http://schemas.microsoft.com/office/drawing/2014/main" id="{5A9B8304-89BE-590A-381F-24306540EAE0}"/>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3" name="Straight Connector 32">
            <a:extLst>
              <a:ext uri="{FF2B5EF4-FFF2-40B4-BE49-F238E27FC236}">
                <a16:creationId xmlns:a16="http://schemas.microsoft.com/office/drawing/2014/main" id="{6D87A1C5-2F50-9B53-0A20-6CD7E9AA783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BC9D290-E493-9D3B-5B5B-B6C922179669}"/>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7C8D8DB-E186-777F-12E8-1C6EA21808A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683447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7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4" name="Slide Number Placeholder 5">
            <a:extLst>
              <a:ext uri="{FF2B5EF4-FFF2-40B4-BE49-F238E27FC236}">
                <a16:creationId xmlns:a16="http://schemas.microsoft.com/office/drawing/2014/main" id="{F954EBA5-2352-5761-B56B-DA2FDB4BE921}"/>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35" name="Text Placeholder 7">
            <a:extLst>
              <a:ext uri="{FF2B5EF4-FFF2-40B4-BE49-F238E27FC236}">
                <a16:creationId xmlns:a16="http://schemas.microsoft.com/office/drawing/2014/main" id="{BBE5E93C-C70E-3334-1772-131C21BA4386}"/>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68D39C2-C5A4-C05B-AD5D-C1568E6DF5C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EAC5E1-3126-FD03-ECD8-E93C7A89230A}"/>
              </a:ext>
            </a:extLst>
          </p:cNvPr>
          <p:cNvSpPr>
            <a:spLocks noGrp="1"/>
          </p:cNvSpPr>
          <p:nvPr>
            <p:ph type="title" hasCustomPrompt="1"/>
          </p:nvPr>
        </p:nvSpPr>
        <p:spPr>
          <a:xfrm>
            <a:off x="6918158" y="2269209"/>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pic>
        <p:nvPicPr>
          <p:cNvPr id="3" name="Picture 2">
            <a:extLst>
              <a:ext uri="{FF2B5EF4-FFF2-40B4-BE49-F238E27FC236}">
                <a16:creationId xmlns:a16="http://schemas.microsoft.com/office/drawing/2014/main" id="{97493FF1-6B72-1407-F400-74A68C4867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2753912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5611419" y="224902"/>
            <a:ext cx="6336632" cy="577807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709862" y="222662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709863" y="80377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4" name="Slide Number Placeholder 5">
            <a:extLst>
              <a:ext uri="{FF2B5EF4-FFF2-40B4-BE49-F238E27FC236}">
                <a16:creationId xmlns:a16="http://schemas.microsoft.com/office/drawing/2014/main" id="{F954EBA5-2352-5761-B56B-DA2FDB4BE921}"/>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35" name="Text Placeholder 7">
            <a:extLst>
              <a:ext uri="{FF2B5EF4-FFF2-40B4-BE49-F238E27FC236}">
                <a16:creationId xmlns:a16="http://schemas.microsoft.com/office/drawing/2014/main" id="{BBE5E93C-C70E-3334-1772-131C21BA4386}"/>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68D39C2-C5A4-C05B-AD5D-C1568E6DF5C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EFC10A2-E9E3-DFFE-5CAA-480A0321F3C0}"/>
              </a:ext>
            </a:extLst>
          </p:cNvPr>
          <p:cNvSpPr>
            <a:spLocks noGrp="1"/>
          </p:cNvSpPr>
          <p:nvPr>
            <p:ph type="title" hasCustomPrompt="1"/>
          </p:nvPr>
        </p:nvSpPr>
        <p:spPr>
          <a:xfrm>
            <a:off x="709862" y="1223523"/>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pic>
        <p:nvPicPr>
          <p:cNvPr id="3" name="Picture 2">
            <a:extLst>
              <a:ext uri="{FF2B5EF4-FFF2-40B4-BE49-F238E27FC236}">
                <a16:creationId xmlns:a16="http://schemas.microsoft.com/office/drawing/2014/main" id="{62C5EF83-0F01-CD11-88B3-8B213C64C6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883162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phic and Content 3">
    <p:bg>
      <p:bgPr>
        <a:solidFill>
          <a:schemeClr val="accent2"/>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80"/>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9" name="Text Placeholder 11">
            <a:extLst>
              <a:ext uri="{FF2B5EF4-FFF2-40B4-BE49-F238E27FC236}">
                <a16:creationId xmlns:a16="http://schemas.microsoft.com/office/drawing/2014/main" id="{D7C006FA-7848-A1C1-6ED6-A295943AB9E1}"/>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bg1"/>
                </a:solidFill>
                <a:latin typeface="Poppins Light" pitchFamily="2" charset="77"/>
              </a:defRPr>
            </a:lvl1pPr>
          </a:lstStyle>
          <a:p>
            <a:pPr lvl="0"/>
            <a:r>
              <a:rPr lang="en-US"/>
              <a:t>Click to edit</a:t>
            </a:r>
          </a:p>
        </p:txBody>
      </p:sp>
      <p:sp>
        <p:nvSpPr>
          <p:cNvPr id="22" name="Slide Number Placeholder 5">
            <a:extLst>
              <a:ext uri="{FF2B5EF4-FFF2-40B4-BE49-F238E27FC236}">
                <a16:creationId xmlns:a16="http://schemas.microsoft.com/office/drawing/2014/main" id="{B247F238-46E5-F944-B36A-F31213E92B0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a:p>
        </p:txBody>
      </p:sp>
      <p:sp>
        <p:nvSpPr>
          <p:cNvPr id="23" name="Text Placeholder 7">
            <a:extLst>
              <a:ext uri="{FF2B5EF4-FFF2-40B4-BE49-F238E27FC236}">
                <a16:creationId xmlns:a16="http://schemas.microsoft.com/office/drawing/2014/main" id="{16AD63B6-3950-944B-468D-5EAC1F1BD669}"/>
              </a:ext>
            </a:extLst>
          </p:cNvPr>
          <p:cNvSpPr>
            <a:spLocks noGrp="1"/>
          </p:cNvSpPr>
          <p:nvPr>
            <p:ph type="body" sz="quarter" idx="15" hasCustomPrompt="1"/>
          </p:nvPr>
        </p:nvSpPr>
        <p:spPr>
          <a:xfrm>
            <a:off x="1010811" y="6365546"/>
            <a:ext cx="2176674" cy="250491"/>
          </a:xfrm>
          <a:prstGeom prst="rect">
            <a:avLst/>
          </a:prstGeom>
        </p:spPr>
        <p:txBody>
          <a:bodyPr lIns="0" anchor="ctr">
            <a:noAutofit/>
          </a:bodyPr>
          <a:lstStyle>
            <a:lvl1pPr marL="0" indent="0" algn="l">
              <a:buNone/>
              <a:defRPr sz="700" b="0" i="0">
                <a:solidFill>
                  <a:schemeClr val="bg1"/>
                </a:solidFill>
                <a:latin typeface="Poppins Light" pitchFamily="2" charset="77"/>
              </a:defRPr>
            </a:lvl1pPr>
          </a:lstStyle>
          <a:p>
            <a:pPr lvl="0"/>
            <a:r>
              <a:rPr lang="en-US"/>
              <a:t>CLICK TO EDIT</a:t>
            </a:r>
          </a:p>
        </p:txBody>
      </p:sp>
      <p:cxnSp>
        <p:nvCxnSpPr>
          <p:cNvPr id="24" name="Straight Connector 23">
            <a:extLst>
              <a:ext uri="{FF2B5EF4-FFF2-40B4-BE49-F238E27FC236}">
                <a16:creationId xmlns:a16="http://schemas.microsoft.com/office/drawing/2014/main" id="{A2A28C8A-1795-E4A4-EFCA-39705153B4D6}"/>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1671E42-B09D-0BA8-4B04-A51C57669EC8}"/>
              </a:ext>
            </a:extLst>
          </p:cNvPr>
          <p:cNvCxnSpPr>
            <a:cxnSpLocks/>
          </p:cNvCxnSpPr>
          <p:nvPr userDrawn="1"/>
        </p:nvCxnSpPr>
        <p:spPr>
          <a:xfrm>
            <a:off x="919444" y="6410225"/>
            <a:ext cx="0" cy="14633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7" name="Title 1">
            <a:extLst>
              <a:ext uri="{FF2B5EF4-FFF2-40B4-BE49-F238E27FC236}">
                <a16:creationId xmlns:a16="http://schemas.microsoft.com/office/drawing/2014/main" id="{B231DCF0-477F-FA5E-1365-749DBDD1A5D3}"/>
              </a:ext>
            </a:extLst>
          </p:cNvPr>
          <p:cNvSpPr txBox="1">
            <a:spLocks/>
          </p:cNvSpPr>
          <p:nvPr userDrawn="1"/>
        </p:nvSpPr>
        <p:spPr>
          <a:xfrm>
            <a:off x="6918159" y="2278013"/>
            <a:ext cx="4632156" cy="576000"/>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r>
              <a:rPr lang="en-US">
                <a:solidFill>
                  <a:schemeClr val="bg1"/>
                </a:solidFill>
              </a:rPr>
              <a:t>click to edit</a:t>
            </a:r>
          </a:p>
        </p:txBody>
      </p:sp>
      <p:sp>
        <p:nvSpPr>
          <p:cNvPr id="28" name="Text Placeholder 12">
            <a:extLst>
              <a:ext uri="{FF2B5EF4-FFF2-40B4-BE49-F238E27FC236}">
                <a16:creationId xmlns:a16="http://schemas.microsoft.com/office/drawing/2014/main" id="{52D8B834-0AEA-439E-27EB-6304B790BC6D}"/>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3" name="Picture 2">
            <a:extLst>
              <a:ext uri="{FF2B5EF4-FFF2-40B4-BE49-F238E27FC236}">
                <a16:creationId xmlns:a16="http://schemas.microsoft.com/office/drawing/2014/main" id="{7A09CB16-D48F-7F35-E549-266307DBF1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6483" y="6353534"/>
            <a:ext cx="1680802" cy="262503"/>
          </a:xfrm>
          <a:prstGeom prst="rect">
            <a:avLst/>
          </a:prstGeom>
        </p:spPr>
      </p:pic>
    </p:spTree>
    <p:extLst>
      <p:ext uri="{BB962C8B-B14F-4D97-AF65-F5344CB8AC3E}">
        <p14:creationId xmlns:p14="http://schemas.microsoft.com/office/powerpoint/2010/main" val="3944106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31" name="Rounded Rectangle 30">
            <a:extLst>
              <a:ext uri="{FF2B5EF4-FFF2-40B4-BE49-F238E27FC236}">
                <a16:creationId xmlns:a16="http://schemas.microsoft.com/office/drawing/2014/main" id="{2309DBD0-7A77-21BE-B03A-9146CFF045A0}"/>
              </a:ext>
            </a:extLst>
          </p:cNvPr>
          <p:cNvSpPr/>
          <p:nvPr userDrawn="1"/>
        </p:nvSpPr>
        <p:spPr>
          <a:xfrm>
            <a:off x="1169392" y="2060549"/>
            <a:ext cx="2774607" cy="3841814"/>
          </a:xfrm>
          <a:prstGeom prst="roundRect">
            <a:avLst>
              <a:gd name="adj" fmla="val 75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5">
            <a:extLst>
              <a:ext uri="{FF2B5EF4-FFF2-40B4-BE49-F238E27FC236}">
                <a16:creationId xmlns:a16="http://schemas.microsoft.com/office/drawing/2014/main" id="{044A973A-71D4-B9BE-7908-C45BD76A739B}"/>
              </a:ext>
            </a:extLst>
          </p:cNvPr>
          <p:cNvSpPr>
            <a:spLocks noGrp="1" noChangeAspect="1"/>
          </p:cNvSpPr>
          <p:nvPr>
            <p:ph type="pic" sz="quarter" idx="10"/>
          </p:nvPr>
        </p:nvSpPr>
        <p:spPr>
          <a:xfrm>
            <a:off x="214269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4" name="Text Placeholder 11">
            <a:extLst>
              <a:ext uri="{FF2B5EF4-FFF2-40B4-BE49-F238E27FC236}">
                <a16:creationId xmlns:a16="http://schemas.microsoft.com/office/drawing/2014/main" id="{8558020F-8711-3A6F-8DC1-9C2E0F4C4F35}"/>
              </a:ext>
            </a:extLst>
          </p:cNvPr>
          <p:cNvSpPr>
            <a:spLocks noGrp="1"/>
          </p:cNvSpPr>
          <p:nvPr>
            <p:ph type="body" sz="quarter" idx="14"/>
          </p:nvPr>
        </p:nvSpPr>
        <p:spPr>
          <a:xfrm>
            <a:off x="1340504" y="4171667"/>
            <a:ext cx="2432382" cy="1023968"/>
          </a:xfrm>
          <a:prstGeom prst="rect">
            <a:avLst/>
          </a:prstGeom>
        </p:spPr>
        <p:txBody>
          <a:bodyPr anchor="t" anchorCtr="0">
            <a:normAutofit/>
          </a:bodyPr>
          <a:lstStyle>
            <a:lvl1pPr marL="0" indent="0" algn="ctr">
              <a:buNone/>
              <a:defRPr sz="1400" b="0" i="0">
                <a:solidFill>
                  <a:schemeClr val="bg1"/>
                </a:solidFill>
                <a:latin typeface="Poppins Light" pitchFamily="2" charset="77"/>
              </a:defRPr>
            </a:lvl1pPr>
          </a:lstStyle>
          <a:p>
            <a:pPr lvl="0"/>
            <a:r>
              <a:rPr lang="en-US"/>
              <a:t>Click to edit</a:t>
            </a:r>
          </a:p>
        </p:txBody>
      </p:sp>
      <p:sp>
        <p:nvSpPr>
          <p:cNvPr id="15" name="Text Placeholder 11">
            <a:extLst>
              <a:ext uri="{FF2B5EF4-FFF2-40B4-BE49-F238E27FC236}">
                <a16:creationId xmlns:a16="http://schemas.microsoft.com/office/drawing/2014/main" id="{7ADC675F-E21B-2CA6-01FD-33A23BDFB8ED}"/>
              </a:ext>
            </a:extLst>
          </p:cNvPr>
          <p:cNvSpPr>
            <a:spLocks noGrp="1"/>
          </p:cNvSpPr>
          <p:nvPr>
            <p:ph type="body" sz="quarter" idx="15" hasCustomPrompt="1"/>
          </p:nvPr>
        </p:nvSpPr>
        <p:spPr>
          <a:xfrm>
            <a:off x="1340504" y="3435690"/>
            <a:ext cx="2432382" cy="521369"/>
          </a:xfrm>
          <a:prstGeom prst="rect">
            <a:avLst/>
          </a:prstGeom>
        </p:spPr>
        <p:txBody>
          <a:bodyPr anchor="ctr">
            <a:normAutofit/>
          </a:bodyPr>
          <a:lstStyle>
            <a:lvl1pPr marL="0" indent="0" algn="ctr">
              <a:buNone/>
              <a:defRPr sz="1400" b="0" i="0" spc="100" baseline="0">
                <a:solidFill>
                  <a:schemeClr val="bg1"/>
                </a:solidFill>
                <a:latin typeface="Poppins Light" pitchFamily="2" charset="77"/>
              </a:defRPr>
            </a:lvl1pPr>
          </a:lstStyle>
          <a:p>
            <a:pPr lvl="0"/>
            <a:r>
              <a:rPr lang="en-US"/>
              <a:t>CLICK TO EDIT</a:t>
            </a:r>
          </a:p>
        </p:txBody>
      </p:sp>
      <p:sp>
        <p:nvSpPr>
          <p:cNvPr id="32" name="Rounded Rectangle 31">
            <a:extLst>
              <a:ext uri="{FF2B5EF4-FFF2-40B4-BE49-F238E27FC236}">
                <a16:creationId xmlns:a16="http://schemas.microsoft.com/office/drawing/2014/main" id="{86BC4A61-D86A-AD6F-9182-05C1BA803153}"/>
              </a:ext>
            </a:extLst>
          </p:cNvPr>
          <p:cNvSpPr/>
          <p:nvPr userDrawn="1"/>
        </p:nvSpPr>
        <p:spPr>
          <a:xfrm>
            <a:off x="4716270" y="2060549"/>
            <a:ext cx="2774607" cy="3841814"/>
          </a:xfrm>
          <a:prstGeom prst="roundRect">
            <a:avLst>
              <a:gd name="adj" fmla="val 8820"/>
            </a:avLst>
          </a:prstGeom>
          <a:solidFill>
            <a:srgbClr val="FCE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15">
            <a:extLst>
              <a:ext uri="{FF2B5EF4-FFF2-40B4-BE49-F238E27FC236}">
                <a16:creationId xmlns:a16="http://schemas.microsoft.com/office/drawing/2014/main" id="{EA71021B-3400-8B52-3833-FEC7234ED6EF}"/>
              </a:ext>
            </a:extLst>
          </p:cNvPr>
          <p:cNvSpPr>
            <a:spLocks noGrp="1"/>
          </p:cNvSpPr>
          <p:nvPr>
            <p:ph type="pic" sz="quarter" idx="23"/>
          </p:nvPr>
        </p:nvSpPr>
        <p:spPr>
          <a:xfrm>
            <a:off x="5689574"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4" name="Text Placeholder 11">
            <a:extLst>
              <a:ext uri="{FF2B5EF4-FFF2-40B4-BE49-F238E27FC236}">
                <a16:creationId xmlns:a16="http://schemas.microsoft.com/office/drawing/2014/main" id="{C5596D73-615A-2E9E-1CBF-1C8C82B96A3F}"/>
              </a:ext>
            </a:extLst>
          </p:cNvPr>
          <p:cNvSpPr>
            <a:spLocks noGrp="1"/>
          </p:cNvSpPr>
          <p:nvPr>
            <p:ph type="body" sz="quarter" idx="24"/>
          </p:nvPr>
        </p:nvSpPr>
        <p:spPr>
          <a:xfrm>
            <a:off x="4887382"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35" name="Text Placeholder 11">
            <a:extLst>
              <a:ext uri="{FF2B5EF4-FFF2-40B4-BE49-F238E27FC236}">
                <a16:creationId xmlns:a16="http://schemas.microsoft.com/office/drawing/2014/main" id="{CCAF05BD-8531-0ECB-138A-E40563B9E349}"/>
              </a:ext>
            </a:extLst>
          </p:cNvPr>
          <p:cNvSpPr>
            <a:spLocks noGrp="1"/>
          </p:cNvSpPr>
          <p:nvPr>
            <p:ph type="body" sz="quarter" idx="25" hasCustomPrompt="1"/>
          </p:nvPr>
        </p:nvSpPr>
        <p:spPr>
          <a:xfrm>
            <a:off x="4887382"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37" name="Rounded Rectangle 36">
            <a:extLst>
              <a:ext uri="{FF2B5EF4-FFF2-40B4-BE49-F238E27FC236}">
                <a16:creationId xmlns:a16="http://schemas.microsoft.com/office/drawing/2014/main" id="{17BB7DC1-3DF8-A643-051B-2BB7AC13CD0C}"/>
              </a:ext>
            </a:extLst>
          </p:cNvPr>
          <p:cNvSpPr/>
          <p:nvPr userDrawn="1"/>
        </p:nvSpPr>
        <p:spPr>
          <a:xfrm>
            <a:off x="8268809" y="2060549"/>
            <a:ext cx="2774607" cy="3841814"/>
          </a:xfrm>
          <a:prstGeom prst="roundRect">
            <a:avLst>
              <a:gd name="adj" fmla="val 787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icture Placeholder 15">
            <a:extLst>
              <a:ext uri="{FF2B5EF4-FFF2-40B4-BE49-F238E27FC236}">
                <a16:creationId xmlns:a16="http://schemas.microsoft.com/office/drawing/2014/main" id="{49338CFF-EABB-391C-6ACF-121FC2F1DBC7}"/>
              </a:ext>
            </a:extLst>
          </p:cNvPr>
          <p:cNvSpPr>
            <a:spLocks noGrp="1"/>
          </p:cNvSpPr>
          <p:nvPr>
            <p:ph type="pic" sz="quarter" idx="26"/>
          </p:nvPr>
        </p:nvSpPr>
        <p:spPr>
          <a:xfrm>
            <a:off x="918374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9" name="Text Placeholder 11">
            <a:extLst>
              <a:ext uri="{FF2B5EF4-FFF2-40B4-BE49-F238E27FC236}">
                <a16:creationId xmlns:a16="http://schemas.microsoft.com/office/drawing/2014/main" id="{DD5255E2-B6EB-900C-6A98-0DAAEAC10E2B}"/>
              </a:ext>
            </a:extLst>
          </p:cNvPr>
          <p:cNvSpPr>
            <a:spLocks noGrp="1"/>
          </p:cNvSpPr>
          <p:nvPr>
            <p:ph type="body" sz="quarter" idx="27"/>
          </p:nvPr>
        </p:nvSpPr>
        <p:spPr>
          <a:xfrm>
            <a:off x="8381554"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66FD86F2-8B17-080D-3705-C9D3A0BB805F}"/>
              </a:ext>
            </a:extLst>
          </p:cNvPr>
          <p:cNvSpPr>
            <a:spLocks noGrp="1"/>
          </p:cNvSpPr>
          <p:nvPr>
            <p:ph type="body" sz="quarter" idx="28" hasCustomPrompt="1"/>
          </p:nvPr>
        </p:nvSpPr>
        <p:spPr>
          <a:xfrm>
            <a:off x="8381554"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48" name="TextBox 47">
            <a:extLst>
              <a:ext uri="{FF2B5EF4-FFF2-40B4-BE49-F238E27FC236}">
                <a16:creationId xmlns:a16="http://schemas.microsoft.com/office/drawing/2014/main" id="{3FA7AE65-76EB-8B0A-24CA-34F39341F4AC}"/>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54" name="Slide Number Placeholder 5">
            <a:extLst>
              <a:ext uri="{FF2B5EF4-FFF2-40B4-BE49-F238E27FC236}">
                <a16:creationId xmlns:a16="http://schemas.microsoft.com/office/drawing/2014/main" id="{B39F7DE5-C78C-DA91-2212-2DBFB3B023F4}"/>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5" name="Text Placeholder 7">
            <a:extLst>
              <a:ext uri="{FF2B5EF4-FFF2-40B4-BE49-F238E27FC236}">
                <a16:creationId xmlns:a16="http://schemas.microsoft.com/office/drawing/2014/main" id="{A8FA341B-A903-8C86-8D56-A4A886D49734}"/>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6" name="Straight Connector 55">
            <a:extLst>
              <a:ext uri="{FF2B5EF4-FFF2-40B4-BE49-F238E27FC236}">
                <a16:creationId xmlns:a16="http://schemas.microsoft.com/office/drawing/2014/main" id="{AA19D8B3-2A0A-6C98-E497-6F81475A247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4A5D300-A462-4A71-4CAE-6793094464E6}"/>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Title 1">
            <a:extLst>
              <a:ext uri="{FF2B5EF4-FFF2-40B4-BE49-F238E27FC236}">
                <a16:creationId xmlns:a16="http://schemas.microsoft.com/office/drawing/2014/main" id="{8CA42775-D3EE-207F-4E68-1569108B4A16}"/>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9" name="Text Placeholder 12">
            <a:extLst>
              <a:ext uri="{FF2B5EF4-FFF2-40B4-BE49-F238E27FC236}">
                <a16:creationId xmlns:a16="http://schemas.microsoft.com/office/drawing/2014/main" id="{BE0F2C10-EED8-BAE4-E17D-A4ABC5B78641}"/>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25A82402-DEAB-2BEA-7C0E-4FEC658306E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27520289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mparison">
    <p:bg>
      <p:bgPr>
        <a:solidFill>
          <a:schemeClr val="bg1"/>
        </a:solidFill>
        <a:effectLst/>
      </p:bgPr>
    </p:bg>
    <p:spTree>
      <p:nvGrpSpPr>
        <p:cNvPr id="1" name=""/>
        <p:cNvGrpSpPr/>
        <p:nvPr/>
      </p:nvGrpSpPr>
      <p:grpSpPr>
        <a:xfrm>
          <a:off x="0" y="0"/>
          <a:ext cx="0" cy="0"/>
          <a:chOff x="0" y="0"/>
          <a:chExt cx="0" cy="0"/>
        </a:xfrm>
      </p:grpSpPr>
      <p:sp>
        <p:nvSpPr>
          <p:cNvPr id="72" name="TextBox 71">
            <a:extLst>
              <a:ext uri="{FF2B5EF4-FFF2-40B4-BE49-F238E27FC236}">
                <a16:creationId xmlns:a16="http://schemas.microsoft.com/office/drawing/2014/main" id="{FA89A56F-4A7D-A88C-6607-FF0DC47334D7}"/>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78" name="Slide Number Placeholder 5">
            <a:extLst>
              <a:ext uri="{FF2B5EF4-FFF2-40B4-BE49-F238E27FC236}">
                <a16:creationId xmlns:a16="http://schemas.microsoft.com/office/drawing/2014/main" id="{B442BF2A-3455-51F1-7E80-9A5DA783688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79" name="Text Placeholder 7">
            <a:extLst>
              <a:ext uri="{FF2B5EF4-FFF2-40B4-BE49-F238E27FC236}">
                <a16:creationId xmlns:a16="http://schemas.microsoft.com/office/drawing/2014/main" id="{EF8D01EA-C224-6550-6F01-DEC03A558060}"/>
              </a:ext>
            </a:extLst>
          </p:cNvPr>
          <p:cNvSpPr>
            <a:spLocks noGrp="1"/>
          </p:cNvSpPr>
          <p:nvPr>
            <p:ph type="body" sz="quarter" idx="33"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80" name="Straight Connector 79">
            <a:extLst>
              <a:ext uri="{FF2B5EF4-FFF2-40B4-BE49-F238E27FC236}">
                <a16:creationId xmlns:a16="http://schemas.microsoft.com/office/drawing/2014/main" id="{FD3927DC-8364-F54D-409F-1EE6522F3EDE}"/>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2" name="Title 1">
            <a:extLst>
              <a:ext uri="{FF2B5EF4-FFF2-40B4-BE49-F238E27FC236}">
                <a16:creationId xmlns:a16="http://schemas.microsoft.com/office/drawing/2014/main" id="{C98115CB-3760-DCF6-C783-39AF37972F0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83" name="Text Placeholder 12">
            <a:extLst>
              <a:ext uri="{FF2B5EF4-FFF2-40B4-BE49-F238E27FC236}">
                <a16:creationId xmlns:a16="http://schemas.microsoft.com/office/drawing/2014/main" id="{E1FBE264-6719-284D-59B4-4DD578441CAB}"/>
              </a:ext>
            </a:extLst>
          </p:cNvPr>
          <p:cNvSpPr>
            <a:spLocks noGrp="1"/>
          </p:cNvSpPr>
          <p:nvPr>
            <p:ph type="body" sz="quarter" idx="34"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36348904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ic">
    <p:spTree>
      <p:nvGrpSpPr>
        <p:cNvPr id="1" name=""/>
        <p:cNvGrpSpPr/>
        <p:nvPr/>
      </p:nvGrpSpPr>
      <p:grpSpPr>
        <a:xfrm>
          <a:off x="0" y="0"/>
          <a:ext cx="0" cy="0"/>
          <a:chOff x="0" y="0"/>
          <a:chExt cx="0" cy="0"/>
        </a:xfrm>
      </p:grpSpPr>
      <p:sp>
        <p:nvSpPr>
          <p:cNvPr id="9" name="Circle: Hollow 8">
            <a:extLst>
              <a:ext uri="{FF2B5EF4-FFF2-40B4-BE49-F238E27FC236}">
                <a16:creationId xmlns:a16="http://schemas.microsoft.com/office/drawing/2014/main" id="{29B7A627-A6F9-BEC7-AD5B-E7F26C1E3949}"/>
              </a:ext>
            </a:extLst>
          </p:cNvPr>
          <p:cNvSpPr/>
          <p:nvPr userDrawn="1"/>
        </p:nvSpPr>
        <p:spPr>
          <a:xfrm>
            <a:off x="4467726" y="2326105"/>
            <a:ext cx="3256548" cy="3256548"/>
          </a:xfrm>
          <a:prstGeom prst="donut">
            <a:avLst>
              <a:gd name="adj" fmla="val 86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Oval 9">
            <a:extLst>
              <a:ext uri="{FF2B5EF4-FFF2-40B4-BE49-F238E27FC236}">
                <a16:creationId xmlns:a16="http://schemas.microsoft.com/office/drawing/2014/main" id="{267F1317-746C-C4B7-A7E8-38046B0B603F}"/>
              </a:ext>
            </a:extLst>
          </p:cNvPr>
          <p:cNvSpPr/>
          <p:nvPr userDrawn="1"/>
        </p:nvSpPr>
        <p:spPr>
          <a:xfrm>
            <a:off x="6753726" y="2445208"/>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1">
            <a:extLst>
              <a:ext uri="{FF2B5EF4-FFF2-40B4-BE49-F238E27FC236}">
                <a16:creationId xmlns:a16="http://schemas.microsoft.com/office/drawing/2014/main" id="{E7D22788-A35D-34CE-F088-5A96E9502DA2}"/>
              </a:ext>
            </a:extLst>
          </p:cNvPr>
          <p:cNvSpPr>
            <a:spLocks noGrp="1"/>
          </p:cNvSpPr>
          <p:nvPr>
            <p:ph type="body" sz="quarter" idx="16" hasCustomPrompt="1"/>
          </p:nvPr>
        </p:nvSpPr>
        <p:spPr>
          <a:xfrm>
            <a:off x="6753726" y="2624064"/>
            <a:ext cx="822960" cy="477662"/>
          </a:xfrm>
          <a:prstGeom prst="rect">
            <a:avLst/>
          </a:prstGeom>
        </p:spPr>
        <p:txBody>
          <a:bodyPr anchor="ctr">
            <a:normAutofit/>
          </a:bodyPr>
          <a:lstStyle>
            <a:lvl1pPr marL="0" indent="0" algn="ctr">
              <a:buNone/>
              <a:defRPr sz="2800" b="0" i="0">
                <a:solidFill>
                  <a:schemeClr val="accent1"/>
                </a:solidFill>
                <a:latin typeface="Poppins Light" pitchFamily="2" charset="77"/>
              </a:defRPr>
            </a:lvl1pPr>
          </a:lstStyle>
          <a:p>
            <a:pPr lvl="0"/>
            <a:r>
              <a:rPr lang="en-US"/>
              <a:t>02</a:t>
            </a:r>
          </a:p>
        </p:txBody>
      </p:sp>
      <p:sp>
        <p:nvSpPr>
          <p:cNvPr id="12" name="Oval 11">
            <a:extLst>
              <a:ext uri="{FF2B5EF4-FFF2-40B4-BE49-F238E27FC236}">
                <a16:creationId xmlns:a16="http://schemas.microsoft.com/office/drawing/2014/main" id="{501E7E01-EF51-4CDB-4268-AE522C5F2E2A}"/>
              </a:ext>
            </a:extLst>
          </p:cNvPr>
          <p:cNvSpPr/>
          <p:nvPr userDrawn="1"/>
        </p:nvSpPr>
        <p:spPr>
          <a:xfrm>
            <a:off x="6753726" y="4759693"/>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1">
            <a:extLst>
              <a:ext uri="{FF2B5EF4-FFF2-40B4-BE49-F238E27FC236}">
                <a16:creationId xmlns:a16="http://schemas.microsoft.com/office/drawing/2014/main" id="{BCC7CCCE-1FB4-CA66-8384-662B04264C62}"/>
              </a:ext>
            </a:extLst>
          </p:cNvPr>
          <p:cNvSpPr>
            <a:spLocks noGrp="1"/>
          </p:cNvSpPr>
          <p:nvPr>
            <p:ph type="body" sz="quarter" idx="17" hasCustomPrompt="1"/>
          </p:nvPr>
        </p:nvSpPr>
        <p:spPr>
          <a:xfrm>
            <a:off x="6753726" y="4938549"/>
            <a:ext cx="822960" cy="477662"/>
          </a:xfrm>
          <a:prstGeom prst="rect">
            <a:avLst/>
          </a:prstGeom>
        </p:spPr>
        <p:txBody>
          <a:bodyPr anchor="ctr">
            <a:normAutofit/>
          </a:bodyPr>
          <a:lstStyle>
            <a:lvl1pPr marL="0" indent="0" algn="ctr">
              <a:buNone/>
              <a:defRPr sz="2800" b="0" i="0">
                <a:solidFill>
                  <a:schemeClr val="accent1"/>
                </a:solidFill>
                <a:latin typeface="Poppins Light" pitchFamily="2" charset="77"/>
              </a:defRPr>
            </a:lvl1pPr>
          </a:lstStyle>
          <a:p>
            <a:pPr lvl="0"/>
            <a:r>
              <a:rPr lang="en-US"/>
              <a:t>04</a:t>
            </a:r>
          </a:p>
        </p:txBody>
      </p:sp>
      <p:sp>
        <p:nvSpPr>
          <p:cNvPr id="14" name="Oval 13">
            <a:extLst>
              <a:ext uri="{FF2B5EF4-FFF2-40B4-BE49-F238E27FC236}">
                <a16:creationId xmlns:a16="http://schemas.microsoft.com/office/drawing/2014/main" id="{F0BDF708-B76A-0F61-628F-D0A2EA768363}"/>
              </a:ext>
            </a:extLst>
          </p:cNvPr>
          <p:cNvSpPr/>
          <p:nvPr userDrawn="1"/>
        </p:nvSpPr>
        <p:spPr>
          <a:xfrm>
            <a:off x="4615315" y="2445208"/>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1">
            <a:extLst>
              <a:ext uri="{FF2B5EF4-FFF2-40B4-BE49-F238E27FC236}">
                <a16:creationId xmlns:a16="http://schemas.microsoft.com/office/drawing/2014/main" id="{724508DB-DBB0-59B2-5A47-8D52F7ACDB1F}"/>
              </a:ext>
            </a:extLst>
          </p:cNvPr>
          <p:cNvSpPr>
            <a:spLocks noGrp="1"/>
          </p:cNvSpPr>
          <p:nvPr>
            <p:ph type="body" sz="quarter" idx="18" hasCustomPrompt="1"/>
          </p:nvPr>
        </p:nvSpPr>
        <p:spPr>
          <a:xfrm>
            <a:off x="4615315" y="2624064"/>
            <a:ext cx="822960" cy="477662"/>
          </a:xfrm>
          <a:prstGeom prst="rect">
            <a:avLst/>
          </a:prstGeom>
        </p:spPr>
        <p:txBody>
          <a:bodyPr anchor="ctr">
            <a:normAutofit/>
          </a:bodyPr>
          <a:lstStyle>
            <a:lvl1pPr marL="0" indent="0" algn="ctr">
              <a:buNone/>
              <a:defRPr sz="2800" b="0" i="0">
                <a:solidFill>
                  <a:schemeClr val="accent1"/>
                </a:solidFill>
                <a:latin typeface="Poppins Light" pitchFamily="2" charset="77"/>
              </a:defRPr>
            </a:lvl1pPr>
          </a:lstStyle>
          <a:p>
            <a:pPr lvl="0"/>
            <a:r>
              <a:rPr lang="en-US"/>
              <a:t>01</a:t>
            </a:r>
          </a:p>
        </p:txBody>
      </p:sp>
      <p:sp>
        <p:nvSpPr>
          <p:cNvPr id="16" name="Oval 15">
            <a:extLst>
              <a:ext uri="{FF2B5EF4-FFF2-40B4-BE49-F238E27FC236}">
                <a16:creationId xmlns:a16="http://schemas.microsoft.com/office/drawing/2014/main" id="{5379456D-0DD6-1E83-51F9-667FD12F0566}"/>
              </a:ext>
            </a:extLst>
          </p:cNvPr>
          <p:cNvSpPr/>
          <p:nvPr userDrawn="1"/>
        </p:nvSpPr>
        <p:spPr>
          <a:xfrm>
            <a:off x="4615315" y="4759693"/>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1">
            <a:extLst>
              <a:ext uri="{FF2B5EF4-FFF2-40B4-BE49-F238E27FC236}">
                <a16:creationId xmlns:a16="http://schemas.microsoft.com/office/drawing/2014/main" id="{BF703790-CA67-0AE2-65C0-1EE112311F0B}"/>
              </a:ext>
            </a:extLst>
          </p:cNvPr>
          <p:cNvSpPr>
            <a:spLocks noGrp="1"/>
          </p:cNvSpPr>
          <p:nvPr>
            <p:ph type="body" sz="quarter" idx="19" hasCustomPrompt="1"/>
          </p:nvPr>
        </p:nvSpPr>
        <p:spPr>
          <a:xfrm>
            <a:off x="4615315" y="4938549"/>
            <a:ext cx="822960" cy="477662"/>
          </a:xfrm>
          <a:prstGeom prst="rect">
            <a:avLst/>
          </a:prstGeom>
        </p:spPr>
        <p:txBody>
          <a:bodyPr anchor="ctr">
            <a:normAutofit/>
          </a:bodyPr>
          <a:lstStyle>
            <a:lvl1pPr marL="0" indent="0" algn="ctr">
              <a:buNone/>
              <a:defRPr sz="2800" b="0" i="0">
                <a:solidFill>
                  <a:schemeClr val="accent1"/>
                </a:solidFill>
                <a:latin typeface="Poppins Light" pitchFamily="2" charset="77"/>
              </a:defRPr>
            </a:lvl1pPr>
          </a:lstStyle>
          <a:p>
            <a:pPr lvl="0"/>
            <a:r>
              <a:rPr lang="en-US"/>
              <a:t>03</a:t>
            </a:r>
          </a:p>
        </p:txBody>
      </p:sp>
      <p:sp>
        <p:nvSpPr>
          <p:cNvPr id="18" name="Text Placeholder 11">
            <a:extLst>
              <a:ext uri="{FF2B5EF4-FFF2-40B4-BE49-F238E27FC236}">
                <a16:creationId xmlns:a16="http://schemas.microsoft.com/office/drawing/2014/main" id="{DCFAE2F8-19BB-95C3-DC38-60685E0E0B7B}"/>
              </a:ext>
            </a:extLst>
          </p:cNvPr>
          <p:cNvSpPr>
            <a:spLocks noGrp="1"/>
          </p:cNvSpPr>
          <p:nvPr>
            <p:ph type="body" sz="quarter" idx="14"/>
          </p:nvPr>
        </p:nvSpPr>
        <p:spPr>
          <a:xfrm>
            <a:off x="7955057" y="2326105"/>
            <a:ext cx="3144251" cy="1106905"/>
          </a:xfrm>
          <a:prstGeom prst="rect">
            <a:avLst/>
          </a:prstGeom>
        </p:spPr>
        <p:txBody>
          <a:bodyPr>
            <a:no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19" name="Text Placeholder 11">
            <a:extLst>
              <a:ext uri="{FF2B5EF4-FFF2-40B4-BE49-F238E27FC236}">
                <a16:creationId xmlns:a16="http://schemas.microsoft.com/office/drawing/2014/main" id="{BD2971FD-DEE9-630A-8D0A-22580810B9AA}"/>
              </a:ext>
            </a:extLst>
          </p:cNvPr>
          <p:cNvSpPr>
            <a:spLocks noGrp="1"/>
          </p:cNvSpPr>
          <p:nvPr>
            <p:ph type="body" sz="quarter" idx="20"/>
          </p:nvPr>
        </p:nvSpPr>
        <p:spPr>
          <a:xfrm>
            <a:off x="7955056" y="4617720"/>
            <a:ext cx="3144251" cy="1106905"/>
          </a:xfrm>
          <a:prstGeom prst="rect">
            <a:avLst/>
          </a:prstGeom>
        </p:spPr>
        <p:txBody>
          <a:bodyPr>
            <a:no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20" name="Text Placeholder 11">
            <a:extLst>
              <a:ext uri="{FF2B5EF4-FFF2-40B4-BE49-F238E27FC236}">
                <a16:creationId xmlns:a16="http://schemas.microsoft.com/office/drawing/2014/main" id="{6E737D04-08CF-68B9-C232-C9BA1BC0768B}"/>
              </a:ext>
            </a:extLst>
          </p:cNvPr>
          <p:cNvSpPr>
            <a:spLocks noGrp="1"/>
          </p:cNvSpPr>
          <p:nvPr>
            <p:ph type="body" sz="quarter" idx="21"/>
          </p:nvPr>
        </p:nvSpPr>
        <p:spPr>
          <a:xfrm>
            <a:off x="1092692" y="4617719"/>
            <a:ext cx="3144251" cy="1106905"/>
          </a:xfrm>
          <a:prstGeom prst="rect">
            <a:avLst/>
          </a:prstGeom>
        </p:spPr>
        <p:txBody>
          <a:bodyPr>
            <a:noAutofit/>
          </a:bodyPr>
          <a:lstStyle>
            <a:lvl1pPr marL="0" indent="0" algn="r">
              <a:buNone/>
              <a:defRPr sz="1400" b="0" i="0">
                <a:solidFill>
                  <a:schemeClr val="tx1"/>
                </a:solidFill>
                <a:latin typeface="Poppins Light" pitchFamily="2" charset="77"/>
              </a:defRPr>
            </a:lvl1pPr>
          </a:lstStyle>
          <a:p>
            <a:pPr lvl="0"/>
            <a:r>
              <a:rPr lang="en-US"/>
              <a:t>Click to edit</a:t>
            </a:r>
          </a:p>
        </p:txBody>
      </p:sp>
      <p:sp>
        <p:nvSpPr>
          <p:cNvPr id="21" name="Text Placeholder 11">
            <a:extLst>
              <a:ext uri="{FF2B5EF4-FFF2-40B4-BE49-F238E27FC236}">
                <a16:creationId xmlns:a16="http://schemas.microsoft.com/office/drawing/2014/main" id="{F7AB9104-9AF7-28E4-4646-21D75A0C9641}"/>
              </a:ext>
            </a:extLst>
          </p:cNvPr>
          <p:cNvSpPr>
            <a:spLocks noGrp="1"/>
          </p:cNvSpPr>
          <p:nvPr>
            <p:ph type="body" sz="quarter" idx="22"/>
          </p:nvPr>
        </p:nvSpPr>
        <p:spPr>
          <a:xfrm>
            <a:off x="1092691" y="2326105"/>
            <a:ext cx="3144251" cy="1106905"/>
          </a:xfrm>
          <a:prstGeom prst="rect">
            <a:avLst/>
          </a:prstGeom>
        </p:spPr>
        <p:txBody>
          <a:bodyPr>
            <a:noAutofit/>
          </a:bodyPr>
          <a:lstStyle>
            <a:lvl1pPr marL="0" indent="0" algn="r">
              <a:buNone/>
              <a:defRPr sz="1400" b="0" i="0">
                <a:solidFill>
                  <a:schemeClr val="tx1"/>
                </a:solidFill>
                <a:latin typeface="Poppins Light" pitchFamily="2" charset="77"/>
              </a:defRPr>
            </a:lvl1pPr>
          </a:lstStyle>
          <a:p>
            <a:pPr lvl="0"/>
            <a:r>
              <a:rPr lang="en-US"/>
              <a:t>Click to edit</a:t>
            </a:r>
          </a:p>
        </p:txBody>
      </p:sp>
      <p:sp>
        <p:nvSpPr>
          <p:cNvPr id="43" name="TextBox 42">
            <a:extLst>
              <a:ext uri="{FF2B5EF4-FFF2-40B4-BE49-F238E27FC236}">
                <a16:creationId xmlns:a16="http://schemas.microsoft.com/office/drawing/2014/main" id="{717B3B94-FEF3-D6D8-7636-59F39B5DAD49}"/>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49" name="Slide Number Placeholder 5">
            <a:extLst>
              <a:ext uri="{FF2B5EF4-FFF2-40B4-BE49-F238E27FC236}">
                <a16:creationId xmlns:a16="http://schemas.microsoft.com/office/drawing/2014/main" id="{2E2FDC74-4F23-F15E-5BDE-D4488BE6B55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10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0" name="Text Placeholder 7">
            <a:extLst>
              <a:ext uri="{FF2B5EF4-FFF2-40B4-BE49-F238E27FC236}">
                <a16:creationId xmlns:a16="http://schemas.microsoft.com/office/drawing/2014/main" id="{A9516D23-CB38-FAEE-C2B4-4DE904AD0C7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1" name="Straight Connector 50">
            <a:extLst>
              <a:ext uri="{FF2B5EF4-FFF2-40B4-BE49-F238E27FC236}">
                <a16:creationId xmlns:a16="http://schemas.microsoft.com/office/drawing/2014/main" id="{1FF8D575-F111-55DA-0EF3-D5D8F681AA3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F3956F6-E84F-1FA0-3112-46D51D3DCE07}"/>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3" name="Title 1">
            <a:extLst>
              <a:ext uri="{FF2B5EF4-FFF2-40B4-BE49-F238E27FC236}">
                <a16:creationId xmlns:a16="http://schemas.microsoft.com/office/drawing/2014/main" id="{B8DBB8DF-56B5-6DCA-F7EB-D8DD57B9DCF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4" name="Text Placeholder 12">
            <a:extLst>
              <a:ext uri="{FF2B5EF4-FFF2-40B4-BE49-F238E27FC236}">
                <a16:creationId xmlns:a16="http://schemas.microsoft.com/office/drawing/2014/main" id="{81D8802A-84F9-FE63-4675-E6143AE54FBB}"/>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70CB8C35-E28A-4A7A-A18D-2B9E546D84F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19757959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Slide 1">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1F7567D-FBD1-300A-7679-D0A8E11D7A80}"/>
              </a:ext>
            </a:extLst>
          </p:cNvPr>
          <p:cNvSpPr>
            <a:spLocks noGrp="1"/>
          </p:cNvSpPr>
          <p:nvPr>
            <p:ph type="ctrTitle" hasCustomPrompt="1"/>
          </p:nvPr>
        </p:nvSpPr>
        <p:spPr>
          <a:xfrm>
            <a:off x="770843" y="1739072"/>
            <a:ext cx="6201458" cy="1754326"/>
          </a:xfrm>
          <a:prstGeom prst="rect">
            <a:avLst/>
          </a:prstGeom>
        </p:spPr>
        <p:txBody>
          <a:bodyPr anchor="t" anchorCtr="0">
            <a:spAutoFit/>
          </a:bodyPr>
          <a:lstStyle>
            <a:lvl1pPr algn="l">
              <a:defRPr sz="6000" b="0" i="0">
                <a:solidFill>
                  <a:schemeClr val="accent2"/>
                </a:solidFill>
                <a:latin typeface="Archia" panose="02000503000000020004" pitchFamily="2" charset="77"/>
              </a:defRPr>
            </a:lvl1pPr>
          </a:lstStyle>
          <a:p>
            <a:r>
              <a:rPr lang="en-US"/>
              <a:t>section</a:t>
            </a:r>
            <a:br>
              <a:rPr lang="en-US"/>
            </a:br>
            <a:r>
              <a:rPr lang="en-US"/>
              <a:t>slide</a:t>
            </a:r>
          </a:p>
        </p:txBody>
      </p:sp>
      <p:sp>
        <p:nvSpPr>
          <p:cNvPr id="7" name="Text Placeholder 12">
            <a:extLst>
              <a:ext uri="{FF2B5EF4-FFF2-40B4-BE49-F238E27FC236}">
                <a16:creationId xmlns:a16="http://schemas.microsoft.com/office/drawing/2014/main" id="{802FD61D-66C6-271D-0970-872CEDB6E3D6}"/>
              </a:ext>
            </a:extLst>
          </p:cNvPr>
          <p:cNvSpPr>
            <a:spLocks noGrp="1"/>
          </p:cNvSpPr>
          <p:nvPr>
            <p:ph type="body" sz="quarter" idx="10" hasCustomPrompt="1"/>
          </p:nvPr>
        </p:nvSpPr>
        <p:spPr>
          <a:xfrm>
            <a:off x="770843" y="522358"/>
            <a:ext cx="9033741" cy="419752"/>
          </a:xfrm>
        </p:spPr>
        <p:txBody>
          <a:bodyPr>
            <a:normAutofit/>
          </a:bodyPr>
          <a:lstStyle>
            <a:lvl1pPr marL="0" indent="0">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SECTION PRE HEADER</a:t>
            </a:r>
            <a:endParaRPr lang="en-US"/>
          </a:p>
        </p:txBody>
      </p:sp>
      <p:pic>
        <p:nvPicPr>
          <p:cNvPr id="10" name="Graphic 6">
            <a:extLst>
              <a:ext uri="{FF2B5EF4-FFF2-40B4-BE49-F238E27FC236}">
                <a16:creationId xmlns:a16="http://schemas.microsoft.com/office/drawing/2014/main" id="{62E2AC91-7C0C-BCFD-17C9-D599FD16036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797036" y="522358"/>
            <a:ext cx="1713125" cy="267551"/>
          </a:xfrm>
          <a:prstGeom prst="rect">
            <a:avLst/>
          </a:prstGeom>
        </p:spPr>
      </p:pic>
    </p:spTree>
    <p:extLst>
      <p:ext uri="{BB962C8B-B14F-4D97-AF65-F5344CB8AC3E}">
        <p14:creationId xmlns:p14="http://schemas.microsoft.com/office/powerpoint/2010/main" val="671968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1F7567D-FBD1-300A-7679-D0A8E11D7A80}"/>
              </a:ext>
            </a:extLst>
          </p:cNvPr>
          <p:cNvSpPr>
            <a:spLocks noGrp="1"/>
          </p:cNvSpPr>
          <p:nvPr>
            <p:ph type="ctrTitle" hasCustomPrompt="1"/>
          </p:nvPr>
        </p:nvSpPr>
        <p:spPr>
          <a:xfrm>
            <a:off x="770843" y="1739072"/>
            <a:ext cx="6201458" cy="1754326"/>
          </a:xfrm>
          <a:prstGeom prst="rect">
            <a:avLst/>
          </a:prstGeom>
        </p:spPr>
        <p:txBody>
          <a:bodyPr anchor="t" anchorCtr="0">
            <a:spAutoFit/>
          </a:bodyPr>
          <a:lstStyle>
            <a:lvl1pPr algn="l">
              <a:defRPr sz="6000" b="0" i="0">
                <a:solidFill>
                  <a:schemeClr val="bg1"/>
                </a:solidFill>
                <a:latin typeface="Archia" panose="02000503000000020004" pitchFamily="2" charset="77"/>
              </a:defRPr>
            </a:lvl1pPr>
          </a:lstStyle>
          <a:p>
            <a:r>
              <a:rPr lang="en-US"/>
              <a:t>section</a:t>
            </a:r>
            <a:br>
              <a:rPr lang="en-US"/>
            </a:br>
            <a:r>
              <a:rPr lang="en-US"/>
              <a:t>slide</a:t>
            </a:r>
          </a:p>
        </p:txBody>
      </p:sp>
      <p:sp>
        <p:nvSpPr>
          <p:cNvPr id="2" name="Text Placeholder 12">
            <a:extLst>
              <a:ext uri="{FF2B5EF4-FFF2-40B4-BE49-F238E27FC236}">
                <a16:creationId xmlns:a16="http://schemas.microsoft.com/office/drawing/2014/main" id="{E5926543-DBE7-D7AB-FF8D-51BA9AF812A9}"/>
              </a:ext>
            </a:extLst>
          </p:cNvPr>
          <p:cNvSpPr>
            <a:spLocks noGrp="1"/>
          </p:cNvSpPr>
          <p:nvPr>
            <p:ph type="body" sz="quarter" idx="10" hasCustomPrompt="1"/>
          </p:nvPr>
        </p:nvSpPr>
        <p:spPr>
          <a:xfrm>
            <a:off x="770844" y="522358"/>
            <a:ext cx="8611152" cy="419752"/>
          </a:xfrm>
        </p:spPr>
        <p:txBody>
          <a:bodyPr>
            <a:normAutofit/>
          </a:bodyPr>
          <a:lstStyle>
            <a:lvl1pPr marL="0" indent="0">
              <a:buNone/>
              <a:defRPr sz="1200" b="0" i="0" spc="5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SECTION PRE HEADER</a:t>
            </a:r>
            <a:endParaRPr lang="en-US"/>
          </a:p>
        </p:txBody>
      </p:sp>
      <p:pic>
        <p:nvPicPr>
          <p:cNvPr id="3" name="Graphic 6">
            <a:extLst>
              <a:ext uri="{FF2B5EF4-FFF2-40B4-BE49-F238E27FC236}">
                <a16:creationId xmlns:a16="http://schemas.microsoft.com/office/drawing/2014/main" id="{232B0A34-F570-93E5-C098-1EECBF75FD0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797036" y="522358"/>
            <a:ext cx="1713125" cy="267551"/>
          </a:xfrm>
          <a:prstGeom prst="rect">
            <a:avLst/>
          </a:prstGeom>
        </p:spPr>
      </p:pic>
    </p:spTree>
    <p:extLst>
      <p:ext uri="{BB962C8B-B14F-4D97-AF65-F5344CB8AC3E}">
        <p14:creationId xmlns:p14="http://schemas.microsoft.com/office/powerpoint/2010/main" val="14876324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accent4">
            <a:alpha val="50000"/>
          </a:schemeClr>
        </a:solidFill>
        <a:effectLst/>
      </p:bgPr>
    </p:bg>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58" name="Slide Number Placeholder 5">
            <a:extLst>
              <a:ext uri="{FF2B5EF4-FFF2-40B4-BE49-F238E27FC236}">
                <a16:creationId xmlns:a16="http://schemas.microsoft.com/office/drawing/2014/main" id="{BA3AAE70-2044-8773-1A5D-2A4F19A81D4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9" name="Text Placeholder 7">
            <a:extLst>
              <a:ext uri="{FF2B5EF4-FFF2-40B4-BE49-F238E27FC236}">
                <a16:creationId xmlns:a16="http://schemas.microsoft.com/office/drawing/2014/main" id="{D056F3D7-F682-1968-B526-79AFF0C9D0A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E7D3BDA-AF4F-3F81-F29C-2837266BAD8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2" name="Title 1">
            <a:extLst>
              <a:ext uri="{FF2B5EF4-FFF2-40B4-BE49-F238E27FC236}">
                <a16:creationId xmlns:a16="http://schemas.microsoft.com/office/drawing/2014/main" id="{9FCED5BE-94A7-8560-296B-2A2063D59FA2}"/>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3" name="Text Placeholder 12">
            <a:extLst>
              <a:ext uri="{FF2B5EF4-FFF2-40B4-BE49-F238E27FC236}">
                <a16:creationId xmlns:a16="http://schemas.microsoft.com/office/drawing/2014/main" id="{81AE0D94-40E0-E949-7729-096361B19666}"/>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EB0006A8-A859-8068-E02D-91BE141E12F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303698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ntent with Caption">
    <p:bg>
      <p:bgPr>
        <a:solidFill>
          <a:schemeClr val="accent4">
            <a:alpha val="30000"/>
          </a:schemeClr>
        </a:solidFill>
        <a:effectLst/>
      </p:bgPr>
    </p:bg>
    <p:spTree>
      <p:nvGrpSpPr>
        <p:cNvPr id="1" name=""/>
        <p:cNvGrpSpPr/>
        <p:nvPr/>
      </p:nvGrpSpPr>
      <p:grpSpPr>
        <a:xfrm>
          <a:off x="0" y="0"/>
          <a:ext cx="0" cy="0"/>
          <a:chOff x="0" y="0"/>
          <a:chExt cx="0" cy="0"/>
        </a:xfrm>
      </p:grpSpPr>
      <p:sp>
        <p:nvSpPr>
          <p:cNvPr id="50" name="Title 1">
            <a:extLst>
              <a:ext uri="{FF2B5EF4-FFF2-40B4-BE49-F238E27FC236}">
                <a16:creationId xmlns:a16="http://schemas.microsoft.com/office/drawing/2014/main" id="{690E1B6E-AC3F-3765-E4A4-5C2F0D633B1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1" name="Text Placeholder 12">
            <a:extLst>
              <a:ext uri="{FF2B5EF4-FFF2-40B4-BE49-F238E27FC236}">
                <a16:creationId xmlns:a16="http://schemas.microsoft.com/office/drawing/2014/main" id="{D95971AD-35C8-606E-41BA-766B4BF88C5F}"/>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58" name="Slide Number Placeholder 5">
            <a:extLst>
              <a:ext uri="{FF2B5EF4-FFF2-40B4-BE49-F238E27FC236}">
                <a16:creationId xmlns:a16="http://schemas.microsoft.com/office/drawing/2014/main" id="{BA3AAE70-2044-8773-1A5D-2A4F19A81D4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9" name="Text Placeholder 7">
            <a:extLst>
              <a:ext uri="{FF2B5EF4-FFF2-40B4-BE49-F238E27FC236}">
                <a16:creationId xmlns:a16="http://schemas.microsoft.com/office/drawing/2014/main" id="{D056F3D7-F682-1968-B526-79AFF0C9D0A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E7D3BDA-AF4F-3F81-F29C-2837266BAD8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3643E1C6-945A-78C1-F69F-EBC7DED95F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6165" y="282049"/>
            <a:ext cx="11259670" cy="7037294"/>
          </a:xfrm>
          <a:prstGeom prst="rect">
            <a:avLst/>
          </a:prstGeom>
        </p:spPr>
      </p:pic>
      <p:pic>
        <p:nvPicPr>
          <p:cNvPr id="3" name="Picture 2">
            <a:extLst>
              <a:ext uri="{FF2B5EF4-FFF2-40B4-BE49-F238E27FC236}">
                <a16:creationId xmlns:a16="http://schemas.microsoft.com/office/drawing/2014/main" id="{0522251A-17A8-097A-C673-076F172BD1F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2247392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15">
            <a:extLst>
              <a:ext uri="{FF2B5EF4-FFF2-40B4-BE49-F238E27FC236}">
                <a16:creationId xmlns:a16="http://schemas.microsoft.com/office/drawing/2014/main" id="{1B32C968-B8AF-C041-C83D-A15AC06F264D}"/>
              </a:ext>
            </a:extLst>
          </p:cNvPr>
          <p:cNvSpPr>
            <a:spLocks noGrp="1"/>
          </p:cNvSpPr>
          <p:nvPr>
            <p:ph type="pic" sz="quarter" idx="10"/>
          </p:nvPr>
        </p:nvSpPr>
        <p:spPr>
          <a:xfrm>
            <a:off x="1038613" y="2071437"/>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6" name="Circle: Hollow 5">
            <a:extLst>
              <a:ext uri="{FF2B5EF4-FFF2-40B4-BE49-F238E27FC236}">
                <a16:creationId xmlns:a16="http://schemas.microsoft.com/office/drawing/2014/main" id="{9C8D2FAF-5B61-9CFB-62EB-89CE62D5A5A3}"/>
              </a:ext>
            </a:extLst>
          </p:cNvPr>
          <p:cNvSpPr/>
          <p:nvPr userDrawn="1"/>
        </p:nvSpPr>
        <p:spPr>
          <a:xfrm>
            <a:off x="846108" y="187893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 Placeholder 11">
            <a:extLst>
              <a:ext uri="{FF2B5EF4-FFF2-40B4-BE49-F238E27FC236}">
                <a16:creationId xmlns:a16="http://schemas.microsoft.com/office/drawing/2014/main" id="{6A795C94-CA80-14A7-AC1E-31984DCE17E1}"/>
              </a:ext>
            </a:extLst>
          </p:cNvPr>
          <p:cNvSpPr>
            <a:spLocks noGrp="1"/>
          </p:cNvSpPr>
          <p:nvPr>
            <p:ph type="body" sz="quarter" idx="14"/>
          </p:nvPr>
        </p:nvSpPr>
        <p:spPr>
          <a:xfrm>
            <a:off x="736822" y="4851830"/>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8" name="Text Placeholder 11">
            <a:extLst>
              <a:ext uri="{FF2B5EF4-FFF2-40B4-BE49-F238E27FC236}">
                <a16:creationId xmlns:a16="http://schemas.microsoft.com/office/drawing/2014/main" id="{100F089B-DAFB-8CC6-5041-4B820FE9AA90}"/>
              </a:ext>
            </a:extLst>
          </p:cNvPr>
          <p:cNvSpPr>
            <a:spLocks noGrp="1"/>
          </p:cNvSpPr>
          <p:nvPr>
            <p:ph type="body" sz="quarter" idx="15" hasCustomPrompt="1"/>
          </p:nvPr>
        </p:nvSpPr>
        <p:spPr>
          <a:xfrm>
            <a:off x="736822" y="4107121"/>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34" name="Straight Connector 33">
            <a:extLst>
              <a:ext uri="{FF2B5EF4-FFF2-40B4-BE49-F238E27FC236}">
                <a16:creationId xmlns:a16="http://schemas.microsoft.com/office/drawing/2014/main" id="{F2DE634A-FB63-6927-6169-4F7CA22339F2}"/>
              </a:ext>
            </a:extLst>
          </p:cNvPr>
          <p:cNvCxnSpPr>
            <a:cxnSpLocks/>
          </p:cNvCxnSpPr>
          <p:nvPr userDrawn="1"/>
        </p:nvCxnSpPr>
        <p:spPr>
          <a:xfrm>
            <a:off x="1792696" y="4739791"/>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7" name="Picture Placeholder 15">
            <a:extLst>
              <a:ext uri="{FF2B5EF4-FFF2-40B4-BE49-F238E27FC236}">
                <a16:creationId xmlns:a16="http://schemas.microsoft.com/office/drawing/2014/main" id="{7F1A3D83-202B-ACFF-87A7-04685DBF08F3}"/>
              </a:ext>
            </a:extLst>
          </p:cNvPr>
          <p:cNvSpPr>
            <a:spLocks noGrp="1"/>
          </p:cNvSpPr>
          <p:nvPr>
            <p:ph type="pic" sz="quarter" idx="24"/>
          </p:nvPr>
        </p:nvSpPr>
        <p:spPr>
          <a:xfrm>
            <a:off x="3805468" y="2071437"/>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38" name="Circle: Hollow 5">
            <a:extLst>
              <a:ext uri="{FF2B5EF4-FFF2-40B4-BE49-F238E27FC236}">
                <a16:creationId xmlns:a16="http://schemas.microsoft.com/office/drawing/2014/main" id="{CA04F79D-E224-E65B-CDE3-766D0B67F271}"/>
              </a:ext>
            </a:extLst>
          </p:cNvPr>
          <p:cNvSpPr/>
          <p:nvPr userDrawn="1"/>
        </p:nvSpPr>
        <p:spPr>
          <a:xfrm>
            <a:off x="3612963" y="187893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Text Placeholder 11">
            <a:extLst>
              <a:ext uri="{FF2B5EF4-FFF2-40B4-BE49-F238E27FC236}">
                <a16:creationId xmlns:a16="http://schemas.microsoft.com/office/drawing/2014/main" id="{9CAC0625-68B1-29D7-E03C-EA45202DDCC6}"/>
              </a:ext>
            </a:extLst>
          </p:cNvPr>
          <p:cNvSpPr>
            <a:spLocks noGrp="1"/>
          </p:cNvSpPr>
          <p:nvPr>
            <p:ph type="body" sz="quarter" idx="25"/>
          </p:nvPr>
        </p:nvSpPr>
        <p:spPr>
          <a:xfrm>
            <a:off x="3503677" y="4851830"/>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5EFEC68B-3271-0F00-006F-95F888576ED1}"/>
              </a:ext>
            </a:extLst>
          </p:cNvPr>
          <p:cNvSpPr>
            <a:spLocks noGrp="1"/>
          </p:cNvSpPr>
          <p:nvPr>
            <p:ph type="body" sz="quarter" idx="26" hasCustomPrompt="1"/>
          </p:nvPr>
        </p:nvSpPr>
        <p:spPr>
          <a:xfrm>
            <a:off x="3503677" y="4107121"/>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1" name="Straight Connector 40">
            <a:extLst>
              <a:ext uri="{FF2B5EF4-FFF2-40B4-BE49-F238E27FC236}">
                <a16:creationId xmlns:a16="http://schemas.microsoft.com/office/drawing/2014/main" id="{6EE39A64-FA83-C41E-325B-32BACEB91B0E}"/>
              </a:ext>
            </a:extLst>
          </p:cNvPr>
          <p:cNvCxnSpPr>
            <a:cxnSpLocks/>
          </p:cNvCxnSpPr>
          <p:nvPr userDrawn="1"/>
        </p:nvCxnSpPr>
        <p:spPr>
          <a:xfrm>
            <a:off x="4559551" y="4739791"/>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6599282" y="2071437"/>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6406777" y="187893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6297491" y="4851830"/>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6297491" y="4107121"/>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7353365" y="4739791"/>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Picture Placeholder 15">
            <a:extLst>
              <a:ext uri="{FF2B5EF4-FFF2-40B4-BE49-F238E27FC236}">
                <a16:creationId xmlns:a16="http://schemas.microsoft.com/office/drawing/2014/main" id="{6AB765EE-3C17-33B0-40FA-AC5710E6EBE2}"/>
              </a:ext>
            </a:extLst>
          </p:cNvPr>
          <p:cNvSpPr>
            <a:spLocks noGrp="1"/>
          </p:cNvSpPr>
          <p:nvPr>
            <p:ph type="pic" sz="quarter" idx="30"/>
          </p:nvPr>
        </p:nvSpPr>
        <p:spPr>
          <a:xfrm>
            <a:off x="9367788" y="2057058"/>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48" name="Circle: Hollow 5">
            <a:extLst>
              <a:ext uri="{FF2B5EF4-FFF2-40B4-BE49-F238E27FC236}">
                <a16:creationId xmlns:a16="http://schemas.microsoft.com/office/drawing/2014/main" id="{021C121E-FD57-B298-4EC5-6AFAA2BE515B}"/>
              </a:ext>
            </a:extLst>
          </p:cNvPr>
          <p:cNvSpPr/>
          <p:nvPr userDrawn="1"/>
        </p:nvSpPr>
        <p:spPr>
          <a:xfrm>
            <a:off x="9175283" y="1864553"/>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Text Placeholder 11">
            <a:extLst>
              <a:ext uri="{FF2B5EF4-FFF2-40B4-BE49-F238E27FC236}">
                <a16:creationId xmlns:a16="http://schemas.microsoft.com/office/drawing/2014/main" id="{EDBA9C47-A89B-DA8F-FD1C-64B53BAF6224}"/>
              </a:ext>
            </a:extLst>
          </p:cNvPr>
          <p:cNvSpPr>
            <a:spLocks noGrp="1"/>
          </p:cNvSpPr>
          <p:nvPr>
            <p:ph type="body" sz="quarter" idx="31"/>
          </p:nvPr>
        </p:nvSpPr>
        <p:spPr>
          <a:xfrm>
            <a:off x="9065997" y="4837451"/>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50" name="Text Placeholder 11">
            <a:extLst>
              <a:ext uri="{FF2B5EF4-FFF2-40B4-BE49-F238E27FC236}">
                <a16:creationId xmlns:a16="http://schemas.microsoft.com/office/drawing/2014/main" id="{F09B8F32-4CCD-F29A-F5F0-39C23C846144}"/>
              </a:ext>
            </a:extLst>
          </p:cNvPr>
          <p:cNvSpPr>
            <a:spLocks noGrp="1"/>
          </p:cNvSpPr>
          <p:nvPr>
            <p:ph type="body" sz="quarter" idx="32" hasCustomPrompt="1"/>
          </p:nvPr>
        </p:nvSpPr>
        <p:spPr>
          <a:xfrm>
            <a:off x="9065997" y="4092742"/>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51" name="Straight Connector 50">
            <a:extLst>
              <a:ext uri="{FF2B5EF4-FFF2-40B4-BE49-F238E27FC236}">
                <a16:creationId xmlns:a16="http://schemas.microsoft.com/office/drawing/2014/main" id="{9A040BC3-265F-BDF7-7103-CE3CACF4B244}"/>
              </a:ext>
            </a:extLst>
          </p:cNvPr>
          <p:cNvCxnSpPr>
            <a:cxnSpLocks/>
          </p:cNvCxnSpPr>
          <p:nvPr userDrawn="1"/>
        </p:nvCxnSpPr>
        <p:spPr>
          <a:xfrm>
            <a:off x="10121871" y="4725412"/>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F1B7D11-FB8D-36BB-5F01-54D44CBF687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3830458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Picture Placeholder 15">
            <a:extLst>
              <a:ext uri="{FF2B5EF4-FFF2-40B4-BE49-F238E27FC236}">
                <a16:creationId xmlns:a16="http://schemas.microsoft.com/office/drawing/2014/main" id="{7F1A3D83-202B-ACFF-87A7-04685DBF08F3}"/>
              </a:ext>
            </a:extLst>
          </p:cNvPr>
          <p:cNvSpPr>
            <a:spLocks noGrp="1"/>
          </p:cNvSpPr>
          <p:nvPr>
            <p:ph type="pic" sz="quarter" idx="24"/>
          </p:nvPr>
        </p:nvSpPr>
        <p:spPr>
          <a:xfrm>
            <a:off x="1909918"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38" name="Circle: Hollow 5">
            <a:extLst>
              <a:ext uri="{FF2B5EF4-FFF2-40B4-BE49-F238E27FC236}">
                <a16:creationId xmlns:a16="http://schemas.microsoft.com/office/drawing/2014/main" id="{CA04F79D-E224-E65B-CDE3-766D0B67F271}"/>
              </a:ext>
            </a:extLst>
          </p:cNvPr>
          <p:cNvSpPr/>
          <p:nvPr userDrawn="1"/>
        </p:nvSpPr>
        <p:spPr>
          <a:xfrm>
            <a:off x="1717413"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Text Placeholder 11">
            <a:extLst>
              <a:ext uri="{FF2B5EF4-FFF2-40B4-BE49-F238E27FC236}">
                <a16:creationId xmlns:a16="http://schemas.microsoft.com/office/drawing/2014/main" id="{9CAC0625-68B1-29D7-E03C-EA45202DDCC6}"/>
              </a:ext>
            </a:extLst>
          </p:cNvPr>
          <p:cNvSpPr>
            <a:spLocks noGrp="1"/>
          </p:cNvSpPr>
          <p:nvPr>
            <p:ph type="body" sz="quarter" idx="25"/>
          </p:nvPr>
        </p:nvSpPr>
        <p:spPr>
          <a:xfrm>
            <a:off x="1608127"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5EFEC68B-3271-0F00-006F-95F888576ED1}"/>
              </a:ext>
            </a:extLst>
          </p:cNvPr>
          <p:cNvSpPr>
            <a:spLocks noGrp="1"/>
          </p:cNvSpPr>
          <p:nvPr>
            <p:ph type="body" sz="quarter" idx="26" hasCustomPrompt="1"/>
          </p:nvPr>
        </p:nvSpPr>
        <p:spPr>
          <a:xfrm>
            <a:off x="1608127"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1" name="Straight Connector 40">
            <a:extLst>
              <a:ext uri="{FF2B5EF4-FFF2-40B4-BE49-F238E27FC236}">
                <a16:creationId xmlns:a16="http://schemas.microsoft.com/office/drawing/2014/main" id="{6EE39A64-FA83-C41E-325B-32BACEB91B0E}"/>
              </a:ext>
            </a:extLst>
          </p:cNvPr>
          <p:cNvCxnSpPr>
            <a:cxnSpLocks/>
          </p:cNvCxnSpPr>
          <p:nvPr userDrawn="1"/>
        </p:nvCxnSpPr>
        <p:spPr>
          <a:xfrm>
            <a:off x="2664001"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5187792"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4995287"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4886001"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4886001"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5941875"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Picture Placeholder 15">
            <a:extLst>
              <a:ext uri="{FF2B5EF4-FFF2-40B4-BE49-F238E27FC236}">
                <a16:creationId xmlns:a16="http://schemas.microsoft.com/office/drawing/2014/main" id="{6AB765EE-3C17-33B0-40FA-AC5710E6EBE2}"/>
              </a:ext>
            </a:extLst>
          </p:cNvPr>
          <p:cNvSpPr>
            <a:spLocks noGrp="1"/>
          </p:cNvSpPr>
          <p:nvPr>
            <p:ph type="pic" sz="quarter" idx="30"/>
          </p:nvPr>
        </p:nvSpPr>
        <p:spPr>
          <a:xfrm>
            <a:off x="8465666" y="2056943"/>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48" name="Circle: Hollow 5">
            <a:extLst>
              <a:ext uri="{FF2B5EF4-FFF2-40B4-BE49-F238E27FC236}">
                <a16:creationId xmlns:a16="http://schemas.microsoft.com/office/drawing/2014/main" id="{021C121E-FD57-B298-4EC5-6AFAA2BE515B}"/>
              </a:ext>
            </a:extLst>
          </p:cNvPr>
          <p:cNvSpPr/>
          <p:nvPr userDrawn="1"/>
        </p:nvSpPr>
        <p:spPr>
          <a:xfrm>
            <a:off x="8273161" y="1864438"/>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Text Placeholder 11">
            <a:extLst>
              <a:ext uri="{FF2B5EF4-FFF2-40B4-BE49-F238E27FC236}">
                <a16:creationId xmlns:a16="http://schemas.microsoft.com/office/drawing/2014/main" id="{EDBA9C47-A89B-DA8F-FD1C-64B53BAF6224}"/>
              </a:ext>
            </a:extLst>
          </p:cNvPr>
          <p:cNvSpPr>
            <a:spLocks noGrp="1"/>
          </p:cNvSpPr>
          <p:nvPr>
            <p:ph type="body" sz="quarter" idx="31"/>
          </p:nvPr>
        </p:nvSpPr>
        <p:spPr>
          <a:xfrm>
            <a:off x="8163875" y="4837336"/>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50" name="Text Placeholder 11">
            <a:extLst>
              <a:ext uri="{FF2B5EF4-FFF2-40B4-BE49-F238E27FC236}">
                <a16:creationId xmlns:a16="http://schemas.microsoft.com/office/drawing/2014/main" id="{F09B8F32-4CCD-F29A-F5F0-39C23C846144}"/>
              </a:ext>
            </a:extLst>
          </p:cNvPr>
          <p:cNvSpPr>
            <a:spLocks noGrp="1"/>
          </p:cNvSpPr>
          <p:nvPr>
            <p:ph type="body" sz="quarter" idx="32" hasCustomPrompt="1"/>
          </p:nvPr>
        </p:nvSpPr>
        <p:spPr>
          <a:xfrm>
            <a:off x="8163875" y="4092627"/>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51" name="Straight Connector 50">
            <a:extLst>
              <a:ext uri="{FF2B5EF4-FFF2-40B4-BE49-F238E27FC236}">
                <a16:creationId xmlns:a16="http://schemas.microsoft.com/office/drawing/2014/main" id="{9A040BC3-265F-BDF7-7103-CE3CACF4B244}"/>
              </a:ext>
            </a:extLst>
          </p:cNvPr>
          <p:cNvCxnSpPr>
            <a:cxnSpLocks/>
          </p:cNvCxnSpPr>
          <p:nvPr userDrawn="1"/>
        </p:nvCxnSpPr>
        <p:spPr>
          <a:xfrm>
            <a:off x="9219749" y="4725297"/>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F1B7D11-FB8D-36BB-5F01-54D44CBF687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32016949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7573" y="-6060"/>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5187792"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4995287"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4886001"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4886001"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5941875"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F1B7D11-FB8D-36BB-5F01-54D44CBF687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6871807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986261"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793756"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684470"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684470"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1740344"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 name="Text Placeholder 11">
            <a:extLst>
              <a:ext uri="{FF2B5EF4-FFF2-40B4-BE49-F238E27FC236}">
                <a16:creationId xmlns:a16="http://schemas.microsoft.com/office/drawing/2014/main" id="{C0854CEF-FD34-0B46-8EE4-A427A3A2580B}"/>
              </a:ext>
            </a:extLst>
          </p:cNvPr>
          <p:cNvSpPr>
            <a:spLocks noGrp="1"/>
          </p:cNvSpPr>
          <p:nvPr>
            <p:ph type="body" sz="quarter" idx="36"/>
          </p:nvPr>
        </p:nvSpPr>
        <p:spPr>
          <a:xfrm>
            <a:off x="3952125" y="3205451"/>
            <a:ext cx="7537585" cy="2801349"/>
          </a:xfrm>
          <a:prstGeom prst="rect">
            <a:avLst/>
          </a:prstGeom>
        </p:spPr>
        <p:txBody>
          <a:bodyPr anchor="t" anchorCtr="0">
            <a:normAutofit/>
          </a:bodyPr>
          <a:lstStyle>
            <a:lvl1pPr marL="0" indent="0" algn="l">
              <a:buNone/>
              <a:defRPr sz="1300" b="0" i="0">
                <a:solidFill>
                  <a:schemeClr val="tx1"/>
                </a:solidFill>
                <a:latin typeface="Poppins Light" pitchFamily="2" charset="77"/>
              </a:defRPr>
            </a:lvl1pPr>
          </a:lstStyle>
          <a:p>
            <a:pPr lvl="0"/>
            <a:r>
              <a:rPr lang="en-US"/>
              <a:t>Click to edit</a:t>
            </a:r>
          </a:p>
        </p:txBody>
      </p:sp>
    </p:spTree>
    <p:extLst>
      <p:ext uri="{BB962C8B-B14F-4D97-AF65-F5344CB8AC3E}">
        <p14:creationId xmlns:p14="http://schemas.microsoft.com/office/powerpoint/2010/main" val="3229132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Graphic 13" descr="Internet with solid fill">
            <a:extLst>
              <a:ext uri="{FF2B5EF4-FFF2-40B4-BE49-F238E27FC236}">
                <a16:creationId xmlns:a16="http://schemas.microsoft.com/office/drawing/2014/main" id="{3C1E343D-76C2-6CB5-CA1A-FFD217971B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843" y="5007349"/>
            <a:ext cx="365760" cy="365760"/>
          </a:xfrm>
          <a:prstGeom prst="rect">
            <a:avLst/>
          </a:prstGeom>
        </p:spPr>
      </p:pic>
      <p:pic>
        <p:nvPicPr>
          <p:cNvPr id="16" name="Graphic 15" descr="Receiver with solid fill">
            <a:extLst>
              <a:ext uri="{FF2B5EF4-FFF2-40B4-BE49-F238E27FC236}">
                <a16:creationId xmlns:a16="http://schemas.microsoft.com/office/drawing/2014/main" id="{17DC73D7-D86F-83B1-4F92-C5409D50C8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0843" y="4349374"/>
            <a:ext cx="365760" cy="365760"/>
          </a:xfrm>
          <a:prstGeom prst="rect">
            <a:avLst/>
          </a:prstGeom>
        </p:spPr>
      </p:pic>
      <p:pic>
        <p:nvPicPr>
          <p:cNvPr id="18" name="Graphic 17" descr="Envelope with solid fill">
            <a:extLst>
              <a:ext uri="{FF2B5EF4-FFF2-40B4-BE49-F238E27FC236}">
                <a16:creationId xmlns:a16="http://schemas.microsoft.com/office/drawing/2014/main" id="{66C7AB40-8462-6C07-85FA-485D40C434A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0843" y="3705254"/>
            <a:ext cx="365760" cy="365760"/>
          </a:xfrm>
          <a:prstGeom prst="rect">
            <a:avLst/>
          </a:prstGeom>
        </p:spPr>
      </p:pic>
      <p:sp>
        <p:nvSpPr>
          <p:cNvPr id="19" name="Text Placeholder 11">
            <a:extLst>
              <a:ext uri="{FF2B5EF4-FFF2-40B4-BE49-F238E27FC236}">
                <a16:creationId xmlns:a16="http://schemas.microsoft.com/office/drawing/2014/main" id="{E88ED196-4FBE-A927-CB9A-3DC7FAD12392}"/>
              </a:ext>
            </a:extLst>
          </p:cNvPr>
          <p:cNvSpPr>
            <a:spLocks noGrp="1"/>
          </p:cNvSpPr>
          <p:nvPr>
            <p:ph type="body" sz="quarter" idx="14"/>
          </p:nvPr>
        </p:nvSpPr>
        <p:spPr>
          <a:xfrm>
            <a:off x="1381233" y="3705254"/>
            <a:ext cx="2432382" cy="365760"/>
          </a:xfrm>
          <a:prstGeom prst="rect">
            <a:avLst/>
          </a:prstGeom>
        </p:spPr>
        <p:txBody>
          <a:bodyPr anchor="ctr">
            <a:noAutofit/>
          </a:bodyPr>
          <a:lstStyle>
            <a:lvl1pPr marL="0" indent="0" algn="l">
              <a:buNone/>
              <a:defRPr sz="1400" b="0" i="0">
                <a:solidFill>
                  <a:schemeClr val="bg1"/>
                </a:solidFill>
                <a:latin typeface="Poppins Light" pitchFamily="2" charset="77"/>
              </a:defRPr>
            </a:lvl1pPr>
          </a:lstStyle>
          <a:p>
            <a:pPr lvl="0"/>
            <a:r>
              <a:rPr lang="en-US"/>
              <a:t>Click to edit</a:t>
            </a:r>
          </a:p>
        </p:txBody>
      </p:sp>
      <p:sp>
        <p:nvSpPr>
          <p:cNvPr id="20" name="Text Placeholder 11">
            <a:extLst>
              <a:ext uri="{FF2B5EF4-FFF2-40B4-BE49-F238E27FC236}">
                <a16:creationId xmlns:a16="http://schemas.microsoft.com/office/drawing/2014/main" id="{9C48DF0D-A996-791E-DBD0-2F9693C3C0E5}"/>
              </a:ext>
            </a:extLst>
          </p:cNvPr>
          <p:cNvSpPr>
            <a:spLocks noGrp="1"/>
          </p:cNvSpPr>
          <p:nvPr>
            <p:ph type="body" sz="quarter" idx="15"/>
          </p:nvPr>
        </p:nvSpPr>
        <p:spPr>
          <a:xfrm>
            <a:off x="1381233" y="4363229"/>
            <a:ext cx="2432382" cy="365760"/>
          </a:xfrm>
          <a:prstGeom prst="rect">
            <a:avLst/>
          </a:prstGeom>
        </p:spPr>
        <p:txBody>
          <a:bodyPr anchor="ctr">
            <a:noAutofit/>
          </a:bodyPr>
          <a:lstStyle>
            <a:lvl1pPr marL="0" indent="0" algn="l">
              <a:buNone/>
              <a:defRPr sz="1400" b="0" i="0">
                <a:solidFill>
                  <a:schemeClr val="bg1"/>
                </a:solidFill>
                <a:latin typeface="Poppins Light" pitchFamily="2" charset="77"/>
              </a:defRPr>
            </a:lvl1pPr>
          </a:lstStyle>
          <a:p>
            <a:pPr lvl="0"/>
            <a:r>
              <a:rPr lang="en-US"/>
              <a:t>Click to edit</a:t>
            </a:r>
          </a:p>
        </p:txBody>
      </p:sp>
      <p:sp>
        <p:nvSpPr>
          <p:cNvPr id="21" name="Text Placeholder 11">
            <a:extLst>
              <a:ext uri="{FF2B5EF4-FFF2-40B4-BE49-F238E27FC236}">
                <a16:creationId xmlns:a16="http://schemas.microsoft.com/office/drawing/2014/main" id="{00DBCBE6-DBB6-C024-F9AA-2EE1FC2DBDF1}"/>
              </a:ext>
            </a:extLst>
          </p:cNvPr>
          <p:cNvSpPr>
            <a:spLocks noGrp="1"/>
          </p:cNvSpPr>
          <p:nvPr>
            <p:ph type="body" sz="quarter" idx="16"/>
          </p:nvPr>
        </p:nvSpPr>
        <p:spPr>
          <a:xfrm>
            <a:off x="1386785" y="5007349"/>
            <a:ext cx="2432382" cy="365760"/>
          </a:xfrm>
          <a:prstGeom prst="rect">
            <a:avLst/>
          </a:prstGeom>
        </p:spPr>
        <p:txBody>
          <a:bodyPr anchor="ctr">
            <a:noAutofit/>
          </a:bodyPr>
          <a:lstStyle>
            <a:lvl1pPr marL="0" indent="0" algn="l">
              <a:buNone/>
              <a:defRPr sz="1400" b="0" i="0">
                <a:solidFill>
                  <a:schemeClr val="bg1"/>
                </a:solidFill>
                <a:latin typeface="Poppins Light" pitchFamily="2" charset="77"/>
              </a:defRPr>
            </a:lvl1pPr>
          </a:lstStyle>
          <a:p>
            <a:pPr lvl="0"/>
            <a:r>
              <a:rPr lang="en-US"/>
              <a:t>Click to edit</a:t>
            </a:r>
          </a:p>
        </p:txBody>
      </p:sp>
      <p:sp>
        <p:nvSpPr>
          <p:cNvPr id="5" name="Title 1">
            <a:extLst>
              <a:ext uri="{FF2B5EF4-FFF2-40B4-BE49-F238E27FC236}">
                <a16:creationId xmlns:a16="http://schemas.microsoft.com/office/drawing/2014/main" id="{BD9823D5-58C6-DF89-A4C1-4C97C38D4577}"/>
              </a:ext>
            </a:extLst>
          </p:cNvPr>
          <p:cNvSpPr txBox="1">
            <a:spLocks/>
          </p:cNvSpPr>
          <p:nvPr userDrawn="1"/>
        </p:nvSpPr>
        <p:spPr>
          <a:xfrm>
            <a:off x="712886" y="1407441"/>
            <a:ext cx="7196674" cy="1754326"/>
          </a:xfrm>
          <a:prstGeom prst="rect">
            <a:avLst/>
          </a:prstGeom>
        </p:spPr>
        <p:txBody>
          <a:bodyPr wrap="square" anchor="t" anchorCtr="0">
            <a:spAutoFit/>
          </a:bodyPr>
          <a:lstStyle>
            <a:lvl1pPr algn="l" defTabSz="914400" rtl="0" eaLnBrk="1" latinLnBrk="0" hangingPunct="1">
              <a:lnSpc>
                <a:spcPct val="90000"/>
              </a:lnSpc>
              <a:spcBef>
                <a:spcPct val="0"/>
              </a:spcBef>
              <a:buNone/>
              <a:defRPr sz="6000" b="0" i="0" kern="1200">
                <a:solidFill>
                  <a:schemeClr val="bg1"/>
                </a:solidFill>
                <a:latin typeface="Archia" panose="02000503000000020004" pitchFamily="2" charset="77"/>
                <a:ea typeface="+mj-ea"/>
                <a:cs typeface="+mj-cs"/>
              </a:defRPr>
            </a:lvl1pPr>
          </a:lstStyle>
          <a:p>
            <a:r>
              <a:rPr lang="en-US" sz="4000"/>
              <a:t>It’s not about how you fall, it about how you get back up that matters.</a:t>
            </a:r>
          </a:p>
        </p:txBody>
      </p:sp>
      <p:sp>
        <p:nvSpPr>
          <p:cNvPr id="7" name="Text Placeholder 12">
            <a:extLst>
              <a:ext uri="{FF2B5EF4-FFF2-40B4-BE49-F238E27FC236}">
                <a16:creationId xmlns:a16="http://schemas.microsoft.com/office/drawing/2014/main" id="{6C82ADD5-7C4C-A70A-F48B-2939D51EED87}"/>
              </a:ext>
            </a:extLst>
          </p:cNvPr>
          <p:cNvSpPr>
            <a:spLocks noGrp="1"/>
          </p:cNvSpPr>
          <p:nvPr>
            <p:ph type="body" sz="quarter" idx="10" hasCustomPrompt="1"/>
          </p:nvPr>
        </p:nvSpPr>
        <p:spPr>
          <a:xfrm>
            <a:off x="770844" y="522358"/>
            <a:ext cx="8193048" cy="419752"/>
          </a:xfrm>
        </p:spPr>
        <p:txBody>
          <a:bodyPr>
            <a:normAutofit/>
          </a:bodyPr>
          <a:lstStyle>
            <a:lvl1pPr marL="0" indent="0">
              <a:buNone/>
              <a:defRPr sz="12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SMARTER CYBER INSURANCE</a:t>
            </a:r>
            <a:endParaRPr lang="en-US"/>
          </a:p>
        </p:txBody>
      </p:sp>
      <p:pic>
        <p:nvPicPr>
          <p:cNvPr id="2" name="Graphic 6">
            <a:extLst>
              <a:ext uri="{FF2B5EF4-FFF2-40B4-BE49-F238E27FC236}">
                <a16:creationId xmlns:a16="http://schemas.microsoft.com/office/drawing/2014/main" id="{872D65C8-0522-9B7D-05E6-79FEE1EBC3E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797036" y="522358"/>
            <a:ext cx="1713125" cy="267551"/>
          </a:xfrm>
          <a:prstGeom prst="rect">
            <a:avLst/>
          </a:prstGeom>
        </p:spPr>
      </p:pic>
    </p:spTree>
    <p:extLst>
      <p:ext uri="{BB962C8B-B14F-4D97-AF65-F5344CB8AC3E}">
        <p14:creationId xmlns:p14="http://schemas.microsoft.com/office/powerpoint/2010/main" val="9698475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9639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789DC-96B1-D5BA-BD80-B562E79415F9}"/>
              </a:ext>
            </a:extLst>
          </p:cNvPr>
          <p:cNvSpPr>
            <a:spLocks noGrp="1"/>
          </p:cNvSpPr>
          <p:nvPr>
            <p:ph type="ctrTitle" hasCustomPrompt="1"/>
          </p:nvPr>
        </p:nvSpPr>
        <p:spPr>
          <a:xfrm>
            <a:off x="770843" y="1739072"/>
            <a:ext cx="6201458" cy="1200329"/>
          </a:xfrm>
          <a:prstGeom prst="rect">
            <a:avLst/>
          </a:prstGeom>
        </p:spPr>
        <p:txBody>
          <a:bodyPr anchor="t" anchorCtr="0">
            <a:spAutoFit/>
          </a:bodyPr>
          <a:lstStyle>
            <a:lvl1pPr algn="l">
              <a:defRPr sz="4000" b="0" i="0">
                <a:solidFill>
                  <a:schemeClr val="bg1"/>
                </a:solidFill>
                <a:latin typeface="Archia" panose="02000503000000020004" pitchFamily="2" charset="77"/>
              </a:defRPr>
            </a:lvl1pPr>
          </a:lstStyle>
          <a:p>
            <a:r>
              <a:rPr lang="en-US"/>
              <a:t>click to edit primary master title style</a:t>
            </a:r>
          </a:p>
        </p:txBody>
      </p:sp>
      <p:sp>
        <p:nvSpPr>
          <p:cNvPr id="3" name="Subtitle 2">
            <a:extLst>
              <a:ext uri="{FF2B5EF4-FFF2-40B4-BE49-F238E27FC236}">
                <a16:creationId xmlns:a16="http://schemas.microsoft.com/office/drawing/2014/main" id="{EB084501-6CE6-9D26-F716-F43E4D4DD1F4}"/>
              </a:ext>
            </a:extLst>
          </p:cNvPr>
          <p:cNvSpPr>
            <a:spLocks noGrp="1"/>
          </p:cNvSpPr>
          <p:nvPr>
            <p:ph type="subTitle" idx="1"/>
          </p:nvPr>
        </p:nvSpPr>
        <p:spPr>
          <a:xfrm>
            <a:off x="770843" y="3157644"/>
            <a:ext cx="6201458" cy="760956"/>
          </a:xfrm>
          <a:prstGeom prst="rect">
            <a:avLst/>
          </a:prstGeom>
        </p:spPr>
        <p:txBody>
          <a:bodyPr anchor="ctr">
            <a:normAutofit/>
          </a:bodyPr>
          <a:lstStyle>
            <a:lvl1pPr marL="0" indent="0" algn="l">
              <a:buNone/>
              <a:defRPr sz="2000" b="0" i="0">
                <a:solidFill>
                  <a:schemeClr val="accent3"/>
                </a:solidFill>
                <a:latin typeface="Poppins Light" pitchFamily="2" charset="77"/>
                <a:cs typeface="Poppins Thin"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extBox 8">
            <a:extLst>
              <a:ext uri="{FF2B5EF4-FFF2-40B4-BE49-F238E27FC236}">
                <a16:creationId xmlns:a16="http://schemas.microsoft.com/office/drawing/2014/main" id="{226BAF46-294E-0EE9-F285-CA4A1EB8707C}"/>
              </a:ext>
            </a:extLst>
          </p:cNvPr>
          <p:cNvSpPr txBox="1"/>
          <p:nvPr userDrawn="1"/>
        </p:nvSpPr>
        <p:spPr>
          <a:xfrm>
            <a:off x="8395855" y="2939401"/>
            <a:ext cx="2729345" cy="2685544"/>
          </a:xfrm>
          <a:prstGeom prst="rect">
            <a:avLst/>
          </a:prstGeom>
        </p:spPr>
        <p:txBody>
          <a:bodyPr wrap="square" rtlCol="0" anchor="ctr">
            <a:normAutofit/>
          </a:bodyPr>
          <a:lstStyle/>
          <a:p>
            <a:pPr algn="l"/>
            <a:endParaRPr lang="en-US" sz="1600" b="0" i="0" spc="500" baseline="0" dirty="0">
              <a:solidFill>
                <a:schemeClr val="accent2"/>
              </a:solidFill>
              <a:latin typeface="Poppins Light" pitchFamily="2" charset="77"/>
            </a:endParaRPr>
          </a:p>
        </p:txBody>
      </p:sp>
      <p:sp>
        <p:nvSpPr>
          <p:cNvPr id="13" name="Text Placeholder 12">
            <a:extLst>
              <a:ext uri="{FF2B5EF4-FFF2-40B4-BE49-F238E27FC236}">
                <a16:creationId xmlns:a16="http://schemas.microsoft.com/office/drawing/2014/main" id="{28792C68-6D68-122F-0620-B3B71636F261}"/>
              </a:ext>
            </a:extLst>
          </p:cNvPr>
          <p:cNvSpPr>
            <a:spLocks noGrp="1"/>
          </p:cNvSpPr>
          <p:nvPr>
            <p:ph type="body" sz="quarter" idx="10" hasCustomPrompt="1"/>
          </p:nvPr>
        </p:nvSpPr>
        <p:spPr>
          <a:xfrm>
            <a:off x="770843" y="522358"/>
            <a:ext cx="8476027" cy="419752"/>
          </a:xfrm>
        </p:spPr>
        <p:txBody>
          <a:bodyPr>
            <a:normAutofit/>
          </a:bodyPr>
          <a:lstStyle>
            <a:lvl1pPr marL="0" indent="0">
              <a:buNone/>
              <a:defRPr sz="14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PRE HEADER</a:t>
            </a:r>
            <a:endParaRPr lang="en-US"/>
          </a:p>
        </p:txBody>
      </p:sp>
      <p:sp>
        <p:nvSpPr>
          <p:cNvPr id="16" name="TextBox 15">
            <a:extLst>
              <a:ext uri="{FF2B5EF4-FFF2-40B4-BE49-F238E27FC236}">
                <a16:creationId xmlns:a16="http://schemas.microsoft.com/office/drawing/2014/main" id="{2299828D-81EC-D65D-E7EC-89FAE16F14E5}"/>
              </a:ext>
            </a:extLst>
          </p:cNvPr>
          <p:cNvSpPr txBox="1"/>
          <p:nvPr userDrawn="1"/>
        </p:nvSpPr>
        <p:spPr>
          <a:xfrm>
            <a:off x="2091690" y="811530"/>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pic>
        <p:nvPicPr>
          <p:cNvPr id="18" name="Graphic 6">
            <a:extLst>
              <a:ext uri="{FF2B5EF4-FFF2-40B4-BE49-F238E27FC236}">
                <a16:creationId xmlns:a16="http://schemas.microsoft.com/office/drawing/2014/main" id="{6B1FF5E6-B338-E300-CE2E-D9EDA8AAB7DA}"/>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797036" y="522358"/>
            <a:ext cx="1713125" cy="267551"/>
          </a:xfrm>
          <a:prstGeom prst="rect">
            <a:avLst/>
          </a:prstGeom>
        </p:spPr>
      </p:pic>
      <p:pic>
        <p:nvPicPr>
          <p:cNvPr id="19" name="Picture 18">
            <a:hlinkClick r:id="" action="ppaction://hlinkshowjump?jump=firstslide"/>
            <a:extLst>
              <a:ext uri="{FF2B5EF4-FFF2-40B4-BE49-F238E27FC236}">
                <a16:creationId xmlns:a16="http://schemas.microsoft.com/office/drawing/2014/main" id="{320D6E5F-F062-C71F-1D50-90B2AD25EBF8}"/>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11243167" y="6173974"/>
            <a:ext cx="310432" cy="323335"/>
          </a:xfrm>
          <a:prstGeom prst="rect">
            <a:avLst/>
          </a:prstGeom>
        </p:spPr>
      </p:pic>
      <p:sp>
        <p:nvSpPr>
          <p:cNvPr id="20" name="TextBox 19">
            <a:extLst>
              <a:ext uri="{FF2B5EF4-FFF2-40B4-BE49-F238E27FC236}">
                <a16:creationId xmlns:a16="http://schemas.microsoft.com/office/drawing/2014/main" id="{A4A2EDE6-EC0C-B8DD-7359-A6446F1369E5}"/>
              </a:ext>
            </a:extLst>
          </p:cNvPr>
          <p:cNvSpPr txBox="1"/>
          <p:nvPr userDrawn="1"/>
        </p:nvSpPr>
        <p:spPr>
          <a:xfrm>
            <a:off x="1452282" y="806824"/>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spTree>
    <p:extLst>
      <p:ext uri="{BB962C8B-B14F-4D97-AF65-F5344CB8AC3E}">
        <p14:creationId xmlns:p14="http://schemas.microsoft.com/office/powerpoint/2010/main" val="12859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0007E02-B66B-CF53-7BD9-D8B57B768755}"/>
              </a:ext>
            </a:extLst>
          </p:cNvPr>
          <p:cNvSpPr>
            <a:spLocks noGrp="1"/>
          </p:cNvSpPr>
          <p:nvPr>
            <p:ph type="ctrTitle" hasCustomPrompt="1"/>
          </p:nvPr>
        </p:nvSpPr>
        <p:spPr>
          <a:xfrm>
            <a:off x="770843" y="1739072"/>
            <a:ext cx="6201458" cy="1200329"/>
          </a:xfrm>
          <a:prstGeom prst="rect">
            <a:avLst/>
          </a:prstGeom>
        </p:spPr>
        <p:txBody>
          <a:bodyPr anchor="t" anchorCtr="0">
            <a:spAutoFit/>
          </a:bodyPr>
          <a:lstStyle>
            <a:lvl1pPr algn="l">
              <a:defRPr sz="4000" b="0" i="0">
                <a:solidFill>
                  <a:schemeClr val="accent2"/>
                </a:solidFill>
                <a:latin typeface="Archia" panose="02000503000000020004" pitchFamily="2" charset="77"/>
              </a:defRPr>
            </a:lvl1pPr>
          </a:lstStyle>
          <a:p>
            <a:r>
              <a:rPr lang="en-US"/>
              <a:t>click to edit secondary master title style</a:t>
            </a:r>
          </a:p>
        </p:txBody>
      </p:sp>
      <p:sp>
        <p:nvSpPr>
          <p:cNvPr id="10" name="Subtitle 2">
            <a:extLst>
              <a:ext uri="{FF2B5EF4-FFF2-40B4-BE49-F238E27FC236}">
                <a16:creationId xmlns:a16="http://schemas.microsoft.com/office/drawing/2014/main" id="{6E265F30-89BB-FF14-16EA-8BB1D7DEB83C}"/>
              </a:ext>
            </a:extLst>
          </p:cNvPr>
          <p:cNvSpPr>
            <a:spLocks noGrp="1"/>
          </p:cNvSpPr>
          <p:nvPr>
            <p:ph type="subTitle" idx="1"/>
          </p:nvPr>
        </p:nvSpPr>
        <p:spPr>
          <a:xfrm>
            <a:off x="770843" y="3157644"/>
            <a:ext cx="6201458" cy="760956"/>
          </a:xfrm>
          <a:prstGeom prst="rect">
            <a:avLst/>
          </a:prstGeom>
        </p:spPr>
        <p:txBody>
          <a:bodyPr anchor="ctr">
            <a:normAutofit/>
          </a:bodyPr>
          <a:lstStyle>
            <a:lvl1pPr marL="0" indent="0" algn="l">
              <a:buNone/>
              <a:defRPr sz="2000" b="0" i="0">
                <a:solidFill>
                  <a:schemeClr val="accent2"/>
                </a:solidFill>
                <a:latin typeface="Poppins Light" pitchFamily="2" charset="77"/>
                <a:cs typeface="Poppins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Text Placeholder 12">
            <a:extLst>
              <a:ext uri="{FF2B5EF4-FFF2-40B4-BE49-F238E27FC236}">
                <a16:creationId xmlns:a16="http://schemas.microsoft.com/office/drawing/2014/main" id="{8435846B-B928-B6F4-9E42-2F58924CF3C5}"/>
              </a:ext>
            </a:extLst>
          </p:cNvPr>
          <p:cNvSpPr>
            <a:spLocks noGrp="1"/>
          </p:cNvSpPr>
          <p:nvPr>
            <p:ph type="body" sz="quarter" idx="10" hasCustomPrompt="1"/>
          </p:nvPr>
        </p:nvSpPr>
        <p:spPr>
          <a:xfrm>
            <a:off x="770843" y="522358"/>
            <a:ext cx="8556037" cy="419752"/>
          </a:xfrm>
        </p:spPr>
        <p:txBody>
          <a:bodyPr>
            <a:normAutofit/>
          </a:bodyPr>
          <a:lstStyle>
            <a:lvl1pPr marL="0" indent="0">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PRE HEADER</a:t>
            </a:r>
            <a:endParaRPr lang="en-US"/>
          </a:p>
        </p:txBody>
      </p:sp>
      <p:pic>
        <p:nvPicPr>
          <p:cNvPr id="32" name="Picture 31">
            <a:extLst>
              <a:ext uri="{FF2B5EF4-FFF2-40B4-BE49-F238E27FC236}">
                <a16:creationId xmlns:a16="http://schemas.microsoft.com/office/drawing/2014/main" id="{CB7A8710-CD70-6513-64F2-1BAB91BFF3CB}"/>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
        <p:nvSpPr>
          <p:cNvPr id="33" name="Slide Number Placeholder 5">
            <a:extLst>
              <a:ext uri="{FF2B5EF4-FFF2-40B4-BE49-F238E27FC236}">
                <a16:creationId xmlns:a16="http://schemas.microsoft.com/office/drawing/2014/main" id="{70D521D7-9594-499B-052F-8F560E03C44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34" name="Text Placeholder 7">
            <a:extLst>
              <a:ext uri="{FF2B5EF4-FFF2-40B4-BE49-F238E27FC236}">
                <a16:creationId xmlns:a16="http://schemas.microsoft.com/office/drawing/2014/main" id="{42CE990D-1DCF-ADE0-8DF1-A664C3858184}"/>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5" name="Straight Connector 34">
            <a:extLst>
              <a:ext uri="{FF2B5EF4-FFF2-40B4-BE49-F238E27FC236}">
                <a16:creationId xmlns:a16="http://schemas.microsoft.com/office/drawing/2014/main" id="{3C387402-CEE9-9ACF-3C49-760CCFDA69C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9A79510-0B7B-0685-9577-BEE426C7F4DE}"/>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624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650AF72-1299-DF97-A2B2-B46EFC665515}"/>
              </a:ext>
            </a:extLst>
          </p:cNvPr>
          <p:cNvSpPr>
            <a:spLocks noGrp="1"/>
          </p:cNvSpPr>
          <p:nvPr>
            <p:ph type="body" sz="quarter" idx="10"/>
          </p:nvPr>
        </p:nvSpPr>
        <p:spPr>
          <a:xfrm>
            <a:off x="770843" y="1897380"/>
            <a:ext cx="8882062" cy="4032365"/>
          </a:xfrm>
          <a:prstGeom prst="rect">
            <a:avLst/>
          </a:prstGeom>
        </p:spPr>
        <p:txBody>
          <a:bodyPr>
            <a:normAutofit/>
          </a:bodyPr>
          <a:lstStyle>
            <a:lvl1pPr>
              <a:buClr>
                <a:schemeClr val="accent2"/>
              </a:buClr>
              <a:defRPr sz="2000" b="0" i="0">
                <a:solidFill>
                  <a:schemeClr val="accent2"/>
                </a:solidFill>
                <a:latin typeface="Poppins Light" pitchFamily="2" charset="77"/>
              </a:defRPr>
            </a:lvl1pPr>
            <a:lvl2pPr>
              <a:buClr>
                <a:schemeClr val="accent2"/>
              </a:buClr>
              <a:defRPr sz="1800" b="0" i="0">
                <a:solidFill>
                  <a:schemeClr val="accent2"/>
                </a:solidFill>
                <a:latin typeface="Poppins Light" pitchFamily="2" charset="77"/>
              </a:defRPr>
            </a:lvl2pPr>
            <a:lvl3pPr>
              <a:buClr>
                <a:schemeClr val="accent2"/>
              </a:buClr>
              <a:defRPr sz="1600" b="0" i="0">
                <a:solidFill>
                  <a:schemeClr val="accent2"/>
                </a:solidFill>
                <a:latin typeface="Poppins Light" pitchFamily="2" charset="77"/>
              </a:defRPr>
            </a:lvl3pPr>
            <a:lvl4pPr>
              <a:buClr>
                <a:schemeClr val="accent2"/>
              </a:buClr>
              <a:defRPr sz="1400" b="0" i="0">
                <a:solidFill>
                  <a:schemeClr val="accent2"/>
                </a:solidFill>
                <a:latin typeface="Poppins Light" pitchFamily="2" charset="77"/>
              </a:defRPr>
            </a:lvl4pPr>
            <a:lvl5pPr>
              <a:buClr>
                <a:schemeClr val="accent2"/>
              </a:buClr>
              <a:defRPr sz="1400" b="0" i="0">
                <a:solidFill>
                  <a:schemeClr val="accent2"/>
                </a:solidFill>
                <a:latin typeface="Poppin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4">
            <a:extLst>
              <a:ext uri="{FF2B5EF4-FFF2-40B4-BE49-F238E27FC236}">
                <a16:creationId xmlns:a16="http://schemas.microsoft.com/office/drawing/2014/main" id="{3C7AE751-AB08-AB3C-79E5-23B475A7B21C}"/>
              </a:ext>
            </a:extLst>
          </p:cNvPr>
          <p:cNvSpPr/>
          <p:nvPr userDrawn="1"/>
        </p:nvSpPr>
        <p:spPr>
          <a:xfrm>
            <a:off x="0" y="6245881"/>
            <a:ext cx="12192000" cy="61211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9C9F840B-858F-CCA9-39AD-2F2FCC386057}"/>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0078086" y="6452268"/>
            <a:ext cx="1439026" cy="224743"/>
          </a:xfrm>
          <a:prstGeom prst="rect">
            <a:avLst/>
          </a:prstGeom>
        </p:spPr>
      </p:pic>
      <p:pic>
        <p:nvPicPr>
          <p:cNvPr id="15" name="Picture 14">
            <a:extLst>
              <a:ext uri="{FF2B5EF4-FFF2-40B4-BE49-F238E27FC236}">
                <a16:creationId xmlns:a16="http://schemas.microsoft.com/office/drawing/2014/main" id="{EF1C8740-6000-4F91-380B-6E75E613BB0D}"/>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27969" y="6390272"/>
            <a:ext cx="288000" cy="299971"/>
          </a:xfrm>
          <a:prstGeom prst="rect">
            <a:avLst/>
          </a:prstGeom>
        </p:spPr>
      </p:pic>
      <p:sp>
        <p:nvSpPr>
          <p:cNvPr id="16" name="Title 1">
            <a:extLst>
              <a:ext uri="{FF2B5EF4-FFF2-40B4-BE49-F238E27FC236}">
                <a16:creationId xmlns:a16="http://schemas.microsoft.com/office/drawing/2014/main" id="{3EC171EC-0668-9E72-C81A-2963E59C4E6C}"/>
              </a:ext>
            </a:extLst>
          </p:cNvPr>
          <p:cNvSpPr>
            <a:spLocks noGrp="1"/>
          </p:cNvSpPr>
          <p:nvPr>
            <p:ph type="title" hasCustomPrompt="1"/>
          </p:nvPr>
        </p:nvSpPr>
        <p:spPr>
          <a:xfrm>
            <a:off x="717436" y="912004"/>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18" name="Text Placeholder 12">
            <a:extLst>
              <a:ext uri="{FF2B5EF4-FFF2-40B4-BE49-F238E27FC236}">
                <a16:creationId xmlns:a16="http://schemas.microsoft.com/office/drawing/2014/main" id="{E29D8B94-E802-67CA-519B-EB7439382739}"/>
              </a:ext>
            </a:extLst>
          </p:cNvPr>
          <p:cNvSpPr>
            <a:spLocks noGrp="1"/>
          </p:cNvSpPr>
          <p:nvPr>
            <p:ph type="body" sz="quarter" idx="29" hasCustomPrompt="1"/>
          </p:nvPr>
        </p:nvSpPr>
        <p:spPr>
          <a:xfrm>
            <a:off x="717436" y="569265"/>
            <a:ext cx="10772275" cy="419752"/>
          </a:xfrm>
        </p:spPr>
        <p:txBody>
          <a:bodyPr>
            <a:no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35347755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650AF72-1299-DF97-A2B2-B46EFC665515}"/>
              </a:ext>
            </a:extLst>
          </p:cNvPr>
          <p:cNvSpPr>
            <a:spLocks noGrp="1"/>
          </p:cNvSpPr>
          <p:nvPr>
            <p:ph type="body" sz="quarter" idx="10"/>
          </p:nvPr>
        </p:nvSpPr>
        <p:spPr>
          <a:xfrm>
            <a:off x="770843" y="1897380"/>
            <a:ext cx="8882062" cy="4032365"/>
          </a:xfrm>
          <a:prstGeom prst="rect">
            <a:avLst/>
          </a:prstGeom>
        </p:spPr>
        <p:txBody>
          <a:bodyPr>
            <a:normAutofit/>
          </a:bodyPr>
          <a:lstStyle>
            <a:lvl1pPr>
              <a:buClr>
                <a:schemeClr val="accent2"/>
              </a:buClr>
              <a:defRPr sz="2000" b="0" i="0">
                <a:solidFill>
                  <a:schemeClr val="accent2"/>
                </a:solidFill>
                <a:latin typeface="Poppins Light" pitchFamily="2" charset="77"/>
              </a:defRPr>
            </a:lvl1pPr>
            <a:lvl2pPr>
              <a:buClr>
                <a:schemeClr val="accent2"/>
              </a:buClr>
              <a:defRPr sz="1800" b="0" i="0">
                <a:solidFill>
                  <a:schemeClr val="accent2"/>
                </a:solidFill>
                <a:latin typeface="Poppins Light" pitchFamily="2" charset="77"/>
              </a:defRPr>
            </a:lvl2pPr>
            <a:lvl3pPr>
              <a:buClr>
                <a:schemeClr val="accent2"/>
              </a:buClr>
              <a:defRPr sz="1600" b="0" i="0">
                <a:solidFill>
                  <a:schemeClr val="accent2"/>
                </a:solidFill>
                <a:latin typeface="Poppins Light" pitchFamily="2" charset="77"/>
              </a:defRPr>
            </a:lvl3pPr>
            <a:lvl4pPr>
              <a:buClr>
                <a:schemeClr val="accent2"/>
              </a:buClr>
              <a:defRPr sz="1400" b="0" i="0">
                <a:solidFill>
                  <a:schemeClr val="accent2"/>
                </a:solidFill>
                <a:latin typeface="Poppins Light" pitchFamily="2" charset="77"/>
              </a:defRPr>
            </a:lvl4pPr>
            <a:lvl5pPr>
              <a:buClr>
                <a:schemeClr val="accent2"/>
              </a:buClr>
              <a:defRPr sz="1400" b="0" i="0">
                <a:solidFill>
                  <a:schemeClr val="accent2"/>
                </a:solidFill>
                <a:latin typeface="Poppin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4">
            <a:extLst>
              <a:ext uri="{FF2B5EF4-FFF2-40B4-BE49-F238E27FC236}">
                <a16:creationId xmlns:a16="http://schemas.microsoft.com/office/drawing/2014/main" id="{3C7AE751-AB08-AB3C-79E5-23B475A7B21C}"/>
              </a:ext>
            </a:extLst>
          </p:cNvPr>
          <p:cNvSpPr/>
          <p:nvPr userDrawn="1"/>
        </p:nvSpPr>
        <p:spPr>
          <a:xfrm>
            <a:off x="0" y="6245881"/>
            <a:ext cx="12192000" cy="61211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9C9F840B-858F-CCA9-39AD-2F2FCC38605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0078086" y="6452268"/>
            <a:ext cx="1439026" cy="224743"/>
          </a:xfrm>
          <a:prstGeom prst="rect">
            <a:avLst/>
          </a:prstGeom>
        </p:spPr>
      </p:pic>
      <p:pic>
        <p:nvPicPr>
          <p:cNvPr id="15" name="Picture 14">
            <a:extLst>
              <a:ext uri="{FF2B5EF4-FFF2-40B4-BE49-F238E27FC236}">
                <a16:creationId xmlns:a16="http://schemas.microsoft.com/office/drawing/2014/main" id="{EF1C8740-6000-4F91-380B-6E75E613BB0D}"/>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327969" y="6390272"/>
            <a:ext cx="288000" cy="299971"/>
          </a:xfrm>
          <a:prstGeom prst="rect">
            <a:avLst/>
          </a:prstGeom>
        </p:spPr>
      </p:pic>
      <p:sp>
        <p:nvSpPr>
          <p:cNvPr id="16" name="Title 1">
            <a:extLst>
              <a:ext uri="{FF2B5EF4-FFF2-40B4-BE49-F238E27FC236}">
                <a16:creationId xmlns:a16="http://schemas.microsoft.com/office/drawing/2014/main" id="{3EC171EC-0668-9E72-C81A-2963E59C4E6C}"/>
              </a:ext>
            </a:extLst>
          </p:cNvPr>
          <p:cNvSpPr>
            <a:spLocks noGrp="1"/>
          </p:cNvSpPr>
          <p:nvPr>
            <p:ph type="title" hasCustomPrompt="1"/>
          </p:nvPr>
        </p:nvSpPr>
        <p:spPr>
          <a:xfrm>
            <a:off x="717436" y="912004"/>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18" name="Text Placeholder 12">
            <a:extLst>
              <a:ext uri="{FF2B5EF4-FFF2-40B4-BE49-F238E27FC236}">
                <a16:creationId xmlns:a16="http://schemas.microsoft.com/office/drawing/2014/main" id="{E29D8B94-E802-67CA-519B-EB7439382739}"/>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TextBox 1">
            <a:extLst>
              <a:ext uri="{FF2B5EF4-FFF2-40B4-BE49-F238E27FC236}">
                <a16:creationId xmlns:a16="http://schemas.microsoft.com/office/drawing/2014/main" id="{22DE9379-11C1-CB8A-C946-4900C5FF51FB}"/>
              </a:ext>
            </a:extLst>
          </p:cNvPr>
          <p:cNvSpPr txBox="1"/>
          <p:nvPr userDrawn="1"/>
        </p:nvSpPr>
        <p:spPr>
          <a:xfrm>
            <a:off x="11887200" y="2505694"/>
            <a:ext cx="0" cy="0"/>
          </a:xfrm>
          <a:prstGeom prst="rect">
            <a:avLst/>
          </a:prstGeom>
        </p:spPr>
        <p:txBody>
          <a:bodyPr wrap="none" rtlCol="0">
            <a:noAutofit/>
          </a:bodyPr>
          <a:lstStyle/>
          <a:p>
            <a:pPr algn="l"/>
            <a:endParaRPr lang="en-US" dirty="0"/>
          </a:p>
        </p:txBody>
      </p:sp>
    </p:spTree>
    <p:extLst>
      <p:ext uri="{BB962C8B-B14F-4D97-AF65-F5344CB8AC3E}">
        <p14:creationId xmlns:p14="http://schemas.microsoft.com/office/powerpoint/2010/main" val="758566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pic>
        <p:nvPicPr>
          <p:cNvPr id="22" name="Picture 21">
            <a:extLst>
              <a:ext uri="{FF2B5EF4-FFF2-40B4-BE49-F238E27FC236}">
                <a16:creationId xmlns:a16="http://schemas.microsoft.com/office/drawing/2014/main" id="{15646E56-BB50-C9C0-C3C8-5A4C26ABAE7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cxnSp>
        <p:nvCxnSpPr>
          <p:cNvPr id="29" name="Straight Connector 28">
            <a:extLst>
              <a:ext uri="{FF2B5EF4-FFF2-40B4-BE49-F238E27FC236}">
                <a16:creationId xmlns:a16="http://schemas.microsoft.com/office/drawing/2014/main" id="{D224B40C-C18B-20ED-CEF2-E612FE76D38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781069BC-7BC2-FFA3-95F0-A93DD3756BB7}"/>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2" name="Text Placeholder 12">
            <a:extLst>
              <a:ext uri="{FF2B5EF4-FFF2-40B4-BE49-F238E27FC236}">
                <a16:creationId xmlns:a16="http://schemas.microsoft.com/office/drawing/2014/main" id="{5B4A468B-57B1-902B-54E4-4EA8DDEA3827}"/>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29601933-4F8D-C391-D3D7-C9552853F05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4" name="Text Placeholder 7">
            <a:extLst>
              <a:ext uri="{FF2B5EF4-FFF2-40B4-BE49-F238E27FC236}">
                <a16:creationId xmlns:a16="http://schemas.microsoft.com/office/drawing/2014/main" id="{4AF1CD68-59AA-845A-AD2E-AE7D02C83B55}"/>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 name="Straight Connector 4">
            <a:extLst>
              <a:ext uri="{FF2B5EF4-FFF2-40B4-BE49-F238E27FC236}">
                <a16:creationId xmlns:a16="http://schemas.microsoft.com/office/drawing/2014/main" id="{BCB185F4-9EB2-DEA3-0453-E00AF3EE1077}"/>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8923067"/>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bg1"/>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25" name="Slide Number Placeholder 5">
            <a:extLst>
              <a:ext uri="{FF2B5EF4-FFF2-40B4-BE49-F238E27FC236}">
                <a16:creationId xmlns:a16="http://schemas.microsoft.com/office/drawing/2014/main" id="{A2697AA0-7D01-08CD-4611-1948AB93E9C7}"/>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dirty="0"/>
          </a:p>
        </p:txBody>
      </p:sp>
      <p:sp>
        <p:nvSpPr>
          <p:cNvPr id="26" name="Text Placeholder 7">
            <a:extLst>
              <a:ext uri="{FF2B5EF4-FFF2-40B4-BE49-F238E27FC236}">
                <a16:creationId xmlns:a16="http://schemas.microsoft.com/office/drawing/2014/main" id="{3A8314A7-3815-71AC-DD8C-4034EB224FD0}"/>
              </a:ext>
            </a:extLst>
          </p:cNvPr>
          <p:cNvSpPr>
            <a:spLocks noGrp="1"/>
          </p:cNvSpPr>
          <p:nvPr>
            <p:ph type="body" sz="quarter" idx="14" hasCustomPrompt="1"/>
          </p:nvPr>
        </p:nvSpPr>
        <p:spPr>
          <a:xfrm>
            <a:off x="1010810" y="6353534"/>
            <a:ext cx="5085189" cy="262504"/>
          </a:xfrm>
          <a:prstGeom prst="rect">
            <a:avLst/>
          </a:prstGeom>
        </p:spPr>
        <p:txBody>
          <a:bodyPr lIns="0" anchor="ctr">
            <a:noAutofit/>
          </a:bodyPr>
          <a:lstStyle>
            <a:lvl1pPr marL="0" indent="0" algn="l">
              <a:buNone/>
              <a:defRPr sz="700" b="0" i="0" spc="100" baseline="0">
                <a:solidFill>
                  <a:schemeClr val="bg1"/>
                </a:solidFill>
                <a:latin typeface="Poppins Light" pitchFamily="2" charset="77"/>
              </a:defRPr>
            </a:lvl1pPr>
          </a:lstStyle>
          <a:p>
            <a:pPr lvl="0"/>
            <a:r>
              <a:rPr lang="en-US"/>
              <a:t>CLICK TO EDIT</a:t>
            </a:r>
          </a:p>
        </p:txBody>
      </p:sp>
      <p:cxnSp>
        <p:nvCxnSpPr>
          <p:cNvPr id="27" name="Straight Connector 26">
            <a:extLst>
              <a:ext uri="{FF2B5EF4-FFF2-40B4-BE49-F238E27FC236}">
                <a16:creationId xmlns:a16="http://schemas.microsoft.com/office/drawing/2014/main" id="{DBE0B111-88CB-504E-05C7-1F41C8DB161E}"/>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1E8227D-AE2D-6E70-B112-C5242EFD8BCB}"/>
              </a:ext>
            </a:extLst>
          </p:cNvPr>
          <p:cNvCxnSpPr>
            <a:cxnSpLocks/>
          </p:cNvCxnSpPr>
          <p:nvPr userDrawn="1"/>
        </p:nvCxnSpPr>
        <p:spPr>
          <a:xfrm>
            <a:off x="919444" y="6410225"/>
            <a:ext cx="0" cy="14633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6F21A639-F6E6-1E9B-71C5-E62EA41A63C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53534"/>
            <a:ext cx="1680802" cy="262503"/>
          </a:xfrm>
          <a:prstGeom prst="rect">
            <a:avLst/>
          </a:prstGeom>
        </p:spPr>
      </p:pic>
      <p:sp>
        <p:nvSpPr>
          <p:cNvPr id="32" name="Title 1">
            <a:extLst>
              <a:ext uri="{FF2B5EF4-FFF2-40B4-BE49-F238E27FC236}">
                <a16:creationId xmlns:a16="http://schemas.microsoft.com/office/drawing/2014/main" id="{7F5AC7DD-0BD4-6FF0-A038-94BC60D80250}"/>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bg1"/>
                </a:solidFill>
                <a:latin typeface="Archia" panose="02000503000000020004" pitchFamily="2" charset="77"/>
              </a:defRPr>
            </a:lvl1pPr>
          </a:lstStyle>
          <a:p>
            <a:r>
              <a:rPr lang="en-US"/>
              <a:t>click to edit</a:t>
            </a:r>
          </a:p>
        </p:txBody>
      </p:sp>
      <p:sp>
        <p:nvSpPr>
          <p:cNvPr id="33" name="Text Placeholder 12">
            <a:extLst>
              <a:ext uri="{FF2B5EF4-FFF2-40B4-BE49-F238E27FC236}">
                <a16:creationId xmlns:a16="http://schemas.microsoft.com/office/drawing/2014/main" id="{9FA66978-67E9-2515-46FD-972EC1D8840E}"/>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bg1"/>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2408704791"/>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cxnSp>
        <p:nvCxnSpPr>
          <p:cNvPr id="23" name="Straight Connector 22">
            <a:extLst>
              <a:ext uri="{FF2B5EF4-FFF2-40B4-BE49-F238E27FC236}">
                <a16:creationId xmlns:a16="http://schemas.microsoft.com/office/drawing/2014/main" id="{36F1F7A7-C90F-609C-E8F8-32C3DCAC4049}"/>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73F8D64A-6191-42A2-E75C-B2450FA56A3E}"/>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0" name="Text Placeholder 12">
            <a:extLst>
              <a:ext uri="{FF2B5EF4-FFF2-40B4-BE49-F238E27FC236}">
                <a16:creationId xmlns:a16="http://schemas.microsoft.com/office/drawing/2014/main" id="{FFD38601-7BD3-5922-C422-4A1526AB1D65}"/>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3EF4A00D-8F1A-A26C-DD76-39ECA3A5DD1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4" name="Text Placeholder 7">
            <a:extLst>
              <a:ext uri="{FF2B5EF4-FFF2-40B4-BE49-F238E27FC236}">
                <a16:creationId xmlns:a16="http://schemas.microsoft.com/office/drawing/2014/main" id="{68633C25-48DC-4388-17C6-4D453DD26123}"/>
              </a:ext>
            </a:extLst>
          </p:cNvPr>
          <p:cNvSpPr>
            <a:spLocks noGrp="1"/>
          </p:cNvSpPr>
          <p:nvPr>
            <p:ph type="body" sz="quarter" idx="14" hasCustomPrompt="1"/>
          </p:nvPr>
        </p:nvSpPr>
        <p:spPr>
          <a:xfrm>
            <a:off x="1010810" y="6353534"/>
            <a:ext cx="7897520"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 name="Straight Connector 4">
            <a:extLst>
              <a:ext uri="{FF2B5EF4-FFF2-40B4-BE49-F238E27FC236}">
                <a16:creationId xmlns:a16="http://schemas.microsoft.com/office/drawing/2014/main" id="{BB48371E-C622-D4E8-BC87-F71400EC8511}"/>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1713305"/>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accent4">
            <a:alpha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27" name="Slide Number Placeholder 5">
            <a:extLst>
              <a:ext uri="{FF2B5EF4-FFF2-40B4-BE49-F238E27FC236}">
                <a16:creationId xmlns:a16="http://schemas.microsoft.com/office/drawing/2014/main" id="{5EA8199A-D6CF-0CF3-6B68-E6D46BC89D8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28" name="Text Placeholder 7">
            <a:extLst>
              <a:ext uri="{FF2B5EF4-FFF2-40B4-BE49-F238E27FC236}">
                <a16:creationId xmlns:a16="http://schemas.microsoft.com/office/drawing/2014/main" id="{9F083CE9-A14F-E92A-347E-317E4BA0393B}"/>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29" name="Straight Connector 28">
            <a:extLst>
              <a:ext uri="{FF2B5EF4-FFF2-40B4-BE49-F238E27FC236}">
                <a16:creationId xmlns:a16="http://schemas.microsoft.com/office/drawing/2014/main" id="{C3CE0C58-ECE7-1D8A-C275-ED577C68585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3182C53B-BE2B-E000-448E-D72CDD66C1F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7" name="Text Placeholder 12">
            <a:extLst>
              <a:ext uri="{FF2B5EF4-FFF2-40B4-BE49-F238E27FC236}">
                <a16:creationId xmlns:a16="http://schemas.microsoft.com/office/drawing/2014/main" id="{E8EC497C-61C2-F317-E8BD-118551E6A890}"/>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4C3E993-3333-49EB-3A51-85BE4F265EF4}"/>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2908711868"/>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Content and Visualisati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92AF083-A9D9-FB5D-FD8D-4B0EA8D0C7E3}"/>
              </a:ext>
            </a:extLst>
          </p:cNvPr>
          <p:cNvGrpSpPr/>
          <p:nvPr userDrawn="1"/>
        </p:nvGrpSpPr>
        <p:grpSpPr>
          <a:xfrm>
            <a:off x="6982691" y="1869956"/>
            <a:ext cx="4205432" cy="3915496"/>
            <a:chOff x="971805" y="2151397"/>
            <a:chExt cx="4027553" cy="3749881"/>
          </a:xfrm>
        </p:grpSpPr>
        <p:sp>
          <p:nvSpPr>
            <p:cNvPr id="21" name="Ring">
              <a:extLst>
                <a:ext uri="{FF2B5EF4-FFF2-40B4-BE49-F238E27FC236}">
                  <a16:creationId xmlns:a16="http://schemas.microsoft.com/office/drawing/2014/main" id="{29E2A30B-EAE1-D632-021D-AB1CC1233F8B}"/>
                </a:ext>
              </a:extLst>
            </p:cNvPr>
            <p:cNvSpPr/>
            <p:nvPr userDrawn="1"/>
          </p:nvSpPr>
          <p:spPr>
            <a:xfrm>
              <a:off x="1394604" y="2715817"/>
              <a:ext cx="3181955" cy="3181955"/>
            </a:xfrm>
            <a:prstGeom prst="ellipse">
              <a:avLst/>
            </a:prstGeom>
            <a:noFill/>
            <a:ln w="79375" cap="rnd">
              <a:solidFill>
                <a:srgbClr val="F5F6F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sp>
          <p:nvSpPr>
            <p:cNvPr id="22" name="Oval 21">
              <a:extLst>
                <a:ext uri="{FF2B5EF4-FFF2-40B4-BE49-F238E27FC236}">
                  <a16:creationId xmlns:a16="http://schemas.microsoft.com/office/drawing/2014/main" id="{5C9E72E5-1BB3-F7FE-8E89-129E0280ED56}"/>
                </a:ext>
              </a:extLst>
            </p:cNvPr>
            <p:cNvSpPr/>
            <p:nvPr userDrawn="1"/>
          </p:nvSpPr>
          <p:spPr>
            <a:xfrm>
              <a:off x="971805" y="4187231"/>
              <a:ext cx="1714047" cy="1714047"/>
            </a:xfrm>
            <a:prstGeom prst="ellipse">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sp>
          <p:nvSpPr>
            <p:cNvPr id="23" name="Oval 22">
              <a:extLst>
                <a:ext uri="{FF2B5EF4-FFF2-40B4-BE49-F238E27FC236}">
                  <a16:creationId xmlns:a16="http://schemas.microsoft.com/office/drawing/2014/main" id="{E7204052-E3E3-53FD-027E-21E0A15D347F}"/>
                </a:ext>
              </a:extLst>
            </p:cNvPr>
            <p:cNvSpPr/>
            <p:nvPr userDrawn="1"/>
          </p:nvSpPr>
          <p:spPr>
            <a:xfrm>
              <a:off x="2128558" y="2151397"/>
              <a:ext cx="1714047" cy="1714047"/>
            </a:xfrm>
            <a:prstGeom prst="ellipse">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sp>
          <p:nvSpPr>
            <p:cNvPr id="24" name="Oval 23">
              <a:extLst>
                <a:ext uri="{FF2B5EF4-FFF2-40B4-BE49-F238E27FC236}">
                  <a16:creationId xmlns:a16="http://schemas.microsoft.com/office/drawing/2014/main" id="{991D88A6-7A24-A980-F08C-D52D3F7BE4C8}"/>
                </a:ext>
              </a:extLst>
            </p:cNvPr>
            <p:cNvSpPr/>
            <p:nvPr userDrawn="1"/>
          </p:nvSpPr>
          <p:spPr>
            <a:xfrm>
              <a:off x="3285311" y="4187231"/>
              <a:ext cx="1714047" cy="1714047"/>
            </a:xfrm>
            <a:prstGeom prst="ellipse">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sp>
          <p:nvSpPr>
            <p:cNvPr id="25" name="Oval 24">
              <a:extLst>
                <a:ext uri="{FF2B5EF4-FFF2-40B4-BE49-F238E27FC236}">
                  <a16:creationId xmlns:a16="http://schemas.microsoft.com/office/drawing/2014/main" id="{BD7DDD15-970D-73C6-CB41-A188E4B22984}"/>
                </a:ext>
              </a:extLst>
            </p:cNvPr>
            <p:cNvSpPr/>
            <p:nvPr userDrawn="1"/>
          </p:nvSpPr>
          <p:spPr>
            <a:xfrm>
              <a:off x="2125382" y="3453137"/>
              <a:ext cx="1714047" cy="1714047"/>
            </a:xfrm>
            <a:prstGeom prst="ellipse">
              <a:avLst/>
            </a:prstGeom>
            <a:solidFill>
              <a:schemeClr val="bg1"/>
            </a:solidFill>
            <a:ln w="15240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grpSp>
      <p:sp>
        <p:nvSpPr>
          <p:cNvPr id="29" name="Picture Placeholder 15">
            <a:extLst>
              <a:ext uri="{FF2B5EF4-FFF2-40B4-BE49-F238E27FC236}">
                <a16:creationId xmlns:a16="http://schemas.microsoft.com/office/drawing/2014/main" id="{CFCFBF76-D134-6A99-D316-3621175522BF}"/>
              </a:ext>
            </a:extLst>
          </p:cNvPr>
          <p:cNvSpPr>
            <a:spLocks noGrp="1"/>
          </p:cNvSpPr>
          <p:nvPr>
            <p:ph type="pic" sz="quarter" idx="10"/>
          </p:nvPr>
        </p:nvSpPr>
        <p:spPr>
          <a:xfrm>
            <a:off x="8715753" y="3719733"/>
            <a:ext cx="867186" cy="720993"/>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0" name="Picture Placeholder 15">
            <a:extLst>
              <a:ext uri="{FF2B5EF4-FFF2-40B4-BE49-F238E27FC236}">
                <a16:creationId xmlns:a16="http://schemas.microsoft.com/office/drawing/2014/main" id="{23A3E869-D86B-BD19-95E2-6C726471297A}"/>
              </a:ext>
            </a:extLst>
          </p:cNvPr>
          <p:cNvSpPr>
            <a:spLocks noGrp="1"/>
          </p:cNvSpPr>
          <p:nvPr>
            <p:ph type="pic" sz="quarter" idx="14"/>
          </p:nvPr>
        </p:nvSpPr>
        <p:spPr>
          <a:xfrm>
            <a:off x="8715753" y="2277393"/>
            <a:ext cx="867186" cy="720993"/>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1" name="Picture Placeholder 15">
            <a:extLst>
              <a:ext uri="{FF2B5EF4-FFF2-40B4-BE49-F238E27FC236}">
                <a16:creationId xmlns:a16="http://schemas.microsoft.com/office/drawing/2014/main" id="{D8BD97C1-469A-0DD8-34AE-D51D233F2E9A}"/>
              </a:ext>
            </a:extLst>
          </p:cNvPr>
          <p:cNvSpPr>
            <a:spLocks noGrp="1"/>
          </p:cNvSpPr>
          <p:nvPr>
            <p:ph type="pic" sz="quarter" idx="15"/>
          </p:nvPr>
        </p:nvSpPr>
        <p:spPr>
          <a:xfrm>
            <a:off x="7352501" y="4563651"/>
            <a:ext cx="867186" cy="720993"/>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2" name="Picture Placeholder 15">
            <a:extLst>
              <a:ext uri="{FF2B5EF4-FFF2-40B4-BE49-F238E27FC236}">
                <a16:creationId xmlns:a16="http://schemas.microsoft.com/office/drawing/2014/main" id="{72169DA9-DEBC-6CC3-B402-39EFADFBA446}"/>
              </a:ext>
            </a:extLst>
          </p:cNvPr>
          <p:cNvSpPr>
            <a:spLocks noGrp="1"/>
          </p:cNvSpPr>
          <p:nvPr>
            <p:ph type="pic" sz="quarter" idx="16"/>
          </p:nvPr>
        </p:nvSpPr>
        <p:spPr>
          <a:xfrm>
            <a:off x="9953595" y="4573914"/>
            <a:ext cx="867186" cy="720993"/>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383850" cy="3898984"/>
          </a:xfrm>
          <a:prstGeom prst="rect">
            <a:avLst/>
          </a:prstGeom>
        </p:spPr>
        <p:txBody>
          <a:bodyPr>
            <a:noAutofit/>
          </a:bodyPr>
          <a:lstStyle>
            <a:lvl1pPr marL="0" indent="0">
              <a:buNone/>
              <a:defRPr sz="14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39" name="Title 1">
            <a:extLst>
              <a:ext uri="{FF2B5EF4-FFF2-40B4-BE49-F238E27FC236}">
                <a16:creationId xmlns:a16="http://schemas.microsoft.com/office/drawing/2014/main" id="{0D787330-4A10-651B-3FDE-6125E28CD5F5}"/>
              </a:ext>
            </a:extLst>
          </p:cNvPr>
          <p:cNvSpPr>
            <a:spLocks noGrp="1"/>
          </p:cNvSpPr>
          <p:nvPr>
            <p:ph type="title" hasCustomPrompt="1"/>
          </p:nvPr>
        </p:nvSpPr>
        <p:spPr>
          <a:xfrm>
            <a:off x="717436" y="1043267"/>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40" name="Text Placeholder 12">
            <a:extLst>
              <a:ext uri="{FF2B5EF4-FFF2-40B4-BE49-F238E27FC236}">
                <a16:creationId xmlns:a16="http://schemas.microsoft.com/office/drawing/2014/main" id="{30AC5501-9936-15BF-765C-7EA59D2C14C1}"/>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41" name="Slide Number Placeholder 5">
            <a:extLst>
              <a:ext uri="{FF2B5EF4-FFF2-40B4-BE49-F238E27FC236}">
                <a16:creationId xmlns:a16="http://schemas.microsoft.com/office/drawing/2014/main" id="{FF0BDAE8-B91D-88C9-838E-2742D223106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42" name="Text Placeholder 7">
            <a:extLst>
              <a:ext uri="{FF2B5EF4-FFF2-40B4-BE49-F238E27FC236}">
                <a16:creationId xmlns:a16="http://schemas.microsoft.com/office/drawing/2014/main" id="{7A6844D8-7AF7-8C23-DBBB-2AC5EDC765D7}"/>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43" name="Straight Connector 42">
            <a:extLst>
              <a:ext uri="{FF2B5EF4-FFF2-40B4-BE49-F238E27FC236}">
                <a16:creationId xmlns:a16="http://schemas.microsoft.com/office/drawing/2014/main" id="{9EF658B0-286D-3EAB-EE57-C1CDD8B6F71B}"/>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488EBC5-7A02-3870-E8AB-1DABDF21150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2BE120D-0C9B-F3CB-1F50-85A2C53C838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12275819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ontent and Visualisation">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108006" cy="3898984"/>
          </a:xfrm>
          <a:prstGeom prst="rect">
            <a:avLst/>
          </a:prstGeom>
        </p:spPr>
        <p:txBody>
          <a:bodyPr>
            <a:noAutofit/>
          </a:bodyPr>
          <a:lstStyle>
            <a:lvl1pPr marL="0" indent="0">
              <a:buNone/>
              <a:defRPr sz="14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39" name="Title 1">
            <a:extLst>
              <a:ext uri="{FF2B5EF4-FFF2-40B4-BE49-F238E27FC236}">
                <a16:creationId xmlns:a16="http://schemas.microsoft.com/office/drawing/2014/main" id="{0D787330-4A10-651B-3FDE-6125E28CD5F5}"/>
              </a:ext>
            </a:extLst>
          </p:cNvPr>
          <p:cNvSpPr>
            <a:spLocks noGrp="1"/>
          </p:cNvSpPr>
          <p:nvPr>
            <p:ph type="title" hasCustomPrompt="1"/>
          </p:nvPr>
        </p:nvSpPr>
        <p:spPr>
          <a:xfrm>
            <a:off x="717436" y="1043267"/>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40" name="Text Placeholder 12">
            <a:extLst>
              <a:ext uri="{FF2B5EF4-FFF2-40B4-BE49-F238E27FC236}">
                <a16:creationId xmlns:a16="http://schemas.microsoft.com/office/drawing/2014/main" id="{30AC5501-9936-15BF-765C-7EA59D2C14C1}"/>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41" name="Slide Number Placeholder 5">
            <a:extLst>
              <a:ext uri="{FF2B5EF4-FFF2-40B4-BE49-F238E27FC236}">
                <a16:creationId xmlns:a16="http://schemas.microsoft.com/office/drawing/2014/main" id="{FF0BDAE8-B91D-88C9-838E-2742D223106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42" name="Text Placeholder 7">
            <a:extLst>
              <a:ext uri="{FF2B5EF4-FFF2-40B4-BE49-F238E27FC236}">
                <a16:creationId xmlns:a16="http://schemas.microsoft.com/office/drawing/2014/main" id="{7A6844D8-7AF7-8C23-DBBB-2AC5EDC765D7}"/>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43" name="Straight Connector 42">
            <a:extLst>
              <a:ext uri="{FF2B5EF4-FFF2-40B4-BE49-F238E27FC236}">
                <a16:creationId xmlns:a16="http://schemas.microsoft.com/office/drawing/2014/main" id="{9EF658B0-286D-3EAB-EE57-C1CDD8B6F71B}"/>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488EBC5-7A02-3870-E8AB-1DABDF21150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FE334F3C-3105-6ACC-627A-F129F0D15847}"/>
              </a:ext>
            </a:extLst>
          </p:cNvPr>
          <p:cNvSpPr>
            <a:spLocks noGrp="1"/>
          </p:cNvSpPr>
          <p:nvPr>
            <p:ph idx="31"/>
          </p:nvPr>
        </p:nvSpPr>
        <p:spPr>
          <a:xfrm>
            <a:off x="6292157" y="2049359"/>
            <a:ext cx="5205127" cy="3898984"/>
          </a:xfrm>
          <a:prstGeom prst="rect">
            <a:avLst/>
          </a:prstGeom>
        </p:spPr>
        <p:txBody>
          <a:bodyPr>
            <a:noAutofit/>
          </a:bodyPr>
          <a:lstStyle>
            <a:lvl1pPr marL="0" indent="0">
              <a:buNone/>
              <a:defRPr sz="14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pic>
        <p:nvPicPr>
          <p:cNvPr id="3" name="Picture 2">
            <a:extLst>
              <a:ext uri="{FF2B5EF4-FFF2-40B4-BE49-F238E27FC236}">
                <a16:creationId xmlns:a16="http://schemas.microsoft.com/office/drawing/2014/main" id="{142CC982-4DBB-751D-261A-4C93D754585E}"/>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4764229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Graphic and Content 1">
    <p:bg>
      <p:bgPr>
        <a:solidFill>
          <a:schemeClr val="accent4">
            <a:alpha val="8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80"/>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2" name="Text Placeholder 11">
            <a:extLst>
              <a:ext uri="{FF2B5EF4-FFF2-40B4-BE49-F238E27FC236}">
                <a16:creationId xmlns:a16="http://schemas.microsoft.com/office/drawing/2014/main" id="{5F9D0045-8CE5-B249-8A37-94428497C263}"/>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29" name="Title 1">
            <a:extLst>
              <a:ext uri="{FF2B5EF4-FFF2-40B4-BE49-F238E27FC236}">
                <a16:creationId xmlns:a16="http://schemas.microsoft.com/office/drawing/2014/main" id="{5485C4B2-F8BE-005E-4D21-2456169B3218}"/>
              </a:ext>
            </a:extLst>
          </p:cNvPr>
          <p:cNvSpPr txBox="1">
            <a:spLocks/>
          </p:cNvSpPr>
          <p:nvPr userDrawn="1"/>
        </p:nvSpPr>
        <p:spPr>
          <a:xfrm>
            <a:off x="6918159" y="2278013"/>
            <a:ext cx="4632156" cy="576000"/>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r>
              <a:rPr lang="en-US" dirty="0"/>
              <a:t>click to edit</a:t>
            </a:r>
          </a:p>
        </p:txBody>
      </p:sp>
      <p:sp>
        <p:nvSpPr>
          <p:cNvPr id="30" name="Text Placeholder 12">
            <a:extLst>
              <a:ext uri="{FF2B5EF4-FFF2-40B4-BE49-F238E27FC236}">
                <a16:creationId xmlns:a16="http://schemas.microsoft.com/office/drawing/2014/main" id="{42A4E9E0-4F52-EBC9-599F-A19707B93740}"/>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1" name="Slide Number Placeholder 5">
            <a:extLst>
              <a:ext uri="{FF2B5EF4-FFF2-40B4-BE49-F238E27FC236}">
                <a16:creationId xmlns:a16="http://schemas.microsoft.com/office/drawing/2014/main" id="{F636B3FC-C9D9-D139-582B-0770EECEE59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32" name="Text Placeholder 7">
            <a:extLst>
              <a:ext uri="{FF2B5EF4-FFF2-40B4-BE49-F238E27FC236}">
                <a16:creationId xmlns:a16="http://schemas.microsoft.com/office/drawing/2014/main" id="{5A9B8304-89BE-590A-381F-24306540EAE0}"/>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3" name="Straight Connector 32">
            <a:extLst>
              <a:ext uri="{FF2B5EF4-FFF2-40B4-BE49-F238E27FC236}">
                <a16:creationId xmlns:a16="http://schemas.microsoft.com/office/drawing/2014/main" id="{6D87A1C5-2F50-9B53-0A20-6CD7E9AA783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BC9D290-E493-9D3B-5B5B-B6C922179669}"/>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7C8D8DB-E186-777F-12E8-1C6EA21808A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30755102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7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4" name="Slide Number Placeholder 5">
            <a:extLst>
              <a:ext uri="{FF2B5EF4-FFF2-40B4-BE49-F238E27FC236}">
                <a16:creationId xmlns:a16="http://schemas.microsoft.com/office/drawing/2014/main" id="{F954EBA5-2352-5761-B56B-DA2FDB4BE921}"/>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35" name="Text Placeholder 7">
            <a:extLst>
              <a:ext uri="{FF2B5EF4-FFF2-40B4-BE49-F238E27FC236}">
                <a16:creationId xmlns:a16="http://schemas.microsoft.com/office/drawing/2014/main" id="{BBE5E93C-C70E-3334-1772-131C21BA4386}"/>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68D39C2-C5A4-C05B-AD5D-C1568E6DF5C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EAC5E1-3126-FD03-ECD8-E93C7A89230A}"/>
              </a:ext>
            </a:extLst>
          </p:cNvPr>
          <p:cNvSpPr>
            <a:spLocks noGrp="1"/>
          </p:cNvSpPr>
          <p:nvPr>
            <p:ph type="title" hasCustomPrompt="1"/>
          </p:nvPr>
        </p:nvSpPr>
        <p:spPr>
          <a:xfrm>
            <a:off x="6918158" y="2269209"/>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pic>
        <p:nvPicPr>
          <p:cNvPr id="3" name="Picture 2">
            <a:extLst>
              <a:ext uri="{FF2B5EF4-FFF2-40B4-BE49-F238E27FC236}">
                <a16:creationId xmlns:a16="http://schemas.microsoft.com/office/drawing/2014/main" id="{97493FF1-6B72-1407-F400-74A68C48674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15286765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5611419" y="224902"/>
            <a:ext cx="6336632" cy="577807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709862" y="222662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709863" y="80377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4" name="Slide Number Placeholder 5">
            <a:extLst>
              <a:ext uri="{FF2B5EF4-FFF2-40B4-BE49-F238E27FC236}">
                <a16:creationId xmlns:a16="http://schemas.microsoft.com/office/drawing/2014/main" id="{F954EBA5-2352-5761-B56B-DA2FDB4BE921}"/>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35" name="Text Placeholder 7">
            <a:extLst>
              <a:ext uri="{FF2B5EF4-FFF2-40B4-BE49-F238E27FC236}">
                <a16:creationId xmlns:a16="http://schemas.microsoft.com/office/drawing/2014/main" id="{BBE5E93C-C70E-3334-1772-131C21BA4386}"/>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68D39C2-C5A4-C05B-AD5D-C1568E6DF5C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EFC10A2-E9E3-DFFE-5CAA-480A0321F3C0}"/>
              </a:ext>
            </a:extLst>
          </p:cNvPr>
          <p:cNvSpPr>
            <a:spLocks noGrp="1"/>
          </p:cNvSpPr>
          <p:nvPr>
            <p:ph type="title" hasCustomPrompt="1"/>
          </p:nvPr>
        </p:nvSpPr>
        <p:spPr>
          <a:xfrm>
            <a:off x="709862" y="1223523"/>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pic>
        <p:nvPicPr>
          <p:cNvPr id="3" name="Picture 2">
            <a:extLst>
              <a:ext uri="{FF2B5EF4-FFF2-40B4-BE49-F238E27FC236}">
                <a16:creationId xmlns:a16="http://schemas.microsoft.com/office/drawing/2014/main" id="{62C5EF83-0F01-CD11-88B3-8B213C64C6D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12311676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Graphic and Content 3">
    <p:bg>
      <p:bgPr>
        <a:solidFill>
          <a:schemeClr val="accent2"/>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80"/>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9" name="Text Placeholder 11">
            <a:extLst>
              <a:ext uri="{FF2B5EF4-FFF2-40B4-BE49-F238E27FC236}">
                <a16:creationId xmlns:a16="http://schemas.microsoft.com/office/drawing/2014/main" id="{D7C006FA-7848-A1C1-6ED6-A295943AB9E1}"/>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bg1"/>
                </a:solidFill>
                <a:latin typeface="Poppins Light" pitchFamily="2" charset="77"/>
              </a:defRPr>
            </a:lvl1pPr>
          </a:lstStyle>
          <a:p>
            <a:pPr lvl="0"/>
            <a:r>
              <a:rPr lang="en-US"/>
              <a:t>Click to edit</a:t>
            </a:r>
          </a:p>
        </p:txBody>
      </p:sp>
      <p:sp>
        <p:nvSpPr>
          <p:cNvPr id="22" name="Slide Number Placeholder 5">
            <a:extLst>
              <a:ext uri="{FF2B5EF4-FFF2-40B4-BE49-F238E27FC236}">
                <a16:creationId xmlns:a16="http://schemas.microsoft.com/office/drawing/2014/main" id="{B247F238-46E5-F944-B36A-F31213E92B0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dirty="0"/>
          </a:p>
        </p:txBody>
      </p:sp>
      <p:sp>
        <p:nvSpPr>
          <p:cNvPr id="23" name="Text Placeholder 7">
            <a:extLst>
              <a:ext uri="{FF2B5EF4-FFF2-40B4-BE49-F238E27FC236}">
                <a16:creationId xmlns:a16="http://schemas.microsoft.com/office/drawing/2014/main" id="{16AD63B6-3950-944B-468D-5EAC1F1BD669}"/>
              </a:ext>
            </a:extLst>
          </p:cNvPr>
          <p:cNvSpPr>
            <a:spLocks noGrp="1"/>
          </p:cNvSpPr>
          <p:nvPr>
            <p:ph type="body" sz="quarter" idx="15" hasCustomPrompt="1"/>
          </p:nvPr>
        </p:nvSpPr>
        <p:spPr>
          <a:xfrm>
            <a:off x="1010811" y="6365546"/>
            <a:ext cx="2176674" cy="250491"/>
          </a:xfrm>
          <a:prstGeom prst="rect">
            <a:avLst/>
          </a:prstGeom>
        </p:spPr>
        <p:txBody>
          <a:bodyPr lIns="0" anchor="ctr">
            <a:noAutofit/>
          </a:bodyPr>
          <a:lstStyle>
            <a:lvl1pPr marL="0" indent="0" algn="l">
              <a:buNone/>
              <a:defRPr sz="700" b="0" i="0">
                <a:solidFill>
                  <a:schemeClr val="bg1"/>
                </a:solidFill>
                <a:latin typeface="Poppins Light" pitchFamily="2" charset="77"/>
              </a:defRPr>
            </a:lvl1pPr>
          </a:lstStyle>
          <a:p>
            <a:pPr lvl="0"/>
            <a:r>
              <a:rPr lang="en-US"/>
              <a:t>CLICK TO EDIT</a:t>
            </a:r>
          </a:p>
        </p:txBody>
      </p:sp>
      <p:cxnSp>
        <p:nvCxnSpPr>
          <p:cNvPr id="24" name="Straight Connector 23">
            <a:extLst>
              <a:ext uri="{FF2B5EF4-FFF2-40B4-BE49-F238E27FC236}">
                <a16:creationId xmlns:a16="http://schemas.microsoft.com/office/drawing/2014/main" id="{A2A28C8A-1795-E4A4-EFCA-39705153B4D6}"/>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1671E42-B09D-0BA8-4B04-A51C57669EC8}"/>
              </a:ext>
            </a:extLst>
          </p:cNvPr>
          <p:cNvCxnSpPr>
            <a:cxnSpLocks/>
          </p:cNvCxnSpPr>
          <p:nvPr userDrawn="1"/>
        </p:nvCxnSpPr>
        <p:spPr>
          <a:xfrm>
            <a:off x="919444" y="6410225"/>
            <a:ext cx="0" cy="14633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7" name="Title 1">
            <a:extLst>
              <a:ext uri="{FF2B5EF4-FFF2-40B4-BE49-F238E27FC236}">
                <a16:creationId xmlns:a16="http://schemas.microsoft.com/office/drawing/2014/main" id="{B231DCF0-477F-FA5E-1365-749DBDD1A5D3}"/>
              </a:ext>
            </a:extLst>
          </p:cNvPr>
          <p:cNvSpPr txBox="1">
            <a:spLocks/>
          </p:cNvSpPr>
          <p:nvPr userDrawn="1"/>
        </p:nvSpPr>
        <p:spPr>
          <a:xfrm>
            <a:off x="6918159" y="2278013"/>
            <a:ext cx="4632156" cy="576000"/>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r>
              <a:rPr lang="en-US" dirty="0">
                <a:solidFill>
                  <a:schemeClr val="bg1"/>
                </a:solidFill>
              </a:rPr>
              <a:t>click to edit</a:t>
            </a:r>
          </a:p>
        </p:txBody>
      </p:sp>
      <p:sp>
        <p:nvSpPr>
          <p:cNvPr id="28" name="Text Placeholder 12">
            <a:extLst>
              <a:ext uri="{FF2B5EF4-FFF2-40B4-BE49-F238E27FC236}">
                <a16:creationId xmlns:a16="http://schemas.microsoft.com/office/drawing/2014/main" id="{52D8B834-0AEA-439E-27EB-6304B790BC6D}"/>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3" name="Picture 2">
            <a:extLst>
              <a:ext uri="{FF2B5EF4-FFF2-40B4-BE49-F238E27FC236}">
                <a16:creationId xmlns:a16="http://schemas.microsoft.com/office/drawing/2014/main" id="{7A09CB16-D48F-7F35-E549-266307DBF17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53534"/>
            <a:ext cx="1680802" cy="262503"/>
          </a:xfrm>
          <a:prstGeom prst="rect">
            <a:avLst/>
          </a:prstGeom>
        </p:spPr>
      </p:pic>
    </p:spTree>
    <p:extLst>
      <p:ext uri="{BB962C8B-B14F-4D97-AF65-F5344CB8AC3E}">
        <p14:creationId xmlns:p14="http://schemas.microsoft.com/office/powerpoint/2010/main" val="32618148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Comparison">
    <p:bg>
      <p:bgPr>
        <a:solidFill>
          <a:schemeClr val="bg1"/>
        </a:solidFill>
        <a:effectLst/>
      </p:bgPr>
    </p:bg>
    <p:spTree>
      <p:nvGrpSpPr>
        <p:cNvPr id="1" name=""/>
        <p:cNvGrpSpPr/>
        <p:nvPr/>
      </p:nvGrpSpPr>
      <p:grpSpPr>
        <a:xfrm>
          <a:off x="0" y="0"/>
          <a:ext cx="0" cy="0"/>
          <a:chOff x="0" y="0"/>
          <a:chExt cx="0" cy="0"/>
        </a:xfrm>
      </p:grpSpPr>
      <p:sp>
        <p:nvSpPr>
          <p:cNvPr id="31" name="Rounded Rectangle 30">
            <a:extLst>
              <a:ext uri="{FF2B5EF4-FFF2-40B4-BE49-F238E27FC236}">
                <a16:creationId xmlns:a16="http://schemas.microsoft.com/office/drawing/2014/main" id="{2309DBD0-7A77-21BE-B03A-9146CFF045A0}"/>
              </a:ext>
            </a:extLst>
          </p:cNvPr>
          <p:cNvSpPr/>
          <p:nvPr userDrawn="1"/>
        </p:nvSpPr>
        <p:spPr>
          <a:xfrm>
            <a:off x="1169392" y="2060549"/>
            <a:ext cx="2774607" cy="3841814"/>
          </a:xfrm>
          <a:prstGeom prst="roundRect">
            <a:avLst>
              <a:gd name="adj" fmla="val 75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5">
            <a:extLst>
              <a:ext uri="{FF2B5EF4-FFF2-40B4-BE49-F238E27FC236}">
                <a16:creationId xmlns:a16="http://schemas.microsoft.com/office/drawing/2014/main" id="{044A973A-71D4-B9BE-7908-C45BD76A739B}"/>
              </a:ext>
            </a:extLst>
          </p:cNvPr>
          <p:cNvSpPr>
            <a:spLocks noGrp="1" noChangeAspect="1"/>
          </p:cNvSpPr>
          <p:nvPr>
            <p:ph type="pic" sz="quarter" idx="10"/>
          </p:nvPr>
        </p:nvSpPr>
        <p:spPr>
          <a:xfrm>
            <a:off x="214269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4" name="Text Placeholder 11">
            <a:extLst>
              <a:ext uri="{FF2B5EF4-FFF2-40B4-BE49-F238E27FC236}">
                <a16:creationId xmlns:a16="http://schemas.microsoft.com/office/drawing/2014/main" id="{8558020F-8711-3A6F-8DC1-9C2E0F4C4F35}"/>
              </a:ext>
            </a:extLst>
          </p:cNvPr>
          <p:cNvSpPr>
            <a:spLocks noGrp="1"/>
          </p:cNvSpPr>
          <p:nvPr>
            <p:ph type="body" sz="quarter" idx="14"/>
          </p:nvPr>
        </p:nvSpPr>
        <p:spPr>
          <a:xfrm>
            <a:off x="1340504" y="4171667"/>
            <a:ext cx="2432382" cy="1023968"/>
          </a:xfrm>
          <a:prstGeom prst="rect">
            <a:avLst/>
          </a:prstGeom>
        </p:spPr>
        <p:txBody>
          <a:bodyPr anchor="t" anchorCtr="0">
            <a:normAutofit/>
          </a:bodyPr>
          <a:lstStyle>
            <a:lvl1pPr marL="0" indent="0" algn="ctr">
              <a:buNone/>
              <a:defRPr sz="1400" b="0" i="0">
                <a:solidFill>
                  <a:schemeClr val="bg1"/>
                </a:solidFill>
                <a:latin typeface="Poppins Light" pitchFamily="2" charset="77"/>
              </a:defRPr>
            </a:lvl1pPr>
          </a:lstStyle>
          <a:p>
            <a:pPr lvl="0"/>
            <a:r>
              <a:rPr lang="en-US"/>
              <a:t>Click to edit</a:t>
            </a:r>
          </a:p>
        </p:txBody>
      </p:sp>
      <p:sp>
        <p:nvSpPr>
          <p:cNvPr id="15" name="Text Placeholder 11">
            <a:extLst>
              <a:ext uri="{FF2B5EF4-FFF2-40B4-BE49-F238E27FC236}">
                <a16:creationId xmlns:a16="http://schemas.microsoft.com/office/drawing/2014/main" id="{7ADC675F-E21B-2CA6-01FD-33A23BDFB8ED}"/>
              </a:ext>
            </a:extLst>
          </p:cNvPr>
          <p:cNvSpPr>
            <a:spLocks noGrp="1"/>
          </p:cNvSpPr>
          <p:nvPr>
            <p:ph type="body" sz="quarter" idx="15" hasCustomPrompt="1"/>
          </p:nvPr>
        </p:nvSpPr>
        <p:spPr>
          <a:xfrm>
            <a:off x="1340504" y="3435690"/>
            <a:ext cx="2432382" cy="521369"/>
          </a:xfrm>
          <a:prstGeom prst="rect">
            <a:avLst/>
          </a:prstGeom>
        </p:spPr>
        <p:txBody>
          <a:bodyPr anchor="ctr">
            <a:normAutofit/>
          </a:bodyPr>
          <a:lstStyle>
            <a:lvl1pPr marL="0" indent="0" algn="ctr">
              <a:buNone/>
              <a:defRPr sz="1400" b="0" i="0" spc="100" baseline="0">
                <a:solidFill>
                  <a:schemeClr val="bg1"/>
                </a:solidFill>
                <a:latin typeface="Poppins Light" pitchFamily="2" charset="77"/>
              </a:defRPr>
            </a:lvl1pPr>
          </a:lstStyle>
          <a:p>
            <a:pPr lvl="0"/>
            <a:r>
              <a:rPr lang="en-US"/>
              <a:t>CLICK TO EDIT</a:t>
            </a:r>
          </a:p>
        </p:txBody>
      </p:sp>
      <p:sp>
        <p:nvSpPr>
          <p:cNvPr id="32" name="Rounded Rectangle 31">
            <a:extLst>
              <a:ext uri="{FF2B5EF4-FFF2-40B4-BE49-F238E27FC236}">
                <a16:creationId xmlns:a16="http://schemas.microsoft.com/office/drawing/2014/main" id="{86BC4A61-D86A-AD6F-9182-05C1BA803153}"/>
              </a:ext>
            </a:extLst>
          </p:cNvPr>
          <p:cNvSpPr/>
          <p:nvPr userDrawn="1"/>
        </p:nvSpPr>
        <p:spPr>
          <a:xfrm>
            <a:off x="4716270" y="2060549"/>
            <a:ext cx="2774607" cy="3841814"/>
          </a:xfrm>
          <a:prstGeom prst="roundRect">
            <a:avLst>
              <a:gd name="adj" fmla="val 8820"/>
            </a:avLst>
          </a:prstGeom>
          <a:solidFill>
            <a:srgbClr val="FCE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Picture Placeholder 15">
            <a:extLst>
              <a:ext uri="{FF2B5EF4-FFF2-40B4-BE49-F238E27FC236}">
                <a16:creationId xmlns:a16="http://schemas.microsoft.com/office/drawing/2014/main" id="{EA71021B-3400-8B52-3833-FEC7234ED6EF}"/>
              </a:ext>
            </a:extLst>
          </p:cNvPr>
          <p:cNvSpPr>
            <a:spLocks noGrp="1"/>
          </p:cNvSpPr>
          <p:nvPr>
            <p:ph type="pic" sz="quarter" idx="23"/>
          </p:nvPr>
        </p:nvSpPr>
        <p:spPr>
          <a:xfrm>
            <a:off x="5689574"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4" name="Text Placeholder 11">
            <a:extLst>
              <a:ext uri="{FF2B5EF4-FFF2-40B4-BE49-F238E27FC236}">
                <a16:creationId xmlns:a16="http://schemas.microsoft.com/office/drawing/2014/main" id="{C5596D73-615A-2E9E-1CBF-1C8C82B96A3F}"/>
              </a:ext>
            </a:extLst>
          </p:cNvPr>
          <p:cNvSpPr>
            <a:spLocks noGrp="1"/>
          </p:cNvSpPr>
          <p:nvPr>
            <p:ph type="body" sz="quarter" idx="24"/>
          </p:nvPr>
        </p:nvSpPr>
        <p:spPr>
          <a:xfrm>
            <a:off x="4887382"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35" name="Text Placeholder 11">
            <a:extLst>
              <a:ext uri="{FF2B5EF4-FFF2-40B4-BE49-F238E27FC236}">
                <a16:creationId xmlns:a16="http://schemas.microsoft.com/office/drawing/2014/main" id="{CCAF05BD-8531-0ECB-138A-E40563B9E349}"/>
              </a:ext>
            </a:extLst>
          </p:cNvPr>
          <p:cNvSpPr>
            <a:spLocks noGrp="1"/>
          </p:cNvSpPr>
          <p:nvPr>
            <p:ph type="body" sz="quarter" idx="25" hasCustomPrompt="1"/>
          </p:nvPr>
        </p:nvSpPr>
        <p:spPr>
          <a:xfrm>
            <a:off x="4887382"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37" name="Rounded Rectangle 36">
            <a:extLst>
              <a:ext uri="{FF2B5EF4-FFF2-40B4-BE49-F238E27FC236}">
                <a16:creationId xmlns:a16="http://schemas.microsoft.com/office/drawing/2014/main" id="{17BB7DC1-3DF8-A643-051B-2BB7AC13CD0C}"/>
              </a:ext>
            </a:extLst>
          </p:cNvPr>
          <p:cNvSpPr/>
          <p:nvPr userDrawn="1"/>
        </p:nvSpPr>
        <p:spPr>
          <a:xfrm>
            <a:off x="8268809" y="2060549"/>
            <a:ext cx="2774607" cy="3841814"/>
          </a:xfrm>
          <a:prstGeom prst="roundRect">
            <a:avLst>
              <a:gd name="adj" fmla="val 787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Picture Placeholder 15">
            <a:extLst>
              <a:ext uri="{FF2B5EF4-FFF2-40B4-BE49-F238E27FC236}">
                <a16:creationId xmlns:a16="http://schemas.microsoft.com/office/drawing/2014/main" id="{49338CFF-EABB-391C-6ACF-121FC2F1DBC7}"/>
              </a:ext>
            </a:extLst>
          </p:cNvPr>
          <p:cNvSpPr>
            <a:spLocks noGrp="1"/>
          </p:cNvSpPr>
          <p:nvPr>
            <p:ph type="pic" sz="quarter" idx="26"/>
          </p:nvPr>
        </p:nvSpPr>
        <p:spPr>
          <a:xfrm>
            <a:off x="918374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9" name="Text Placeholder 11">
            <a:extLst>
              <a:ext uri="{FF2B5EF4-FFF2-40B4-BE49-F238E27FC236}">
                <a16:creationId xmlns:a16="http://schemas.microsoft.com/office/drawing/2014/main" id="{DD5255E2-B6EB-900C-6A98-0DAAEAC10E2B}"/>
              </a:ext>
            </a:extLst>
          </p:cNvPr>
          <p:cNvSpPr>
            <a:spLocks noGrp="1"/>
          </p:cNvSpPr>
          <p:nvPr>
            <p:ph type="body" sz="quarter" idx="27"/>
          </p:nvPr>
        </p:nvSpPr>
        <p:spPr>
          <a:xfrm>
            <a:off x="8381554"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66FD86F2-8B17-080D-3705-C9D3A0BB805F}"/>
              </a:ext>
            </a:extLst>
          </p:cNvPr>
          <p:cNvSpPr>
            <a:spLocks noGrp="1"/>
          </p:cNvSpPr>
          <p:nvPr>
            <p:ph type="body" sz="quarter" idx="28" hasCustomPrompt="1"/>
          </p:nvPr>
        </p:nvSpPr>
        <p:spPr>
          <a:xfrm>
            <a:off x="8381554"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48" name="TextBox 47">
            <a:extLst>
              <a:ext uri="{FF2B5EF4-FFF2-40B4-BE49-F238E27FC236}">
                <a16:creationId xmlns:a16="http://schemas.microsoft.com/office/drawing/2014/main" id="{3FA7AE65-76EB-8B0A-24CA-34F39341F4AC}"/>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sp>
        <p:nvSpPr>
          <p:cNvPr id="54" name="Slide Number Placeholder 5">
            <a:extLst>
              <a:ext uri="{FF2B5EF4-FFF2-40B4-BE49-F238E27FC236}">
                <a16:creationId xmlns:a16="http://schemas.microsoft.com/office/drawing/2014/main" id="{B39F7DE5-C78C-DA91-2212-2DBFB3B023F4}"/>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55" name="Text Placeholder 7">
            <a:extLst>
              <a:ext uri="{FF2B5EF4-FFF2-40B4-BE49-F238E27FC236}">
                <a16:creationId xmlns:a16="http://schemas.microsoft.com/office/drawing/2014/main" id="{A8FA341B-A903-8C86-8D56-A4A886D49734}"/>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6" name="Straight Connector 55">
            <a:extLst>
              <a:ext uri="{FF2B5EF4-FFF2-40B4-BE49-F238E27FC236}">
                <a16:creationId xmlns:a16="http://schemas.microsoft.com/office/drawing/2014/main" id="{AA19D8B3-2A0A-6C98-E497-6F81475A247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4A5D300-A462-4A71-4CAE-6793094464E6}"/>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Title 1">
            <a:extLst>
              <a:ext uri="{FF2B5EF4-FFF2-40B4-BE49-F238E27FC236}">
                <a16:creationId xmlns:a16="http://schemas.microsoft.com/office/drawing/2014/main" id="{8CA42775-D3EE-207F-4E68-1569108B4A16}"/>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9" name="Text Placeholder 12">
            <a:extLst>
              <a:ext uri="{FF2B5EF4-FFF2-40B4-BE49-F238E27FC236}">
                <a16:creationId xmlns:a16="http://schemas.microsoft.com/office/drawing/2014/main" id="{BE0F2C10-EED8-BAE4-E17D-A4ABC5B78641}"/>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25A82402-DEAB-2BEA-7C0E-4FEC658306E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40742572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Comparison">
    <p:bg>
      <p:bgPr>
        <a:solidFill>
          <a:schemeClr val="bg1"/>
        </a:solidFill>
        <a:effectLst/>
      </p:bgPr>
    </p:bg>
    <p:spTree>
      <p:nvGrpSpPr>
        <p:cNvPr id="1" name=""/>
        <p:cNvGrpSpPr/>
        <p:nvPr/>
      </p:nvGrpSpPr>
      <p:grpSpPr>
        <a:xfrm>
          <a:off x="0" y="0"/>
          <a:ext cx="0" cy="0"/>
          <a:chOff x="0" y="0"/>
          <a:chExt cx="0" cy="0"/>
        </a:xfrm>
      </p:grpSpPr>
      <p:sp>
        <p:nvSpPr>
          <p:cNvPr id="72" name="TextBox 71">
            <a:extLst>
              <a:ext uri="{FF2B5EF4-FFF2-40B4-BE49-F238E27FC236}">
                <a16:creationId xmlns:a16="http://schemas.microsoft.com/office/drawing/2014/main" id="{FA89A56F-4A7D-A88C-6607-FF0DC47334D7}"/>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sp>
        <p:nvSpPr>
          <p:cNvPr id="78" name="Slide Number Placeholder 5">
            <a:extLst>
              <a:ext uri="{FF2B5EF4-FFF2-40B4-BE49-F238E27FC236}">
                <a16:creationId xmlns:a16="http://schemas.microsoft.com/office/drawing/2014/main" id="{B442BF2A-3455-51F1-7E80-9A5DA783688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79" name="Text Placeholder 7">
            <a:extLst>
              <a:ext uri="{FF2B5EF4-FFF2-40B4-BE49-F238E27FC236}">
                <a16:creationId xmlns:a16="http://schemas.microsoft.com/office/drawing/2014/main" id="{EF8D01EA-C224-6550-6F01-DEC03A558060}"/>
              </a:ext>
            </a:extLst>
          </p:cNvPr>
          <p:cNvSpPr>
            <a:spLocks noGrp="1"/>
          </p:cNvSpPr>
          <p:nvPr>
            <p:ph type="body" sz="quarter" idx="33"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80" name="Straight Connector 79">
            <a:extLst>
              <a:ext uri="{FF2B5EF4-FFF2-40B4-BE49-F238E27FC236}">
                <a16:creationId xmlns:a16="http://schemas.microsoft.com/office/drawing/2014/main" id="{FD3927DC-8364-F54D-409F-1EE6522F3EDE}"/>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07888C2-1B32-91F8-3E26-0DBA7FDD7EB0}"/>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2" name="Title 1">
            <a:extLst>
              <a:ext uri="{FF2B5EF4-FFF2-40B4-BE49-F238E27FC236}">
                <a16:creationId xmlns:a16="http://schemas.microsoft.com/office/drawing/2014/main" id="{C98115CB-3760-DCF6-C783-39AF37972F0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83" name="Text Placeholder 12">
            <a:extLst>
              <a:ext uri="{FF2B5EF4-FFF2-40B4-BE49-F238E27FC236}">
                <a16:creationId xmlns:a16="http://schemas.microsoft.com/office/drawing/2014/main" id="{E1FBE264-6719-284D-59B4-4DD578441CAB}"/>
              </a:ext>
            </a:extLst>
          </p:cNvPr>
          <p:cNvSpPr>
            <a:spLocks noGrp="1"/>
          </p:cNvSpPr>
          <p:nvPr>
            <p:ph type="body" sz="quarter" idx="34"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521C74A-49A2-CB8B-6238-59329B6116EC}"/>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4873324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Graphic">
    <p:spTree>
      <p:nvGrpSpPr>
        <p:cNvPr id="1" name=""/>
        <p:cNvGrpSpPr/>
        <p:nvPr/>
      </p:nvGrpSpPr>
      <p:grpSpPr>
        <a:xfrm>
          <a:off x="0" y="0"/>
          <a:ext cx="0" cy="0"/>
          <a:chOff x="0" y="0"/>
          <a:chExt cx="0" cy="0"/>
        </a:xfrm>
      </p:grpSpPr>
      <p:sp>
        <p:nvSpPr>
          <p:cNvPr id="9" name="Circle: Hollow 8">
            <a:extLst>
              <a:ext uri="{FF2B5EF4-FFF2-40B4-BE49-F238E27FC236}">
                <a16:creationId xmlns:a16="http://schemas.microsoft.com/office/drawing/2014/main" id="{29B7A627-A6F9-BEC7-AD5B-E7F26C1E3949}"/>
              </a:ext>
            </a:extLst>
          </p:cNvPr>
          <p:cNvSpPr/>
          <p:nvPr userDrawn="1"/>
        </p:nvSpPr>
        <p:spPr>
          <a:xfrm>
            <a:off x="4467726" y="2326105"/>
            <a:ext cx="3256548" cy="3256548"/>
          </a:xfrm>
          <a:prstGeom prst="donut">
            <a:avLst>
              <a:gd name="adj" fmla="val 86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 name="Oval 9">
            <a:extLst>
              <a:ext uri="{FF2B5EF4-FFF2-40B4-BE49-F238E27FC236}">
                <a16:creationId xmlns:a16="http://schemas.microsoft.com/office/drawing/2014/main" id="{267F1317-746C-C4B7-A7E8-38046B0B603F}"/>
              </a:ext>
            </a:extLst>
          </p:cNvPr>
          <p:cNvSpPr/>
          <p:nvPr userDrawn="1"/>
        </p:nvSpPr>
        <p:spPr>
          <a:xfrm>
            <a:off x="6753726" y="2445208"/>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11">
            <a:extLst>
              <a:ext uri="{FF2B5EF4-FFF2-40B4-BE49-F238E27FC236}">
                <a16:creationId xmlns:a16="http://schemas.microsoft.com/office/drawing/2014/main" id="{E7D22788-A35D-34CE-F088-5A96E9502DA2}"/>
              </a:ext>
            </a:extLst>
          </p:cNvPr>
          <p:cNvSpPr>
            <a:spLocks noGrp="1"/>
          </p:cNvSpPr>
          <p:nvPr>
            <p:ph type="body" sz="quarter" idx="16" hasCustomPrompt="1"/>
          </p:nvPr>
        </p:nvSpPr>
        <p:spPr>
          <a:xfrm>
            <a:off x="6753726" y="2624064"/>
            <a:ext cx="822960" cy="477662"/>
          </a:xfrm>
          <a:prstGeom prst="rect">
            <a:avLst/>
          </a:prstGeom>
        </p:spPr>
        <p:txBody>
          <a:bodyPr anchor="ctr">
            <a:normAutofit/>
          </a:bodyPr>
          <a:lstStyle>
            <a:lvl1pPr marL="0" indent="0" algn="ctr">
              <a:buNone/>
              <a:defRPr sz="2800" b="0" i="0">
                <a:solidFill>
                  <a:schemeClr val="accent1"/>
                </a:solidFill>
                <a:latin typeface="Poppins Light" pitchFamily="2" charset="77"/>
              </a:defRPr>
            </a:lvl1pPr>
          </a:lstStyle>
          <a:p>
            <a:pPr lvl="0"/>
            <a:r>
              <a:rPr lang="en-US"/>
              <a:t>02</a:t>
            </a:r>
          </a:p>
        </p:txBody>
      </p:sp>
      <p:sp>
        <p:nvSpPr>
          <p:cNvPr id="12" name="Oval 11">
            <a:extLst>
              <a:ext uri="{FF2B5EF4-FFF2-40B4-BE49-F238E27FC236}">
                <a16:creationId xmlns:a16="http://schemas.microsoft.com/office/drawing/2014/main" id="{501E7E01-EF51-4CDB-4268-AE522C5F2E2A}"/>
              </a:ext>
            </a:extLst>
          </p:cNvPr>
          <p:cNvSpPr/>
          <p:nvPr userDrawn="1"/>
        </p:nvSpPr>
        <p:spPr>
          <a:xfrm>
            <a:off x="6753726" y="4759693"/>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 Placeholder 11">
            <a:extLst>
              <a:ext uri="{FF2B5EF4-FFF2-40B4-BE49-F238E27FC236}">
                <a16:creationId xmlns:a16="http://schemas.microsoft.com/office/drawing/2014/main" id="{BCC7CCCE-1FB4-CA66-8384-662B04264C62}"/>
              </a:ext>
            </a:extLst>
          </p:cNvPr>
          <p:cNvSpPr>
            <a:spLocks noGrp="1"/>
          </p:cNvSpPr>
          <p:nvPr>
            <p:ph type="body" sz="quarter" idx="17" hasCustomPrompt="1"/>
          </p:nvPr>
        </p:nvSpPr>
        <p:spPr>
          <a:xfrm>
            <a:off x="6753726" y="4938549"/>
            <a:ext cx="822960" cy="477662"/>
          </a:xfrm>
          <a:prstGeom prst="rect">
            <a:avLst/>
          </a:prstGeom>
        </p:spPr>
        <p:txBody>
          <a:bodyPr anchor="ctr">
            <a:normAutofit/>
          </a:bodyPr>
          <a:lstStyle>
            <a:lvl1pPr marL="0" indent="0" algn="ctr">
              <a:buNone/>
              <a:defRPr sz="2800" b="0" i="0">
                <a:solidFill>
                  <a:schemeClr val="accent1"/>
                </a:solidFill>
                <a:latin typeface="Poppins Light" pitchFamily="2" charset="77"/>
              </a:defRPr>
            </a:lvl1pPr>
          </a:lstStyle>
          <a:p>
            <a:pPr lvl="0"/>
            <a:r>
              <a:rPr lang="en-US"/>
              <a:t>04</a:t>
            </a:r>
          </a:p>
        </p:txBody>
      </p:sp>
      <p:sp>
        <p:nvSpPr>
          <p:cNvPr id="14" name="Oval 13">
            <a:extLst>
              <a:ext uri="{FF2B5EF4-FFF2-40B4-BE49-F238E27FC236}">
                <a16:creationId xmlns:a16="http://schemas.microsoft.com/office/drawing/2014/main" id="{F0BDF708-B76A-0F61-628F-D0A2EA768363}"/>
              </a:ext>
            </a:extLst>
          </p:cNvPr>
          <p:cNvSpPr/>
          <p:nvPr userDrawn="1"/>
        </p:nvSpPr>
        <p:spPr>
          <a:xfrm>
            <a:off x="4615315" y="2445208"/>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 Placeholder 11">
            <a:extLst>
              <a:ext uri="{FF2B5EF4-FFF2-40B4-BE49-F238E27FC236}">
                <a16:creationId xmlns:a16="http://schemas.microsoft.com/office/drawing/2014/main" id="{724508DB-DBB0-59B2-5A47-8D52F7ACDB1F}"/>
              </a:ext>
            </a:extLst>
          </p:cNvPr>
          <p:cNvSpPr>
            <a:spLocks noGrp="1"/>
          </p:cNvSpPr>
          <p:nvPr>
            <p:ph type="body" sz="quarter" idx="18" hasCustomPrompt="1"/>
          </p:nvPr>
        </p:nvSpPr>
        <p:spPr>
          <a:xfrm>
            <a:off x="4615315" y="2624064"/>
            <a:ext cx="822960" cy="477662"/>
          </a:xfrm>
          <a:prstGeom prst="rect">
            <a:avLst/>
          </a:prstGeom>
        </p:spPr>
        <p:txBody>
          <a:bodyPr anchor="ctr">
            <a:normAutofit/>
          </a:bodyPr>
          <a:lstStyle>
            <a:lvl1pPr marL="0" indent="0" algn="ctr">
              <a:buNone/>
              <a:defRPr sz="2800" b="0" i="0">
                <a:solidFill>
                  <a:schemeClr val="accent1"/>
                </a:solidFill>
                <a:latin typeface="Poppins Light" pitchFamily="2" charset="77"/>
              </a:defRPr>
            </a:lvl1pPr>
          </a:lstStyle>
          <a:p>
            <a:pPr lvl="0"/>
            <a:r>
              <a:rPr lang="en-US"/>
              <a:t>01</a:t>
            </a:r>
          </a:p>
        </p:txBody>
      </p:sp>
      <p:sp>
        <p:nvSpPr>
          <p:cNvPr id="16" name="Oval 15">
            <a:extLst>
              <a:ext uri="{FF2B5EF4-FFF2-40B4-BE49-F238E27FC236}">
                <a16:creationId xmlns:a16="http://schemas.microsoft.com/office/drawing/2014/main" id="{5379456D-0DD6-1E83-51F9-667FD12F0566}"/>
              </a:ext>
            </a:extLst>
          </p:cNvPr>
          <p:cNvSpPr/>
          <p:nvPr userDrawn="1"/>
        </p:nvSpPr>
        <p:spPr>
          <a:xfrm>
            <a:off x="4615315" y="4759693"/>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1">
            <a:extLst>
              <a:ext uri="{FF2B5EF4-FFF2-40B4-BE49-F238E27FC236}">
                <a16:creationId xmlns:a16="http://schemas.microsoft.com/office/drawing/2014/main" id="{BF703790-CA67-0AE2-65C0-1EE112311F0B}"/>
              </a:ext>
            </a:extLst>
          </p:cNvPr>
          <p:cNvSpPr>
            <a:spLocks noGrp="1"/>
          </p:cNvSpPr>
          <p:nvPr>
            <p:ph type="body" sz="quarter" idx="19" hasCustomPrompt="1"/>
          </p:nvPr>
        </p:nvSpPr>
        <p:spPr>
          <a:xfrm>
            <a:off x="4615315" y="4938549"/>
            <a:ext cx="822960" cy="477662"/>
          </a:xfrm>
          <a:prstGeom prst="rect">
            <a:avLst/>
          </a:prstGeom>
        </p:spPr>
        <p:txBody>
          <a:bodyPr anchor="ctr">
            <a:normAutofit/>
          </a:bodyPr>
          <a:lstStyle>
            <a:lvl1pPr marL="0" indent="0" algn="ctr">
              <a:buNone/>
              <a:defRPr sz="2800" b="0" i="0">
                <a:solidFill>
                  <a:schemeClr val="accent1"/>
                </a:solidFill>
                <a:latin typeface="Poppins Light" pitchFamily="2" charset="77"/>
              </a:defRPr>
            </a:lvl1pPr>
          </a:lstStyle>
          <a:p>
            <a:pPr lvl="0"/>
            <a:r>
              <a:rPr lang="en-US"/>
              <a:t>03</a:t>
            </a:r>
          </a:p>
        </p:txBody>
      </p:sp>
      <p:sp>
        <p:nvSpPr>
          <p:cNvPr id="18" name="Text Placeholder 11">
            <a:extLst>
              <a:ext uri="{FF2B5EF4-FFF2-40B4-BE49-F238E27FC236}">
                <a16:creationId xmlns:a16="http://schemas.microsoft.com/office/drawing/2014/main" id="{DCFAE2F8-19BB-95C3-DC38-60685E0E0B7B}"/>
              </a:ext>
            </a:extLst>
          </p:cNvPr>
          <p:cNvSpPr>
            <a:spLocks noGrp="1"/>
          </p:cNvSpPr>
          <p:nvPr>
            <p:ph type="body" sz="quarter" idx="14"/>
          </p:nvPr>
        </p:nvSpPr>
        <p:spPr>
          <a:xfrm>
            <a:off x="7955057" y="2326105"/>
            <a:ext cx="3144251" cy="1106905"/>
          </a:xfrm>
          <a:prstGeom prst="rect">
            <a:avLst/>
          </a:prstGeom>
        </p:spPr>
        <p:txBody>
          <a:bodyPr>
            <a:no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19" name="Text Placeholder 11">
            <a:extLst>
              <a:ext uri="{FF2B5EF4-FFF2-40B4-BE49-F238E27FC236}">
                <a16:creationId xmlns:a16="http://schemas.microsoft.com/office/drawing/2014/main" id="{BD2971FD-DEE9-630A-8D0A-22580810B9AA}"/>
              </a:ext>
            </a:extLst>
          </p:cNvPr>
          <p:cNvSpPr>
            <a:spLocks noGrp="1"/>
          </p:cNvSpPr>
          <p:nvPr>
            <p:ph type="body" sz="quarter" idx="20"/>
          </p:nvPr>
        </p:nvSpPr>
        <p:spPr>
          <a:xfrm>
            <a:off x="7955056" y="4617720"/>
            <a:ext cx="3144251" cy="1106905"/>
          </a:xfrm>
          <a:prstGeom prst="rect">
            <a:avLst/>
          </a:prstGeom>
        </p:spPr>
        <p:txBody>
          <a:bodyPr>
            <a:no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20" name="Text Placeholder 11">
            <a:extLst>
              <a:ext uri="{FF2B5EF4-FFF2-40B4-BE49-F238E27FC236}">
                <a16:creationId xmlns:a16="http://schemas.microsoft.com/office/drawing/2014/main" id="{6E737D04-08CF-68B9-C232-C9BA1BC0768B}"/>
              </a:ext>
            </a:extLst>
          </p:cNvPr>
          <p:cNvSpPr>
            <a:spLocks noGrp="1"/>
          </p:cNvSpPr>
          <p:nvPr>
            <p:ph type="body" sz="quarter" idx="21"/>
          </p:nvPr>
        </p:nvSpPr>
        <p:spPr>
          <a:xfrm>
            <a:off x="1092692" y="4617719"/>
            <a:ext cx="3144251" cy="1106905"/>
          </a:xfrm>
          <a:prstGeom prst="rect">
            <a:avLst/>
          </a:prstGeom>
        </p:spPr>
        <p:txBody>
          <a:bodyPr>
            <a:noAutofit/>
          </a:bodyPr>
          <a:lstStyle>
            <a:lvl1pPr marL="0" indent="0" algn="r">
              <a:buNone/>
              <a:defRPr sz="1400" b="0" i="0">
                <a:solidFill>
                  <a:schemeClr val="tx1"/>
                </a:solidFill>
                <a:latin typeface="Poppins Light" pitchFamily="2" charset="77"/>
              </a:defRPr>
            </a:lvl1pPr>
          </a:lstStyle>
          <a:p>
            <a:pPr lvl="0"/>
            <a:r>
              <a:rPr lang="en-US"/>
              <a:t>Click to edit</a:t>
            </a:r>
          </a:p>
        </p:txBody>
      </p:sp>
      <p:sp>
        <p:nvSpPr>
          <p:cNvPr id="21" name="Text Placeholder 11">
            <a:extLst>
              <a:ext uri="{FF2B5EF4-FFF2-40B4-BE49-F238E27FC236}">
                <a16:creationId xmlns:a16="http://schemas.microsoft.com/office/drawing/2014/main" id="{F7AB9104-9AF7-28E4-4646-21D75A0C9641}"/>
              </a:ext>
            </a:extLst>
          </p:cNvPr>
          <p:cNvSpPr>
            <a:spLocks noGrp="1"/>
          </p:cNvSpPr>
          <p:nvPr>
            <p:ph type="body" sz="quarter" idx="22"/>
          </p:nvPr>
        </p:nvSpPr>
        <p:spPr>
          <a:xfrm>
            <a:off x="1092691" y="2326105"/>
            <a:ext cx="3144251" cy="1106905"/>
          </a:xfrm>
          <a:prstGeom prst="rect">
            <a:avLst/>
          </a:prstGeom>
        </p:spPr>
        <p:txBody>
          <a:bodyPr>
            <a:noAutofit/>
          </a:bodyPr>
          <a:lstStyle>
            <a:lvl1pPr marL="0" indent="0" algn="r">
              <a:buNone/>
              <a:defRPr sz="1400" b="0" i="0">
                <a:solidFill>
                  <a:schemeClr val="tx1"/>
                </a:solidFill>
                <a:latin typeface="Poppins Light" pitchFamily="2" charset="77"/>
              </a:defRPr>
            </a:lvl1pPr>
          </a:lstStyle>
          <a:p>
            <a:pPr lvl="0"/>
            <a:r>
              <a:rPr lang="en-US"/>
              <a:t>Click to edit</a:t>
            </a:r>
          </a:p>
        </p:txBody>
      </p:sp>
      <p:sp>
        <p:nvSpPr>
          <p:cNvPr id="43" name="TextBox 42">
            <a:extLst>
              <a:ext uri="{FF2B5EF4-FFF2-40B4-BE49-F238E27FC236}">
                <a16:creationId xmlns:a16="http://schemas.microsoft.com/office/drawing/2014/main" id="{717B3B94-FEF3-D6D8-7636-59F39B5DAD49}"/>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sp>
        <p:nvSpPr>
          <p:cNvPr id="49" name="Slide Number Placeholder 5">
            <a:extLst>
              <a:ext uri="{FF2B5EF4-FFF2-40B4-BE49-F238E27FC236}">
                <a16:creationId xmlns:a16="http://schemas.microsoft.com/office/drawing/2014/main" id="{2E2FDC74-4F23-F15E-5BDE-D4488BE6B55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10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50" name="Text Placeholder 7">
            <a:extLst>
              <a:ext uri="{FF2B5EF4-FFF2-40B4-BE49-F238E27FC236}">
                <a16:creationId xmlns:a16="http://schemas.microsoft.com/office/drawing/2014/main" id="{A9516D23-CB38-FAEE-C2B4-4DE904AD0C7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1" name="Straight Connector 50">
            <a:extLst>
              <a:ext uri="{FF2B5EF4-FFF2-40B4-BE49-F238E27FC236}">
                <a16:creationId xmlns:a16="http://schemas.microsoft.com/office/drawing/2014/main" id="{1FF8D575-F111-55DA-0EF3-D5D8F681AA3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F3956F6-E84F-1FA0-3112-46D51D3DCE07}"/>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3" name="Title 1">
            <a:extLst>
              <a:ext uri="{FF2B5EF4-FFF2-40B4-BE49-F238E27FC236}">
                <a16:creationId xmlns:a16="http://schemas.microsoft.com/office/drawing/2014/main" id="{B8DBB8DF-56B5-6DCA-F7EB-D8DD57B9DCF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4" name="Text Placeholder 12">
            <a:extLst>
              <a:ext uri="{FF2B5EF4-FFF2-40B4-BE49-F238E27FC236}">
                <a16:creationId xmlns:a16="http://schemas.microsoft.com/office/drawing/2014/main" id="{81D8802A-84F9-FE63-4675-E6143AE54FBB}"/>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70CB8C35-E28A-4A7A-A18D-2B9E546D84F0}"/>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11036348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Section Slide 1">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1F7567D-FBD1-300A-7679-D0A8E11D7A80}"/>
              </a:ext>
            </a:extLst>
          </p:cNvPr>
          <p:cNvSpPr>
            <a:spLocks noGrp="1"/>
          </p:cNvSpPr>
          <p:nvPr>
            <p:ph type="ctrTitle" hasCustomPrompt="1"/>
          </p:nvPr>
        </p:nvSpPr>
        <p:spPr>
          <a:xfrm>
            <a:off x="770843" y="1739072"/>
            <a:ext cx="6201458" cy="1754326"/>
          </a:xfrm>
          <a:prstGeom prst="rect">
            <a:avLst/>
          </a:prstGeom>
        </p:spPr>
        <p:txBody>
          <a:bodyPr anchor="t" anchorCtr="0">
            <a:spAutoFit/>
          </a:bodyPr>
          <a:lstStyle>
            <a:lvl1pPr algn="l">
              <a:defRPr sz="6000" b="0" i="0">
                <a:solidFill>
                  <a:schemeClr val="accent2"/>
                </a:solidFill>
                <a:latin typeface="Archia" panose="02000503000000020004" pitchFamily="2" charset="77"/>
              </a:defRPr>
            </a:lvl1pPr>
          </a:lstStyle>
          <a:p>
            <a:r>
              <a:rPr lang="en-US"/>
              <a:t>section</a:t>
            </a:r>
            <a:br>
              <a:rPr lang="en-US"/>
            </a:br>
            <a:r>
              <a:rPr lang="en-US"/>
              <a:t>slide</a:t>
            </a:r>
          </a:p>
        </p:txBody>
      </p:sp>
      <p:sp>
        <p:nvSpPr>
          <p:cNvPr id="7" name="Text Placeholder 12">
            <a:extLst>
              <a:ext uri="{FF2B5EF4-FFF2-40B4-BE49-F238E27FC236}">
                <a16:creationId xmlns:a16="http://schemas.microsoft.com/office/drawing/2014/main" id="{802FD61D-66C6-271D-0970-872CEDB6E3D6}"/>
              </a:ext>
            </a:extLst>
          </p:cNvPr>
          <p:cNvSpPr>
            <a:spLocks noGrp="1"/>
          </p:cNvSpPr>
          <p:nvPr>
            <p:ph type="body" sz="quarter" idx="10" hasCustomPrompt="1"/>
          </p:nvPr>
        </p:nvSpPr>
        <p:spPr>
          <a:xfrm>
            <a:off x="770843" y="522358"/>
            <a:ext cx="9033741" cy="419752"/>
          </a:xfrm>
        </p:spPr>
        <p:txBody>
          <a:bodyPr>
            <a:normAutofit/>
          </a:bodyPr>
          <a:lstStyle>
            <a:lvl1pPr marL="0" indent="0">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SECTION PRE HEADER</a:t>
            </a:r>
            <a:endParaRPr lang="en-US"/>
          </a:p>
        </p:txBody>
      </p:sp>
      <p:pic>
        <p:nvPicPr>
          <p:cNvPr id="10" name="Graphic 6">
            <a:extLst>
              <a:ext uri="{FF2B5EF4-FFF2-40B4-BE49-F238E27FC236}">
                <a16:creationId xmlns:a16="http://schemas.microsoft.com/office/drawing/2014/main" id="{62E2AC91-7C0C-BCFD-17C9-D599FD16036C}"/>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797036" y="522358"/>
            <a:ext cx="1713125" cy="267551"/>
          </a:xfrm>
          <a:prstGeom prst="rect">
            <a:avLst/>
          </a:prstGeom>
        </p:spPr>
      </p:pic>
    </p:spTree>
    <p:extLst>
      <p:ext uri="{BB962C8B-B14F-4D97-AF65-F5344CB8AC3E}">
        <p14:creationId xmlns:p14="http://schemas.microsoft.com/office/powerpoint/2010/main" val="10756891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Section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1F7567D-FBD1-300A-7679-D0A8E11D7A80}"/>
              </a:ext>
            </a:extLst>
          </p:cNvPr>
          <p:cNvSpPr>
            <a:spLocks noGrp="1"/>
          </p:cNvSpPr>
          <p:nvPr>
            <p:ph type="ctrTitle" hasCustomPrompt="1"/>
          </p:nvPr>
        </p:nvSpPr>
        <p:spPr>
          <a:xfrm>
            <a:off x="770843" y="1739072"/>
            <a:ext cx="6201458" cy="1754326"/>
          </a:xfrm>
          <a:prstGeom prst="rect">
            <a:avLst/>
          </a:prstGeom>
        </p:spPr>
        <p:txBody>
          <a:bodyPr anchor="t" anchorCtr="0">
            <a:spAutoFit/>
          </a:bodyPr>
          <a:lstStyle>
            <a:lvl1pPr algn="l">
              <a:defRPr sz="6000" b="0" i="0">
                <a:solidFill>
                  <a:schemeClr val="bg1"/>
                </a:solidFill>
                <a:latin typeface="Archia" panose="02000503000000020004" pitchFamily="2" charset="77"/>
              </a:defRPr>
            </a:lvl1pPr>
          </a:lstStyle>
          <a:p>
            <a:r>
              <a:rPr lang="en-US"/>
              <a:t>section</a:t>
            </a:r>
            <a:br>
              <a:rPr lang="en-US"/>
            </a:br>
            <a:r>
              <a:rPr lang="en-US"/>
              <a:t>slide</a:t>
            </a:r>
          </a:p>
        </p:txBody>
      </p:sp>
      <p:sp>
        <p:nvSpPr>
          <p:cNvPr id="2" name="Text Placeholder 12">
            <a:extLst>
              <a:ext uri="{FF2B5EF4-FFF2-40B4-BE49-F238E27FC236}">
                <a16:creationId xmlns:a16="http://schemas.microsoft.com/office/drawing/2014/main" id="{E5926543-DBE7-D7AB-FF8D-51BA9AF812A9}"/>
              </a:ext>
            </a:extLst>
          </p:cNvPr>
          <p:cNvSpPr>
            <a:spLocks noGrp="1"/>
          </p:cNvSpPr>
          <p:nvPr>
            <p:ph type="body" sz="quarter" idx="10" hasCustomPrompt="1"/>
          </p:nvPr>
        </p:nvSpPr>
        <p:spPr>
          <a:xfrm>
            <a:off x="770844" y="522358"/>
            <a:ext cx="8611152" cy="419752"/>
          </a:xfrm>
        </p:spPr>
        <p:txBody>
          <a:bodyPr>
            <a:normAutofit/>
          </a:bodyPr>
          <a:lstStyle>
            <a:lvl1pPr marL="0" indent="0">
              <a:buNone/>
              <a:defRPr sz="1200" b="0" i="0" spc="5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SECTION PRE HEADER</a:t>
            </a:r>
            <a:endParaRPr lang="en-US"/>
          </a:p>
        </p:txBody>
      </p:sp>
      <p:pic>
        <p:nvPicPr>
          <p:cNvPr id="3" name="Graphic 6">
            <a:extLst>
              <a:ext uri="{FF2B5EF4-FFF2-40B4-BE49-F238E27FC236}">
                <a16:creationId xmlns:a16="http://schemas.microsoft.com/office/drawing/2014/main" id="{232B0A34-F570-93E5-C098-1EECBF75FD02}"/>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797036" y="522358"/>
            <a:ext cx="1713125" cy="267551"/>
          </a:xfrm>
          <a:prstGeom prst="rect">
            <a:avLst/>
          </a:prstGeom>
        </p:spPr>
      </p:pic>
    </p:spTree>
    <p:extLst>
      <p:ext uri="{BB962C8B-B14F-4D97-AF65-F5344CB8AC3E}">
        <p14:creationId xmlns:p14="http://schemas.microsoft.com/office/powerpoint/2010/main" val="787327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Content with Caption">
    <p:bg>
      <p:bgPr>
        <a:solidFill>
          <a:schemeClr val="accent4">
            <a:alpha val="50000"/>
          </a:schemeClr>
        </a:solidFill>
        <a:effectLst/>
      </p:bgPr>
    </p:bg>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sp>
        <p:nvSpPr>
          <p:cNvPr id="58" name="Slide Number Placeholder 5">
            <a:extLst>
              <a:ext uri="{FF2B5EF4-FFF2-40B4-BE49-F238E27FC236}">
                <a16:creationId xmlns:a16="http://schemas.microsoft.com/office/drawing/2014/main" id="{BA3AAE70-2044-8773-1A5D-2A4F19A81D4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59" name="Text Placeholder 7">
            <a:extLst>
              <a:ext uri="{FF2B5EF4-FFF2-40B4-BE49-F238E27FC236}">
                <a16:creationId xmlns:a16="http://schemas.microsoft.com/office/drawing/2014/main" id="{D056F3D7-F682-1968-B526-79AFF0C9D0A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E7D3BDA-AF4F-3F81-F29C-2837266BAD8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2" name="Title 1">
            <a:extLst>
              <a:ext uri="{FF2B5EF4-FFF2-40B4-BE49-F238E27FC236}">
                <a16:creationId xmlns:a16="http://schemas.microsoft.com/office/drawing/2014/main" id="{9FCED5BE-94A7-8560-296B-2A2063D59FA2}"/>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3" name="Text Placeholder 12">
            <a:extLst>
              <a:ext uri="{FF2B5EF4-FFF2-40B4-BE49-F238E27FC236}">
                <a16:creationId xmlns:a16="http://schemas.microsoft.com/office/drawing/2014/main" id="{81AE0D94-40E0-E949-7729-096361B19666}"/>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EB0006A8-A859-8068-E02D-91BE141E12F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28740044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ontent with Caption">
    <p:bg>
      <p:bgPr>
        <a:solidFill>
          <a:schemeClr val="accent4">
            <a:alpha val="30000"/>
          </a:schemeClr>
        </a:solidFill>
        <a:effectLst/>
      </p:bgPr>
    </p:bg>
    <p:spTree>
      <p:nvGrpSpPr>
        <p:cNvPr id="1" name=""/>
        <p:cNvGrpSpPr/>
        <p:nvPr/>
      </p:nvGrpSpPr>
      <p:grpSpPr>
        <a:xfrm>
          <a:off x="0" y="0"/>
          <a:ext cx="0" cy="0"/>
          <a:chOff x="0" y="0"/>
          <a:chExt cx="0" cy="0"/>
        </a:xfrm>
      </p:grpSpPr>
      <p:sp>
        <p:nvSpPr>
          <p:cNvPr id="50" name="Title 1">
            <a:extLst>
              <a:ext uri="{FF2B5EF4-FFF2-40B4-BE49-F238E27FC236}">
                <a16:creationId xmlns:a16="http://schemas.microsoft.com/office/drawing/2014/main" id="{690E1B6E-AC3F-3765-E4A4-5C2F0D633B1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1" name="Text Placeholder 12">
            <a:extLst>
              <a:ext uri="{FF2B5EF4-FFF2-40B4-BE49-F238E27FC236}">
                <a16:creationId xmlns:a16="http://schemas.microsoft.com/office/drawing/2014/main" id="{D95971AD-35C8-606E-41BA-766B4BF88C5F}"/>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sp>
        <p:nvSpPr>
          <p:cNvPr id="58" name="Slide Number Placeholder 5">
            <a:extLst>
              <a:ext uri="{FF2B5EF4-FFF2-40B4-BE49-F238E27FC236}">
                <a16:creationId xmlns:a16="http://schemas.microsoft.com/office/drawing/2014/main" id="{BA3AAE70-2044-8773-1A5D-2A4F19A81D4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59" name="Text Placeholder 7">
            <a:extLst>
              <a:ext uri="{FF2B5EF4-FFF2-40B4-BE49-F238E27FC236}">
                <a16:creationId xmlns:a16="http://schemas.microsoft.com/office/drawing/2014/main" id="{D056F3D7-F682-1968-B526-79AFF0C9D0A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E7D3BDA-AF4F-3F81-F29C-2837266BAD8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3643E1C6-945A-78C1-F69F-EBC7DED95F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6165" y="282049"/>
            <a:ext cx="11259670" cy="7037294"/>
          </a:xfrm>
          <a:prstGeom prst="rect">
            <a:avLst/>
          </a:prstGeom>
        </p:spPr>
      </p:pic>
      <p:pic>
        <p:nvPicPr>
          <p:cNvPr id="3" name="Picture 2">
            <a:extLst>
              <a:ext uri="{FF2B5EF4-FFF2-40B4-BE49-F238E27FC236}">
                <a16:creationId xmlns:a16="http://schemas.microsoft.com/office/drawing/2014/main" id="{0522251A-17A8-097A-C673-076F172BD1F0}"/>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237083881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Picture Placeholder 15">
            <a:extLst>
              <a:ext uri="{FF2B5EF4-FFF2-40B4-BE49-F238E27FC236}">
                <a16:creationId xmlns:a16="http://schemas.microsoft.com/office/drawing/2014/main" id="{1B32C968-B8AF-C041-C83D-A15AC06F264D}"/>
              </a:ext>
            </a:extLst>
          </p:cNvPr>
          <p:cNvSpPr>
            <a:spLocks noGrp="1"/>
          </p:cNvSpPr>
          <p:nvPr>
            <p:ph type="pic" sz="quarter" idx="10"/>
          </p:nvPr>
        </p:nvSpPr>
        <p:spPr>
          <a:xfrm>
            <a:off x="1038613" y="2071437"/>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6" name="Circle: Hollow 5">
            <a:extLst>
              <a:ext uri="{FF2B5EF4-FFF2-40B4-BE49-F238E27FC236}">
                <a16:creationId xmlns:a16="http://schemas.microsoft.com/office/drawing/2014/main" id="{9C8D2FAF-5B61-9CFB-62EB-89CE62D5A5A3}"/>
              </a:ext>
            </a:extLst>
          </p:cNvPr>
          <p:cNvSpPr/>
          <p:nvPr userDrawn="1"/>
        </p:nvSpPr>
        <p:spPr>
          <a:xfrm>
            <a:off x="846108" y="187893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Text Placeholder 11">
            <a:extLst>
              <a:ext uri="{FF2B5EF4-FFF2-40B4-BE49-F238E27FC236}">
                <a16:creationId xmlns:a16="http://schemas.microsoft.com/office/drawing/2014/main" id="{6A795C94-CA80-14A7-AC1E-31984DCE17E1}"/>
              </a:ext>
            </a:extLst>
          </p:cNvPr>
          <p:cNvSpPr>
            <a:spLocks noGrp="1"/>
          </p:cNvSpPr>
          <p:nvPr>
            <p:ph type="body" sz="quarter" idx="14"/>
          </p:nvPr>
        </p:nvSpPr>
        <p:spPr>
          <a:xfrm>
            <a:off x="736822" y="4851830"/>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8" name="Text Placeholder 11">
            <a:extLst>
              <a:ext uri="{FF2B5EF4-FFF2-40B4-BE49-F238E27FC236}">
                <a16:creationId xmlns:a16="http://schemas.microsoft.com/office/drawing/2014/main" id="{100F089B-DAFB-8CC6-5041-4B820FE9AA90}"/>
              </a:ext>
            </a:extLst>
          </p:cNvPr>
          <p:cNvSpPr>
            <a:spLocks noGrp="1"/>
          </p:cNvSpPr>
          <p:nvPr>
            <p:ph type="body" sz="quarter" idx="15" hasCustomPrompt="1"/>
          </p:nvPr>
        </p:nvSpPr>
        <p:spPr>
          <a:xfrm>
            <a:off x="736822" y="4107121"/>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34" name="Straight Connector 33">
            <a:extLst>
              <a:ext uri="{FF2B5EF4-FFF2-40B4-BE49-F238E27FC236}">
                <a16:creationId xmlns:a16="http://schemas.microsoft.com/office/drawing/2014/main" id="{F2DE634A-FB63-6927-6169-4F7CA22339F2}"/>
              </a:ext>
            </a:extLst>
          </p:cNvPr>
          <p:cNvCxnSpPr>
            <a:cxnSpLocks/>
          </p:cNvCxnSpPr>
          <p:nvPr userDrawn="1"/>
        </p:nvCxnSpPr>
        <p:spPr>
          <a:xfrm>
            <a:off x="1792696" y="4739791"/>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7" name="Picture Placeholder 15">
            <a:extLst>
              <a:ext uri="{FF2B5EF4-FFF2-40B4-BE49-F238E27FC236}">
                <a16:creationId xmlns:a16="http://schemas.microsoft.com/office/drawing/2014/main" id="{7F1A3D83-202B-ACFF-87A7-04685DBF08F3}"/>
              </a:ext>
            </a:extLst>
          </p:cNvPr>
          <p:cNvSpPr>
            <a:spLocks noGrp="1"/>
          </p:cNvSpPr>
          <p:nvPr>
            <p:ph type="pic" sz="quarter" idx="24"/>
          </p:nvPr>
        </p:nvSpPr>
        <p:spPr>
          <a:xfrm>
            <a:off x="3805468" y="2071437"/>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38" name="Circle: Hollow 5">
            <a:extLst>
              <a:ext uri="{FF2B5EF4-FFF2-40B4-BE49-F238E27FC236}">
                <a16:creationId xmlns:a16="http://schemas.microsoft.com/office/drawing/2014/main" id="{CA04F79D-E224-E65B-CDE3-766D0B67F271}"/>
              </a:ext>
            </a:extLst>
          </p:cNvPr>
          <p:cNvSpPr/>
          <p:nvPr userDrawn="1"/>
        </p:nvSpPr>
        <p:spPr>
          <a:xfrm>
            <a:off x="3612963" y="187893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Text Placeholder 11">
            <a:extLst>
              <a:ext uri="{FF2B5EF4-FFF2-40B4-BE49-F238E27FC236}">
                <a16:creationId xmlns:a16="http://schemas.microsoft.com/office/drawing/2014/main" id="{9CAC0625-68B1-29D7-E03C-EA45202DDCC6}"/>
              </a:ext>
            </a:extLst>
          </p:cNvPr>
          <p:cNvSpPr>
            <a:spLocks noGrp="1"/>
          </p:cNvSpPr>
          <p:nvPr>
            <p:ph type="body" sz="quarter" idx="25"/>
          </p:nvPr>
        </p:nvSpPr>
        <p:spPr>
          <a:xfrm>
            <a:off x="3503677" y="4851830"/>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5EFEC68B-3271-0F00-006F-95F888576ED1}"/>
              </a:ext>
            </a:extLst>
          </p:cNvPr>
          <p:cNvSpPr>
            <a:spLocks noGrp="1"/>
          </p:cNvSpPr>
          <p:nvPr>
            <p:ph type="body" sz="quarter" idx="26" hasCustomPrompt="1"/>
          </p:nvPr>
        </p:nvSpPr>
        <p:spPr>
          <a:xfrm>
            <a:off x="3503677" y="4107121"/>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1" name="Straight Connector 40">
            <a:extLst>
              <a:ext uri="{FF2B5EF4-FFF2-40B4-BE49-F238E27FC236}">
                <a16:creationId xmlns:a16="http://schemas.microsoft.com/office/drawing/2014/main" id="{6EE39A64-FA83-C41E-325B-32BACEB91B0E}"/>
              </a:ext>
            </a:extLst>
          </p:cNvPr>
          <p:cNvCxnSpPr>
            <a:cxnSpLocks/>
          </p:cNvCxnSpPr>
          <p:nvPr userDrawn="1"/>
        </p:nvCxnSpPr>
        <p:spPr>
          <a:xfrm>
            <a:off x="4559551" y="4739791"/>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6599282" y="2071437"/>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6406777" y="187893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6297491" y="4851830"/>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6297491" y="4107121"/>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7353365" y="4739791"/>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Picture Placeholder 15">
            <a:extLst>
              <a:ext uri="{FF2B5EF4-FFF2-40B4-BE49-F238E27FC236}">
                <a16:creationId xmlns:a16="http://schemas.microsoft.com/office/drawing/2014/main" id="{6AB765EE-3C17-33B0-40FA-AC5710E6EBE2}"/>
              </a:ext>
            </a:extLst>
          </p:cNvPr>
          <p:cNvSpPr>
            <a:spLocks noGrp="1"/>
          </p:cNvSpPr>
          <p:nvPr>
            <p:ph type="pic" sz="quarter" idx="30"/>
          </p:nvPr>
        </p:nvSpPr>
        <p:spPr>
          <a:xfrm>
            <a:off x="9367788" y="2057058"/>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48" name="Circle: Hollow 5">
            <a:extLst>
              <a:ext uri="{FF2B5EF4-FFF2-40B4-BE49-F238E27FC236}">
                <a16:creationId xmlns:a16="http://schemas.microsoft.com/office/drawing/2014/main" id="{021C121E-FD57-B298-4EC5-6AFAA2BE515B}"/>
              </a:ext>
            </a:extLst>
          </p:cNvPr>
          <p:cNvSpPr/>
          <p:nvPr userDrawn="1"/>
        </p:nvSpPr>
        <p:spPr>
          <a:xfrm>
            <a:off x="9175283" y="1864553"/>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9" name="Text Placeholder 11">
            <a:extLst>
              <a:ext uri="{FF2B5EF4-FFF2-40B4-BE49-F238E27FC236}">
                <a16:creationId xmlns:a16="http://schemas.microsoft.com/office/drawing/2014/main" id="{EDBA9C47-A89B-DA8F-FD1C-64B53BAF6224}"/>
              </a:ext>
            </a:extLst>
          </p:cNvPr>
          <p:cNvSpPr>
            <a:spLocks noGrp="1"/>
          </p:cNvSpPr>
          <p:nvPr>
            <p:ph type="body" sz="quarter" idx="31"/>
          </p:nvPr>
        </p:nvSpPr>
        <p:spPr>
          <a:xfrm>
            <a:off x="9065997" y="4837451"/>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50" name="Text Placeholder 11">
            <a:extLst>
              <a:ext uri="{FF2B5EF4-FFF2-40B4-BE49-F238E27FC236}">
                <a16:creationId xmlns:a16="http://schemas.microsoft.com/office/drawing/2014/main" id="{F09B8F32-4CCD-F29A-F5F0-39C23C846144}"/>
              </a:ext>
            </a:extLst>
          </p:cNvPr>
          <p:cNvSpPr>
            <a:spLocks noGrp="1"/>
          </p:cNvSpPr>
          <p:nvPr>
            <p:ph type="body" sz="quarter" idx="32" hasCustomPrompt="1"/>
          </p:nvPr>
        </p:nvSpPr>
        <p:spPr>
          <a:xfrm>
            <a:off x="9065997" y="4092742"/>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51" name="Straight Connector 50">
            <a:extLst>
              <a:ext uri="{FF2B5EF4-FFF2-40B4-BE49-F238E27FC236}">
                <a16:creationId xmlns:a16="http://schemas.microsoft.com/office/drawing/2014/main" id="{9A040BC3-265F-BDF7-7103-CE3CACF4B244}"/>
              </a:ext>
            </a:extLst>
          </p:cNvPr>
          <p:cNvCxnSpPr>
            <a:cxnSpLocks/>
          </p:cNvCxnSpPr>
          <p:nvPr userDrawn="1"/>
        </p:nvCxnSpPr>
        <p:spPr>
          <a:xfrm>
            <a:off x="10121871" y="4725412"/>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F1B7D11-FB8D-36BB-5F01-54D44CBF687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30413144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Picture Placeholder 15">
            <a:extLst>
              <a:ext uri="{FF2B5EF4-FFF2-40B4-BE49-F238E27FC236}">
                <a16:creationId xmlns:a16="http://schemas.microsoft.com/office/drawing/2014/main" id="{7F1A3D83-202B-ACFF-87A7-04685DBF08F3}"/>
              </a:ext>
            </a:extLst>
          </p:cNvPr>
          <p:cNvSpPr>
            <a:spLocks noGrp="1"/>
          </p:cNvSpPr>
          <p:nvPr>
            <p:ph type="pic" sz="quarter" idx="24"/>
          </p:nvPr>
        </p:nvSpPr>
        <p:spPr>
          <a:xfrm>
            <a:off x="1909918"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38" name="Circle: Hollow 5">
            <a:extLst>
              <a:ext uri="{FF2B5EF4-FFF2-40B4-BE49-F238E27FC236}">
                <a16:creationId xmlns:a16="http://schemas.microsoft.com/office/drawing/2014/main" id="{CA04F79D-E224-E65B-CDE3-766D0B67F271}"/>
              </a:ext>
            </a:extLst>
          </p:cNvPr>
          <p:cNvSpPr/>
          <p:nvPr userDrawn="1"/>
        </p:nvSpPr>
        <p:spPr>
          <a:xfrm>
            <a:off x="1717413"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Text Placeholder 11">
            <a:extLst>
              <a:ext uri="{FF2B5EF4-FFF2-40B4-BE49-F238E27FC236}">
                <a16:creationId xmlns:a16="http://schemas.microsoft.com/office/drawing/2014/main" id="{9CAC0625-68B1-29D7-E03C-EA45202DDCC6}"/>
              </a:ext>
            </a:extLst>
          </p:cNvPr>
          <p:cNvSpPr>
            <a:spLocks noGrp="1"/>
          </p:cNvSpPr>
          <p:nvPr>
            <p:ph type="body" sz="quarter" idx="25"/>
          </p:nvPr>
        </p:nvSpPr>
        <p:spPr>
          <a:xfrm>
            <a:off x="1608127"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5EFEC68B-3271-0F00-006F-95F888576ED1}"/>
              </a:ext>
            </a:extLst>
          </p:cNvPr>
          <p:cNvSpPr>
            <a:spLocks noGrp="1"/>
          </p:cNvSpPr>
          <p:nvPr>
            <p:ph type="body" sz="quarter" idx="26" hasCustomPrompt="1"/>
          </p:nvPr>
        </p:nvSpPr>
        <p:spPr>
          <a:xfrm>
            <a:off x="1608127"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1" name="Straight Connector 40">
            <a:extLst>
              <a:ext uri="{FF2B5EF4-FFF2-40B4-BE49-F238E27FC236}">
                <a16:creationId xmlns:a16="http://schemas.microsoft.com/office/drawing/2014/main" id="{6EE39A64-FA83-C41E-325B-32BACEB91B0E}"/>
              </a:ext>
            </a:extLst>
          </p:cNvPr>
          <p:cNvCxnSpPr>
            <a:cxnSpLocks/>
          </p:cNvCxnSpPr>
          <p:nvPr userDrawn="1"/>
        </p:nvCxnSpPr>
        <p:spPr>
          <a:xfrm>
            <a:off x="2664001"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5187792"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4995287"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4886001"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4886001"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5941875"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7" name="Picture Placeholder 15">
            <a:extLst>
              <a:ext uri="{FF2B5EF4-FFF2-40B4-BE49-F238E27FC236}">
                <a16:creationId xmlns:a16="http://schemas.microsoft.com/office/drawing/2014/main" id="{6AB765EE-3C17-33B0-40FA-AC5710E6EBE2}"/>
              </a:ext>
            </a:extLst>
          </p:cNvPr>
          <p:cNvSpPr>
            <a:spLocks noGrp="1"/>
          </p:cNvSpPr>
          <p:nvPr>
            <p:ph type="pic" sz="quarter" idx="30"/>
          </p:nvPr>
        </p:nvSpPr>
        <p:spPr>
          <a:xfrm>
            <a:off x="8465666" y="2056943"/>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48" name="Circle: Hollow 5">
            <a:extLst>
              <a:ext uri="{FF2B5EF4-FFF2-40B4-BE49-F238E27FC236}">
                <a16:creationId xmlns:a16="http://schemas.microsoft.com/office/drawing/2014/main" id="{021C121E-FD57-B298-4EC5-6AFAA2BE515B}"/>
              </a:ext>
            </a:extLst>
          </p:cNvPr>
          <p:cNvSpPr/>
          <p:nvPr userDrawn="1"/>
        </p:nvSpPr>
        <p:spPr>
          <a:xfrm>
            <a:off x="8273161" y="1864438"/>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9" name="Text Placeholder 11">
            <a:extLst>
              <a:ext uri="{FF2B5EF4-FFF2-40B4-BE49-F238E27FC236}">
                <a16:creationId xmlns:a16="http://schemas.microsoft.com/office/drawing/2014/main" id="{EDBA9C47-A89B-DA8F-FD1C-64B53BAF6224}"/>
              </a:ext>
            </a:extLst>
          </p:cNvPr>
          <p:cNvSpPr>
            <a:spLocks noGrp="1"/>
          </p:cNvSpPr>
          <p:nvPr>
            <p:ph type="body" sz="quarter" idx="31"/>
          </p:nvPr>
        </p:nvSpPr>
        <p:spPr>
          <a:xfrm>
            <a:off x="8163875" y="4837336"/>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50" name="Text Placeholder 11">
            <a:extLst>
              <a:ext uri="{FF2B5EF4-FFF2-40B4-BE49-F238E27FC236}">
                <a16:creationId xmlns:a16="http://schemas.microsoft.com/office/drawing/2014/main" id="{F09B8F32-4CCD-F29A-F5F0-39C23C846144}"/>
              </a:ext>
            </a:extLst>
          </p:cNvPr>
          <p:cNvSpPr>
            <a:spLocks noGrp="1"/>
          </p:cNvSpPr>
          <p:nvPr>
            <p:ph type="body" sz="quarter" idx="32" hasCustomPrompt="1"/>
          </p:nvPr>
        </p:nvSpPr>
        <p:spPr>
          <a:xfrm>
            <a:off x="8163875" y="4092627"/>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51" name="Straight Connector 50">
            <a:extLst>
              <a:ext uri="{FF2B5EF4-FFF2-40B4-BE49-F238E27FC236}">
                <a16:creationId xmlns:a16="http://schemas.microsoft.com/office/drawing/2014/main" id="{9A040BC3-265F-BDF7-7103-CE3CACF4B244}"/>
              </a:ext>
            </a:extLst>
          </p:cNvPr>
          <p:cNvCxnSpPr>
            <a:cxnSpLocks/>
          </p:cNvCxnSpPr>
          <p:nvPr userDrawn="1"/>
        </p:nvCxnSpPr>
        <p:spPr>
          <a:xfrm>
            <a:off x="9219749" y="4725297"/>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F1B7D11-FB8D-36BB-5F01-54D44CBF687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15249529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7573" y="-6060"/>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5187792"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4995287"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4886001"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4886001"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5941875"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F1B7D11-FB8D-36BB-5F01-54D44CBF687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973687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986261"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793756"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684470"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684470"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1740344"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
        <p:nvSpPr>
          <p:cNvPr id="3" name="Text Placeholder 11">
            <a:extLst>
              <a:ext uri="{FF2B5EF4-FFF2-40B4-BE49-F238E27FC236}">
                <a16:creationId xmlns:a16="http://schemas.microsoft.com/office/drawing/2014/main" id="{C0854CEF-FD34-0B46-8EE4-A427A3A2580B}"/>
              </a:ext>
            </a:extLst>
          </p:cNvPr>
          <p:cNvSpPr>
            <a:spLocks noGrp="1"/>
          </p:cNvSpPr>
          <p:nvPr>
            <p:ph type="body" sz="quarter" idx="36"/>
          </p:nvPr>
        </p:nvSpPr>
        <p:spPr>
          <a:xfrm>
            <a:off x="3952125" y="3205451"/>
            <a:ext cx="7537585" cy="2801349"/>
          </a:xfrm>
          <a:prstGeom prst="rect">
            <a:avLst/>
          </a:prstGeom>
        </p:spPr>
        <p:txBody>
          <a:bodyPr anchor="t" anchorCtr="0">
            <a:normAutofit/>
          </a:bodyPr>
          <a:lstStyle>
            <a:lvl1pPr marL="0" indent="0" algn="l">
              <a:buNone/>
              <a:defRPr sz="1300" b="0" i="0">
                <a:solidFill>
                  <a:schemeClr val="tx1"/>
                </a:solidFill>
                <a:latin typeface="Poppins Light" pitchFamily="2" charset="77"/>
              </a:defRPr>
            </a:lvl1pPr>
          </a:lstStyle>
          <a:p>
            <a:pPr lvl="0"/>
            <a:r>
              <a:rPr lang="en-US"/>
              <a:t>Click to edit</a:t>
            </a:r>
          </a:p>
        </p:txBody>
      </p:sp>
    </p:spTree>
    <p:extLst>
      <p:ext uri="{BB962C8B-B14F-4D97-AF65-F5344CB8AC3E}">
        <p14:creationId xmlns:p14="http://schemas.microsoft.com/office/powerpoint/2010/main" val="34160614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Graphic 13" descr="Internet with solid fill">
            <a:extLst>
              <a:ext uri="{FF2B5EF4-FFF2-40B4-BE49-F238E27FC236}">
                <a16:creationId xmlns:a16="http://schemas.microsoft.com/office/drawing/2014/main" id="{3C1E343D-76C2-6CB5-CA1A-FFD217971B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843" y="5007349"/>
            <a:ext cx="365760" cy="365760"/>
          </a:xfrm>
          <a:prstGeom prst="rect">
            <a:avLst/>
          </a:prstGeom>
        </p:spPr>
      </p:pic>
      <p:pic>
        <p:nvPicPr>
          <p:cNvPr id="16" name="Graphic 15" descr="Receiver with solid fill">
            <a:extLst>
              <a:ext uri="{FF2B5EF4-FFF2-40B4-BE49-F238E27FC236}">
                <a16:creationId xmlns:a16="http://schemas.microsoft.com/office/drawing/2014/main" id="{17DC73D7-D86F-83B1-4F92-C5409D50C8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0843" y="4349374"/>
            <a:ext cx="365760" cy="365760"/>
          </a:xfrm>
          <a:prstGeom prst="rect">
            <a:avLst/>
          </a:prstGeom>
        </p:spPr>
      </p:pic>
      <p:pic>
        <p:nvPicPr>
          <p:cNvPr id="18" name="Graphic 17" descr="Envelope with solid fill">
            <a:extLst>
              <a:ext uri="{FF2B5EF4-FFF2-40B4-BE49-F238E27FC236}">
                <a16:creationId xmlns:a16="http://schemas.microsoft.com/office/drawing/2014/main" id="{66C7AB40-8462-6C07-85FA-485D40C434A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0843" y="3705254"/>
            <a:ext cx="365760" cy="365760"/>
          </a:xfrm>
          <a:prstGeom prst="rect">
            <a:avLst/>
          </a:prstGeom>
        </p:spPr>
      </p:pic>
      <p:sp>
        <p:nvSpPr>
          <p:cNvPr id="19" name="Text Placeholder 11">
            <a:extLst>
              <a:ext uri="{FF2B5EF4-FFF2-40B4-BE49-F238E27FC236}">
                <a16:creationId xmlns:a16="http://schemas.microsoft.com/office/drawing/2014/main" id="{E88ED196-4FBE-A927-CB9A-3DC7FAD12392}"/>
              </a:ext>
            </a:extLst>
          </p:cNvPr>
          <p:cNvSpPr>
            <a:spLocks noGrp="1"/>
          </p:cNvSpPr>
          <p:nvPr>
            <p:ph type="body" sz="quarter" idx="14"/>
          </p:nvPr>
        </p:nvSpPr>
        <p:spPr>
          <a:xfrm>
            <a:off x="1381233" y="3705254"/>
            <a:ext cx="2432382" cy="365760"/>
          </a:xfrm>
          <a:prstGeom prst="rect">
            <a:avLst/>
          </a:prstGeom>
        </p:spPr>
        <p:txBody>
          <a:bodyPr anchor="ctr">
            <a:noAutofit/>
          </a:bodyPr>
          <a:lstStyle>
            <a:lvl1pPr marL="0" indent="0" algn="l">
              <a:buNone/>
              <a:defRPr sz="1400" b="0" i="0">
                <a:solidFill>
                  <a:schemeClr val="bg1"/>
                </a:solidFill>
                <a:latin typeface="Poppins Light" pitchFamily="2" charset="77"/>
              </a:defRPr>
            </a:lvl1pPr>
          </a:lstStyle>
          <a:p>
            <a:pPr lvl="0"/>
            <a:r>
              <a:rPr lang="en-US"/>
              <a:t>Click to edit</a:t>
            </a:r>
          </a:p>
        </p:txBody>
      </p:sp>
      <p:sp>
        <p:nvSpPr>
          <p:cNvPr id="20" name="Text Placeholder 11">
            <a:extLst>
              <a:ext uri="{FF2B5EF4-FFF2-40B4-BE49-F238E27FC236}">
                <a16:creationId xmlns:a16="http://schemas.microsoft.com/office/drawing/2014/main" id="{9C48DF0D-A996-791E-DBD0-2F9693C3C0E5}"/>
              </a:ext>
            </a:extLst>
          </p:cNvPr>
          <p:cNvSpPr>
            <a:spLocks noGrp="1"/>
          </p:cNvSpPr>
          <p:nvPr>
            <p:ph type="body" sz="quarter" idx="15"/>
          </p:nvPr>
        </p:nvSpPr>
        <p:spPr>
          <a:xfrm>
            <a:off x="1381233" y="4363229"/>
            <a:ext cx="2432382" cy="365760"/>
          </a:xfrm>
          <a:prstGeom prst="rect">
            <a:avLst/>
          </a:prstGeom>
        </p:spPr>
        <p:txBody>
          <a:bodyPr anchor="ctr">
            <a:noAutofit/>
          </a:bodyPr>
          <a:lstStyle>
            <a:lvl1pPr marL="0" indent="0" algn="l">
              <a:buNone/>
              <a:defRPr sz="1400" b="0" i="0">
                <a:solidFill>
                  <a:schemeClr val="bg1"/>
                </a:solidFill>
                <a:latin typeface="Poppins Light" pitchFamily="2" charset="77"/>
              </a:defRPr>
            </a:lvl1pPr>
          </a:lstStyle>
          <a:p>
            <a:pPr lvl="0"/>
            <a:r>
              <a:rPr lang="en-US"/>
              <a:t>Click to edit</a:t>
            </a:r>
          </a:p>
        </p:txBody>
      </p:sp>
      <p:sp>
        <p:nvSpPr>
          <p:cNvPr id="21" name="Text Placeholder 11">
            <a:extLst>
              <a:ext uri="{FF2B5EF4-FFF2-40B4-BE49-F238E27FC236}">
                <a16:creationId xmlns:a16="http://schemas.microsoft.com/office/drawing/2014/main" id="{00DBCBE6-DBB6-C024-F9AA-2EE1FC2DBDF1}"/>
              </a:ext>
            </a:extLst>
          </p:cNvPr>
          <p:cNvSpPr>
            <a:spLocks noGrp="1"/>
          </p:cNvSpPr>
          <p:nvPr>
            <p:ph type="body" sz="quarter" idx="16"/>
          </p:nvPr>
        </p:nvSpPr>
        <p:spPr>
          <a:xfrm>
            <a:off x="1386785" y="5007349"/>
            <a:ext cx="2432382" cy="365760"/>
          </a:xfrm>
          <a:prstGeom prst="rect">
            <a:avLst/>
          </a:prstGeom>
        </p:spPr>
        <p:txBody>
          <a:bodyPr anchor="ctr">
            <a:noAutofit/>
          </a:bodyPr>
          <a:lstStyle>
            <a:lvl1pPr marL="0" indent="0" algn="l">
              <a:buNone/>
              <a:defRPr sz="1400" b="0" i="0">
                <a:solidFill>
                  <a:schemeClr val="bg1"/>
                </a:solidFill>
                <a:latin typeface="Poppins Light" pitchFamily="2" charset="77"/>
              </a:defRPr>
            </a:lvl1pPr>
          </a:lstStyle>
          <a:p>
            <a:pPr lvl="0"/>
            <a:r>
              <a:rPr lang="en-US"/>
              <a:t>Click to edit</a:t>
            </a:r>
          </a:p>
        </p:txBody>
      </p:sp>
      <p:sp>
        <p:nvSpPr>
          <p:cNvPr id="5" name="Title 1">
            <a:extLst>
              <a:ext uri="{FF2B5EF4-FFF2-40B4-BE49-F238E27FC236}">
                <a16:creationId xmlns:a16="http://schemas.microsoft.com/office/drawing/2014/main" id="{BD9823D5-58C6-DF89-A4C1-4C97C38D4577}"/>
              </a:ext>
            </a:extLst>
          </p:cNvPr>
          <p:cNvSpPr txBox="1">
            <a:spLocks/>
          </p:cNvSpPr>
          <p:nvPr userDrawn="1"/>
        </p:nvSpPr>
        <p:spPr>
          <a:xfrm>
            <a:off x="712886" y="1407441"/>
            <a:ext cx="7196674" cy="1754326"/>
          </a:xfrm>
          <a:prstGeom prst="rect">
            <a:avLst/>
          </a:prstGeom>
        </p:spPr>
        <p:txBody>
          <a:bodyPr wrap="square" anchor="t" anchorCtr="0">
            <a:spAutoFit/>
          </a:bodyPr>
          <a:lstStyle>
            <a:lvl1pPr algn="l" defTabSz="914400" rtl="0" eaLnBrk="1" latinLnBrk="0" hangingPunct="1">
              <a:lnSpc>
                <a:spcPct val="90000"/>
              </a:lnSpc>
              <a:spcBef>
                <a:spcPct val="0"/>
              </a:spcBef>
              <a:buNone/>
              <a:defRPr sz="6000" b="0" i="0" kern="1200">
                <a:solidFill>
                  <a:schemeClr val="bg1"/>
                </a:solidFill>
                <a:latin typeface="Archia" panose="02000503000000020004" pitchFamily="2" charset="77"/>
                <a:ea typeface="+mj-ea"/>
                <a:cs typeface="+mj-cs"/>
              </a:defRPr>
            </a:lvl1pPr>
          </a:lstStyle>
          <a:p>
            <a:r>
              <a:rPr lang="en-US" sz="4000" dirty="0"/>
              <a:t>It’s not about how you fall, it about how you get back up that matters.</a:t>
            </a:r>
          </a:p>
        </p:txBody>
      </p:sp>
      <p:sp>
        <p:nvSpPr>
          <p:cNvPr id="7" name="Text Placeholder 12">
            <a:extLst>
              <a:ext uri="{FF2B5EF4-FFF2-40B4-BE49-F238E27FC236}">
                <a16:creationId xmlns:a16="http://schemas.microsoft.com/office/drawing/2014/main" id="{6C82ADD5-7C4C-A70A-F48B-2939D51EED87}"/>
              </a:ext>
            </a:extLst>
          </p:cNvPr>
          <p:cNvSpPr>
            <a:spLocks noGrp="1"/>
          </p:cNvSpPr>
          <p:nvPr>
            <p:ph type="body" sz="quarter" idx="10" hasCustomPrompt="1"/>
          </p:nvPr>
        </p:nvSpPr>
        <p:spPr>
          <a:xfrm>
            <a:off x="770844" y="522358"/>
            <a:ext cx="8193048" cy="419752"/>
          </a:xfrm>
        </p:spPr>
        <p:txBody>
          <a:bodyPr>
            <a:normAutofit/>
          </a:bodyPr>
          <a:lstStyle>
            <a:lvl1pPr marL="0" indent="0">
              <a:buNone/>
              <a:defRPr sz="12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SMARTER CYBER INSURANCE</a:t>
            </a:r>
            <a:endParaRPr lang="en-US"/>
          </a:p>
        </p:txBody>
      </p:sp>
      <p:pic>
        <p:nvPicPr>
          <p:cNvPr id="2" name="Graphic 6">
            <a:extLst>
              <a:ext uri="{FF2B5EF4-FFF2-40B4-BE49-F238E27FC236}">
                <a16:creationId xmlns:a16="http://schemas.microsoft.com/office/drawing/2014/main" id="{872D65C8-0522-9B7D-05E6-79FEE1EBC3E9}"/>
              </a:ext>
            </a:extLst>
          </p:cNvPr>
          <p:cNvPicPr>
            <a:picLocks noChangeAspect="1"/>
          </p:cNvPicPr>
          <p:nvPr userDrawn="1"/>
        </p:nvPicPr>
        <p:blipFill>
          <a:blip r:embed="rId6" cstate="hqprint">
            <a:extLst>
              <a:ext uri="{28A0092B-C50C-407E-A947-70E740481C1C}">
                <a14:useLocalDpi xmlns:a14="http://schemas.microsoft.com/office/drawing/2010/main"/>
              </a:ext>
            </a:extLst>
          </a:blip>
          <a:srcRect/>
          <a:stretch/>
        </p:blipFill>
        <p:spPr>
          <a:xfrm>
            <a:off x="9797036" y="522358"/>
            <a:ext cx="1713125" cy="267551"/>
          </a:xfrm>
          <a:prstGeom prst="rect">
            <a:avLst/>
          </a:prstGeom>
        </p:spPr>
      </p:pic>
    </p:spTree>
    <p:extLst>
      <p:ext uri="{BB962C8B-B14F-4D97-AF65-F5344CB8AC3E}">
        <p14:creationId xmlns:p14="http://schemas.microsoft.com/office/powerpoint/2010/main" val="10580463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chemeClr val="accent4">
            <a:alpha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cxnSp>
        <p:nvCxnSpPr>
          <p:cNvPr id="29" name="Straight Connector 28">
            <a:extLst>
              <a:ext uri="{FF2B5EF4-FFF2-40B4-BE49-F238E27FC236}">
                <a16:creationId xmlns:a16="http://schemas.microsoft.com/office/drawing/2014/main" id="{C3CE0C58-ECE7-1D8A-C275-ED577C68585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3182C53B-BE2B-E000-448E-D72CDD66C1F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7" name="Text Placeholder 12">
            <a:extLst>
              <a:ext uri="{FF2B5EF4-FFF2-40B4-BE49-F238E27FC236}">
                <a16:creationId xmlns:a16="http://schemas.microsoft.com/office/drawing/2014/main" id="{E8EC497C-61C2-F317-E8BD-118551E6A890}"/>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4C3E993-3333-49EB-3A51-85BE4F265EF4}"/>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2914980040"/>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ontent with Caption">
    <p:bg>
      <p:bgPr>
        <a:solidFill>
          <a:schemeClr val="accent4">
            <a:alpha val="50000"/>
          </a:schemeClr>
        </a:solidFill>
        <a:effectLst/>
      </p:bgPr>
    </p:bg>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2" name="Title 1">
            <a:extLst>
              <a:ext uri="{FF2B5EF4-FFF2-40B4-BE49-F238E27FC236}">
                <a16:creationId xmlns:a16="http://schemas.microsoft.com/office/drawing/2014/main" id="{9FCED5BE-94A7-8560-296B-2A2063D59FA2}"/>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3" name="Text Placeholder 12">
            <a:extLst>
              <a:ext uri="{FF2B5EF4-FFF2-40B4-BE49-F238E27FC236}">
                <a16:creationId xmlns:a16="http://schemas.microsoft.com/office/drawing/2014/main" id="{81AE0D94-40E0-E949-7729-096361B19666}"/>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EB0006A8-A859-8068-E02D-91BE141E12FA}"/>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31898285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2_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7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EAC5E1-3126-FD03-ECD8-E93C7A89230A}"/>
              </a:ext>
            </a:extLst>
          </p:cNvPr>
          <p:cNvSpPr>
            <a:spLocks noGrp="1"/>
          </p:cNvSpPr>
          <p:nvPr>
            <p:ph type="title" hasCustomPrompt="1"/>
          </p:nvPr>
        </p:nvSpPr>
        <p:spPr>
          <a:xfrm>
            <a:off x="6918158" y="2269209"/>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pic>
        <p:nvPicPr>
          <p:cNvPr id="3" name="Picture 2">
            <a:extLst>
              <a:ext uri="{FF2B5EF4-FFF2-40B4-BE49-F238E27FC236}">
                <a16:creationId xmlns:a16="http://schemas.microsoft.com/office/drawing/2014/main" id="{97493FF1-6B72-1407-F400-74A68C486747}"/>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41371077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8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986261"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793756"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684470"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684470"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1740344"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F1B7D11-FB8D-36BB-5F01-54D44CBF687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
        <p:nvSpPr>
          <p:cNvPr id="3" name="Text Placeholder 11">
            <a:extLst>
              <a:ext uri="{FF2B5EF4-FFF2-40B4-BE49-F238E27FC236}">
                <a16:creationId xmlns:a16="http://schemas.microsoft.com/office/drawing/2014/main" id="{C0854CEF-FD34-0B46-8EE4-A427A3A2580B}"/>
              </a:ext>
            </a:extLst>
          </p:cNvPr>
          <p:cNvSpPr>
            <a:spLocks noGrp="1"/>
          </p:cNvSpPr>
          <p:nvPr>
            <p:ph type="body" sz="quarter" idx="36"/>
          </p:nvPr>
        </p:nvSpPr>
        <p:spPr>
          <a:xfrm>
            <a:off x="3952125" y="3205451"/>
            <a:ext cx="7537585" cy="2801349"/>
          </a:xfrm>
          <a:prstGeom prst="rect">
            <a:avLst/>
          </a:prstGeom>
        </p:spPr>
        <p:txBody>
          <a:bodyPr anchor="t" anchorCtr="0">
            <a:normAutofit/>
          </a:bodyPr>
          <a:lstStyle>
            <a:lvl1pPr marL="0" indent="0" algn="l">
              <a:buNone/>
              <a:defRPr sz="1300" b="0" i="0">
                <a:solidFill>
                  <a:schemeClr val="tx1"/>
                </a:solidFill>
                <a:latin typeface="Poppins Light" pitchFamily="2" charset="77"/>
              </a:defRPr>
            </a:lvl1pPr>
          </a:lstStyle>
          <a:p>
            <a:pPr lvl="0"/>
            <a:r>
              <a:rPr lang="en-US"/>
              <a:t>Click to edit</a:t>
            </a:r>
          </a:p>
        </p:txBody>
      </p:sp>
    </p:spTree>
    <p:extLst>
      <p:ext uri="{BB962C8B-B14F-4D97-AF65-F5344CB8AC3E}">
        <p14:creationId xmlns:p14="http://schemas.microsoft.com/office/powerpoint/2010/main" val="9531447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latin typeface="Poppins Light" pitchFamily="2" charset="77"/>
              </a:defRPr>
            </a:lvl1pPr>
            <a:lvl2pPr marL="457200" indent="0">
              <a:buNone/>
              <a:defRPr sz="1600"/>
            </a:lvl2pPr>
            <a:lvl3pPr marL="914400" indent="0">
              <a:buNone/>
              <a:defRPr sz="1600"/>
            </a:lvl3pPr>
            <a:lvl4pPr marL="1371600" indent="0">
              <a:buNone/>
              <a:defRPr sz="1600"/>
            </a:lvl4pPr>
            <a:lvl5pPr marL="1828800" indent="0">
              <a:buNone/>
              <a:defRPr sz="1600"/>
            </a:lvl5pPr>
            <a:lvl6pPr>
              <a:buNone/>
              <a:defRPr sz="1600">
                <a:latin typeface="Poppins Light" panose="00000400000000000000" pitchFamily="2" charset="0"/>
                <a:cs typeface="Poppins Light" panose="00000400000000000000" pitchFamily="2" charset="0"/>
              </a:defRPr>
            </a:lvl6pPr>
          </a:lstStyle>
          <a:p>
            <a:pPr lvl="0"/>
            <a:r>
              <a:rPr lang="en-US" dirty="0"/>
              <a:t>Click to edit</a:t>
            </a:r>
          </a:p>
        </p:txBody>
      </p:sp>
      <p:pic>
        <p:nvPicPr>
          <p:cNvPr id="22" name="Picture 21">
            <a:extLst>
              <a:ext uri="{FF2B5EF4-FFF2-40B4-BE49-F238E27FC236}">
                <a16:creationId xmlns:a16="http://schemas.microsoft.com/office/drawing/2014/main" id="{15646E56-BB50-C9C0-C3C8-5A4C26ABAE7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cxnSp>
        <p:nvCxnSpPr>
          <p:cNvPr id="29" name="Straight Connector 28">
            <a:extLst>
              <a:ext uri="{FF2B5EF4-FFF2-40B4-BE49-F238E27FC236}">
                <a16:creationId xmlns:a16="http://schemas.microsoft.com/office/drawing/2014/main" id="{D224B40C-C18B-20ED-CEF2-E612FE76D38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781069BC-7BC2-FFA3-95F0-A93DD3756BB7}"/>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dirty="0"/>
              <a:t>click to edit</a:t>
            </a:r>
          </a:p>
        </p:txBody>
      </p:sp>
      <p:sp>
        <p:nvSpPr>
          <p:cNvPr id="32" name="Text Placeholder 12">
            <a:extLst>
              <a:ext uri="{FF2B5EF4-FFF2-40B4-BE49-F238E27FC236}">
                <a16:creationId xmlns:a16="http://schemas.microsoft.com/office/drawing/2014/main" id="{5B4A468B-57B1-902B-54E4-4EA8DDEA3827}"/>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29601933-4F8D-C391-D3D7-C9552853F05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4AF1CD68-59AA-845A-AD2E-AE7D02C83B55}"/>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spTree>
    <p:extLst>
      <p:ext uri="{BB962C8B-B14F-4D97-AF65-F5344CB8AC3E}">
        <p14:creationId xmlns:p14="http://schemas.microsoft.com/office/powerpoint/2010/main" val="3693871121"/>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9_Title and Content">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bg1"/>
                </a:solidFill>
                <a:latin typeface="Poppins Light" pitchFamily="2" charset="77"/>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vl6pPr>
              <a:buNone/>
              <a:defRPr>
                <a:solidFill>
                  <a:schemeClr val="bg1"/>
                </a:solidFill>
                <a:latin typeface="Poppins Light" panose="00000400000000000000" pitchFamily="2" charset="0"/>
                <a:cs typeface="Poppins Light" panose="00000400000000000000" pitchFamily="2" charset="0"/>
              </a:defRPr>
            </a:lvl6pPr>
          </a:lstStyle>
          <a:p>
            <a:pPr lvl="0"/>
            <a:r>
              <a:rPr lang="en-US" dirty="0"/>
              <a:t>Click to edit</a:t>
            </a:r>
          </a:p>
        </p:txBody>
      </p:sp>
      <p:sp>
        <p:nvSpPr>
          <p:cNvPr id="25" name="Slide Number Placeholder 5">
            <a:extLst>
              <a:ext uri="{FF2B5EF4-FFF2-40B4-BE49-F238E27FC236}">
                <a16:creationId xmlns:a16="http://schemas.microsoft.com/office/drawing/2014/main" id="{A2697AA0-7D01-08CD-4611-1948AB93E9C7}"/>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a:p>
        </p:txBody>
      </p:sp>
      <p:cxnSp>
        <p:nvCxnSpPr>
          <p:cNvPr id="27" name="Straight Connector 26">
            <a:extLst>
              <a:ext uri="{FF2B5EF4-FFF2-40B4-BE49-F238E27FC236}">
                <a16:creationId xmlns:a16="http://schemas.microsoft.com/office/drawing/2014/main" id="{DBE0B111-88CB-504E-05C7-1F41C8DB161E}"/>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6F21A639-F6E6-1E9B-71C5-E62EA41A63C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53534"/>
            <a:ext cx="1680802" cy="262503"/>
          </a:xfrm>
          <a:prstGeom prst="rect">
            <a:avLst/>
          </a:prstGeom>
        </p:spPr>
      </p:pic>
      <p:sp>
        <p:nvSpPr>
          <p:cNvPr id="32" name="Title 1">
            <a:extLst>
              <a:ext uri="{FF2B5EF4-FFF2-40B4-BE49-F238E27FC236}">
                <a16:creationId xmlns:a16="http://schemas.microsoft.com/office/drawing/2014/main" id="{7F5AC7DD-0BD4-6FF0-A038-94BC60D80250}"/>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bg1"/>
                </a:solidFill>
                <a:latin typeface="Archia" panose="02000503000000020004" pitchFamily="2" charset="77"/>
              </a:defRPr>
            </a:lvl1pPr>
          </a:lstStyle>
          <a:p>
            <a:r>
              <a:rPr lang="en-US"/>
              <a:t>click to edit</a:t>
            </a:r>
          </a:p>
        </p:txBody>
      </p:sp>
      <p:sp>
        <p:nvSpPr>
          <p:cNvPr id="33" name="Text Placeholder 12">
            <a:extLst>
              <a:ext uri="{FF2B5EF4-FFF2-40B4-BE49-F238E27FC236}">
                <a16:creationId xmlns:a16="http://schemas.microsoft.com/office/drawing/2014/main" id="{9FA66978-67E9-2515-46FD-972EC1D8840E}"/>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bg1"/>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671956900"/>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8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sz="1600">
                <a:solidFill>
                  <a:schemeClr val="accent2"/>
                </a:solidFill>
              </a:defRPr>
            </a:lvl2pPr>
            <a:lvl3pPr marL="914400" indent="0">
              <a:buNone/>
              <a:defRPr sz="1600">
                <a:solidFill>
                  <a:schemeClr val="accent2"/>
                </a:solidFill>
              </a:defRPr>
            </a:lvl3pPr>
            <a:lvl4pPr marL="1371600" indent="0">
              <a:buNone/>
              <a:defRPr sz="1600">
                <a:solidFill>
                  <a:schemeClr val="accent2"/>
                </a:solidFill>
              </a:defRPr>
            </a:lvl4pPr>
            <a:lvl5pPr marL="1828800" indent="0">
              <a:buNone/>
              <a:defRPr sz="1600">
                <a:solidFill>
                  <a:schemeClr val="accent2"/>
                </a:solidFill>
              </a:defRPr>
            </a:lvl5pPr>
          </a:lstStyle>
          <a:p>
            <a:pPr lvl="0"/>
            <a:r>
              <a:rPr lang="en-US" dirty="0"/>
              <a:t>Click to edit</a:t>
            </a:r>
          </a:p>
        </p:txBody>
      </p:sp>
      <p:cxnSp>
        <p:nvCxnSpPr>
          <p:cNvPr id="23" name="Straight Connector 22">
            <a:extLst>
              <a:ext uri="{FF2B5EF4-FFF2-40B4-BE49-F238E27FC236}">
                <a16:creationId xmlns:a16="http://schemas.microsoft.com/office/drawing/2014/main" id="{36F1F7A7-C90F-609C-E8F8-32C3DCAC4049}"/>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73F8D64A-6191-42A2-E75C-B2450FA56A3E}"/>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0" name="Text Placeholder 12">
            <a:extLst>
              <a:ext uri="{FF2B5EF4-FFF2-40B4-BE49-F238E27FC236}">
                <a16:creationId xmlns:a16="http://schemas.microsoft.com/office/drawing/2014/main" id="{FFD38601-7BD3-5922-C422-4A1526AB1D65}"/>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3EF4A00D-8F1A-A26C-DD76-39ECA3A5DD1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68633C25-48DC-4388-17C6-4D453DD26123}"/>
              </a:ext>
            </a:extLst>
          </p:cNvPr>
          <p:cNvSpPr>
            <a:spLocks noGrp="1"/>
          </p:cNvSpPr>
          <p:nvPr>
            <p:ph type="body" sz="quarter" idx="14" hasCustomPrompt="1"/>
          </p:nvPr>
        </p:nvSpPr>
        <p:spPr>
          <a:xfrm>
            <a:off x="1010810" y="6353534"/>
            <a:ext cx="7897520"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spTree>
    <p:extLst>
      <p:ext uri="{BB962C8B-B14F-4D97-AF65-F5344CB8AC3E}">
        <p14:creationId xmlns:p14="http://schemas.microsoft.com/office/powerpoint/2010/main" val="3009466716"/>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7_Title and Content">
    <p:bg>
      <p:bgPr>
        <a:solidFill>
          <a:schemeClr val="accent4">
            <a:alpha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sz="1600">
                <a:solidFill>
                  <a:schemeClr val="accent2"/>
                </a:solidFill>
              </a:defRPr>
            </a:lvl2pPr>
            <a:lvl3pPr marL="914400" indent="0">
              <a:buNone/>
              <a:defRPr sz="1600">
                <a:solidFill>
                  <a:schemeClr val="accent2"/>
                </a:solidFill>
              </a:defRPr>
            </a:lvl3pPr>
            <a:lvl4pPr marL="1371600" indent="0">
              <a:buNone/>
              <a:defRPr sz="1600">
                <a:solidFill>
                  <a:schemeClr val="accent2"/>
                </a:solidFill>
              </a:defRPr>
            </a:lvl4pPr>
            <a:lvl5pPr marL="1828800" indent="0">
              <a:buNone/>
              <a:defRPr sz="1600">
                <a:solidFill>
                  <a:schemeClr val="accent2"/>
                </a:solidFill>
              </a:defRPr>
            </a:lvl5pPr>
          </a:lstStyle>
          <a:p>
            <a:pPr lvl="0"/>
            <a:r>
              <a:rPr lang="en-US" dirty="0"/>
              <a:t>Click to edit</a:t>
            </a:r>
          </a:p>
        </p:txBody>
      </p:sp>
      <p:sp>
        <p:nvSpPr>
          <p:cNvPr id="27" name="Slide Number Placeholder 5">
            <a:extLst>
              <a:ext uri="{FF2B5EF4-FFF2-40B4-BE49-F238E27FC236}">
                <a16:creationId xmlns:a16="http://schemas.microsoft.com/office/drawing/2014/main" id="{5EA8199A-D6CF-0CF3-6B68-E6D46BC89D8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28" name="Text Placeholder 7">
            <a:extLst>
              <a:ext uri="{FF2B5EF4-FFF2-40B4-BE49-F238E27FC236}">
                <a16:creationId xmlns:a16="http://schemas.microsoft.com/office/drawing/2014/main" id="{9F083CE9-A14F-E92A-347E-317E4BA0393B}"/>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29" name="Straight Connector 28">
            <a:extLst>
              <a:ext uri="{FF2B5EF4-FFF2-40B4-BE49-F238E27FC236}">
                <a16:creationId xmlns:a16="http://schemas.microsoft.com/office/drawing/2014/main" id="{C3CE0C58-ECE7-1D8A-C275-ED577C68585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4155E72-14A0-6061-1E8F-910B23E864C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3182C53B-BE2B-E000-448E-D72CDD66C1F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7" name="Text Placeholder 12">
            <a:extLst>
              <a:ext uri="{FF2B5EF4-FFF2-40B4-BE49-F238E27FC236}">
                <a16:creationId xmlns:a16="http://schemas.microsoft.com/office/drawing/2014/main" id="{E8EC497C-61C2-F317-E8BD-118551E6A890}"/>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4C3E993-3333-49EB-3A51-85BE4F265EF4}"/>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3284556766"/>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Content and Visualisati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92AF083-A9D9-FB5D-FD8D-4B0EA8D0C7E3}"/>
              </a:ext>
            </a:extLst>
          </p:cNvPr>
          <p:cNvGrpSpPr/>
          <p:nvPr userDrawn="1"/>
        </p:nvGrpSpPr>
        <p:grpSpPr>
          <a:xfrm>
            <a:off x="6982691" y="1869956"/>
            <a:ext cx="4205432" cy="3915496"/>
            <a:chOff x="971805" y="2151397"/>
            <a:chExt cx="4027553" cy="3749881"/>
          </a:xfrm>
        </p:grpSpPr>
        <p:sp>
          <p:nvSpPr>
            <p:cNvPr id="21" name="Ring">
              <a:extLst>
                <a:ext uri="{FF2B5EF4-FFF2-40B4-BE49-F238E27FC236}">
                  <a16:creationId xmlns:a16="http://schemas.microsoft.com/office/drawing/2014/main" id="{29E2A30B-EAE1-D632-021D-AB1CC1233F8B}"/>
                </a:ext>
              </a:extLst>
            </p:cNvPr>
            <p:cNvSpPr/>
            <p:nvPr userDrawn="1"/>
          </p:nvSpPr>
          <p:spPr>
            <a:xfrm>
              <a:off x="1394604" y="2715817"/>
              <a:ext cx="3181955" cy="3181955"/>
            </a:xfrm>
            <a:prstGeom prst="ellipse">
              <a:avLst/>
            </a:prstGeom>
            <a:noFill/>
            <a:ln w="79375" cap="rnd">
              <a:solidFill>
                <a:srgbClr val="F5F6F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2" name="Oval 21">
              <a:extLst>
                <a:ext uri="{FF2B5EF4-FFF2-40B4-BE49-F238E27FC236}">
                  <a16:creationId xmlns:a16="http://schemas.microsoft.com/office/drawing/2014/main" id="{5C9E72E5-1BB3-F7FE-8E89-129E0280ED56}"/>
                </a:ext>
              </a:extLst>
            </p:cNvPr>
            <p:cNvSpPr/>
            <p:nvPr userDrawn="1"/>
          </p:nvSpPr>
          <p:spPr>
            <a:xfrm>
              <a:off x="971805" y="4187231"/>
              <a:ext cx="1714047" cy="1714047"/>
            </a:xfrm>
            <a:prstGeom prst="ellipse">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3" name="Oval 22">
              <a:extLst>
                <a:ext uri="{FF2B5EF4-FFF2-40B4-BE49-F238E27FC236}">
                  <a16:creationId xmlns:a16="http://schemas.microsoft.com/office/drawing/2014/main" id="{E7204052-E3E3-53FD-027E-21E0A15D347F}"/>
                </a:ext>
              </a:extLst>
            </p:cNvPr>
            <p:cNvSpPr/>
            <p:nvPr userDrawn="1"/>
          </p:nvSpPr>
          <p:spPr>
            <a:xfrm>
              <a:off x="2128558" y="2151397"/>
              <a:ext cx="1714047" cy="1714047"/>
            </a:xfrm>
            <a:prstGeom prst="ellipse">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4" name="Oval 23">
              <a:extLst>
                <a:ext uri="{FF2B5EF4-FFF2-40B4-BE49-F238E27FC236}">
                  <a16:creationId xmlns:a16="http://schemas.microsoft.com/office/drawing/2014/main" id="{991D88A6-7A24-A980-F08C-D52D3F7BE4C8}"/>
                </a:ext>
              </a:extLst>
            </p:cNvPr>
            <p:cNvSpPr/>
            <p:nvPr userDrawn="1"/>
          </p:nvSpPr>
          <p:spPr>
            <a:xfrm>
              <a:off x="3285311" y="4187231"/>
              <a:ext cx="1714047" cy="1714047"/>
            </a:xfrm>
            <a:prstGeom prst="ellipse">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5" name="Oval 24">
              <a:extLst>
                <a:ext uri="{FF2B5EF4-FFF2-40B4-BE49-F238E27FC236}">
                  <a16:creationId xmlns:a16="http://schemas.microsoft.com/office/drawing/2014/main" id="{BD7DDD15-970D-73C6-CB41-A188E4B22984}"/>
                </a:ext>
              </a:extLst>
            </p:cNvPr>
            <p:cNvSpPr/>
            <p:nvPr userDrawn="1"/>
          </p:nvSpPr>
          <p:spPr>
            <a:xfrm>
              <a:off x="2125382" y="3453137"/>
              <a:ext cx="1714047" cy="1714047"/>
            </a:xfrm>
            <a:prstGeom prst="ellipse">
              <a:avLst/>
            </a:prstGeom>
            <a:solidFill>
              <a:schemeClr val="bg1"/>
            </a:solidFill>
            <a:ln w="15240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grpSp>
      <p:sp>
        <p:nvSpPr>
          <p:cNvPr id="29" name="Picture Placeholder 15">
            <a:extLst>
              <a:ext uri="{FF2B5EF4-FFF2-40B4-BE49-F238E27FC236}">
                <a16:creationId xmlns:a16="http://schemas.microsoft.com/office/drawing/2014/main" id="{CFCFBF76-D134-6A99-D316-3621175522BF}"/>
              </a:ext>
            </a:extLst>
          </p:cNvPr>
          <p:cNvSpPr>
            <a:spLocks noGrp="1"/>
          </p:cNvSpPr>
          <p:nvPr>
            <p:ph type="pic" sz="quarter" idx="10"/>
          </p:nvPr>
        </p:nvSpPr>
        <p:spPr>
          <a:xfrm>
            <a:off x="8715753" y="3719733"/>
            <a:ext cx="867186" cy="720993"/>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0" name="Picture Placeholder 15">
            <a:extLst>
              <a:ext uri="{FF2B5EF4-FFF2-40B4-BE49-F238E27FC236}">
                <a16:creationId xmlns:a16="http://schemas.microsoft.com/office/drawing/2014/main" id="{23A3E869-D86B-BD19-95E2-6C726471297A}"/>
              </a:ext>
            </a:extLst>
          </p:cNvPr>
          <p:cNvSpPr>
            <a:spLocks noGrp="1"/>
          </p:cNvSpPr>
          <p:nvPr>
            <p:ph type="pic" sz="quarter" idx="14"/>
          </p:nvPr>
        </p:nvSpPr>
        <p:spPr>
          <a:xfrm>
            <a:off x="8715753" y="2277393"/>
            <a:ext cx="867186" cy="720993"/>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1" name="Picture Placeholder 15">
            <a:extLst>
              <a:ext uri="{FF2B5EF4-FFF2-40B4-BE49-F238E27FC236}">
                <a16:creationId xmlns:a16="http://schemas.microsoft.com/office/drawing/2014/main" id="{D8BD97C1-469A-0DD8-34AE-D51D233F2E9A}"/>
              </a:ext>
            </a:extLst>
          </p:cNvPr>
          <p:cNvSpPr>
            <a:spLocks noGrp="1"/>
          </p:cNvSpPr>
          <p:nvPr>
            <p:ph type="pic" sz="quarter" idx="15"/>
          </p:nvPr>
        </p:nvSpPr>
        <p:spPr>
          <a:xfrm>
            <a:off x="7352501" y="4563651"/>
            <a:ext cx="867186" cy="720993"/>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2" name="Picture Placeholder 15">
            <a:extLst>
              <a:ext uri="{FF2B5EF4-FFF2-40B4-BE49-F238E27FC236}">
                <a16:creationId xmlns:a16="http://schemas.microsoft.com/office/drawing/2014/main" id="{72169DA9-DEBC-6CC3-B402-39EFADFBA446}"/>
              </a:ext>
            </a:extLst>
          </p:cNvPr>
          <p:cNvSpPr>
            <a:spLocks noGrp="1"/>
          </p:cNvSpPr>
          <p:nvPr>
            <p:ph type="pic" sz="quarter" idx="16"/>
          </p:nvPr>
        </p:nvSpPr>
        <p:spPr>
          <a:xfrm>
            <a:off x="9953595" y="4573914"/>
            <a:ext cx="867186" cy="720993"/>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383850" cy="3898984"/>
          </a:xfrm>
          <a:prstGeom prst="rect">
            <a:avLst/>
          </a:prstGeom>
        </p:spPr>
        <p:txBody>
          <a:bodyPr>
            <a:noAutofit/>
          </a:bodyPr>
          <a:lstStyle>
            <a:lvl1pPr marL="0" indent="0">
              <a:buNone/>
              <a:defRPr sz="1400" b="0" i="0">
                <a:latin typeface="Poppins Light" pitchFamily="2" charset="77"/>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dirty="0"/>
              <a:t>Click to edit</a:t>
            </a:r>
          </a:p>
        </p:txBody>
      </p:sp>
      <p:sp>
        <p:nvSpPr>
          <p:cNvPr id="39" name="Title 1">
            <a:extLst>
              <a:ext uri="{FF2B5EF4-FFF2-40B4-BE49-F238E27FC236}">
                <a16:creationId xmlns:a16="http://schemas.microsoft.com/office/drawing/2014/main" id="{0D787330-4A10-651B-3FDE-6125E28CD5F5}"/>
              </a:ext>
            </a:extLst>
          </p:cNvPr>
          <p:cNvSpPr>
            <a:spLocks noGrp="1"/>
          </p:cNvSpPr>
          <p:nvPr>
            <p:ph type="title" hasCustomPrompt="1"/>
          </p:nvPr>
        </p:nvSpPr>
        <p:spPr>
          <a:xfrm>
            <a:off x="717436" y="1043267"/>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40" name="Text Placeholder 12">
            <a:extLst>
              <a:ext uri="{FF2B5EF4-FFF2-40B4-BE49-F238E27FC236}">
                <a16:creationId xmlns:a16="http://schemas.microsoft.com/office/drawing/2014/main" id="{30AC5501-9936-15BF-765C-7EA59D2C14C1}"/>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41" name="Slide Number Placeholder 5">
            <a:extLst>
              <a:ext uri="{FF2B5EF4-FFF2-40B4-BE49-F238E27FC236}">
                <a16:creationId xmlns:a16="http://schemas.microsoft.com/office/drawing/2014/main" id="{FF0BDAE8-B91D-88C9-838E-2742D223106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2" name="Text Placeholder 7">
            <a:extLst>
              <a:ext uri="{FF2B5EF4-FFF2-40B4-BE49-F238E27FC236}">
                <a16:creationId xmlns:a16="http://schemas.microsoft.com/office/drawing/2014/main" id="{7A6844D8-7AF7-8C23-DBBB-2AC5EDC765D7}"/>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43" name="Straight Connector 42">
            <a:extLst>
              <a:ext uri="{FF2B5EF4-FFF2-40B4-BE49-F238E27FC236}">
                <a16:creationId xmlns:a16="http://schemas.microsoft.com/office/drawing/2014/main" id="{9EF658B0-286D-3EAB-EE57-C1CDD8B6F71B}"/>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488EBC5-7A02-3870-E8AB-1DABDF21150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2BE120D-0C9B-F3CB-1F50-85A2C53C838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19018447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Content and Visualisation">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108006" cy="3898984"/>
          </a:xfrm>
          <a:prstGeom prst="rect">
            <a:avLst/>
          </a:prstGeom>
        </p:spPr>
        <p:txBody>
          <a:bodyPr>
            <a:noAutofit/>
          </a:bodyPr>
          <a:lstStyle>
            <a:lvl1pPr marL="0" indent="0">
              <a:buNone/>
              <a:defRPr sz="1400" b="0" i="0">
                <a:latin typeface="Poppins Light" pitchFamily="2" charset="77"/>
              </a:defRPr>
            </a:lvl1pPr>
            <a:lvl2pPr marL="457200" indent="0">
              <a:buNone/>
              <a:defRPr sz="1600"/>
            </a:lvl2pPr>
            <a:lvl3pPr marL="914400" indent="0">
              <a:buNone/>
              <a:defRPr sz="1600"/>
            </a:lvl3pPr>
            <a:lvl4pPr marL="1371600" indent="0">
              <a:buNone/>
              <a:defRPr sz="1600"/>
            </a:lvl4pPr>
            <a:lvl5pPr marL="1828800" indent="0">
              <a:buNone/>
              <a:defRPr/>
            </a:lvl5pPr>
          </a:lstStyle>
          <a:p>
            <a:pPr lvl="0"/>
            <a:r>
              <a:rPr lang="en-US" dirty="0"/>
              <a:t>Click to edit</a:t>
            </a:r>
          </a:p>
        </p:txBody>
      </p:sp>
      <p:sp>
        <p:nvSpPr>
          <p:cNvPr id="39" name="Title 1">
            <a:extLst>
              <a:ext uri="{FF2B5EF4-FFF2-40B4-BE49-F238E27FC236}">
                <a16:creationId xmlns:a16="http://schemas.microsoft.com/office/drawing/2014/main" id="{0D787330-4A10-651B-3FDE-6125E28CD5F5}"/>
              </a:ext>
            </a:extLst>
          </p:cNvPr>
          <p:cNvSpPr>
            <a:spLocks noGrp="1"/>
          </p:cNvSpPr>
          <p:nvPr>
            <p:ph type="title" hasCustomPrompt="1"/>
          </p:nvPr>
        </p:nvSpPr>
        <p:spPr>
          <a:xfrm>
            <a:off x="717436" y="1043267"/>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40" name="Text Placeholder 12">
            <a:extLst>
              <a:ext uri="{FF2B5EF4-FFF2-40B4-BE49-F238E27FC236}">
                <a16:creationId xmlns:a16="http://schemas.microsoft.com/office/drawing/2014/main" id="{30AC5501-9936-15BF-765C-7EA59D2C14C1}"/>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41" name="Slide Number Placeholder 5">
            <a:extLst>
              <a:ext uri="{FF2B5EF4-FFF2-40B4-BE49-F238E27FC236}">
                <a16:creationId xmlns:a16="http://schemas.microsoft.com/office/drawing/2014/main" id="{FF0BDAE8-B91D-88C9-838E-2742D223106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2" name="Text Placeholder 7">
            <a:extLst>
              <a:ext uri="{FF2B5EF4-FFF2-40B4-BE49-F238E27FC236}">
                <a16:creationId xmlns:a16="http://schemas.microsoft.com/office/drawing/2014/main" id="{7A6844D8-7AF7-8C23-DBBB-2AC5EDC765D7}"/>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43" name="Straight Connector 42">
            <a:extLst>
              <a:ext uri="{FF2B5EF4-FFF2-40B4-BE49-F238E27FC236}">
                <a16:creationId xmlns:a16="http://schemas.microsoft.com/office/drawing/2014/main" id="{9EF658B0-286D-3EAB-EE57-C1CDD8B6F71B}"/>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488EBC5-7A02-3870-E8AB-1DABDF21150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FE334F3C-3105-6ACC-627A-F129F0D15847}"/>
              </a:ext>
            </a:extLst>
          </p:cNvPr>
          <p:cNvSpPr>
            <a:spLocks noGrp="1"/>
          </p:cNvSpPr>
          <p:nvPr>
            <p:ph idx="31"/>
          </p:nvPr>
        </p:nvSpPr>
        <p:spPr>
          <a:xfrm>
            <a:off x="6292157" y="2049359"/>
            <a:ext cx="5205127" cy="3898984"/>
          </a:xfrm>
          <a:prstGeom prst="rect">
            <a:avLst/>
          </a:prstGeom>
        </p:spPr>
        <p:txBody>
          <a:bodyPr>
            <a:noAutofit/>
          </a:bodyPr>
          <a:lstStyle>
            <a:lvl1pPr marL="0" indent="0">
              <a:buNone/>
              <a:defRPr sz="1400" b="0" i="0">
                <a:latin typeface="Poppins Light" pitchFamily="2" charset="77"/>
              </a:defRPr>
            </a:lvl1pPr>
            <a:lvl2pPr marL="457200" indent="0">
              <a:buNone/>
              <a:defRPr sz="1400"/>
            </a:lvl2pPr>
            <a:lvl3pPr marL="914400" indent="0">
              <a:buNone/>
              <a:defRPr sz="1600"/>
            </a:lvl3pPr>
            <a:lvl4pPr marL="1371600" indent="0">
              <a:buNone/>
              <a:defRPr/>
            </a:lvl4pPr>
            <a:lvl5pPr marL="1828800" indent="0">
              <a:buNone/>
              <a:defRPr/>
            </a:lvl5pPr>
          </a:lstStyle>
          <a:p>
            <a:pPr lvl="0"/>
            <a:r>
              <a:rPr lang="en-US" dirty="0"/>
              <a:t>Click to edit</a:t>
            </a:r>
          </a:p>
        </p:txBody>
      </p:sp>
      <p:pic>
        <p:nvPicPr>
          <p:cNvPr id="3" name="Picture 2">
            <a:extLst>
              <a:ext uri="{FF2B5EF4-FFF2-40B4-BE49-F238E27FC236}">
                <a16:creationId xmlns:a16="http://schemas.microsoft.com/office/drawing/2014/main" id="{142CC982-4DBB-751D-261A-4C93D754585E}"/>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39378491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_Graphic and Content 1">
    <p:bg>
      <p:bgPr>
        <a:solidFill>
          <a:schemeClr val="accent4">
            <a:alpha val="8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80"/>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0" name="Text Placeholder 12">
            <a:extLst>
              <a:ext uri="{FF2B5EF4-FFF2-40B4-BE49-F238E27FC236}">
                <a16:creationId xmlns:a16="http://schemas.microsoft.com/office/drawing/2014/main" id="{42A4E9E0-4F52-EBC9-599F-A19707B93740}"/>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CLICK TO EDIT PRE HEADER</a:t>
            </a:r>
            <a:endParaRPr lang="en-US" dirty="0"/>
          </a:p>
        </p:txBody>
      </p:sp>
      <p:sp>
        <p:nvSpPr>
          <p:cNvPr id="31" name="Slide Number Placeholder 5">
            <a:extLst>
              <a:ext uri="{FF2B5EF4-FFF2-40B4-BE49-F238E27FC236}">
                <a16:creationId xmlns:a16="http://schemas.microsoft.com/office/drawing/2014/main" id="{F636B3FC-C9D9-D139-582B-0770EECEE59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32" name="Text Placeholder 7">
            <a:extLst>
              <a:ext uri="{FF2B5EF4-FFF2-40B4-BE49-F238E27FC236}">
                <a16:creationId xmlns:a16="http://schemas.microsoft.com/office/drawing/2014/main" id="{5A9B8304-89BE-590A-381F-24306540EAE0}"/>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3" name="Straight Connector 32">
            <a:extLst>
              <a:ext uri="{FF2B5EF4-FFF2-40B4-BE49-F238E27FC236}">
                <a16:creationId xmlns:a16="http://schemas.microsoft.com/office/drawing/2014/main" id="{6D87A1C5-2F50-9B53-0A20-6CD7E9AA783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BC9D290-E493-9D3B-5B5B-B6C922179669}"/>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7C8D8DB-E186-777F-12E8-1C6EA21808A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
        <p:nvSpPr>
          <p:cNvPr id="4" name="Text Placeholder 3">
            <a:extLst>
              <a:ext uri="{FF2B5EF4-FFF2-40B4-BE49-F238E27FC236}">
                <a16:creationId xmlns:a16="http://schemas.microsoft.com/office/drawing/2014/main" id="{BCF5D01F-D542-4B3A-D38D-ECF85479137D}"/>
              </a:ext>
            </a:extLst>
          </p:cNvPr>
          <p:cNvSpPr>
            <a:spLocks noGrp="1"/>
          </p:cNvSpPr>
          <p:nvPr>
            <p:ph type="body" sz="quarter" idx="31"/>
          </p:nvPr>
        </p:nvSpPr>
        <p:spPr>
          <a:xfrm>
            <a:off x="6917990" y="3285684"/>
            <a:ext cx="4632325" cy="2506662"/>
          </a:xfrm>
        </p:spPr>
        <p:txBody>
          <a:bodyPr>
            <a:normAutofit/>
          </a:bodyPr>
          <a:lstStyle>
            <a:lvl1pPr>
              <a:buNone/>
              <a:defRPr sz="1600"/>
            </a:lvl1pPr>
            <a:lvl2pPr>
              <a:buNone/>
              <a:defRPr sz="1600"/>
            </a:lvl2pPr>
            <a:lvl3pPr>
              <a:buNone/>
              <a:defRPr sz="1600"/>
            </a:lvl3pPr>
            <a:lvl4pPr>
              <a:buNone/>
              <a:defRPr sz="1600"/>
            </a:lvl4pPr>
            <a:lvl5pPr>
              <a:buNone/>
              <a:defRPr sz="1600"/>
            </a:lvl5pPr>
          </a:lstStyle>
          <a:p>
            <a:pPr lvl="0"/>
            <a:r>
              <a:rPr lang="en-US" dirty="0"/>
              <a:t>Click to edit</a:t>
            </a:r>
            <a:endParaRPr lang="en-AU" dirty="0"/>
          </a:p>
        </p:txBody>
      </p:sp>
      <p:sp>
        <p:nvSpPr>
          <p:cNvPr id="6" name="Text Placeholder 5">
            <a:extLst>
              <a:ext uri="{FF2B5EF4-FFF2-40B4-BE49-F238E27FC236}">
                <a16:creationId xmlns:a16="http://schemas.microsoft.com/office/drawing/2014/main" id="{2774C9B3-E06E-04C1-7D26-E17E23152B00}"/>
              </a:ext>
            </a:extLst>
          </p:cNvPr>
          <p:cNvSpPr>
            <a:spLocks noGrp="1"/>
          </p:cNvSpPr>
          <p:nvPr>
            <p:ph type="body" sz="quarter" idx="32" hasCustomPrompt="1"/>
          </p:nvPr>
        </p:nvSpPr>
        <p:spPr>
          <a:xfrm>
            <a:off x="6917989" y="2301665"/>
            <a:ext cx="4632325" cy="587375"/>
          </a:xfrm>
        </p:spPr>
        <p:txBody>
          <a:bodyPr/>
          <a:lstStyle>
            <a:lvl1pPr>
              <a:buNone/>
              <a:defRPr sz="3600">
                <a:solidFill>
                  <a:schemeClr val="accent2"/>
                </a:solidFill>
                <a:latin typeface="+mj-lt"/>
              </a:defRPr>
            </a:lvl1pPr>
          </a:lstStyle>
          <a:p>
            <a:pPr lvl="0"/>
            <a:r>
              <a:rPr lang="en-US" dirty="0"/>
              <a:t>click to edit</a:t>
            </a:r>
            <a:endParaRPr lang="en-AU" dirty="0"/>
          </a:p>
        </p:txBody>
      </p:sp>
    </p:spTree>
    <p:extLst>
      <p:ext uri="{BB962C8B-B14F-4D97-AF65-F5344CB8AC3E}">
        <p14:creationId xmlns:p14="http://schemas.microsoft.com/office/powerpoint/2010/main" val="22822010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0_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7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600" b="0" i="0">
                <a:solidFill>
                  <a:schemeClr val="tx1"/>
                </a:solidFill>
                <a:latin typeface="Poppins Light" pitchFamily="2" charset="77"/>
              </a:defRPr>
            </a:lvl1pPr>
            <a:lvl2pPr>
              <a:buNone/>
              <a:defRPr sz="1600"/>
            </a:lvl2pPr>
            <a:lvl3pPr>
              <a:buNone/>
              <a:defRPr sz="1600"/>
            </a:lvl3pPr>
            <a:lvl4pPr>
              <a:buNone/>
              <a:defRPr sz="1600"/>
            </a:lvl4pPr>
            <a:lvl5pPr>
              <a:buNone/>
              <a:defRPr sz="1600"/>
            </a:lvl5pPr>
          </a:lstStyle>
          <a:p>
            <a:pPr lvl="0"/>
            <a:r>
              <a:rPr lang="en-US" dirty="0"/>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4" name="Slide Number Placeholder 5">
            <a:extLst>
              <a:ext uri="{FF2B5EF4-FFF2-40B4-BE49-F238E27FC236}">
                <a16:creationId xmlns:a16="http://schemas.microsoft.com/office/drawing/2014/main" id="{F954EBA5-2352-5761-B56B-DA2FDB4BE921}"/>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35" name="Text Placeholder 7">
            <a:extLst>
              <a:ext uri="{FF2B5EF4-FFF2-40B4-BE49-F238E27FC236}">
                <a16:creationId xmlns:a16="http://schemas.microsoft.com/office/drawing/2014/main" id="{BBE5E93C-C70E-3334-1772-131C21BA4386}"/>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68D39C2-C5A4-C05B-AD5D-C1568E6DF5C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EAC5E1-3126-FD03-ECD8-E93C7A89230A}"/>
              </a:ext>
            </a:extLst>
          </p:cNvPr>
          <p:cNvSpPr>
            <a:spLocks noGrp="1"/>
          </p:cNvSpPr>
          <p:nvPr>
            <p:ph type="title" hasCustomPrompt="1"/>
          </p:nvPr>
        </p:nvSpPr>
        <p:spPr>
          <a:xfrm>
            <a:off x="6918158" y="2269209"/>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dirty="0"/>
              <a:t>click to edit</a:t>
            </a:r>
          </a:p>
        </p:txBody>
      </p:sp>
      <p:pic>
        <p:nvPicPr>
          <p:cNvPr id="3" name="Picture 2">
            <a:extLst>
              <a:ext uri="{FF2B5EF4-FFF2-40B4-BE49-F238E27FC236}">
                <a16:creationId xmlns:a16="http://schemas.microsoft.com/office/drawing/2014/main" id="{97493FF1-6B72-1407-F400-74A68C48674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96914418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9_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5611419" y="224902"/>
            <a:ext cx="6336632" cy="577807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709862" y="2226629"/>
            <a:ext cx="4632156" cy="2505493"/>
          </a:xfrm>
          <a:prstGeom prst="rect">
            <a:avLst/>
          </a:prstGeom>
        </p:spPr>
        <p:txBody>
          <a:bodyPr>
            <a:normAutofit/>
          </a:bodyPr>
          <a:lstStyle>
            <a:lvl1pPr marL="0" indent="0">
              <a:buNone/>
              <a:defRPr sz="1600" b="0" i="0">
                <a:solidFill>
                  <a:schemeClr val="tx1"/>
                </a:solidFill>
                <a:latin typeface="Poppins Light" pitchFamily="2" charset="77"/>
              </a:defRPr>
            </a:lvl1pPr>
            <a:lvl2pPr>
              <a:buNone/>
              <a:defRPr sz="1600"/>
            </a:lvl2pPr>
            <a:lvl3pPr>
              <a:buNone/>
              <a:defRPr sz="1600"/>
            </a:lvl3pPr>
            <a:lvl4pPr>
              <a:buNone/>
              <a:defRPr sz="1600"/>
            </a:lvl4pPr>
            <a:lvl5pPr>
              <a:buNone/>
              <a:defRPr sz="1600"/>
            </a:lvl5pPr>
          </a:lstStyle>
          <a:p>
            <a:pPr lvl="0"/>
            <a:r>
              <a:rPr lang="en-US" dirty="0"/>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709863" y="80377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4" name="Slide Number Placeholder 5">
            <a:extLst>
              <a:ext uri="{FF2B5EF4-FFF2-40B4-BE49-F238E27FC236}">
                <a16:creationId xmlns:a16="http://schemas.microsoft.com/office/drawing/2014/main" id="{F954EBA5-2352-5761-B56B-DA2FDB4BE921}"/>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35" name="Text Placeholder 7">
            <a:extLst>
              <a:ext uri="{FF2B5EF4-FFF2-40B4-BE49-F238E27FC236}">
                <a16:creationId xmlns:a16="http://schemas.microsoft.com/office/drawing/2014/main" id="{BBE5E93C-C70E-3334-1772-131C21BA4386}"/>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68D39C2-C5A4-C05B-AD5D-C1568E6DF5C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EFC10A2-E9E3-DFFE-5CAA-480A0321F3C0}"/>
              </a:ext>
            </a:extLst>
          </p:cNvPr>
          <p:cNvSpPr>
            <a:spLocks noGrp="1"/>
          </p:cNvSpPr>
          <p:nvPr>
            <p:ph type="title" hasCustomPrompt="1"/>
          </p:nvPr>
        </p:nvSpPr>
        <p:spPr>
          <a:xfrm>
            <a:off x="709862" y="1223523"/>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dirty="0"/>
              <a:t>click to edit</a:t>
            </a:r>
          </a:p>
        </p:txBody>
      </p:sp>
      <p:pic>
        <p:nvPicPr>
          <p:cNvPr id="3" name="Picture 2">
            <a:extLst>
              <a:ext uri="{FF2B5EF4-FFF2-40B4-BE49-F238E27FC236}">
                <a16:creationId xmlns:a16="http://schemas.microsoft.com/office/drawing/2014/main" id="{62C5EF83-0F01-CD11-88B3-8B213C64C6D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327494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Graphic and Content 3">
    <p:bg>
      <p:bgPr>
        <a:solidFill>
          <a:schemeClr val="accent2"/>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80"/>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9" name="Text Placeholder 11">
            <a:extLst>
              <a:ext uri="{FF2B5EF4-FFF2-40B4-BE49-F238E27FC236}">
                <a16:creationId xmlns:a16="http://schemas.microsoft.com/office/drawing/2014/main" id="{D7C006FA-7848-A1C1-6ED6-A295943AB9E1}"/>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600" b="0" i="0">
                <a:solidFill>
                  <a:schemeClr val="bg1"/>
                </a:solidFill>
                <a:latin typeface="Poppins Light" pitchFamily="2" charset="77"/>
              </a:defRPr>
            </a:lvl1pPr>
            <a:lvl2pPr>
              <a:defRPr sz="1600">
                <a:solidFill>
                  <a:schemeClr val="bg1"/>
                </a:solidFill>
              </a:defRPr>
            </a:lvl2pPr>
            <a:lvl3pPr>
              <a:defRPr sz="1600">
                <a:solidFill>
                  <a:schemeClr val="bg1"/>
                </a:solidFill>
              </a:defRPr>
            </a:lvl3pPr>
            <a:lvl4pPr>
              <a:defRPr sz="1600">
                <a:solidFill>
                  <a:schemeClr val="bg1"/>
                </a:solidFill>
              </a:defRPr>
            </a:lvl4pPr>
          </a:lstStyle>
          <a:p>
            <a:pPr lvl="0"/>
            <a:r>
              <a:rPr lang="en-US" dirty="0"/>
              <a:t>Click to edit</a:t>
            </a:r>
          </a:p>
        </p:txBody>
      </p:sp>
      <p:sp>
        <p:nvSpPr>
          <p:cNvPr id="22" name="Slide Number Placeholder 5">
            <a:extLst>
              <a:ext uri="{FF2B5EF4-FFF2-40B4-BE49-F238E27FC236}">
                <a16:creationId xmlns:a16="http://schemas.microsoft.com/office/drawing/2014/main" id="{B247F238-46E5-F944-B36A-F31213E92B0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a:p>
        </p:txBody>
      </p:sp>
      <p:sp>
        <p:nvSpPr>
          <p:cNvPr id="23" name="Text Placeholder 7">
            <a:extLst>
              <a:ext uri="{FF2B5EF4-FFF2-40B4-BE49-F238E27FC236}">
                <a16:creationId xmlns:a16="http://schemas.microsoft.com/office/drawing/2014/main" id="{16AD63B6-3950-944B-468D-5EAC1F1BD669}"/>
              </a:ext>
            </a:extLst>
          </p:cNvPr>
          <p:cNvSpPr>
            <a:spLocks noGrp="1"/>
          </p:cNvSpPr>
          <p:nvPr>
            <p:ph type="body" sz="quarter" idx="15" hasCustomPrompt="1"/>
          </p:nvPr>
        </p:nvSpPr>
        <p:spPr>
          <a:xfrm>
            <a:off x="1010811" y="6365546"/>
            <a:ext cx="2176674" cy="250491"/>
          </a:xfrm>
          <a:prstGeom prst="rect">
            <a:avLst/>
          </a:prstGeom>
        </p:spPr>
        <p:txBody>
          <a:bodyPr lIns="0" anchor="ctr">
            <a:noAutofit/>
          </a:bodyPr>
          <a:lstStyle>
            <a:lvl1pPr marL="0" indent="0" algn="l">
              <a:buNone/>
              <a:defRPr sz="700" b="0" i="0">
                <a:solidFill>
                  <a:schemeClr val="bg1"/>
                </a:solidFill>
                <a:latin typeface="Poppins Light" pitchFamily="2" charset="77"/>
              </a:defRPr>
            </a:lvl1pPr>
          </a:lstStyle>
          <a:p>
            <a:pPr lvl="0"/>
            <a:r>
              <a:rPr lang="en-US"/>
              <a:t>CLICK TO EDIT</a:t>
            </a:r>
          </a:p>
        </p:txBody>
      </p:sp>
      <p:cxnSp>
        <p:nvCxnSpPr>
          <p:cNvPr id="24" name="Straight Connector 23">
            <a:extLst>
              <a:ext uri="{FF2B5EF4-FFF2-40B4-BE49-F238E27FC236}">
                <a16:creationId xmlns:a16="http://schemas.microsoft.com/office/drawing/2014/main" id="{A2A28C8A-1795-E4A4-EFCA-39705153B4D6}"/>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1671E42-B09D-0BA8-4B04-A51C57669EC8}"/>
              </a:ext>
            </a:extLst>
          </p:cNvPr>
          <p:cNvCxnSpPr>
            <a:cxnSpLocks/>
          </p:cNvCxnSpPr>
          <p:nvPr userDrawn="1"/>
        </p:nvCxnSpPr>
        <p:spPr>
          <a:xfrm>
            <a:off x="919444" y="6410225"/>
            <a:ext cx="0" cy="14633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ext Placeholder 12">
            <a:extLst>
              <a:ext uri="{FF2B5EF4-FFF2-40B4-BE49-F238E27FC236}">
                <a16:creationId xmlns:a16="http://schemas.microsoft.com/office/drawing/2014/main" id="{52D8B834-0AEA-439E-27EB-6304B790BC6D}"/>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3" name="Picture 2">
            <a:extLst>
              <a:ext uri="{FF2B5EF4-FFF2-40B4-BE49-F238E27FC236}">
                <a16:creationId xmlns:a16="http://schemas.microsoft.com/office/drawing/2014/main" id="{7A09CB16-D48F-7F35-E549-266307DBF17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53534"/>
            <a:ext cx="1680802" cy="262503"/>
          </a:xfrm>
          <a:prstGeom prst="rect">
            <a:avLst/>
          </a:prstGeom>
        </p:spPr>
      </p:pic>
      <p:sp>
        <p:nvSpPr>
          <p:cNvPr id="4" name="Text Placeholder 3">
            <a:extLst>
              <a:ext uri="{FF2B5EF4-FFF2-40B4-BE49-F238E27FC236}">
                <a16:creationId xmlns:a16="http://schemas.microsoft.com/office/drawing/2014/main" id="{3DBB7A7F-CDE4-2389-21EB-B96C6EC0554C}"/>
              </a:ext>
            </a:extLst>
          </p:cNvPr>
          <p:cNvSpPr>
            <a:spLocks noGrp="1"/>
          </p:cNvSpPr>
          <p:nvPr>
            <p:ph type="body" sz="quarter" idx="30" hasCustomPrompt="1"/>
          </p:nvPr>
        </p:nvSpPr>
        <p:spPr>
          <a:xfrm>
            <a:off x="6918165" y="2282077"/>
            <a:ext cx="4632492" cy="587375"/>
          </a:xfrm>
        </p:spPr>
        <p:txBody>
          <a:bodyPr/>
          <a:lstStyle>
            <a:lvl1pPr>
              <a:buNone/>
              <a:defRPr sz="3600">
                <a:solidFill>
                  <a:schemeClr val="accent3"/>
                </a:solidFill>
                <a:latin typeface="+mj-lt"/>
              </a:defRPr>
            </a:lvl1pPr>
          </a:lstStyle>
          <a:p>
            <a:pPr lvl="0"/>
            <a:r>
              <a:rPr lang="en-US" dirty="0"/>
              <a:t>click to edit</a:t>
            </a:r>
            <a:endParaRPr lang="en-AU" dirty="0"/>
          </a:p>
        </p:txBody>
      </p:sp>
    </p:spTree>
    <p:extLst>
      <p:ext uri="{BB962C8B-B14F-4D97-AF65-F5344CB8AC3E}">
        <p14:creationId xmlns:p14="http://schemas.microsoft.com/office/powerpoint/2010/main" val="350134582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Comparison">
    <p:bg>
      <p:bgPr>
        <a:solidFill>
          <a:schemeClr val="bg1"/>
        </a:solidFill>
        <a:effectLst/>
      </p:bgPr>
    </p:bg>
    <p:spTree>
      <p:nvGrpSpPr>
        <p:cNvPr id="1" name=""/>
        <p:cNvGrpSpPr/>
        <p:nvPr/>
      </p:nvGrpSpPr>
      <p:grpSpPr>
        <a:xfrm>
          <a:off x="0" y="0"/>
          <a:ext cx="0" cy="0"/>
          <a:chOff x="0" y="0"/>
          <a:chExt cx="0" cy="0"/>
        </a:xfrm>
      </p:grpSpPr>
      <p:sp>
        <p:nvSpPr>
          <p:cNvPr id="31" name="Rounded Rectangle 30">
            <a:extLst>
              <a:ext uri="{FF2B5EF4-FFF2-40B4-BE49-F238E27FC236}">
                <a16:creationId xmlns:a16="http://schemas.microsoft.com/office/drawing/2014/main" id="{2309DBD0-7A77-21BE-B03A-9146CFF045A0}"/>
              </a:ext>
            </a:extLst>
          </p:cNvPr>
          <p:cNvSpPr/>
          <p:nvPr userDrawn="1"/>
        </p:nvSpPr>
        <p:spPr>
          <a:xfrm>
            <a:off x="1169392" y="2060549"/>
            <a:ext cx="2774607" cy="3841814"/>
          </a:xfrm>
          <a:prstGeom prst="roundRect">
            <a:avLst>
              <a:gd name="adj" fmla="val 75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5">
            <a:extLst>
              <a:ext uri="{FF2B5EF4-FFF2-40B4-BE49-F238E27FC236}">
                <a16:creationId xmlns:a16="http://schemas.microsoft.com/office/drawing/2014/main" id="{044A973A-71D4-B9BE-7908-C45BD76A739B}"/>
              </a:ext>
            </a:extLst>
          </p:cNvPr>
          <p:cNvSpPr>
            <a:spLocks noGrp="1" noChangeAspect="1"/>
          </p:cNvSpPr>
          <p:nvPr>
            <p:ph type="pic" sz="quarter" idx="10"/>
          </p:nvPr>
        </p:nvSpPr>
        <p:spPr>
          <a:xfrm>
            <a:off x="214269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4" name="Text Placeholder 11">
            <a:extLst>
              <a:ext uri="{FF2B5EF4-FFF2-40B4-BE49-F238E27FC236}">
                <a16:creationId xmlns:a16="http://schemas.microsoft.com/office/drawing/2014/main" id="{8558020F-8711-3A6F-8DC1-9C2E0F4C4F35}"/>
              </a:ext>
            </a:extLst>
          </p:cNvPr>
          <p:cNvSpPr>
            <a:spLocks noGrp="1"/>
          </p:cNvSpPr>
          <p:nvPr>
            <p:ph type="body" sz="quarter" idx="14"/>
          </p:nvPr>
        </p:nvSpPr>
        <p:spPr>
          <a:xfrm>
            <a:off x="1340504" y="4171667"/>
            <a:ext cx="2432382" cy="1023968"/>
          </a:xfrm>
          <a:prstGeom prst="rect">
            <a:avLst/>
          </a:prstGeom>
        </p:spPr>
        <p:txBody>
          <a:bodyPr anchor="t" anchorCtr="0">
            <a:normAutofit/>
          </a:bodyPr>
          <a:lstStyle>
            <a:lvl1pPr marL="0" indent="0" algn="ctr">
              <a:buNone/>
              <a:defRPr sz="1400" b="0" i="0">
                <a:solidFill>
                  <a:schemeClr val="bg1"/>
                </a:solidFill>
                <a:latin typeface="Poppins Light" pitchFamily="2" charset="77"/>
              </a:defRPr>
            </a:lvl1pPr>
            <a:lvl2pPr>
              <a:buNone/>
              <a:defRPr sz="1600">
                <a:solidFill>
                  <a:schemeClr val="bg1"/>
                </a:solidFill>
              </a:defRPr>
            </a:lvl2pPr>
            <a:lvl3pPr>
              <a:buNone/>
              <a:defRPr sz="1600"/>
            </a:lvl3pPr>
          </a:lstStyle>
          <a:p>
            <a:pPr lvl="0"/>
            <a:r>
              <a:rPr lang="en-US" dirty="0"/>
              <a:t>Click to edit</a:t>
            </a:r>
          </a:p>
        </p:txBody>
      </p:sp>
      <p:sp>
        <p:nvSpPr>
          <p:cNvPr id="15" name="Text Placeholder 11">
            <a:extLst>
              <a:ext uri="{FF2B5EF4-FFF2-40B4-BE49-F238E27FC236}">
                <a16:creationId xmlns:a16="http://schemas.microsoft.com/office/drawing/2014/main" id="{7ADC675F-E21B-2CA6-01FD-33A23BDFB8ED}"/>
              </a:ext>
            </a:extLst>
          </p:cNvPr>
          <p:cNvSpPr>
            <a:spLocks noGrp="1"/>
          </p:cNvSpPr>
          <p:nvPr>
            <p:ph type="body" sz="quarter" idx="15" hasCustomPrompt="1"/>
          </p:nvPr>
        </p:nvSpPr>
        <p:spPr>
          <a:xfrm>
            <a:off x="1340504" y="3435690"/>
            <a:ext cx="2432382" cy="521369"/>
          </a:xfrm>
          <a:prstGeom prst="rect">
            <a:avLst/>
          </a:prstGeom>
        </p:spPr>
        <p:txBody>
          <a:bodyPr anchor="ctr">
            <a:normAutofit/>
          </a:bodyPr>
          <a:lstStyle>
            <a:lvl1pPr marL="0" indent="0" algn="ctr">
              <a:buNone/>
              <a:defRPr sz="1400" b="0" i="0" spc="100" baseline="0">
                <a:solidFill>
                  <a:schemeClr val="bg1"/>
                </a:solidFill>
                <a:latin typeface="Poppins Light" pitchFamily="2" charset="77"/>
              </a:defRPr>
            </a:lvl1pPr>
          </a:lstStyle>
          <a:p>
            <a:pPr lvl="0"/>
            <a:r>
              <a:rPr lang="en-US"/>
              <a:t>CLICK TO EDIT</a:t>
            </a:r>
          </a:p>
        </p:txBody>
      </p:sp>
      <p:sp>
        <p:nvSpPr>
          <p:cNvPr id="32" name="Rounded Rectangle 31">
            <a:extLst>
              <a:ext uri="{FF2B5EF4-FFF2-40B4-BE49-F238E27FC236}">
                <a16:creationId xmlns:a16="http://schemas.microsoft.com/office/drawing/2014/main" id="{86BC4A61-D86A-AD6F-9182-05C1BA803153}"/>
              </a:ext>
            </a:extLst>
          </p:cNvPr>
          <p:cNvSpPr/>
          <p:nvPr userDrawn="1"/>
        </p:nvSpPr>
        <p:spPr>
          <a:xfrm>
            <a:off x="4716270" y="2060549"/>
            <a:ext cx="2774607" cy="3841814"/>
          </a:xfrm>
          <a:prstGeom prst="roundRect">
            <a:avLst>
              <a:gd name="adj" fmla="val 8820"/>
            </a:avLst>
          </a:prstGeom>
          <a:solidFill>
            <a:srgbClr val="FCE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15">
            <a:extLst>
              <a:ext uri="{FF2B5EF4-FFF2-40B4-BE49-F238E27FC236}">
                <a16:creationId xmlns:a16="http://schemas.microsoft.com/office/drawing/2014/main" id="{EA71021B-3400-8B52-3833-FEC7234ED6EF}"/>
              </a:ext>
            </a:extLst>
          </p:cNvPr>
          <p:cNvSpPr>
            <a:spLocks noGrp="1"/>
          </p:cNvSpPr>
          <p:nvPr>
            <p:ph type="pic" sz="quarter" idx="23"/>
          </p:nvPr>
        </p:nvSpPr>
        <p:spPr>
          <a:xfrm>
            <a:off x="5689574"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4" name="Text Placeholder 11">
            <a:extLst>
              <a:ext uri="{FF2B5EF4-FFF2-40B4-BE49-F238E27FC236}">
                <a16:creationId xmlns:a16="http://schemas.microsoft.com/office/drawing/2014/main" id="{C5596D73-615A-2E9E-1CBF-1C8C82B96A3F}"/>
              </a:ext>
            </a:extLst>
          </p:cNvPr>
          <p:cNvSpPr>
            <a:spLocks noGrp="1"/>
          </p:cNvSpPr>
          <p:nvPr>
            <p:ph type="body" sz="quarter" idx="24"/>
          </p:nvPr>
        </p:nvSpPr>
        <p:spPr>
          <a:xfrm>
            <a:off x="4887382"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35" name="Text Placeholder 11">
            <a:extLst>
              <a:ext uri="{FF2B5EF4-FFF2-40B4-BE49-F238E27FC236}">
                <a16:creationId xmlns:a16="http://schemas.microsoft.com/office/drawing/2014/main" id="{CCAF05BD-8531-0ECB-138A-E40563B9E349}"/>
              </a:ext>
            </a:extLst>
          </p:cNvPr>
          <p:cNvSpPr>
            <a:spLocks noGrp="1"/>
          </p:cNvSpPr>
          <p:nvPr>
            <p:ph type="body" sz="quarter" idx="25" hasCustomPrompt="1"/>
          </p:nvPr>
        </p:nvSpPr>
        <p:spPr>
          <a:xfrm>
            <a:off x="4887382"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37" name="Rounded Rectangle 36">
            <a:extLst>
              <a:ext uri="{FF2B5EF4-FFF2-40B4-BE49-F238E27FC236}">
                <a16:creationId xmlns:a16="http://schemas.microsoft.com/office/drawing/2014/main" id="{17BB7DC1-3DF8-A643-051B-2BB7AC13CD0C}"/>
              </a:ext>
            </a:extLst>
          </p:cNvPr>
          <p:cNvSpPr/>
          <p:nvPr userDrawn="1"/>
        </p:nvSpPr>
        <p:spPr>
          <a:xfrm>
            <a:off x="8268809" y="2060549"/>
            <a:ext cx="2774607" cy="3841814"/>
          </a:xfrm>
          <a:prstGeom prst="roundRect">
            <a:avLst>
              <a:gd name="adj" fmla="val 787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icture Placeholder 15">
            <a:extLst>
              <a:ext uri="{FF2B5EF4-FFF2-40B4-BE49-F238E27FC236}">
                <a16:creationId xmlns:a16="http://schemas.microsoft.com/office/drawing/2014/main" id="{49338CFF-EABB-391C-6ACF-121FC2F1DBC7}"/>
              </a:ext>
            </a:extLst>
          </p:cNvPr>
          <p:cNvSpPr>
            <a:spLocks noGrp="1"/>
          </p:cNvSpPr>
          <p:nvPr>
            <p:ph type="pic" sz="quarter" idx="26"/>
          </p:nvPr>
        </p:nvSpPr>
        <p:spPr>
          <a:xfrm>
            <a:off x="918374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9" name="Text Placeholder 11">
            <a:extLst>
              <a:ext uri="{FF2B5EF4-FFF2-40B4-BE49-F238E27FC236}">
                <a16:creationId xmlns:a16="http://schemas.microsoft.com/office/drawing/2014/main" id="{DD5255E2-B6EB-900C-6A98-0DAAEAC10E2B}"/>
              </a:ext>
            </a:extLst>
          </p:cNvPr>
          <p:cNvSpPr>
            <a:spLocks noGrp="1"/>
          </p:cNvSpPr>
          <p:nvPr>
            <p:ph type="body" sz="quarter" idx="27"/>
          </p:nvPr>
        </p:nvSpPr>
        <p:spPr>
          <a:xfrm>
            <a:off x="8381554"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66FD86F2-8B17-080D-3705-C9D3A0BB805F}"/>
              </a:ext>
            </a:extLst>
          </p:cNvPr>
          <p:cNvSpPr>
            <a:spLocks noGrp="1"/>
          </p:cNvSpPr>
          <p:nvPr>
            <p:ph type="body" sz="quarter" idx="28" hasCustomPrompt="1"/>
          </p:nvPr>
        </p:nvSpPr>
        <p:spPr>
          <a:xfrm>
            <a:off x="8381554"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48" name="TextBox 47">
            <a:extLst>
              <a:ext uri="{FF2B5EF4-FFF2-40B4-BE49-F238E27FC236}">
                <a16:creationId xmlns:a16="http://schemas.microsoft.com/office/drawing/2014/main" id="{3FA7AE65-76EB-8B0A-24CA-34F39341F4AC}"/>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54" name="Slide Number Placeholder 5">
            <a:extLst>
              <a:ext uri="{FF2B5EF4-FFF2-40B4-BE49-F238E27FC236}">
                <a16:creationId xmlns:a16="http://schemas.microsoft.com/office/drawing/2014/main" id="{B39F7DE5-C78C-DA91-2212-2DBFB3B023F4}"/>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5" name="Text Placeholder 7">
            <a:extLst>
              <a:ext uri="{FF2B5EF4-FFF2-40B4-BE49-F238E27FC236}">
                <a16:creationId xmlns:a16="http://schemas.microsoft.com/office/drawing/2014/main" id="{A8FA341B-A903-8C86-8D56-A4A886D49734}"/>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6" name="Straight Connector 55">
            <a:extLst>
              <a:ext uri="{FF2B5EF4-FFF2-40B4-BE49-F238E27FC236}">
                <a16:creationId xmlns:a16="http://schemas.microsoft.com/office/drawing/2014/main" id="{AA19D8B3-2A0A-6C98-E497-6F81475A247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4A5D300-A462-4A71-4CAE-6793094464E6}"/>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Title 1">
            <a:extLst>
              <a:ext uri="{FF2B5EF4-FFF2-40B4-BE49-F238E27FC236}">
                <a16:creationId xmlns:a16="http://schemas.microsoft.com/office/drawing/2014/main" id="{8CA42775-D3EE-207F-4E68-1569108B4A16}"/>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9" name="Text Placeholder 12">
            <a:extLst>
              <a:ext uri="{FF2B5EF4-FFF2-40B4-BE49-F238E27FC236}">
                <a16:creationId xmlns:a16="http://schemas.microsoft.com/office/drawing/2014/main" id="{BE0F2C10-EED8-BAE4-E17D-A4ABC5B78641}"/>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25A82402-DEAB-2BEA-7C0E-4FEC658306E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10955239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_Comparison">
    <p:bg>
      <p:bgPr>
        <a:solidFill>
          <a:schemeClr val="bg1"/>
        </a:solidFill>
        <a:effectLst/>
      </p:bgPr>
    </p:bg>
    <p:spTree>
      <p:nvGrpSpPr>
        <p:cNvPr id="1" name=""/>
        <p:cNvGrpSpPr/>
        <p:nvPr/>
      </p:nvGrpSpPr>
      <p:grpSpPr>
        <a:xfrm>
          <a:off x="0" y="0"/>
          <a:ext cx="0" cy="0"/>
          <a:chOff x="0" y="0"/>
          <a:chExt cx="0" cy="0"/>
        </a:xfrm>
      </p:grpSpPr>
      <p:sp>
        <p:nvSpPr>
          <p:cNvPr id="72" name="TextBox 71">
            <a:extLst>
              <a:ext uri="{FF2B5EF4-FFF2-40B4-BE49-F238E27FC236}">
                <a16:creationId xmlns:a16="http://schemas.microsoft.com/office/drawing/2014/main" id="{FA89A56F-4A7D-A88C-6607-FF0DC47334D7}"/>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78" name="Slide Number Placeholder 5">
            <a:extLst>
              <a:ext uri="{FF2B5EF4-FFF2-40B4-BE49-F238E27FC236}">
                <a16:creationId xmlns:a16="http://schemas.microsoft.com/office/drawing/2014/main" id="{B442BF2A-3455-51F1-7E80-9A5DA783688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79" name="Text Placeholder 7">
            <a:extLst>
              <a:ext uri="{FF2B5EF4-FFF2-40B4-BE49-F238E27FC236}">
                <a16:creationId xmlns:a16="http://schemas.microsoft.com/office/drawing/2014/main" id="{EF8D01EA-C224-6550-6F01-DEC03A558060}"/>
              </a:ext>
            </a:extLst>
          </p:cNvPr>
          <p:cNvSpPr>
            <a:spLocks noGrp="1"/>
          </p:cNvSpPr>
          <p:nvPr>
            <p:ph type="body" sz="quarter" idx="33"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80" name="Straight Connector 79">
            <a:extLst>
              <a:ext uri="{FF2B5EF4-FFF2-40B4-BE49-F238E27FC236}">
                <a16:creationId xmlns:a16="http://schemas.microsoft.com/office/drawing/2014/main" id="{FD3927DC-8364-F54D-409F-1EE6522F3EDE}"/>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07888C2-1B32-91F8-3E26-0DBA7FDD7EB0}"/>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2" name="Title 1">
            <a:extLst>
              <a:ext uri="{FF2B5EF4-FFF2-40B4-BE49-F238E27FC236}">
                <a16:creationId xmlns:a16="http://schemas.microsoft.com/office/drawing/2014/main" id="{C98115CB-3760-DCF6-C783-39AF37972F0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83" name="Text Placeholder 12">
            <a:extLst>
              <a:ext uri="{FF2B5EF4-FFF2-40B4-BE49-F238E27FC236}">
                <a16:creationId xmlns:a16="http://schemas.microsoft.com/office/drawing/2014/main" id="{E1FBE264-6719-284D-59B4-4DD578441CAB}"/>
              </a:ext>
            </a:extLst>
          </p:cNvPr>
          <p:cNvSpPr>
            <a:spLocks noGrp="1"/>
          </p:cNvSpPr>
          <p:nvPr>
            <p:ph type="body" sz="quarter" idx="34"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521C74A-49A2-CB8B-6238-59329B6116EC}"/>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
        <p:nvSpPr>
          <p:cNvPr id="4" name="Text Placeholder 3">
            <a:extLst>
              <a:ext uri="{FF2B5EF4-FFF2-40B4-BE49-F238E27FC236}">
                <a16:creationId xmlns:a16="http://schemas.microsoft.com/office/drawing/2014/main" id="{3A461D5F-5C8F-DA6F-40E6-77BDEB13BCD7}"/>
              </a:ext>
            </a:extLst>
          </p:cNvPr>
          <p:cNvSpPr>
            <a:spLocks noGrp="1"/>
          </p:cNvSpPr>
          <p:nvPr>
            <p:ph type="body" sz="quarter" idx="35"/>
          </p:nvPr>
        </p:nvSpPr>
        <p:spPr>
          <a:xfrm>
            <a:off x="717550" y="2133600"/>
            <a:ext cx="10772775" cy="3562350"/>
          </a:xfrm>
        </p:spPr>
        <p:txBody>
          <a:bodyPr>
            <a:normAutofit/>
          </a:bodyPr>
          <a:lstStyle>
            <a:lvl1pPr>
              <a:buNone/>
              <a:defRPr sz="1800"/>
            </a:lvl1pPr>
            <a:lvl2pPr>
              <a:buNone/>
              <a:defRPr sz="1800"/>
            </a:lvl2pPr>
            <a:lvl3pPr>
              <a:buNone/>
              <a:defRPr sz="1800"/>
            </a:lvl3pPr>
            <a:lvl4pPr>
              <a:buNone/>
              <a:defRPr/>
            </a:lvl4pPr>
            <a:lvl5pPr>
              <a:buNone/>
              <a:defRPr/>
            </a:lvl5pPr>
          </a:lstStyle>
          <a:p>
            <a:pPr lvl="0"/>
            <a:r>
              <a:rPr lang="en-AU" dirty="0"/>
              <a:t>Click to edit</a:t>
            </a:r>
          </a:p>
        </p:txBody>
      </p:sp>
    </p:spTree>
    <p:extLst>
      <p:ext uri="{BB962C8B-B14F-4D97-AF65-F5344CB8AC3E}">
        <p14:creationId xmlns:p14="http://schemas.microsoft.com/office/powerpoint/2010/main" val="17450619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Content with Caption">
    <p:bg>
      <p:bgPr>
        <a:solidFill>
          <a:schemeClr val="accent4">
            <a:alpha val="50000"/>
          </a:schemeClr>
        </a:solidFill>
        <a:effectLst/>
      </p:bgPr>
    </p:bg>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58" name="Slide Number Placeholder 5">
            <a:extLst>
              <a:ext uri="{FF2B5EF4-FFF2-40B4-BE49-F238E27FC236}">
                <a16:creationId xmlns:a16="http://schemas.microsoft.com/office/drawing/2014/main" id="{BA3AAE70-2044-8773-1A5D-2A4F19A81D4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9" name="Text Placeholder 7">
            <a:extLst>
              <a:ext uri="{FF2B5EF4-FFF2-40B4-BE49-F238E27FC236}">
                <a16:creationId xmlns:a16="http://schemas.microsoft.com/office/drawing/2014/main" id="{D056F3D7-F682-1968-B526-79AFF0C9D0A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E7D3BDA-AF4F-3F81-F29C-2837266BAD8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2" name="Title 1">
            <a:extLst>
              <a:ext uri="{FF2B5EF4-FFF2-40B4-BE49-F238E27FC236}">
                <a16:creationId xmlns:a16="http://schemas.microsoft.com/office/drawing/2014/main" id="{9FCED5BE-94A7-8560-296B-2A2063D59FA2}"/>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3" name="Text Placeholder 12">
            <a:extLst>
              <a:ext uri="{FF2B5EF4-FFF2-40B4-BE49-F238E27FC236}">
                <a16:creationId xmlns:a16="http://schemas.microsoft.com/office/drawing/2014/main" id="{81AE0D94-40E0-E949-7729-096361B19666}"/>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EB0006A8-A859-8068-E02D-91BE141E12F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
        <p:nvSpPr>
          <p:cNvPr id="3" name="Text Placeholder 3">
            <a:extLst>
              <a:ext uri="{FF2B5EF4-FFF2-40B4-BE49-F238E27FC236}">
                <a16:creationId xmlns:a16="http://schemas.microsoft.com/office/drawing/2014/main" id="{03DC8C70-E233-F0DB-2D78-0E40E9D2B426}"/>
              </a:ext>
            </a:extLst>
          </p:cNvPr>
          <p:cNvSpPr>
            <a:spLocks noGrp="1"/>
          </p:cNvSpPr>
          <p:nvPr>
            <p:ph type="body" sz="quarter" idx="35"/>
          </p:nvPr>
        </p:nvSpPr>
        <p:spPr>
          <a:xfrm>
            <a:off x="717550" y="2133600"/>
            <a:ext cx="10772775" cy="3562350"/>
          </a:xfrm>
        </p:spPr>
        <p:txBody>
          <a:bodyPr>
            <a:normAutofit/>
          </a:bodyPr>
          <a:lstStyle>
            <a:lvl1pPr>
              <a:buNone/>
              <a:defRPr sz="1800"/>
            </a:lvl1pPr>
            <a:lvl2pPr>
              <a:buNone/>
              <a:defRPr sz="1800"/>
            </a:lvl2pPr>
            <a:lvl3pPr>
              <a:buNone/>
              <a:defRPr sz="1800"/>
            </a:lvl3pPr>
            <a:lvl4pPr>
              <a:buNone/>
              <a:defRPr/>
            </a:lvl4pPr>
            <a:lvl5pPr>
              <a:buNone/>
              <a:defRPr/>
            </a:lvl5pPr>
          </a:lstStyle>
          <a:p>
            <a:pPr lvl="0"/>
            <a:r>
              <a:rPr lang="en-AU" dirty="0"/>
              <a:t>Click to edit</a:t>
            </a:r>
          </a:p>
        </p:txBody>
      </p:sp>
    </p:spTree>
    <p:extLst>
      <p:ext uri="{BB962C8B-B14F-4D97-AF65-F5344CB8AC3E}">
        <p14:creationId xmlns:p14="http://schemas.microsoft.com/office/powerpoint/2010/main" val="20590159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9_Content with Caption">
    <p:bg>
      <p:bgPr>
        <a:solidFill>
          <a:schemeClr val="accent4">
            <a:alpha val="30000"/>
          </a:schemeClr>
        </a:solidFill>
        <a:effectLst/>
      </p:bgPr>
    </p:bg>
    <p:spTree>
      <p:nvGrpSpPr>
        <p:cNvPr id="1" name=""/>
        <p:cNvGrpSpPr/>
        <p:nvPr/>
      </p:nvGrpSpPr>
      <p:grpSpPr>
        <a:xfrm>
          <a:off x="0" y="0"/>
          <a:ext cx="0" cy="0"/>
          <a:chOff x="0" y="0"/>
          <a:chExt cx="0" cy="0"/>
        </a:xfrm>
      </p:grpSpPr>
      <p:sp>
        <p:nvSpPr>
          <p:cNvPr id="50" name="Title 1">
            <a:extLst>
              <a:ext uri="{FF2B5EF4-FFF2-40B4-BE49-F238E27FC236}">
                <a16:creationId xmlns:a16="http://schemas.microsoft.com/office/drawing/2014/main" id="{690E1B6E-AC3F-3765-E4A4-5C2F0D633B1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1" name="Text Placeholder 12">
            <a:extLst>
              <a:ext uri="{FF2B5EF4-FFF2-40B4-BE49-F238E27FC236}">
                <a16:creationId xmlns:a16="http://schemas.microsoft.com/office/drawing/2014/main" id="{D95971AD-35C8-606E-41BA-766B4BF88C5F}"/>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58" name="Slide Number Placeholder 5">
            <a:extLst>
              <a:ext uri="{FF2B5EF4-FFF2-40B4-BE49-F238E27FC236}">
                <a16:creationId xmlns:a16="http://schemas.microsoft.com/office/drawing/2014/main" id="{BA3AAE70-2044-8773-1A5D-2A4F19A81D4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9" name="Text Placeholder 7">
            <a:extLst>
              <a:ext uri="{FF2B5EF4-FFF2-40B4-BE49-F238E27FC236}">
                <a16:creationId xmlns:a16="http://schemas.microsoft.com/office/drawing/2014/main" id="{D056F3D7-F682-1968-B526-79AFF0C9D0A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E7D3BDA-AF4F-3F81-F29C-2837266BAD8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3643E1C6-945A-78C1-F69F-EBC7DED95F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6165" y="282049"/>
            <a:ext cx="11259670" cy="7037294"/>
          </a:xfrm>
          <a:prstGeom prst="rect">
            <a:avLst/>
          </a:prstGeom>
        </p:spPr>
      </p:pic>
      <p:pic>
        <p:nvPicPr>
          <p:cNvPr id="3" name="Picture 2">
            <a:extLst>
              <a:ext uri="{FF2B5EF4-FFF2-40B4-BE49-F238E27FC236}">
                <a16:creationId xmlns:a16="http://schemas.microsoft.com/office/drawing/2014/main" id="{0522251A-17A8-097A-C673-076F172BD1F0}"/>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
        <p:nvSpPr>
          <p:cNvPr id="4" name="Text Placeholder 3">
            <a:extLst>
              <a:ext uri="{FF2B5EF4-FFF2-40B4-BE49-F238E27FC236}">
                <a16:creationId xmlns:a16="http://schemas.microsoft.com/office/drawing/2014/main" id="{72692A67-881F-9C6A-3131-B752C4A67814}"/>
              </a:ext>
            </a:extLst>
          </p:cNvPr>
          <p:cNvSpPr>
            <a:spLocks noGrp="1"/>
          </p:cNvSpPr>
          <p:nvPr>
            <p:ph type="body" sz="quarter" idx="35"/>
          </p:nvPr>
        </p:nvSpPr>
        <p:spPr>
          <a:xfrm>
            <a:off x="717550" y="2133600"/>
            <a:ext cx="10772775" cy="3562350"/>
          </a:xfrm>
        </p:spPr>
        <p:txBody>
          <a:bodyPr>
            <a:normAutofit/>
          </a:bodyPr>
          <a:lstStyle>
            <a:lvl1pPr>
              <a:buNone/>
              <a:defRPr sz="1800"/>
            </a:lvl1pPr>
            <a:lvl2pPr>
              <a:buNone/>
              <a:defRPr sz="1800"/>
            </a:lvl2pPr>
            <a:lvl3pPr>
              <a:buNone/>
              <a:defRPr sz="1800"/>
            </a:lvl3pPr>
            <a:lvl4pPr>
              <a:buNone/>
              <a:defRPr/>
            </a:lvl4pPr>
            <a:lvl5pPr>
              <a:buNone/>
              <a:defRPr/>
            </a:lvl5pPr>
          </a:lstStyle>
          <a:p>
            <a:pPr lvl="0"/>
            <a:r>
              <a:rPr lang="en-AU" dirty="0"/>
              <a:t>Click to edit</a:t>
            </a:r>
          </a:p>
        </p:txBody>
      </p:sp>
    </p:spTree>
    <p:extLst>
      <p:ext uri="{BB962C8B-B14F-4D97-AF65-F5344CB8AC3E}">
        <p14:creationId xmlns:p14="http://schemas.microsoft.com/office/powerpoint/2010/main" val="215947596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986261"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793756"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684470"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684470"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1740344"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F1B7D11-FB8D-36BB-5F01-54D44CBF687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
        <p:nvSpPr>
          <p:cNvPr id="3" name="Text Placeholder 11">
            <a:extLst>
              <a:ext uri="{FF2B5EF4-FFF2-40B4-BE49-F238E27FC236}">
                <a16:creationId xmlns:a16="http://schemas.microsoft.com/office/drawing/2014/main" id="{C0854CEF-FD34-0B46-8EE4-A427A3A2580B}"/>
              </a:ext>
            </a:extLst>
          </p:cNvPr>
          <p:cNvSpPr>
            <a:spLocks noGrp="1"/>
          </p:cNvSpPr>
          <p:nvPr>
            <p:ph type="body" sz="quarter" idx="36"/>
          </p:nvPr>
        </p:nvSpPr>
        <p:spPr>
          <a:xfrm>
            <a:off x="3952125" y="3205451"/>
            <a:ext cx="7537585" cy="2801349"/>
          </a:xfrm>
          <a:prstGeom prst="rect">
            <a:avLst/>
          </a:prstGeom>
        </p:spPr>
        <p:txBody>
          <a:bodyPr anchor="t" anchorCtr="0">
            <a:normAutofit/>
          </a:bodyPr>
          <a:lstStyle>
            <a:lvl1pPr marL="0" indent="0" algn="l">
              <a:buNone/>
              <a:defRPr sz="1800" b="0" i="0">
                <a:solidFill>
                  <a:schemeClr val="tx1"/>
                </a:solidFill>
                <a:latin typeface="Poppins Light" pitchFamily="2" charset="77"/>
              </a:defRPr>
            </a:lvl1pPr>
            <a:lvl2pPr>
              <a:buNone/>
              <a:defRPr sz="1800"/>
            </a:lvl2pPr>
            <a:lvl3pPr>
              <a:buNone/>
              <a:defRPr/>
            </a:lvl3pPr>
            <a:lvl4pPr>
              <a:buNone/>
              <a:defRPr/>
            </a:lvl4pPr>
            <a:lvl5pPr>
              <a:buNone/>
              <a:defRPr/>
            </a:lvl5pPr>
          </a:lstStyle>
          <a:p>
            <a:pPr lvl="0"/>
            <a:r>
              <a:rPr lang="en-US" dirty="0"/>
              <a:t>Click to edit</a:t>
            </a:r>
          </a:p>
        </p:txBody>
      </p:sp>
    </p:spTree>
    <p:extLst>
      <p:ext uri="{BB962C8B-B14F-4D97-AF65-F5344CB8AC3E}">
        <p14:creationId xmlns:p14="http://schemas.microsoft.com/office/powerpoint/2010/main" val="9284991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Graphic 13" descr="Internet with solid fill">
            <a:extLst>
              <a:ext uri="{FF2B5EF4-FFF2-40B4-BE49-F238E27FC236}">
                <a16:creationId xmlns:a16="http://schemas.microsoft.com/office/drawing/2014/main" id="{3C1E343D-76C2-6CB5-CA1A-FFD217971B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843" y="5007349"/>
            <a:ext cx="365760" cy="365760"/>
          </a:xfrm>
          <a:prstGeom prst="rect">
            <a:avLst/>
          </a:prstGeom>
        </p:spPr>
      </p:pic>
      <p:pic>
        <p:nvPicPr>
          <p:cNvPr id="16" name="Graphic 15" descr="Receiver with solid fill">
            <a:extLst>
              <a:ext uri="{FF2B5EF4-FFF2-40B4-BE49-F238E27FC236}">
                <a16:creationId xmlns:a16="http://schemas.microsoft.com/office/drawing/2014/main" id="{17DC73D7-D86F-83B1-4F92-C5409D50C8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70843" y="4349374"/>
            <a:ext cx="365760" cy="365760"/>
          </a:xfrm>
          <a:prstGeom prst="rect">
            <a:avLst/>
          </a:prstGeom>
        </p:spPr>
      </p:pic>
      <p:pic>
        <p:nvPicPr>
          <p:cNvPr id="18" name="Graphic 17" descr="Envelope with solid fill">
            <a:extLst>
              <a:ext uri="{FF2B5EF4-FFF2-40B4-BE49-F238E27FC236}">
                <a16:creationId xmlns:a16="http://schemas.microsoft.com/office/drawing/2014/main" id="{66C7AB40-8462-6C07-85FA-485D40C434A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0843" y="3705254"/>
            <a:ext cx="365760" cy="365760"/>
          </a:xfrm>
          <a:prstGeom prst="rect">
            <a:avLst/>
          </a:prstGeom>
        </p:spPr>
      </p:pic>
      <p:sp>
        <p:nvSpPr>
          <p:cNvPr id="19" name="Text Placeholder 11">
            <a:extLst>
              <a:ext uri="{FF2B5EF4-FFF2-40B4-BE49-F238E27FC236}">
                <a16:creationId xmlns:a16="http://schemas.microsoft.com/office/drawing/2014/main" id="{E88ED196-4FBE-A927-CB9A-3DC7FAD12392}"/>
              </a:ext>
            </a:extLst>
          </p:cNvPr>
          <p:cNvSpPr>
            <a:spLocks noGrp="1"/>
          </p:cNvSpPr>
          <p:nvPr>
            <p:ph type="body" sz="quarter" idx="14"/>
          </p:nvPr>
        </p:nvSpPr>
        <p:spPr>
          <a:xfrm>
            <a:off x="1381233" y="3705254"/>
            <a:ext cx="2432382" cy="365760"/>
          </a:xfrm>
          <a:prstGeom prst="rect">
            <a:avLst/>
          </a:prstGeom>
        </p:spPr>
        <p:txBody>
          <a:bodyPr anchor="ctr">
            <a:noAutofit/>
          </a:bodyPr>
          <a:lstStyle>
            <a:lvl1pPr marL="0" indent="0" algn="l">
              <a:buNone/>
              <a:defRPr sz="1400" b="0" i="0">
                <a:solidFill>
                  <a:schemeClr val="bg1"/>
                </a:solidFill>
                <a:latin typeface="Poppins Light" pitchFamily="2" charset="77"/>
              </a:defRPr>
            </a:lvl1pPr>
          </a:lstStyle>
          <a:p>
            <a:pPr lvl="0"/>
            <a:r>
              <a:rPr lang="en-US"/>
              <a:t>Click to edit</a:t>
            </a:r>
          </a:p>
        </p:txBody>
      </p:sp>
      <p:sp>
        <p:nvSpPr>
          <p:cNvPr id="20" name="Text Placeholder 11">
            <a:extLst>
              <a:ext uri="{FF2B5EF4-FFF2-40B4-BE49-F238E27FC236}">
                <a16:creationId xmlns:a16="http://schemas.microsoft.com/office/drawing/2014/main" id="{9C48DF0D-A996-791E-DBD0-2F9693C3C0E5}"/>
              </a:ext>
            </a:extLst>
          </p:cNvPr>
          <p:cNvSpPr>
            <a:spLocks noGrp="1"/>
          </p:cNvSpPr>
          <p:nvPr>
            <p:ph type="body" sz="quarter" idx="15"/>
          </p:nvPr>
        </p:nvSpPr>
        <p:spPr>
          <a:xfrm>
            <a:off x="1381233" y="4363229"/>
            <a:ext cx="2432382" cy="365760"/>
          </a:xfrm>
          <a:prstGeom prst="rect">
            <a:avLst/>
          </a:prstGeom>
        </p:spPr>
        <p:txBody>
          <a:bodyPr anchor="ctr">
            <a:noAutofit/>
          </a:bodyPr>
          <a:lstStyle>
            <a:lvl1pPr marL="0" indent="0" algn="l">
              <a:buNone/>
              <a:defRPr sz="1400" b="0" i="0">
                <a:solidFill>
                  <a:schemeClr val="bg1"/>
                </a:solidFill>
                <a:latin typeface="Poppins Light" pitchFamily="2" charset="77"/>
              </a:defRPr>
            </a:lvl1pPr>
          </a:lstStyle>
          <a:p>
            <a:pPr lvl="0"/>
            <a:r>
              <a:rPr lang="en-US"/>
              <a:t>Click to edit</a:t>
            </a:r>
          </a:p>
        </p:txBody>
      </p:sp>
      <p:sp>
        <p:nvSpPr>
          <p:cNvPr id="21" name="Text Placeholder 11">
            <a:extLst>
              <a:ext uri="{FF2B5EF4-FFF2-40B4-BE49-F238E27FC236}">
                <a16:creationId xmlns:a16="http://schemas.microsoft.com/office/drawing/2014/main" id="{00DBCBE6-DBB6-C024-F9AA-2EE1FC2DBDF1}"/>
              </a:ext>
            </a:extLst>
          </p:cNvPr>
          <p:cNvSpPr>
            <a:spLocks noGrp="1"/>
          </p:cNvSpPr>
          <p:nvPr>
            <p:ph type="body" sz="quarter" idx="16"/>
          </p:nvPr>
        </p:nvSpPr>
        <p:spPr>
          <a:xfrm>
            <a:off x="1386785" y="5007349"/>
            <a:ext cx="2432382" cy="365760"/>
          </a:xfrm>
          <a:prstGeom prst="rect">
            <a:avLst/>
          </a:prstGeom>
        </p:spPr>
        <p:txBody>
          <a:bodyPr anchor="ctr">
            <a:noAutofit/>
          </a:bodyPr>
          <a:lstStyle>
            <a:lvl1pPr marL="0" indent="0" algn="l">
              <a:buNone/>
              <a:defRPr sz="1400" b="0" i="0">
                <a:solidFill>
                  <a:schemeClr val="bg1"/>
                </a:solidFill>
                <a:latin typeface="Poppins Light" pitchFamily="2" charset="77"/>
              </a:defRPr>
            </a:lvl1pPr>
          </a:lstStyle>
          <a:p>
            <a:pPr lvl="0"/>
            <a:r>
              <a:rPr lang="en-US"/>
              <a:t>Click to edit</a:t>
            </a:r>
          </a:p>
        </p:txBody>
      </p:sp>
      <p:sp>
        <p:nvSpPr>
          <p:cNvPr id="7" name="Text Placeholder 12">
            <a:extLst>
              <a:ext uri="{FF2B5EF4-FFF2-40B4-BE49-F238E27FC236}">
                <a16:creationId xmlns:a16="http://schemas.microsoft.com/office/drawing/2014/main" id="{6C82ADD5-7C4C-A70A-F48B-2939D51EED87}"/>
              </a:ext>
            </a:extLst>
          </p:cNvPr>
          <p:cNvSpPr>
            <a:spLocks noGrp="1"/>
          </p:cNvSpPr>
          <p:nvPr>
            <p:ph type="body" sz="quarter" idx="10" hasCustomPrompt="1"/>
          </p:nvPr>
        </p:nvSpPr>
        <p:spPr>
          <a:xfrm>
            <a:off x="770844" y="522358"/>
            <a:ext cx="8193048" cy="419752"/>
          </a:xfrm>
        </p:spPr>
        <p:txBody>
          <a:bodyPr>
            <a:normAutofit/>
          </a:bodyPr>
          <a:lstStyle>
            <a:lvl1pPr marL="0" indent="0">
              <a:buNone/>
              <a:defRPr sz="12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SMARTER CYBER INSURANCE</a:t>
            </a:r>
            <a:endParaRPr lang="en-US"/>
          </a:p>
        </p:txBody>
      </p:sp>
      <p:pic>
        <p:nvPicPr>
          <p:cNvPr id="2" name="Graphic 6">
            <a:extLst>
              <a:ext uri="{FF2B5EF4-FFF2-40B4-BE49-F238E27FC236}">
                <a16:creationId xmlns:a16="http://schemas.microsoft.com/office/drawing/2014/main" id="{872D65C8-0522-9B7D-05E6-79FEE1EBC3E9}"/>
              </a:ext>
            </a:extLst>
          </p:cNvPr>
          <p:cNvPicPr>
            <a:picLocks noChangeAspect="1"/>
          </p:cNvPicPr>
          <p:nvPr userDrawn="1"/>
        </p:nvPicPr>
        <p:blipFill>
          <a:blip r:embed="rId6" cstate="hqprint">
            <a:extLst>
              <a:ext uri="{28A0092B-C50C-407E-A947-70E740481C1C}">
                <a14:useLocalDpi xmlns:a14="http://schemas.microsoft.com/office/drawing/2010/main"/>
              </a:ext>
            </a:extLst>
          </a:blip>
          <a:srcRect/>
          <a:stretch/>
        </p:blipFill>
        <p:spPr>
          <a:xfrm>
            <a:off x="9797036" y="522358"/>
            <a:ext cx="1713125" cy="267551"/>
          </a:xfrm>
          <a:prstGeom prst="rect">
            <a:avLst/>
          </a:prstGeom>
        </p:spPr>
      </p:pic>
      <p:sp>
        <p:nvSpPr>
          <p:cNvPr id="4" name="Text Placeholder 3">
            <a:extLst>
              <a:ext uri="{FF2B5EF4-FFF2-40B4-BE49-F238E27FC236}">
                <a16:creationId xmlns:a16="http://schemas.microsoft.com/office/drawing/2014/main" id="{73CA8C9F-01A7-CC45-7DA3-D41CD7403974}"/>
              </a:ext>
            </a:extLst>
          </p:cNvPr>
          <p:cNvSpPr>
            <a:spLocks noGrp="1"/>
          </p:cNvSpPr>
          <p:nvPr>
            <p:ph type="body" sz="quarter" idx="17"/>
          </p:nvPr>
        </p:nvSpPr>
        <p:spPr>
          <a:xfrm>
            <a:off x="764827" y="1298004"/>
            <a:ext cx="8672019" cy="2162375"/>
          </a:xfrm>
        </p:spPr>
        <p:txBody>
          <a:bodyPr/>
          <a:lstStyle>
            <a:lvl1pPr>
              <a:buNone/>
              <a:defRPr sz="4000" b="1">
                <a:solidFill>
                  <a:schemeClr val="bg1"/>
                </a:solidFill>
                <a:latin typeface="+mj-lt"/>
              </a:defRPr>
            </a:lvl1pPr>
            <a:lvl2pPr>
              <a:defRPr sz="3600">
                <a:latin typeface="+mj-lt"/>
              </a:defRPr>
            </a:lvl2pPr>
            <a:lvl3pPr>
              <a:defRPr sz="3600">
                <a:latin typeface="+mj-lt"/>
              </a:defRPr>
            </a:lvl3pPr>
            <a:lvl4pPr>
              <a:defRPr sz="3600">
                <a:latin typeface="+mj-lt"/>
              </a:defRPr>
            </a:lvl4pPr>
            <a:lvl5pPr>
              <a:defRPr sz="3600">
                <a:latin typeface="+mj-lt"/>
              </a:defRPr>
            </a:lvl5pPr>
          </a:lstStyle>
          <a:p>
            <a:pPr lvl="0"/>
            <a:r>
              <a:rPr lang="en-US" dirty="0"/>
              <a:t>Click to edit</a:t>
            </a:r>
            <a:endParaRPr lang="en-AU" dirty="0"/>
          </a:p>
        </p:txBody>
      </p:sp>
    </p:spTree>
    <p:extLst>
      <p:ext uri="{BB962C8B-B14F-4D97-AF65-F5344CB8AC3E}">
        <p14:creationId xmlns:p14="http://schemas.microsoft.com/office/powerpoint/2010/main" val="97895473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8_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7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800" b="0" i="0">
                <a:solidFill>
                  <a:schemeClr val="tx1"/>
                </a:solidFill>
                <a:latin typeface="Poppins Light" pitchFamily="2" charset="77"/>
              </a:defRPr>
            </a:lvl1pPr>
            <a:lvl2pPr>
              <a:buNone/>
              <a:defRPr sz="1800"/>
            </a:lvl2pPr>
            <a:lvl3pPr>
              <a:buNone/>
              <a:defRPr sz="1800"/>
            </a:lvl3pPr>
            <a:lvl4pPr>
              <a:buNone/>
              <a:defRPr/>
            </a:lvl4pPr>
            <a:lvl5pPr>
              <a:buNone/>
              <a:defRPr/>
            </a:lvl5pPr>
          </a:lstStyle>
          <a:p>
            <a:pPr lvl="0"/>
            <a:r>
              <a:rPr lang="en-US" dirty="0"/>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EAC5E1-3126-FD03-ECD8-E93C7A89230A}"/>
              </a:ext>
            </a:extLst>
          </p:cNvPr>
          <p:cNvSpPr>
            <a:spLocks noGrp="1"/>
          </p:cNvSpPr>
          <p:nvPr>
            <p:ph type="title" hasCustomPrompt="1"/>
          </p:nvPr>
        </p:nvSpPr>
        <p:spPr>
          <a:xfrm>
            <a:off x="6918158" y="2269209"/>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pic>
        <p:nvPicPr>
          <p:cNvPr id="3" name="Picture 2">
            <a:extLst>
              <a:ext uri="{FF2B5EF4-FFF2-40B4-BE49-F238E27FC236}">
                <a16:creationId xmlns:a16="http://schemas.microsoft.com/office/drawing/2014/main" id="{97493FF1-6B72-1407-F400-74A68C486747}"/>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184321921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6_Title and Content">
    <p:bg>
      <p:bgPr>
        <a:solidFill>
          <a:schemeClr val="accent4">
            <a:alpha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800" b="0" i="0">
                <a:solidFill>
                  <a:schemeClr val="accent2"/>
                </a:solidFill>
                <a:latin typeface="Poppins Light" pitchFamily="2" charset="77"/>
              </a:defRPr>
            </a:lvl1pPr>
            <a:lvl2pPr marL="457200" indent="0">
              <a:buNone/>
              <a:defRPr sz="1800"/>
            </a:lvl2pPr>
            <a:lvl3pPr marL="914400" indent="0">
              <a:buNone/>
              <a:defRPr sz="1800"/>
            </a:lvl3pPr>
            <a:lvl4pPr marL="1371600" indent="0">
              <a:buNone/>
              <a:defRPr sz="1800"/>
            </a:lvl4pPr>
            <a:lvl5pPr marL="1828800" indent="0">
              <a:buNone/>
              <a:defRPr/>
            </a:lvl5pPr>
          </a:lstStyle>
          <a:p>
            <a:pPr lvl="0"/>
            <a:r>
              <a:rPr lang="en-US" dirty="0"/>
              <a:t>Click to edit</a:t>
            </a:r>
          </a:p>
        </p:txBody>
      </p:sp>
      <p:cxnSp>
        <p:nvCxnSpPr>
          <p:cNvPr id="29" name="Straight Connector 28">
            <a:extLst>
              <a:ext uri="{FF2B5EF4-FFF2-40B4-BE49-F238E27FC236}">
                <a16:creationId xmlns:a16="http://schemas.microsoft.com/office/drawing/2014/main" id="{C3CE0C58-ECE7-1D8A-C275-ED577C68585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3182C53B-BE2B-E000-448E-D72CDD66C1F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7" name="Text Placeholder 12">
            <a:extLst>
              <a:ext uri="{FF2B5EF4-FFF2-40B4-BE49-F238E27FC236}">
                <a16:creationId xmlns:a16="http://schemas.microsoft.com/office/drawing/2014/main" id="{E8EC497C-61C2-F317-E8BD-118551E6A890}"/>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4C3E993-3333-49EB-3A51-85BE4F265EF4}"/>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1490865617"/>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8_Content with Caption">
    <p:bg>
      <p:bgPr>
        <a:solidFill>
          <a:schemeClr val="accent4">
            <a:alpha val="50000"/>
          </a:schemeClr>
        </a:solidFill>
        <a:effectLst/>
      </p:bgPr>
    </p:bg>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2" name="Title 1">
            <a:extLst>
              <a:ext uri="{FF2B5EF4-FFF2-40B4-BE49-F238E27FC236}">
                <a16:creationId xmlns:a16="http://schemas.microsoft.com/office/drawing/2014/main" id="{9FCED5BE-94A7-8560-296B-2A2063D59FA2}"/>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3" name="Text Placeholder 12">
            <a:extLst>
              <a:ext uri="{FF2B5EF4-FFF2-40B4-BE49-F238E27FC236}">
                <a16:creationId xmlns:a16="http://schemas.microsoft.com/office/drawing/2014/main" id="{81AE0D94-40E0-E949-7729-096361B19666}"/>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EB0006A8-A859-8068-E02D-91BE141E12FA}"/>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
        <p:nvSpPr>
          <p:cNvPr id="3" name="Content Placeholder 2">
            <a:extLst>
              <a:ext uri="{FF2B5EF4-FFF2-40B4-BE49-F238E27FC236}">
                <a16:creationId xmlns:a16="http://schemas.microsoft.com/office/drawing/2014/main" id="{29474E51-66AA-9317-CE4A-F2E86F35AAA7}"/>
              </a:ext>
            </a:extLst>
          </p:cNvPr>
          <p:cNvSpPr>
            <a:spLocks noGrp="1"/>
          </p:cNvSpPr>
          <p:nvPr>
            <p:ph idx="1"/>
          </p:nvPr>
        </p:nvSpPr>
        <p:spPr>
          <a:xfrm>
            <a:off x="709863" y="2037347"/>
            <a:ext cx="10772276" cy="3898984"/>
          </a:xfrm>
          <a:prstGeom prst="rect">
            <a:avLst/>
          </a:prstGeom>
        </p:spPr>
        <p:txBody>
          <a:bodyPr>
            <a:noAutofit/>
          </a:bodyPr>
          <a:lstStyle>
            <a:lvl1pPr marL="0" indent="0">
              <a:buNone/>
              <a:defRPr sz="1800" b="0" i="0">
                <a:solidFill>
                  <a:schemeClr val="accent2"/>
                </a:solidFill>
                <a:latin typeface="Poppins Light" pitchFamily="2" charset="77"/>
              </a:defRPr>
            </a:lvl1pPr>
            <a:lvl2pPr marL="457200" indent="0">
              <a:buNone/>
              <a:defRPr sz="1800"/>
            </a:lvl2pPr>
            <a:lvl3pPr marL="914400" indent="0">
              <a:buNone/>
              <a:defRPr sz="1800"/>
            </a:lvl3pPr>
            <a:lvl4pPr marL="1371600" indent="0">
              <a:buNone/>
              <a:defRPr sz="1800"/>
            </a:lvl4pPr>
            <a:lvl5pPr marL="1828800" indent="0">
              <a:buNone/>
              <a:defRPr/>
            </a:lvl5pPr>
            <a:lvl6pPr>
              <a:buNone/>
              <a:defRPr>
                <a:latin typeface="Poppins" panose="00000500000000000000" pitchFamily="2" charset="0"/>
                <a:cs typeface="Poppins" panose="00000500000000000000" pitchFamily="2" charset="0"/>
              </a:defRPr>
            </a:lvl6pPr>
          </a:lstStyle>
          <a:p>
            <a:pPr lvl="0"/>
            <a:r>
              <a:rPr lang="en-US" dirty="0"/>
              <a:t>Click to edit</a:t>
            </a:r>
          </a:p>
        </p:txBody>
      </p:sp>
    </p:spTree>
    <p:extLst>
      <p:ext uri="{BB962C8B-B14F-4D97-AF65-F5344CB8AC3E}">
        <p14:creationId xmlns:p14="http://schemas.microsoft.com/office/powerpoint/2010/main" val="10756410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789DC-96B1-D5BA-BD80-B562E79415F9}"/>
              </a:ext>
            </a:extLst>
          </p:cNvPr>
          <p:cNvSpPr>
            <a:spLocks noGrp="1"/>
          </p:cNvSpPr>
          <p:nvPr>
            <p:ph type="ctrTitle" hasCustomPrompt="1"/>
          </p:nvPr>
        </p:nvSpPr>
        <p:spPr>
          <a:xfrm>
            <a:off x="770843" y="1739072"/>
            <a:ext cx="6201458" cy="1200329"/>
          </a:xfrm>
          <a:prstGeom prst="rect">
            <a:avLst/>
          </a:prstGeom>
        </p:spPr>
        <p:txBody>
          <a:bodyPr anchor="t" anchorCtr="0">
            <a:spAutoFit/>
          </a:bodyPr>
          <a:lstStyle>
            <a:lvl1pPr algn="l">
              <a:defRPr sz="4000" b="0" i="0">
                <a:solidFill>
                  <a:schemeClr val="bg1"/>
                </a:solidFill>
                <a:latin typeface="Archia" panose="02000503000000020004" pitchFamily="2" charset="77"/>
              </a:defRPr>
            </a:lvl1pPr>
          </a:lstStyle>
          <a:p>
            <a:r>
              <a:rPr lang="en-US"/>
              <a:t>click to edit primary master title style</a:t>
            </a:r>
          </a:p>
        </p:txBody>
      </p:sp>
      <p:sp>
        <p:nvSpPr>
          <p:cNvPr id="3" name="Subtitle 2">
            <a:extLst>
              <a:ext uri="{FF2B5EF4-FFF2-40B4-BE49-F238E27FC236}">
                <a16:creationId xmlns:a16="http://schemas.microsoft.com/office/drawing/2014/main" id="{EB084501-6CE6-9D26-F716-F43E4D4DD1F4}"/>
              </a:ext>
            </a:extLst>
          </p:cNvPr>
          <p:cNvSpPr>
            <a:spLocks noGrp="1"/>
          </p:cNvSpPr>
          <p:nvPr>
            <p:ph type="subTitle" idx="1"/>
          </p:nvPr>
        </p:nvSpPr>
        <p:spPr>
          <a:xfrm>
            <a:off x="770843" y="3157644"/>
            <a:ext cx="6201458" cy="760956"/>
          </a:xfrm>
          <a:prstGeom prst="rect">
            <a:avLst/>
          </a:prstGeom>
        </p:spPr>
        <p:txBody>
          <a:bodyPr anchor="ctr">
            <a:normAutofit/>
          </a:bodyPr>
          <a:lstStyle>
            <a:lvl1pPr marL="0" indent="0" algn="l">
              <a:buNone/>
              <a:defRPr sz="2000" b="0" i="0">
                <a:solidFill>
                  <a:schemeClr val="accent3"/>
                </a:solidFill>
                <a:latin typeface="Poppins Light" pitchFamily="2" charset="77"/>
                <a:cs typeface="Poppins Thin"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extBox 8">
            <a:extLst>
              <a:ext uri="{FF2B5EF4-FFF2-40B4-BE49-F238E27FC236}">
                <a16:creationId xmlns:a16="http://schemas.microsoft.com/office/drawing/2014/main" id="{226BAF46-294E-0EE9-F285-CA4A1EB8707C}"/>
              </a:ext>
            </a:extLst>
          </p:cNvPr>
          <p:cNvSpPr txBox="1"/>
          <p:nvPr userDrawn="1"/>
        </p:nvSpPr>
        <p:spPr>
          <a:xfrm>
            <a:off x="8395855" y="2939401"/>
            <a:ext cx="2729345" cy="2685544"/>
          </a:xfrm>
          <a:prstGeom prst="rect">
            <a:avLst/>
          </a:prstGeom>
        </p:spPr>
        <p:txBody>
          <a:bodyPr wrap="square" rtlCol="0" anchor="ctr">
            <a:normAutofit/>
          </a:bodyPr>
          <a:lstStyle/>
          <a:p>
            <a:pPr algn="l"/>
            <a:endParaRPr lang="en-US" sz="1600" b="0" i="0" spc="500" baseline="0">
              <a:solidFill>
                <a:schemeClr val="accent2"/>
              </a:solidFill>
              <a:latin typeface="Poppins Light" pitchFamily="2" charset="77"/>
            </a:endParaRPr>
          </a:p>
        </p:txBody>
      </p:sp>
      <p:sp>
        <p:nvSpPr>
          <p:cNvPr id="13" name="Text Placeholder 12">
            <a:extLst>
              <a:ext uri="{FF2B5EF4-FFF2-40B4-BE49-F238E27FC236}">
                <a16:creationId xmlns:a16="http://schemas.microsoft.com/office/drawing/2014/main" id="{28792C68-6D68-122F-0620-B3B71636F261}"/>
              </a:ext>
            </a:extLst>
          </p:cNvPr>
          <p:cNvSpPr>
            <a:spLocks noGrp="1"/>
          </p:cNvSpPr>
          <p:nvPr>
            <p:ph type="body" sz="quarter" idx="10" hasCustomPrompt="1"/>
          </p:nvPr>
        </p:nvSpPr>
        <p:spPr>
          <a:xfrm>
            <a:off x="770843" y="522358"/>
            <a:ext cx="8476027" cy="419752"/>
          </a:xfrm>
        </p:spPr>
        <p:txBody>
          <a:bodyPr>
            <a:normAutofit/>
          </a:bodyPr>
          <a:lstStyle>
            <a:lvl1pPr marL="0" indent="0">
              <a:buNone/>
              <a:defRPr sz="14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PRE HEADER</a:t>
            </a:r>
            <a:endParaRPr lang="en-US"/>
          </a:p>
        </p:txBody>
      </p:sp>
      <p:sp>
        <p:nvSpPr>
          <p:cNvPr id="16" name="TextBox 15">
            <a:extLst>
              <a:ext uri="{FF2B5EF4-FFF2-40B4-BE49-F238E27FC236}">
                <a16:creationId xmlns:a16="http://schemas.microsoft.com/office/drawing/2014/main" id="{2299828D-81EC-D65D-E7EC-89FAE16F14E5}"/>
              </a:ext>
            </a:extLst>
          </p:cNvPr>
          <p:cNvSpPr txBox="1"/>
          <p:nvPr userDrawn="1"/>
        </p:nvSpPr>
        <p:spPr>
          <a:xfrm>
            <a:off x="2091690" y="811530"/>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20" name="TextBox 19">
            <a:extLst>
              <a:ext uri="{FF2B5EF4-FFF2-40B4-BE49-F238E27FC236}">
                <a16:creationId xmlns:a16="http://schemas.microsoft.com/office/drawing/2014/main" id="{A4A2EDE6-EC0C-B8DD-7359-A6446F1369E5}"/>
              </a:ext>
            </a:extLst>
          </p:cNvPr>
          <p:cNvSpPr txBox="1"/>
          <p:nvPr userDrawn="1"/>
        </p:nvSpPr>
        <p:spPr>
          <a:xfrm>
            <a:off x="1452282" y="806824"/>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Tree>
    <p:extLst>
      <p:ext uri="{BB962C8B-B14F-4D97-AF65-F5344CB8AC3E}">
        <p14:creationId xmlns:p14="http://schemas.microsoft.com/office/powerpoint/2010/main" val="385069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pic>
        <p:nvPicPr>
          <p:cNvPr id="22" name="Picture 21">
            <a:extLst>
              <a:ext uri="{FF2B5EF4-FFF2-40B4-BE49-F238E27FC236}">
                <a16:creationId xmlns:a16="http://schemas.microsoft.com/office/drawing/2014/main" id="{15646E56-BB50-C9C0-C3C8-5A4C26ABAE7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cxnSp>
        <p:nvCxnSpPr>
          <p:cNvPr id="29" name="Straight Connector 28">
            <a:extLst>
              <a:ext uri="{FF2B5EF4-FFF2-40B4-BE49-F238E27FC236}">
                <a16:creationId xmlns:a16="http://schemas.microsoft.com/office/drawing/2014/main" id="{D224B40C-C18B-20ED-CEF2-E612FE76D38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781069BC-7BC2-FFA3-95F0-A93DD3756BB7}"/>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2" name="Text Placeholder 12">
            <a:extLst>
              <a:ext uri="{FF2B5EF4-FFF2-40B4-BE49-F238E27FC236}">
                <a16:creationId xmlns:a16="http://schemas.microsoft.com/office/drawing/2014/main" id="{5B4A468B-57B1-902B-54E4-4EA8DDEA3827}"/>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29601933-4F8D-C391-D3D7-C9552853F05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4AF1CD68-59AA-845A-AD2E-AE7D02C83B55}"/>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spTree>
    <p:extLst>
      <p:ext uri="{BB962C8B-B14F-4D97-AF65-F5344CB8AC3E}">
        <p14:creationId xmlns:p14="http://schemas.microsoft.com/office/powerpoint/2010/main" val="2082326806"/>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9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Picture Placeholder 15">
            <a:extLst>
              <a:ext uri="{FF2B5EF4-FFF2-40B4-BE49-F238E27FC236}">
                <a16:creationId xmlns:a16="http://schemas.microsoft.com/office/drawing/2014/main" id="{7F1A3D83-202B-ACFF-87A7-04685DBF08F3}"/>
              </a:ext>
            </a:extLst>
          </p:cNvPr>
          <p:cNvSpPr>
            <a:spLocks noGrp="1"/>
          </p:cNvSpPr>
          <p:nvPr>
            <p:ph type="pic" sz="quarter" idx="24"/>
          </p:nvPr>
        </p:nvSpPr>
        <p:spPr>
          <a:xfrm>
            <a:off x="2858878" y="2071437"/>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38" name="Circle: Hollow 5">
            <a:extLst>
              <a:ext uri="{FF2B5EF4-FFF2-40B4-BE49-F238E27FC236}">
                <a16:creationId xmlns:a16="http://schemas.microsoft.com/office/drawing/2014/main" id="{CA04F79D-E224-E65B-CDE3-766D0B67F271}"/>
              </a:ext>
            </a:extLst>
          </p:cNvPr>
          <p:cNvSpPr/>
          <p:nvPr userDrawn="1"/>
        </p:nvSpPr>
        <p:spPr>
          <a:xfrm>
            <a:off x="2666373" y="187893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Text Placeholder 11">
            <a:extLst>
              <a:ext uri="{FF2B5EF4-FFF2-40B4-BE49-F238E27FC236}">
                <a16:creationId xmlns:a16="http://schemas.microsoft.com/office/drawing/2014/main" id="{9CAC0625-68B1-29D7-E03C-EA45202DDCC6}"/>
              </a:ext>
            </a:extLst>
          </p:cNvPr>
          <p:cNvSpPr>
            <a:spLocks noGrp="1"/>
          </p:cNvSpPr>
          <p:nvPr>
            <p:ph type="body" sz="quarter" idx="25"/>
          </p:nvPr>
        </p:nvSpPr>
        <p:spPr>
          <a:xfrm>
            <a:off x="2557087" y="4851830"/>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5EFEC68B-3271-0F00-006F-95F888576ED1}"/>
              </a:ext>
            </a:extLst>
          </p:cNvPr>
          <p:cNvSpPr>
            <a:spLocks noGrp="1"/>
          </p:cNvSpPr>
          <p:nvPr>
            <p:ph type="body" sz="quarter" idx="26" hasCustomPrompt="1"/>
          </p:nvPr>
        </p:nvSpPr>
        <p:spPr>
          <a:xfrm>
            <a:off x="2557087" y="4107121"/>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1" name="Straight Connector 40">
            <a:extLst>
              <a:ext uri="{FF2B5EF4-FFF2-40B4-BE49-F238E27FC236}">
                <a16:creationId xmlns:a16="http://schemas.microsoft.com/office/drawing/2014/main" id="{6EE39A64-FA83-C41E-325B-32BACEB91B0E}"/>
              </a:ext>
            </a:extLst>
          </p:cNvPr>
          <p:cNvCxnSpPr>
            <a:cxnSpLocks/>
          </p:cNvCxnSpPr>
          <p:nvPr userDrawn="1"/>
        </p:nvCxnSpPr>
        <p:spPr>
          <a:xfrm>
            <a:off x="3612961" y="4739791"/>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7504322" y="2071437"/>
            <a:ext cx="1828800" cy="1828800"/>
          </a:xfrm>
          <a:prstGeom prst="ellipse">
            <a:avLst/>
          </a:prstGeom>
        </p:spPr>
        <p:txBody>
          <a:bodyPr>
            <a:normAutofit/>
          </a:bodyPr>
          <a:lstStyle>
            <a:lvl1pPr marL="0" indent="0">
              <a:buNone/>
              <a:defRPr sz="700" b="0" i="0">
                <a:latin typeface="Poppins Light" pitchFamily="2" charset="77"/>
              </a:defRPr>
            </a:lvl1pPr>
          </a:lstStyle>
          <a:p>
            <a:endParaRPr lang="en-US"/>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7311817" y="187893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7202531" y="4851830"/>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7202531" y="4107121"/>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8258405" y="4739791"/>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932877" y="5670204"/>
            <a:ext cx="1680802" cy="262503"/>
          </a:xfrm>
          <a:prstGeom prst="rect">
            <a:avLst/>
          </a:prstGeom>
        </p:spPr>
      </p:pic>
    </p:spTree>
    <p:extLst>
      <p:ext uri="{BB962C8B-B14F-4D97-AF65-F5344CB8AC3E}">
        <p14:creationId xmlns:p14="http://schemas.microsoft.com/office/powerpoint/2010/main" val="16563854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latin typeface="Poppins Light" pitchFamily="2" charset="77"/>
              </a:defRPr>
            </a:lvl1pPr>
            <a:lvl2pPr marL="457200" indent="0">
              <a:buNone/>
              <a:defRPr sz="1600"/>
            </a:lvl2pPr>
            <a:lvl3pPr marL="914400" indent="0">
              <a:buNone/>
              <a:defRPr sz="1600"/>
            </a:lvl3pPr>
            <a:lvl4pPr marL="1371600" indent="0">
              <a:buNone/>
              <a:defRPr sz="1600"/>
            </a:lvl4pPr>
            <a:lvl5pPr marL="1828800" indent="0">
              <a:buNone/>
              <a:defRPr sz="1600"/>
            </a:lvl5pPr>
            <a:lvl6pPr>
              <a:buNone/>
              <a:defRPr sz="1600">
                <a:latin typeface="Poppins Light" panose="00000400000000000000" pitchFamily="2" charset="0"/>
                <a:cs typeface="Poppins Light" panose="00000400000000000000" pitchFamily="2" charset="0"/>
              </a:defRPr>
            </a:lvl6pPr>
          </a:lstStyle>
          <a:p>
            <a:pPr lvl="0"/>
            <a:r>
              <a:rPr lang="en-US" dirty="0"/>
              <a:t>Click to edit</a:t>
            </a:r>
          </a:p>
        </p:txBody>
      </p:sp>
      <p:pic>
        <p:nvPicPr>
          <p:cNvPr id="22" name="Picture 21">
            <a:extLst>
              <a:ext uri="{FF2B5EF4-FFF2-40B4-BE49-F238E27FC236}">
                <a16:creationId xmlns:a16="http://schemas.microsoft.com/office/drawing/2014/main" id="{15646E56-BB50-C9C0-C3C8-5A4C26ABAE7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cxnSp>
        <p:nvCxnSpPr>
          <p:cNvPr id="29" name="Straight Connector 28">
            <a:extLst>
              <a:ext uri="{FF2B5EF4-FFF2-40B4-BE49-F238E27FC236}">
                <a16:creationId xmlns:a16="http://schemas.microsoft.com/office/drawing/2014/main" id="{D224B40C-C18B-20ED-CEF2-E612FE76D38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781069BC-7BC2-FFA3-95F0-A93DD3756BB7}"/>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dirty="0"/>
              <a:t>click to edit</a:t>
            </a:r>
          </a:p>
        </p:txBody>
      </p:sp>
      <p:sp>
        <p:nvSpPr>
          <p:cNvPr id="32" name="Text Placeholder 12">
            <a:extLst>
              <a:ext uri="{FF2B5EF4-FFF2-40B4-BE49-F238E27FC236}">
                <a16:creationId xmlns:a16="http://schemas.microsoft.com/office/drawing/2014/main" id="{5B4A468B-57B1-902B-54E4-4EA8DDEA3827}"/>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29601933-4F8D-C391-D3D7-C9552853F05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4AF1CD68-59AA-845A-AD2E-AE7D02C83B55}"/>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spTree>
    <p:extLst>
      <p:ext uri="{BB962C8B-B14F-4D97-AF65-F5344CB8AC3E}">
        <p14:creationId xmlns:p14="http://schemas.microsoft.com/office/powerpoint/2010/main" val="1063339487"/>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3_Title and Content">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bg1"/>
                </a:solidFill>
                <a:latin typeface="Poppins Light" pitchFamily="2" charset="77"/>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vl6pPr>
              <a:buNone/>
              <a:defRPr>
                <a:solidFill>
                  <a:schemeClr val="bg1"/>
                </a:solidFill>
                <a:latin typeface="Poppins Light" panose="00000400000000000000" pitchFamily="2" charset="0"/>
                <a:cs typeface="Poppins Light" panose="00000400000000000000" pitchFamily="2" charset="0"/>
              </a:defRPr>
            </a:lvl6pPr>
          </a:lstStyle>
          <a:p>
            <a:pPr lvl="0"/>
            <a:r>
              <a:rPr lang="en-US" dirty="0"/>
              <a:t>Click to edit</a:t>
            </a:r>
          </a:p>
        </p:txBody>
      </p:sp>
      <p:sp>
        <p:nvSpPr>
          <p:cNvPr id="25" name="Slide Number Placeholder 5">
            <a:extLst>
              <a:ext uri="{FF2B5EF4-FFF2-40B4-BE49-F238E27FC236}">
                <a16:creationId xmlns:a16="http://schemas.microsoft.com/office/drawing/2014/main" id="{A2697AA0-7D01-08CD-4611-1948AB93E9C7}"/>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a:p>
        </p:txBody>
      </p:sp>
      <p:sp>
        <p:nvSpPr>
          <p:cNvPr id="26" name="Text Placeholder 7">
            <a:extLst>
              <a:ext uri="{FF2B5EF4-FFF2-40B4-BE49-F238E27FC236}">
                <a16:creationId xmlns:a16="http://schemas.microsoft.com/office/drawing/2014/main" id="{3A8314A7-3815-71AC-DD8C-4034EB224FD0}"/>
              </a:ext>
            </a:extLst>
          </p:cNvPr>
          <p:cNvSpPr>
            <a:spLocks noGrp="1"/>
          </p:cNvSpPr>
          <p:nvPr>
            <p:ph type="body" sz="quarter" idx="14" hasCustomPrompt="1"/>
          </p:nvPr>
        </p:nvSpPr>
        <p:spPr>
          <a:xfrm>
            <a:off x="1010810" y="6353534"/>
            <a:ext cx="5085189" cy="262504"/>
          </a:xfrm>
          <a:prstGeom prst="rect">
            <a:avLst/>
          </a:prstGeom>
        </p:spPr>
        <p:txBody>
          <a:bodyPr lIns="0" anchor="ctr">
            <a:noAutofit/>
          </a:bodyPr>
          <a:lstStyle>
            <a:lvl1pPr marL="0" indent="0" algn="l">
              <a:buNone/>
              <a:defRPr sz="700" b="0" i="0" spc="100" baseline="0">
                <a:solidFill>
                  <a:schemeClr val="bg1"/>
                </a:solidFill>
                <a:latin typeface="Poppins Light" pitchFamily="2" charset="77"/>
              </a:defRPr>
            </a:lvl1pPr>
          </a:lstStyle>
          <a:p>
            <a:pPr lvl="0"/>
            <a:r>
              <a:rPr lang="en-US"/>
              <a:t>CLICK TO EDIT</a:t>
            </a:r>
          </a:p>
        </p:txBody>
      </p:sp>
      <p:cxnSp>
        <p:nvCxnSpPr>
          <p:cNvPr id="27" name="Straight Connector 26">
            <a:extLst>
              <a:ext uri="{FF2B5EF4-FFF2-40B4-BE49-F238E27FC236}">
                <a16:creationId xmlns:a16="http://schemas.microsoft.com/office/drawing/2014/main" id="{DBE0B111-88CB-504E-05C7-1F41C8DB161E}"/>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6F21A639-F6E6-1E9B-71C5-E62EA41A63C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53534"/>
            <a:ext cx="1680802" cy="262503"/>
          </a:xfrm>
          <a:prstGeom prst="rect">
            <a:avLst/>
          </a:prstGeom>
        </p:spPr>
      </p:pic>
      <p:sp>
        <p:nvSpPr>
          <p:cNvPr id="32" name="Title 1">
            <a:extLst>
              <a:ext uri="{FF2B5EF4-FFF2-40B4-BE49-F238E27FC236}">
                <a16:creationId xmlns:a16="http://schemas.microsoft.com/office/drawing/2014/main" id="{7F5AC7DD-0BD4-6FF0-A038-94BC60D80250}"/>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bg1"/>
                </a:solidFill>
                <a:latin typeface="Archia" panose="02000503000000020004" pitchFamily="2" charset="77"/>
              </a:defRPr>
            </a:lvl1pPr>
          </a:lstStyle>
          <a:p>
            <a:r>
              <a:rPr lang="en-US"/>
              <a:t>click to edit</a:t>
            </a:r>
          </a:p>
        </p:txBody>
      </p:sp>
      <p:sp>
        <p:nvSpPr>
          <p:cNvPr id="33" name="Text Placeholder 12">
            <a:extLst>
              <a:ext uri="{FF2B5EF4-FFF2-40B4-BE49-F238E27FC236}">
                <a16:creationId xmlns:a16="http://schemas.microsoft.com/office/drawing/2014/main" id="{9FA66978-67E9-2515-46FD-972EC1D8840E}"/>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bg1"/>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1226900042"/>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2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sz="1600">
                <a:solidFill>
                  <a:schemeClr val="accent2"/>
                </a:solidFill>
              </a:defRPr>
            </a:lvl2pPr>
            <a:lvl3pPr marL="914400" indent="0">
              <a:buNone/>
              <a:defRPr sz="1600">
                <a:solidFill>
                  <a:schemeClr val="accent2"/>
                </a:solidFill>
              </a:defRPr>
            </a:lvl3pPr>
            <a:lvl4pPr marL="1371600" indent="0">
              <a:buNone/>
              <a:defRPr sz="1600">
                <a:solidFill>
                  <a:schemeClr val="accent2"/>
                </a:solidFill>
              </a:defRPr>
            </a:lvl4pPr>
            <a:lvl5pPr marL="1828800" indent="0">
              <a:buNone/>
              <a:defRPr sz="1600">
                <a:solidFill>
                  <a:schemeClr val="accent2"/>
                </a:solidFill>
              </a:defRPr>
            </a:lvl5pPr>
          </a:lstStyle>
          <a:p>
            <a:pPr lvl="0"/>
            <a:r>
              <a:rPr lang="en-US" dirty="0"/>
              <a:t>Click to edit</a:t>
            </a:r>
          </a:p>
        </p:txBody>
      </p:sp>
      <p:cxnSp>
        <p:nvCxnSpPr>
          <p:cNvPr id="23" name="Straight Connector 22">
            <a:extLst>
              <a:ext uri="{FF2B5EF4-FFF2-40B4-BE49-F238E27FC236}">
                <a16:creationId xmlns:a16="http://schemas.microsoft.com/office/drawing/2014/main" id="{36F1F7A7-C90F-609C-E8F8-32C3DCAC4049}"/>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73F8D64A-6191-42A2-E75C-B2450FA56A3E}"/>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0" name="Text Placeholder 12">
            <a:extLst>
              <a:ext uri="{FF2B5EF4-FFF2-40B4-BE49-F238E27FC236}">
                <a16:creationId xmlns:a16="http://schemas.microsoft.com/office/drawing/2014/main" id="{FFD38601-7BD3-5922-C422-4A1526AB1D65}"/>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3EF4A00D-8F1A-A26C-DD76-39ECA3A5DD1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68633C25-48DC-4388-17C6-4D453DD26123}"/>
              </a:ext>
            </a:extLst>
          </p:cNvPr>
          <p:cNvSpPr>
            <a:spLocks noGrp="1"/>
          </p:cNvSpPr>
          <p:nvPr>
            <p:ph type="body" sz="quarter" idx="14" hasCustomPrompt="1"/>
          </p:nvPr>
        </p:nvSpPr>
        <p:spPr>
          <a:xfrm>
            <a:off x="1010810" y="6353534"/>
            <a:ext cx="7897520"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 name="Straight Connector 4">
            <a:extLst>
              <a:ext uri="{FF2B5EF4-FFF2-40B4-BE49-F238E27FC236}">
                <a16:creationId xmlns:a16="http://schemas.microsoft.com/office/drawing/2014/main" id="{BB48371E-C622-D4E8-BC87-F71400EC8511}"/>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0860013"/>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7_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7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800" b="0" i="0">
                <a:solidFill>
                  <a:schemeClr val="tx1"/>
                </a:solidFill>
                <a:latin typeface="Poppins Light" pitchFamily="2" charset="77"/>
              </a:defRPr>
            </a:lvl1pPr>
            <a:lvl2pPr>
              <a:buNone/>
              <a:defRPr sz="1800"/>
            </a:lvl2pPr>
            <a:lvl3pPr>
              <a:buNone/>
              <a:defRPr sz="1800"/>
            </a:lvl3pPr>
            <a:lvl4pPr>
              <a:buNone/>
              <a:defRPr/>
            </a:lvl4pPr>
            <a:lvl5pPr>
              <a:buNone/>
              <a:defRPr/>
            </a:lvl5pPr>
          </a:lstStyle>
          <a:p>
            <a:pPr lvl="0"/>
            <a:r>
              <a:rPr lang="en-US" dirty="0"/>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EAC5E1-3126-FD03-ECD8-E93C7A89230A}"/>
              </a:ext>
            </a:extLst>
          </p:cNvPr>
          <p:cNvSpPr>
            <a:spLocks noGrp="1"/>
          </p:cNvSpPr>
          <p:nvPr>
            <p:ph type="title" hasCustomPrompt="1"/>
          </p:nvPr>
        </p:nvSpPr>
        <p:spPr>
          <a:xfrm>
            <a:off x="6918158" y="2269209"/>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pic>
        <p:nvPicPr>
          <p:cNvPr id="3" name="Picture 2">
            <a:extLst>
              <a:ext uri="{FF2B5EF4-FFF2-40B4-BE49-F238E27FC236}">
                <a16:creationId xmlns:a16="http://schemas.microsoft.com/office/drawing/2014/main" id="{97493FF1-6B72-1407-F400-74A68C486747}"/>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423207073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15646E56-BB50-C9C0-C3C8-5A4C26ABAE72}"/>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cxnSp>
        <p:nvCxnSpPr>
          <p:cNvPr id="5" name="Straight Connector 4">
            <a:extLst>
              <a:ext uri="{FF2B5EF4-FFF2-40B4-BE49-F238E27FC236}">
                <a16:creationId xmlns:a16="http://schemas.microsoft.com/office/drawing/2014/main" id="{BCB185F4-9EB2-DEA3-0453-E00AF3EE1077}"/>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95317402"/>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4_Title and Content">
    <p:bg>
      <p:bgPr>
        <a:solidFill>
          <a:schemeClr val="accent4">
            <a:alpha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800" b="0" i="0">
                <a:solidFill>
                  <a:schemeClr val="accent2"/>
                </a:solidFill>
                <a:latin typeface="Poppins Light" pitchFamily="2" charset="77"/>
              </a:defRPr>
            </a:lvl1pPr>
            <a:lvl2pPr marL="457200" indent="0">
              <a:buNone/>
              <a:defRPr sz="1800"/>
            </a:lvl2pPr>
            <a:lvl3pPr marL="914400" indent="0">
              <a:buNone/>
              <a:defRPr sz="1800"/>
            </a:lvl3pPr>
            <a:lvl4pPr marL="1371600" indent="0">
              <a:buNone/>
              <a:defRPr sz="1800"/>
            </a:lvl4pPr>
            <a:lvl5pPr marL="1828800" indent="0">
              <a:buNone/>
              <a:defRPr/>
            </a:lvl5pPr>
          </a:lstStyle>
          <a:p>
            <a:pPr lvl="0"/>
            <a:r>
              <a:rPr lang="en-US" dirty="0"/>
              <a:t>Click to edit</a:t>
            </a:r>
          </a:p>
        </p:txBody>
      </p:sp>
      <p:cxnSp>
        <p:nvCxnSpPr>
          <p:cNvPr id="29" name="Straight Connector 28">
            <a:extLst>
              <a:ext uri="{FF2B5EF4-FFF2-40B4-BE49-F238E27FC236}">
                <a16:creationId xmlns:a16="http://schemas.microsoft.com/office/drawing/2014/main" id="{C3CE0C58-ECE7-1D8A-C275-ED577C68585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3182C53B-BE2B-E000-448E-D72CDD66C1F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7" name="Text Placeholder 12">
            <a:extLst>
              <a:ext uri="{FF2B5EF4-FFF2-40B4-BE49-F238E27FC236}">
                <a16:creationId xmlns:a16="http://schemas.microsoft.com/office/drawing/2014/main" id="{E8EC497C-61C2-F317-E8BD-118551E6A890}"/>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4C3E993-3333-49EB-3A51-85BE4F265EF4}"/>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938450334"/>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1_Content with Caption">
    <p:bg>
      <p:bgPr>
        <a:solidFill>
          <a:schemeClr val="accent4">
            <a:alpha val="50000"/>
          </a:schemeClr>
        </a:solidFill>
        <a:effectLst/>
      </p:bgPr>
    </p:bg>
    <p:spTree>
      <p:nvGrpSpPr>
        <p:cNvPr id="1" name=""/>
        <p:cNvGrpSpPr/>
        <p:nvPr/>
      </p:nvGrpSpPr>
      <p:grpSpPr>
        <a:xfrm>
          <a:off x="0" y="0"/>
          <a:ext cx="0" cy="0"/>
          <a:chOff x="0" y="0"/>
          <a:chExt cx="0" cy="0"/>
        </a:xfrm>
      </p:grpSpPr>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2" name="Title 1">
            <a:extLst>
              <a:ext uri="{FF2B5EF4-FFF2-40B4-BE49-F238E27FC236}">
                <a16:creationId xmlns:a16="http://schemas.microsoft.com/office/drawing/2014/main" id="{9FCED5BE-94A7-8560-296B-2A2063D59FA2}"/>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3" name="Text Placeholder 12">
            <a:extLst>
              <a:ext uri="{FF2B5EF4-FFF2-40B4-BE49-F238E27FC236}">
                <a16:creationId xmlns:a16="http://schemas.microsoft.com/office/drawing/2014/main" id="{81AE0D94-40E0-E949-7729-096361B19666}"/>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EB0006A8-A859-8068-E02D-91BE141E12FA}"/>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816483" y="6338446"/>
            <a:ext cx="1680802" cy="262503"/>
          </a:xfrm>
          <a:prstGeom prst="rect">
            <a:avLst/>
          </a:prstGeom>
        </p:spPr>
      </p:pic>
      <p:sp>
        <p:nvSpPr>
          <p:cNvPr id="3" name="Content Placeholder 2">
            <a:extLst>
              <a:ext uri="{FF2B5EF4-FFF2-40B4-BE49-F238E27FC236}">
                <a16:creationId xmlns:a16="http://schemas.microsoft.com/office/drawing/2014/main" id="{29474E51-66AA-9317-CE4A-F2E86F35AAA7}"/>
              </a:ext>
            </a:extLst>
          </p:cNvPr>
          <p:cNvSpPr>
            <a:spLocks noGrp="1"/>
          </p:cNvSpPr>
          <p:nvPr>
            <p:ph idx="1"/>
          </p:nvPr>
        </p:nvSpPr>
        <p:spPr>
          <a:xfrm>
            <a:off x="709863" y="2037347"/>
            <a:ext cx="10772276" cy="3898984"/>
          </a:xfrm>
          <a:prstGeom prst="rect">
            <a:avLst/>
          </a:prstGeom>
        </p:spPr>
        <p:txBody>
          <a:bodyPr>
            <a:noAutofit/>
          </a:bodyPr>
          <a:lstStyle>
            <a:lvl1pPr marL="0" indent="0">
              <a:buNone/>
              <a:defRPr sz="1800" b="0" i="0">
                <a:solidFill>
                  <a:schemeClr val="accent2"/>
                </a:solidFill>
                <a:latin typeface="Poppins Light" pitchFamily="2" charset="77"/>
              </a:defRPr>
            </a:lvl1pPr>
            <a:lvl2pPr marL="457200" indent="0">
              <a:buNone/>
              <a:defRPr sz="1800"/>
            </a:lvl2pPr>
            <a:lvl3pPr marL="914400" indent="0">
              <a:buNone/>
              <a:defRPr sz="1800"/>
            </a:lvl3pPr>
            <a:lvl4pPr marL="1371600" indent="0">
              <a:buNone/>
              <a:defRPr sz="1800"/>
            </a:lvl4pPr>
            <a:lvl5pPr marL="1828800" indent="0">
              <a:buNone/>
              <a:defRPr/>
            </a:lvl5pPr>
            <a:lvl6pPr>
              <a:buNone/>
              <a:defRPr>
                <a:latin typeface="Poppins" panose="00000500000000000000" pitchFamily="2" charset="0"/>
                <a:cs typeface="Poppins" panose="00000500000000000000" pitchFamily="2" charset="0"/>
              </a:defRPr>
            </a:lvl6pPr>
          </a:lstStyle>
          <a:p>
            <a:pPr lvl="0"/>
            <a:r>
              <a:rPr lang="en-US" dirty="0"/>
              <a:t>Click to edit</a:t>
            </a:r>
          </a:p>
        </p:txBody>
      </p:sp>
    </p:spTree>
    <p:extLst>
      <p:ext uri="{BB962C8B-B14F-4D97-AF65-F5344CB8AC3E}">
        <p14:creationId xmlns:p14="http://schemas.microsoft.com/office/powerpoint/2010/main" val="20611330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pic>
        <p:nvPicPr>
          <p:cNvPr id="22" name="Picture 21">
            <a:extLst>
              <a:ext uri="{FF2B5EF4-FFF2-40B4-BE49-F238E27FC236}">
                <a16:creationId xmlns:a16="http://schemas.microsoft.com/office/drawing/2014/main" id="{15646E56-BB50-C9C0-C3C8-5A4C26ABAE7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cxnSp>
        <p:nvCxnSpPr>
          <p:cNvPr id="29" name="Straight Connector 28">
            <a:extLst>
              <a:ext uri="{FF2B5EF4-FFF2-40B4-BE49-F238E27FC236}">
                <a16:creationId xmlns:a16="http://schemas.microsoft.com/office/drawing/2014/main" id="{D224B40C-C18B-20ED-CEF2-E612FE76D38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781069BC-7BC2-FFA3-95F0-A93DD3756BB7}"/>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2" name="Text Placeholder 12">
            <a:extLst>
              <a:ext uri="{FF2B5EF4-FFF2-40B4-BE49-F238E27FC236}">
                <a16:creationId xmlns:a16="http://schemas.microsoft.com/office/drawing/2014/main" id="{5B4A468B-57B1-902B-54E4-4EA8DDEA3827}"/>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29601933-4F8D-C391-D3D7-C9552853F05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Tree>
    <p:extLst>
      <p:ext uri="{BB962C8B-B14F-4D97-AF65-F5344CB8AC3E}">
        <p14:creationId xmlns:p14="http://schemas.microsoft.com/office/powerpoint/2010/main" val="951125269"/>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8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cxnSp>
        <p:nvCxnSpPr>
          <p:cNvPr id="23" name="Straight Connector 22">
            <a:extLst>
              <a:ext uri="{FF2B5EF4-FFF2-40B4-BE49-F238E27FC236}">
                <a16:creationId xmlns:a16="http://schemas.microsoft.com/office/drawing/2014/main" id="{36F1F7A7-C90F-609C-E8F8-32C3DCAC4049}"/>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73F8D64A-6191-42A2-E75C-B2450FA56A3E}"/>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0" name="Text Placeholder 12">
            <a:extLst>
              <a:ext uri="{FF2B5EF4-FFF2-40B4-BE49-F238E27FC236}">
                <a16:creationId xmlns:a16="http://schemas.microsoft.com/office/drawing/2014/main" id="{FFD38601-7BD3-5922-C422-4A1526AB1D65}"/>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3EF4A00D-8F1A-A26C-DD76-39ECA3A5DD1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4" name="Text Placeholder 7">
            <a:extLst>
              <a:ext uri="{FF2B5EF4-FFF2-40B4-BE49-F238E27FC236}">
                <a16:creationId xmlns:a16="http://schemas.microsoft.com/office/drawing/2014/main" id="{68633C25-48DC-4388-17C6-4D453DD26123}"/>
              </a:ext>
            </a:extLst>
          </p:cNvPr>
          <p:cNvSpPr>
            <a:spLocks noGrp="1"/>
          </p:cNvSpPr>
          <p:nvPr>
            <p:ph type="body" sz="quarter" idx="14" hasCustomPrompt="1"/>
          </p:nvPr>
        </p:nvSpPr>
        <p:spPr>
          <a:xfrm>
            <a:off x="1010810" y="6353534"/>
            <a:ext cx="7897520"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spTree>
    <p:extLst>
      <p:ext uri="{BB962C8B-B14F-4D97-AF65-F5344CB8AC3E}">
        <p14:creationId xmlns:p14="http://schemas.microsoft.com/office/powerpoint/2010/main" val="3157887960"/>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t="-38000" b="-3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789DC-96B1-D5BA-BD80-B562E79415F9}"/>
              </a:ext>
            </a:extLst>
          </p:cNvPr>
          <p:cNvSpPr>
            <a:spLocks noGrp="1"/>
          </p:cNvSpPr>
          <p:nvPr>
            <p:ph type="ctrTitle" hasCustomPrompt="1"/>
          </p:nvPr>
        </p:nvSpPr>
        <p:spPr>
          <a:xfrm>
            <a:off x="770842" y="2631551"/>
            <a:ext cx="6201458" cy="1940447"/>
          </a:xfrm>
          <a:prstGeom prst="rect">
            <a:avLst/>
          </a:prstGeom>
        </p:spPr>
        <p:txBody>
          <a:bodyPr anchor="b">
            <a:normAutofit/>
          </a:bodyPr>
          <a:lstStyle>
            <a:lvl1pPr algn="l">
              <a:defRPr sz="4000">
                <a:solidFill>
                  <a:schemeClr val="accent3"/>
                </a:solidFill>
                <a:latin typeface="Archia SemiBold" panose="02000503000000020004" pitchFamily="50" charset="0"/>
              </a:defRPr>
            </a:lvl1pPr>
          </a:lstStyle>
          <a:p>
            <a:r>
              <a:rPr lang="en-US"/>
              <a:t>Click to edit primary master title style</a:t>
            </a:r>
          </a:p>
        </p:txBody>
      </p:sp>
      <p:sp>
        <p:nvSpPr>
          <p:cNvPr id="3" name="Subtitle 2">
            <a:extLst>
              <a:ext uri="{FF2B5EF4-FFF2-40B4-BE49-F238E27FC236}">
                <a16:creationId xmlns:a16="http://schemas.microsoft.com/office/drawing/2014/main" id="{EB084501-6CE6-9D26-F716-F43E4D4DD1F4}"/>
              </a:ext>
            </a:extLst>
          </p:cNvPr>
          <p:cNvSpPr>
            <a:spLocks noGrp="1"/>
          </p:cNvSpPr>
          <p:nvPr>
            <p:ph type="subTitle" idx="1"/>
          </p:nvPr>
        </p:nvSpPr>
        <p:spPr>
          <a:xfrm>
            <a:off x="770843" y="4762579"/>
            <a:ext cx="6201458" cy="760956"/>
          </a:xfrm>
          <a:prstGeom prst="rect">
            <a:avLst/>
          </a:prstGeom>
        </p:spPr>
        <p:txBody>
          <a:bodyPr anchor="ctr">
            <a:normAutofit/>
          </a:bodyPr>
          <a:lstStyle>
            <a:lvl1pPr marL="0" indent="0" algn="l">
              <a:buNone/>
              <a:defRPr sz="16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80760D18-BCA3-D871-77B9-EC4CFBEAFFE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842" y="1411705"/>
            <a:ext cx="5463747" cy="769542"/>
          </a:xfrm>
          <a:prstGeom prst="rect">
            <a:avLst/>
          </a:prstGeom>
        </p:spPr>
      </p:pic>
      <p:sp>
        <p:nvSpPr>
          <p:cNvPr id="17" name="Rectangle 16">
            <a:extLst>
              <a:ext uri="{FF2B5EF4-FFF2-40B4-BE49-F238E27FC236}">
                <a16:creationId xmlns:a16="http://schemas.microsoft.com/office/drawing/2014/main" id="{DD268103-318A-2D57-7BE9-0A23CCDFDB95}"/>
              </a:ext>
            </a:extLst>
          </p:cNvPr>
          <p:cNvSpPr/>
          <p:nvPr userDrawn="1"/>
        </p:nvSpPr>
        <p:spPr>
          <a:xfrm>
            <a:off x="10539663" y="0"/>
            <a:ext cx="1652337"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E0933-EE04-9E99-448C-1C57D95FA990}"/>
              </a:ext>
            </a:extLst>
          </p:cNvPr>
          <p:cNvSpPr/>
          <p:nvPr userDrawn="1"/>
        </p:nvSpPr>
        <p:spPr>
          <a:xfrm>
            <a:off x="10403304" y="0"/>
            <a:ext cx="152400" cy="6858000"/>
          </a:xfrm>
          <a:prstGeom prst="rect">
            <a:avLst/>
          </a:prstGeom>
          <a:solidFill>
            <a:srgbClr val="F19E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6578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80760D18-BCA3-D871-77B9-EC4CFBEAFFE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842" y="1411705"/>
            <a:ext cx="5463747" cy="769542"/>
          </a:xfrm>
          <a:prstGeom prst="rect">
            <a:avLst/>
          </a:prstGeom>
        </p:spPr>
      </p:pic>
      <p:sp>
        <p:nvSpPr>
          <p:cNvPr id="17" name="Rectangle 16">
            <a:extLst>
              <a:ext uri="{FF2B5EF4-FFF2-40B4-BE49-F238E27FC236}">
                <a16:creationId xmlns:a16="http://schemas.microsoft.com/office/drawing/2014/main" id="{DD268103-318A-2D57-7BE9-0A23CCDFDB95}"/>
              </a:ext>
            </a:extLst>
          </p:cNvPr>
          <p:cNvSpPr/>
          <p:nvPr userDrawn="1"/>
        </p:nvSpPr>
        <p:spPr>
          <a:xfrm>
            <a:off x="10539663" y="0"/>
            <a:ext cx="1652337"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E0933-EE04-9E99-448C-1C57D95FA990}"/>
              </a:ext>
            </a:extLst>
          </p:cNvPr>
          <p:cNvSpPr/>
          <p:nvPr userDrawn="1"/>
        </p:nvSpPr>
        <p:spPr>
          <a:xfrm>
            <a:off x="10403304" y="0"/>
            <a:ext cx="152400" cy="6858000"/>
          </a:xfrm>
          <a:prstGeom prst="rect">
            <a:avLst/>
          </a:prstGeom>
          <a:solidFill>
            <a:srgbClr val="F19E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CF00D4D-C1BF-7A8B-2341-1C91176D96CD}"/>
              </a:ext>
            </a:extLst>
          </p:cNvPr>
          <p:cNvSpPr>
            <a:spLocks noGrp="1"/>
          </p:cNvSpPr>
          <p:nvPr>
            <p:ph type="ctrTitle" hasCustomPrompt="1"/>
          </p:nvPr>
        </p:nvSpPr>
        <p:spPr>
          <a:xfrm>
            <a:off x="770842" y="2631551"/>
            <a:ext cx="6201458" cy="1940447"/>
          </a:xfrm>
          <a:prstGeom prst="rect">
            <a:avLst/>
          </a:prstGeom>
        </p:spPr>
        <p:txBody>
          <a:bodyPr anchor="b">
            <a:normAutofit/>
          </a:bodyPr>
          <a:lstStyle>
            <a:lvl1pPr algn="l">
              <a:defRPr sz="4000">
                <a:solidFill>
                  <a:schemeClr val="accent2"/>
                </a:solidFill>
                <a:latin typeface="Archia SemiBold" panose="02000503000000020004" pitchFamily="50" charset="0"/>
              </a:defRPr>
            </a:lvl1pPr>
          </a:lstStyle>
          <a:p>
            <a:r>
              <a:rPr lang="en-US"/>
              <a:t>Click to edit secondary master title style</a:t>
            </a:r>
          </a:p>
        </p:txBody>
      </p:sp>
      <p:sp>
        <p:nvSpPr>
          <p:cNvPr id="6" name="Subtitle 2">
            <a:extLst>
              <a:ext uri="{FF2B5EF4-FFF2-40B4-BE49-F238E27FC236}">
                <a16:creationId xmlns:a16="http://schemas.microsoft.com/office/drawing/2014/main" id="{1C3D084D-8438-AF85-C788-B57325D8037A}"/>
              </a:ext>
            </a:extLst>
          </p:cNvPr>
          <p:cNvSpPr>
            <a:spLocks noGrp="1"/>
          </p:cNvSpPr>
          <p:nvPr>
            <p:ph type="subTitle" idx="1"/>
          </p:nvPr>
        </p:nvSpPr>
        <p:spPr>
          <a:xfrm>
            <a:off x="770843" y="4762579"/>
            <a:ext cx="6201458" cy="760956"/>
          </a:xfrm>
          <a:prstGeom prst="rect">
            <a:avLst/>
          </a:prstGeom>
        </p:spPr>
        <p:txBody>
          <a:bodyPr anchor="ctr">
            <a:normAutofit/>
          </a:bodyPr>
          <a:lstStyle>
            <a:lvl1pPr marL="0" indent="0" algn="l">
              <a:buNone/>
              <a:defRPr sz="16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502712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D268103-318A-2D57-7BE9-0A23CCDFDB95}"/>
              </a:ext>
            </a:extLst>
          </p:cNvPr>
          <p:cNvSpPr/>
          <p:nvPr userDrawn="1"/>
        </p:nvSpPr>
        <p:spPr>
          <a:xfrm>
            <a:off x="10539663" y="0"/>
            <a:ext cx="1652337"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E0933-EE04-9E99-448C-1C57D95FA990}"/>
              </a:ext>
            </a:extLst>
          </p:cNvPr>
          <p:cNvSpPr/>
          <p:nvPr userDrawn="1"/>
        </p:nvSpPr>
        <p:spPr>
          <a:xfrm>
            <a:off x="10403304" y="0"/>
            <a:ext cx="1524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0A1493-5B0B-1938-B697-7E1CEA0918D8}"/>
              </a:ext>
            </a:extLst>
          </p:cNvPr>
          <p:cNvSpPr>
            <a:spLocks noGrp="1"/>
          </p:cNvSpPr>
          <p:nvPr>
            <p:ph type="ctrTitle" hasCustomPrompt="1"/>
          </p:nvPr>
        </p:nvSpPr>
        <p:spPr>
          <a:xfrm>
            <a:off x="770843" y="1409684"/>
            <a:ext cx="8953500" cy="612119"/>
          </a:xfrm>
          <a:prstGeom prst="rect">
            <a:avLst/>
          </a:prstGeom>
        </p:spPr>
        <p:txBody>
          <a:bodyPr anchor="t">
            <a:normAutofit/>
          </a:bodyPr>
          <a:lstStyle>
            <a:lvl1pPr algn="l">
              <a:defRPr sz="4000">
                <a:solidFill>
                  <a:schemeClr val="accent2"/>
                </a:solidFill>
                <a:latin typeface="Archia SemiBold" panose="02000503000000020004" pitchFamily="50" charset="0"/>
              </a:defRPr>
            </a:lvl1pPr>
          </a:lstStyle>
          <a:p>
            <a:r>
              <a:rPr lang="en-US"/>
              <a:t>Agenda</a:t>
            </a:r>
          </a:p>
        </p:txBody>
      </p:sp>
      <p:sp>
        <p:nvSpPr>
          <p:cNvPr id="12" name="Text Placeholder 11">
            <a:extLst>
              <a:ext uri="{FF2B5EF4-FFF2-40B4-BE49-F238E27FC236}">
                <a16:creationId xmlns:a16="http://schemas.microsoft.com/office/drawing/2014/main" id="{7650AF72-1299-DF97-A2B2-B46EFC665515}"/>
              </a:ext>
            </a:extLst>
          </p:cNvPr>
          <p:cNvSpPr>
            <a:spLocks noGrp="1"/>
          </p:cNvSpPr>
          <p:nvPr>
            <p:ph type="body" sz="quarter" idx="10"/>
          </p:nvPr>
        </p:nvSpPr>
        <p:spPr>
          <a:xfrm>
            <a:off x="770843" y="2437766"/>
            <a:ext cx="8882062" cy="41767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9937739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B8A8-E215-155B-D4C6-0C3D49C23EF3}"/>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6" name="Slide Number Placeholder 5">
            <a:extLst>
              <a:ext uri="{FF2B5EF4-FFF2-40B4-BE49-F238E27FC236}">
                <a16:creationId xmlns:a16="http://schemas.microsoft.com/office/drawing/2014/main" id="{45F319F5-F281-E2F0-0404-681E6822077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7" name="Graphic 6">
            <a:extLst>
              <a:ext uri="{FF2B5EF4-FFF2-40B4-BE49-F238E27FC236}">
                <a16:creationId xmlns:a16="http://schemas.microsoft.com/office/drawing/2014/main" id="{9A19D53B-BCD8-9FD5-FD5F-8957ADF17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5" name="Text Placeholder 4">
            <a:extLst>
              <a:ext uri="{FF2B5EF4-FFF2-40B4-BE49-F238E27FC236}">
                <a16:creationId xmlns:a16="http://schemas.microsoft.com/office/drawing/2014/main" id="{293451E1-DDEA-313D-FC67-E1F0A81CA43D}"/>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
        <p:nvSpPr>
          <p:cNvPr id="8" name="Text Placeholder 7">
            <a:extLst>
              <a:ext uri="{FF2B5EF4-FFF2-40B4-BE49-F238E27FC236}">
                <a16:creationId xmlns:a16="http://schemas.microsoft.com/office/drawing/2014/main" id="{B8D9CD52-0C84-0747-F2D7-4CFE9FD55ABB}"/>
              </a:ext>
            </a:extLst>
          </p:cNvPr>
          <p:cNvSpPr>
            <a:spLocks noGrp="1"/>
          </p:cNvSpPr>
          <p:nvPr>
            <p:ph type="body" sz="quarter" idx="14"/>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Tree>
    <p:extLst>
      <p:ext uri="{BB962C8B-B14F-4D97-AF65-F5344CB8AC3E}">
        <p14:creationId xmlns:p14="http://schemas.microsoft.com/office/powerpoint/2010/main" val="2180756729"/>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B8A8-E215-155B-D4C6-0C3D49C23EF3}"/>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6" name="Slide Number Placeholder 5">
            <a:extLst>
              <a:ext uri="{FF2B5EF4-FFF2-40B4-BE49-F238E27FC236}">
                <a16:creationId xmlns:a16="http://schemas.microsoft.com/office/drawing/2014/main" id="{45F319F5-F281-E2F0-0404-681E6822077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7" name="Graphic 6">
            <a:extLst>
              <a:ext uri="{FF2B5EF4-FFF2-40B4-BE49-F238E27FC236}">
                <a16:creationId xmlns:a16="http://schemas.microsoft.com/office/drawing/2014/main" id="{9A19D53B-BCD8-9FD5-FD5F-8957ADF17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5" name="Text Placeholder 4">
            <a:extLst>
              <a:ext uri="{FF2B5EF4-FFF2-40B4-BE49-F238E27FC236}">
                <a16:creationId xmlns:a16="http://schemas.microsoft.com/office/drawing/2014/main" id="{293451E1-DDEA-313D-FC67-E1F0A81CA43D}"/>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3"/>
                </a:solidFill>
              </a:defRPr>
            </a:lvl1pPr>
          </a:lstStyle>
          <a:p>
            <a:pPr lvl="0"/>
            <a:r>
              <a:rPr lang="en-US"/>
              <a:t>Click to edit</a:t>
            </a:r>
          </a:p>
        </p:txBody>
      </p:sp>
      <p:sp>
        <p:nvSpPr>
          <p:cNvPr id="8" name="Text Placeholder 7">
            <a:extLst>
              <a:ext uri="{FF2B5EF4-FFF2-40B4-BE49-F238E27FC236}">
                <a16:creationId xmlns:a16="http://schemas.microsoft.com/office/drawing/2014/main" id="{B8D9CD52-0C84-0747-F2D7-4CFE9FD55ABB}"/>
              </a:ext>
            </a:extLst>
          </p:cNvPr>
          <p:cNvSpPr>
            <a:spLocks noGrp="1"/>
          </p:cNvSpPr>
          <p:nvPr>
            <p:ph type="body" sz="quarter" idx="14"/>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Tree>
    <p:extLst>
      <p:ext uri="{BB962C8B-B14F-4D97-AF65-F5344CB8AC3E}">
        <p14:creationId xmlns:p14="http://schemas.microsoft.com/office/powerpoint/2010/main" val="3922761076"/>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B8A8-E215-155B-D4C6-0C3D49C23EF3}"/>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2"/>
                </a:solidFill>
                <a:latin typeface="Archia SemiBold" panose="02000503000000020004" pitchFamily="50" charset="0"/>
              </a:defRPr>
            </a:lvl1pPr>
          </a:lstStyle>
          <a:p>
            <a:r>
              <a:rPr lang="en-US"/>
              <a:t>Click to edit</a:t>
            </a:r>
          </a:p>
        </p:txBody>
      </p:sp>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6" name="Slide Number Placeholder 5">
            <a:extLst>
              <a:ext uri="{FF2B5EF4-FFF2-40B4-BE49-F238E27FC236}">
                <a16:creationId xmlns:a16="http://schemas.microsoft.com/office/drawing/2014/main" id="{45F319F5-F281-E2F0-0404-681E6822077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7" name="Graphic 6">
            <a:extLst>
              <a:ext uri="{FF2B5EF4-FFF2-40B4-BE49-F238E27FC236}">
                <a16:creationId xmlns:a16="http://schemas.microsoft.com/office/drawing/2014/main" id="{9A19D53B-BCD8-9FD5-FD5F-8957ADF17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5" name="Text Placeholder 4">
            <a:extLst>
              <a:ext uri="{FF2B5EF4-FFF2-40B4-BE49-F238E27FC236}">
                <a16:creationId xmlns:a16="http://schemas.microsoft.com/office/drawing/2014/main" id="{293451E1-DDEA-313D-FC67-E1F0A81CA43D}"/>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
        <p:nvSpPr>
          <p:cNvPr id="8" name="Text Placeholder 7">
            <a:extLst>
              <a:ext uri="{FF2B5EF4-FFF2-40B4-BE49-F238E27FC236}">
                <a16:creationId xmlns:a16="http://schemas.microsoft.com/office/drawing/2014/main" id="{B8D9CD52-0C84-0747-F2D7-4CFE9FD55ABB}"/>
              </a:ext>
            </a:extLst>
          </p:cNvPr>
          <p:cNvSpPr>
            <a:spLocks noGrp="1"/>
          </p:cNvSpPr>
          <p:nvPr>
            <p:ph type="body" sz="quarter" idx="14"/>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Tree>
    <p:extLst>
      <p:ext uri="{BB962C8B-B14F-4D97-AF65-F5344CB8AC3E}">
        <p14:creationId xmlns:p14="http://schemas.microsoft.com/office/powerpoint/2010/main" val="622643422"/>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B8A8-E215-155B-D4C6-0C3D49C23EF3}"/>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2"/>
                </a:solidFill>
                <a:latin typeface="Archia SemiBold" panose="02000503000000020004" pitchFamily="50" charset="0"/>
              </a:defRPr>
            </a:lvl1pPr>
          </a:lstStyle>
          <a:p>
            <a:r>
              <a:rPr lang="en-US"/>
              <a:t>Click to edit</a:t>
            </a:r>
          </a:p>
        </p:txBody>
      </p:sp>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6" name="Slide Number Placeholder 5">
            <a:extLst>
              <a:ext uri="{FF2B5EF4-FFF2-40B4-BE49-F238E27FC236}">
                <a16:creationId xmlns:a16="http://schemas.microsoft.com/office/drawing/2014/main" id="{45F319F5-F281-E2F0-0404-681E6822077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7" name="Graphic 6">
            <a:extLst>
              <a:ext uri="{FF2B5EF4-FFF2-40B4-BE49-F238E27FC236}">
                <a16:creationId xmlns:a16="http://schemas.microsoft.com/office/drawing/2014/main" id="{9A19D53B-BCD8-9FD5-FD5F-8957ADF17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5" name="Text Placeholder 4">
            <a:extLst>
              <a:ext uri="{FF2B5EF4-FFF2-40B4-BE49-F238E27FC236}">
                <a16:creationId xmlns:a16="http://schemas.microsoft.com/office/drawing/2014/main" id="{293451E1-DDEA-313D-FC67-E1F0A81CA43D}"/>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
        <p:nvSpPr>
          <p:cNvPr id="8" name="Text Placeholder 7">
            <a:extLst>
              <a:ext uri="{FF2B5EF4-FFF2-40B4-BE49-F238E27FC236}">
                <a16:creationId xmlns:a16="http://schemas.microsoft.com/office/drawing/2014/main" id="{B8D9CD52-0C84-0747-F2D7-4CFE9FD55ABB}"/>
              </a:ext>
            </a:extLst>
          </p:cNvPr>
          <p:cNvSpPr>
            <a:spLocks noGrp="1"/>
          </p:cNvSpPr>
          <p:nvPr>
            <p:ph type="body" sz="quarter" idx="14"/>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Tree>
    <p:extLst>
      <p:ext uri="{BB962C8B-B14F-4D97-AF65-F5344CB8AC3E}">
        <p14:creationId xmlns:p14="http://schemas.microsoft.com/office/powerpoint/2010/main" val="3946266408"/>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 and Visualisation">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0008AD8-D56C-6DB9-0AFD-F2B7B49F9DEB}"/>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grpSp>
        <p:nvGrpSpPr>
          <p:cNvPr id="5" name="Group 4">
            <a:extLst>
              <a:ext uri="{FF2B5EF4-FFF2-40B4-BE49-F238E27FC236}">
                <a16:creationId xmlns:a16="http://schemas.microsoft.com/office/drawing/2014/main" id="{F92AF083-A9D9-FB5D-FD8D-4B0EA8D0C7E3}"/>
              </a:ext>
            </a:extLst>
          </p:cNvPr>
          <p:cNvGrpSpPr/>
          <p:nvPr userDrawn="1"/>
        </p:nvGrpSpPr>
        <p:grpSpPr>
          <a:xfrm>
            <a:off x="6753726" y="1869955"/>
            <a:ext cx="4434397" cy="4128675"/>
            <a:chOff x="971805" y="2151397"/>
            <a:chExt cx="4027553" cy="3749881"/>
          </a:xfrm>
        </p:grpSpPr>
        <p:sp>
          <p:nvSpPr>
            <p:cNvPr id="21" name="Ring">
              <a:extLst>
                <a:ext uri="{FF2B5EF4-FFF2-40B4-BE49-F238E27FC236}">
                  <a16:creationId xmlns:a16="http://schemas.microsoft.com/office/drawing/2014/main" id="{29E2A30B-EAE1-D632-021D-AB1CC1233F8B}"/>
                </a:ext>
              </a:extLst>
            </p:cNvPr>
            <p:cNvSpPr/>
            <p:nvPr userDrawn="1"/>
          </p:nvSpPr>
          <p:spPr>
            <a:xfrm>
              <a:off x="1394604" y="2715817"/>
              <a:ext cx="3181955" cy="3181955"/>
            </a:xfrm>
            <a:prstGeom prst="ellipse">
              <a:avLst/>
            </a:prstGeom>
            <a:noFill/>
            <a:ln w="79375" cap="rnd">
              <a:solidFill>
                <a:srgbClr val="F5F6F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2" name="Oval 21">
              <a:extLst>
                <a:ext uri="{FF2B5EF4-FFF2-40B4-BE49-F238E27FC236}">
                  <a16:creationId xmlns:a16="http://schemas.microsoft.com/office/drawing/2014/main" id="{5C9E72E5-1BB3-F7FE-8E89-129E0280ED56}"/>
                </a:ext>
              </a:extLst>
            </p:cNvPr>
            <p:cNvSpPr/>
            <p:nvPr userDrawn="1"/>
          </p:nvSpPr>
          <p:spPr>
            <a:xfrm>
              <a:off x="971805" y="4187231"/>
              <a:ext cx="1714047" cy="1714047"/>
            </a:xfrm>
            <a:prstGeom prst="ellipse">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3" name="Oval 22">
              <a:extLst>
                <a:ext uri="{FF2B5EF4-FFF2-40B4-BE49-F238E27FC236}">
                  <a16:creationId xmlns:a16="http://schemas.microsoft.com/office/drawing/2014/main" id="{E7204052-E3E3-53FD-027E-21E0A15D347F}"/>
                </a:ext>
              </a:extLst>
            </p:cNvPr>
            <p:cNvSpPr/>
            <p:nvPr userDrawn="1"/>
          </p:nvSpPr>
          <p:spPr>
            <a:xfrm>
              <a:off x="2128558" y="2151397"/>
              <a:ext cx="1714047" cy="1714047"/>
            </a:xfrm>
            <a:prstGeom prst="ellipse">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4" name="Oval 23">
              <a:extLst>
                <a:ext uri="{FF2B5EF4-FFF2-40B4-BE49-F238E27FC236}">
                  <a16:creationId xmlns:a16="http://schemas.microsoft.com/office/drawing/2014/main" id="{991D88A6-7A24-A980-F08C-D52D3F7BE4C8}"/>
                </a:ext>
              </a:extLst>
            </p:cNvPr>
            <p:cNvSpPr/>
            <p:nvPr userDrawn="1"/>
          </p:nvSpPr>
          <p:spPr>
            <a:xfrm>
              <a:off x="3285311" y="4187231"/>
              <a:ext cx="1714047" cy="1714047"/>
            </a:xfrm>
            <a:prstGeom prst="ellipse">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5" name="Oval 24">
              <a:extLst>
                <a:ext uri="{FF2B5EF4-FFF2-40B4-BE49-F238E27FC236}">
                  <a16:creationId xmlns:a16="http://schemas.microsoft.com/office/drawing/2014/main" id="{BD7DDD15-970D-73C6-CB41-A188E4B22984}"/>
                </a:ext>
              </a:extLst>
            </p:cNvPr>
            <p:cNvSpPr/>
            <p:nvPr userDrawn="1"/>
          </p:nvSpPr>
          <p:spPr>
            <a:xfrm>
              <a:off x="2125382" y="3453137"/>
              <a:ext cx="1714047" cy="1714047"/>
            </a:xfrm>
            <a:prstGeom prst="ellipse">
              <a:avLst/>
            </a:prstGeom>
            <a:solidFill>
              <a:schemeClr val="bg1"/>
            </a:solidFill>
            <a:ln w="15240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grpSp>
      <p:pic>
        <p:nvPicPr>
          <p:cNvPr id="27" name="Graphic 26">
            <a:extLst>
              <a:ext uri="{FF2B5EF4-FFF2-40B4-BE49-F238E27FC236}">
                <a16:creationId xmlns:a16="http://schemas.microsoft.com/office/drawing/2014/main" id="{0A4F1E99-C66A-9DA9-E7C0-67EB259845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29" name="Picture Placeholder 15">
            <a:extLst>
              <a:ext uri="{FF2B5EF4-FFF2-40B4-BE49-F238E27FC236}">
                <a16:creationId xmlns:a16="http://schemas.microsoft.com/office/drawing/2014/main" id="{CFCFBF76-D134-6A99-D316-3621175522BF}"/>
              </a:ext>
            </a:extLst>
          </p:cNvPr>
          <p:cNvSpPr>
            <a:spLocks noGrp="1"/>
          </p:cNvSpPr>
          <p:nvPr>
            <p:ph type="pic" sz="quarter" idx="10"/>
          </p:nvPr>
        </p:nvSpPr>
        <p:spPr>
          <a:xfrm>
            <a:off x="8513725" y="3862956"/>
            <a:ext cx="914400" cy="760247"/>
          </a:xfrm>
          <a:prstGeom prst="rect">
            <a:avLst/>
          </a:prstGeom>
        </p:spPr>
        <p:txBody>
          <a:bodyPr>
            <a:normAutofit/>
          </a:bodyPr>
          <a:lstStyle>
            <a:lvl1pPr marL="0" indent="0">
              <a:buNone/>
              <a:defRPr sz="700"/>
            </a:lvl1pPr>
          </a:lstStyle>
          <a:p>
            <a:endParaRPr lang="en-US"/>
          </a:p>
        </p:txBody>
      </p:sp>
      <p:sp>
        <p:nvSpPr>
          <p:cNvPr id="30" name="Picture Placeholder 15">
            <a:extLst>
              <a:ext uri="{FF2B5EF4-FFF2-40B4-BE49-F238E27FC236}">
                <a16:creationId xmlns:a16="http://schemas.microsoft.com/office/drawing/2014/main" id="{23A3E869-D86B-BD19-95E2-6C726471297A}"/>
              </a:ext>
            </a:extLst>
          </p:cNvPr>
          <p:cNvSpPr>
            <a:spLocks noGrp="1"/>
          </p:cNvSpPr>
          <p:nvPr>
            <p:ph type="pic" sz="quarter" idx="14"/>
          </p:nvPr>
        </p:nvSpPr>
        <p:spPr>
          <a:xfrm>
            <a:off x="8513725" y="2232225"/>
            <a:ext cx="914400" cy="760247"/>
          </a:xfrm>
          <a:prstGeom prst="rect">
            <a:avLst/>
          </a:prstGeom>
        </p:spPr>
        <p:txBody>
          <a:bodyPr>
            <a:normAutofit/>
          </a:bodyPr>
          <a:lstStyle>
            <a:lvl1pPr marL="0" indent="0">
              <a:buNone/>
              <a:defRPr sz="700"/>
            </a:lvl1pPr>
          </a:lstStyle>
          <a:p>
            <a:endParaRPr lang="en-US"/>
          </a:p>
        </p:txBody>
      </p:sp>
      <p:sp>
        <p:nvSpPr>
          <p:cNvPr id="31" name="Picture Placeholder 15">
            <a:extLst>
              <a:ext uri="{FF2B5EF4-FFF2-40B4-BE49-F238E27FC236}">
                <a16:creationId xmlns:a16="http://schemas.microsoft.com/office/drawing/2014/main" id="{D8BD97C1-469A-0DD8-34AE-D51D233F2E9A}"/>
              </a:ext>
            </a:extLst>
          </p:cNvPr>
          <p:cNvSpPr>
            <a:spLocks noGrp="1"/>
          </p:cNvSpPr>
          <p:nvPr>
            <p:ph type="pic" sz="quarter" idx="15"/>
          </p:nvPr>
        </p:nvSpPr>
        <p:spPr>
          <a:xfrm>
            <a:off x="7112929" y="4733937"/>
            <a:ext cx="914400" cy="760247"/>
          </a:xfrm>
          <a:prstGeom prst="rect">
            <a:avLst/>
          </a:prstGeom>
        </p:spPr>
        <p:txBody>
          <a:bodyPr>
            <a:normAutofit/>
          </a:bodyPr>
          <a:lstStyle>
            <a:lvl1pPr marL="0" indent="0">
              <a:buNone/>
              <a:defRPr sz="700"/>
            </a:lvl1pPr>
          </a:lstStyle>
          <a:p>
            <a:endParaRPr lang="en-US"/>
          </a:p>
        </p:txBody>
      </p:sp>
      <p:sp>
        <p:nvSpPr>
          <p:cNvPr id="32" name="Picture Placeholder 15">
            <a:extLst>
              <a:ext uri="{FF2B5EF4-FFF2-40B4-BE49-F238E27FC236}">
                <a16:creationId xmlns:a16="http://schemas.microsoft.com/office/drawing/2014/main" id="{72169DA9-DEBC-6CC3-B402-39EFADFBA446}"/>
              </a:ext>
            </a:extLst>
          </p:cNvPr>
          <p:cNvSpPr>
            <a:spLocks noGrp="1"/>
          </p:cNvSpPr>
          <p:nvPr>
            <p:ph type="pic" sz="quarter" idx="16"/>
          </p:nvPr>
        </p:nvSpPr>
        <p:spPr>
          <a:xfrm>
            <a:off x="10008885" y="4733937"/>
            <a:ext cx="914400" cy="760247"/>
          </a:xfrm>
          <a:prstGeom prst="rect">
            <a:avLst/>
          </a:prstGeom>
        </p:spPr>
        <p:txBody>
          <a:bodyPr>
            <a:normAutofit/>
          </a:bodyPr>
          <a:lstStyle>
            <a:lvl1pPr marL="0" indent="0">
              <a:buNone/>
              <a:defRPr sz="700"/>
            </a:lvl1pPr>
          </a:lstStyle>
          <a:p>
            <a:endParaRPr lang="en-US"/>
          </a:p>
        </p:txBody>
      </p:sp>
      <p:sp>
        <p:nvSpPr>
          <p:cNvPr id="2" name="Text Placeholder 7">
            <a:extLst>
              <a:ext uri="{FF2B5EF4-FFF2-40B4-BE49-F238E27FC236}">
                <a16:creationId xmlns:a16="http://schemas.microsoft.com/office/drawing/2014/main" id="{8DA9ECD8-FD78-8C2A-DF01-CF5FAA967DC0}"/>
              </a:ext>
            </a:extLst>
          </p:cNvPr>
          <p:cNvSpPr>
            <a:spLocks noGrp="1"/>
          </p:cNvSpPr>
          <p:nvPr>
            <p:ph type="body" sz="quarter" idx="18"/>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
        <p:nvSpPr>
          <p:cNvPr id="11" name="Title 1">
            <a:extLst>
              <a:ext uri="{FF2B5EF4-FFF2-40B4-BE49-F238E27FC236}">
                <a16:creationId xmlns:a16="http://schemas.microsoft.com/office/drawing/2014/main" id="{E21BBBC3-F231-C1A4-434D-79D516983722}"/>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
        <p:nvSpPr>
          <p:cNvPr id="12" name="Text Placeholder 4">
            <a:extLst>
              <a:ext uri="{FF2B5EF4-FFF2-40B4-BE49-F238E27FC236}">
                <a16:creationId xmlns:a16="http://schemas.microsoft.com/office/drawing/2014/main" id="{4BF12C69-E62F-40E8-5C45-D83B06C2CB8B}"/>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383850" cy="3898984"/>
          </a:xfrm>
          <a:prstGeom prst="rect">
            <a:avLst/>
          </a:prstGeo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Tree>
    <p:extLst>
      <p:ext uri="{BB962C8B-B14F-4D97-AF65-F5344CB8AC3E}">
        <p14:creationId xmlns:p14="http://schemas.microsoft.com/office/powerpoint/2010/main" val="232281151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Graphic and Content 1">
    <p:bg>
      <p:bgPr>
        <a:solidFill>
          <a:schemeClr val="accent4"/>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AF414F7-0D5A-D0C3-19C1-B3AD35DF4C41}"/>
              </a:ext>
            </a:extLst>
          </p:cNvPr>
          <p:cNvSpPr>
            <a:spLocks noGrp="1"/>
          </p:cNvSpPr>
          <p:nvPr>
            <p:ph type="title"/>
          </p:nvPr>
        </p:nvSpPr>
        <p:spPr>
          <a:xfrm>
            <a:off x="6918158" y="1320800"/>
            <a:ext cx="4632156" cy="1010514"/>
          </a:xfrm>
          <a:prstGeom prst="rect">
            <a:avLst/>
          </a:prstGeom>
        </p:spPr>
        <p:txBody>
          <a:bodyPr anchor="b">
            <a:normAutofit/>
          </a:bodyPr>
          <a:lstStyle>
            <a:lvl1pPr>
              <a:defRPr sz="3200">
                <a:solidFill>
                  <a:schemeClr val="accent2"/>
                </a:solidFill>
                <a:latin typeface="Archia SemiBold" panose="02000503000000020004" pitchFamily="50" charset="0"/>
              </a:defRPr>
            </a:lvl1pPr>
          </a:lstStyle>
          <a:p>
            <a:r>
              <a:rPr lang="en-US"/>
              <a:t>Click to edit</a:t>
            </a:r>
          </a:p>
        </p:txBody>
      </p:sp>
      <p:sp>
        <p:nvSpPr>
          <p:cNvPr id="9" name="Slide Number Placeholder 5">
            <a:extLst>
              <a:ext uri="{FF2B5EF4-FFF2-40B4-BE49-F238E27FC236}">
                <a16:creationId xmlns:a16="http://schemas.microsoft.com/office/drawing/2014/main" id="{3524F3CE-230A-EC49-B14E-6C41749AB710}"/>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2"/>
                </a:solidFill>
              </a:defRPr>
            </a:lvl1pPr>
          </a:lstStyle>
          <a:p>
            <a:fld id="{B0D56D14-00D6-4BC2-B14F-C6D3C560F59E}" type="slidenum">
              <a:rPr lang="en-US" smtClean="0"/>
              <a:pPr/>
              <a:t>‹#›</a:t>
            </a:fld>
            <a:endParaRPr lang="en-US"/>
          </a:p>
        </p:txBody>
      </p:sp>
      <p:pic>
        <p:nvPicPr>
          <p:cNvPr id="10" name="Graphic 9">
            <a:extLst>
              <a:ext uri="{FF2B5EF4-FFF2-40B4-BE49-F238E27FC236}">
                <a16:creationId xmlns:a16="http://schemas.microsoft.com/office/drawing/2014/main" id="{2C54A8DD-FE4E-B710-73FC-E7CD94D30A9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6858000"/>
          </a:xfrm>
          <a:prstGeom prst="rect">
            <a:avLst/>
          </a:prstGeom>
        </p:spPr>
        <p:txBody>
          <a:bodyPr>
            <a:normAutofit/>
          </a:bodyPr>
          <a:lstStyle>
            <a:lvl1pPr marL="0" indent="0">
              <a:buNone/>
              <a:defRPr sz="700"/>
            </a:lvl1pPr>
          </a:lstStyle>
          <a:p>
            <a:endParaRPr lang="en-US"/>
          </a:p>
        </p:txBody>
      </p:sp>
      <p:sp>
        <p:nvSpPr>
          <p:cNvPr id="12" name="Text Placeholder 11">
            <a:extLst>
              <a:ext uri="{FF2B5EF4-FFF2-40B4-BE49-F238E27FC236}">
                <a16:creationId xmlns:a16="http://schemas.microsoft.com/office/drawing/2014/main" id="{5F9D0045-8CE5-B249-8A37-94428497C263}"/>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a:solidFill>
                  <a:schemeClr val="tx1"/>
                </a:solidFill>
              </a:defRPr>
            </a:lvl1pPr>
          </a:lstStyle>
          <a:p>
            <a:pPr lvl="0"/>
            <a:r>
              <a:rPr lang="en-US"/>
              <a:t>Click to edit</a:t>
            </a:r>
          </a:p>
        </p:txBody>
      </p:sp>
      <p:sp>
        <p:nvSpPr>
          <p:cNvPr id="2" name="Text Placeholder 4">
            <a:extLst>
              <a:ext uri="{FF2B5EF4-FFF2-40B4-BE49-F238E27FC236}">
                <a16:creationId xmlns:a16="http://schemas.microsoft.com/office/drawing/2014/main" id="{C8952BCE-F0B9-342C-7A23-712D4A5C3A23}"/>
              </a:ext>
            </a:extLst>
          </p:cNvPr>
          <p:cNvSpPr>
            <a:spLocks noGrp="1"/>
          </p:cNvSpPr>
          <p:nvPr>
            <p:ph type="body" sz="quarter" idx="13"/>
          </p:nvPr>
        </p:nvSpPr>
        <p:spPr>
          <a:xfrm>
            <a:off x="6918158" y="2354604"/>
            <a:ext cx="4632156"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Tree>
    <p:extLst>
      <p:ext uri="{BB962C8B-B14F-4D97-AF65-F5344CB8AC3E}">
        <p14:creationId xmlns:p14="http://schemas.microsoft.com/office/powerpoint/2010/main" val="398387745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Graphic and Content 2">
    <p:bg>
      <p:bgPr>
        <a:solidFill>
          <a:schemeClr val="accent3"/>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3524F3CE-230A-EC49-B14E-6C41749AB710}"/>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2"/>
                </a:solidFill>
              </a:defRPr>
            </a:lvl1pPr>
          </a:lstStyle>
          <a:p>
            <a:fld id="{B0D56D14-00D6-4BC2-B14F-C6D3C560F59E}" type="slidenum">
              <a:rPr lang="en-US" smtClean="0"/>
              <a:pPr/>
              <a:t>‹#›</a:t>
            </a:fld>
            <a:endParaRPr lang="en-US"/>
          </a:p>
        </p:txBody>
      </p:sp>
      <p:pic>
        <p:nvPicPr>
          <p:cNvPr id="10" name="Graphic 9">
            <a:extLst>
              <a:ext uri="{FF2B5EF4-FFF2-40B4-BE49-F238E27FC236}">
                <a16:creationId xmlns:a16="http://schemas.microsoft.com/office/drawing/2014/main" id="{2C54A8DD-FE4E-B710-73FC-E7CD94D30A9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6858000"/>
          </a:xfrm>
          <a:prstGeom prst="rect">
            <a:avLst/>
          </a:prstGeom>
        </p:spPr>
        <p:txBody>
          <a:bodyPr>
            <a:normAutofit/>
          </a:bodyPr>
          <a:lstStyle>
            <a:lvl1pPr marL="0" indent="0">
              <a:buNone/>
              <a:defRPr sz="700"/>
            </a:lvl1pPr>
          </a:lstStyle>
          <a:p>
            <a:endParaRPr lang="en-US"/>
          </a:p>
        </p:txBody>
      </p:sp>
      <p:sp>
        <p:nvSpPr>
          <p:cNvPr id="12" name="Text Placeholder 11">
            <a:extLst>
              <a:ext uri="{FF2B5EF4-FFF2-40B4-BE49-F238E27FC236}">
                <a16:creationId xmlns:a16="http://schemas.microsoft.com/office/drawing/2014/main" id="{5F9D0045-8CE5-B249-8A37-94428497C263}"/>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a:solidFill>
                  <a:schemeClr val="tx1"/>
                </a:solidFill>
              </a:defRPr>
            </a:lvl1pPr>
          </a:lstStyle>
          <a:p>
            <a:pPr lvl="0"/>
            <a:r>
              <a:rPr lang="en-US"/>
              <a:t>Click to edit</a:t>
            </a:r>
          </a:p>
        </p:txBody>
      </p:sp>
      <p:sp>
        <p:nvSpPr>
          <p:cNvPr id="3" name="Title 1">
            <a:extLst>
              <a:ext uri="{FF2B5EF4-FFF2-40B4-BE49-F238E27FC236}">
                <a16:creationId xmlns:a16="http://schemas.microsoft.com/office/drawing/2014/main" id="{E5186EF1-D34D-FBB1-3F18-CF5FE4116B13}"/>
              </a:ext>
            </a:extLst>
          </p:cNvPr>
          <p:cNvSpPr>
            <a:spLocks noGrp="1"/>
          </p:cNvSpPr>
          <p:nvPr>
            <p:ph type="title"/>
          </p:nvPr>
        </p:nvSpPr>
        <p:spPr>
          <a:xfrm>
            <a:off x="6918158" y="1320800"/>
            <a:ext cx="4632156" cy="1010514"/>
          </a:xfrm>
          <a:prstGeom prst="rect">
            <a:avLst/>
          </a:prstGeom>
        </p:spPr>
        <p:txBody>
          <a:bodyPr anchor="b">
            <a:normAutofit/>
          </a:bodyPr>
          <a:lstStyle>
            <a:lvl1pPr>
              <a:defRPr sz="3200">
                <a:solidFill>
                  <a:schemeClr val="accent2"/>
                </a:solidFill>
                <a:latin typeface="Archia SemiBold" panose="02000503000000020004" pitchFamily="50" charset="0"/>
              </a:defRPr>
            </a:lvl1pPr>
          </a:lstStyle>
          <a:p>
            <a:r>
              <a:rPr lang="en-US"/>
              <a:t>Click to edit</a:t>
            </a:r>
          </a:p>
        </p:txBody>
      </p:sp>
      <p:sp>
        <p:nvSpPr>
          <p:cNvPr id="4" name="Text Placeholder 4">
            <a:extLst>
              <a:ext uri="{FF2B5EF4-FFF2-40B4-BE49-F238E27FC236}">
                <a16:creationId xmlns:a16="http://schemas.microsoft.com/office/drawing/2014/main" id="{72FB4810-037B-FA24-4288-E97C43B3A104}"/>
              </a:ext>
            </a:extLst>
          </p:cNvPr>
          <p:cNvSpPr>
            <a:spLocks noGrp="1"/>
          </p:cNvSpPr>
          <p:nvPr>
            <p:ph type="body" sz="quarter" idx="13"/>
          </p:nvPr>
        </p:nvSpPr>
        <p:spPr>
          <a:xfrm>
            <a:off x="6918158" y="2354604"/>
            <a:ext cx="4632156"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Tree>
    <p:extLst>
      <p:ext uri="{BB962C8B-B14F-4D97-AF65-F5344CB8AC3E}">
        <p14:creationId xmlns:p14="http://schemas.microsoft.com/office/powerpoint/2010/main" val="24101498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Graphic and Content 3">
    <p:bg>
      <p:bgPr>
        <a:solidFill>
          <a:schemeClr val="accent2"/>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3524F3CE-230A-EC49-B14E-6C41749AB710}"/>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10" name="Graphic 9">
            <a:extLst>
              <a:ext uri="{FF2B5EF4-FFF2-40B4-BE49-F238E27FC236}">
                <a16:creationId xmlns:a16="http://schemas.microsoft.com/office/drawing/2014/main" id="{2C54A8DD-FE4E-B710-73FC-E7CD94D30A9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6858000"/>
          </a:xfrm>
          <a:prstGeom prst="rect">
            <a:avLst/>
          </a:prstGeom>
        </p:spPr>
        <p:txBody>
          <a:bodyPr>
            <a:normAutofit/>
          </a:bodyPr>
          <a:lstStyle>
            <a:lvl1pPr marL="0" indent="0">
              <a:buNone/>
              <a:defRPr sz="700"/>
            </a:lvl1pPr>
          </a:lstStyle>
          <a:p>
            <a:endParaRPr lang="en-US"/>
          </a:p>
        </p:txBody>
      </p:sp>
      <p:sp>
        <p:nvSpPr>
          <p:cNvPr id="12" name="Text Placeholder 11">
            <a:extLst>
              <a:ext uri="{FF2B5EF4-FFF2-40B4-BE49-F238E27FC236}">
                <a16:creationId xmlns:a16="http://schemas.microsoft.com/office/drawing/2014/main" id="{5F9D0045-8CE5-B249-8A37-94428497C263}"/>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a:solidFill>
                  <a:schemeClr val="bg1"/>
                </a:solidFill>
              </a:defRPr>
            </a:lvl1pPr>
          </a:lstStyle>
          <a:p>
            <a:pPr lvl="0"/>
            <a:r>
              <a:rPr lang="en-US"/>
              <a:t>Click to edit</a:t>
            </a:r>
          </a:p>
        </p:txBody>
      </p:sp>
      <p:sp>
        <p:nvSpPr>
          <p:cNvPr id="3" name="Title 1">
            <a:extLst>
              <a:ext uri="{FF2B5EF4-FFF2-40B4-BE49-F238E27FC236}">
                <a16:creationId xmlns:a16="http://schemas.microsoft.com/office/drawing/2014/main" id="{967F7FEA-0CDE-A0A9-0727-79720316CF01}"/>
              </a:ext>
            </a:extLst>
          </p:cNvPr>
          <p:cNvSpPr>
            <a:spLocks noGrp="1"/>
          </p:cNvSpPr>
          <p:nvPr>
            <p:ph type="title"/>
          </p:nvPr>
        </p:nvSpPr>
        <p:spPr>
          <a:xfrm>
            <a:off x="6918158" y="1320800"/>
            <a:ext cx="4632156" cy="1010514"/>
          </a:xfrm>
          <a:prstGeom prst="rect">
            <a:avLst/>
          </a:prstGeom>
        </p:spPr>
        <p:txBody>
          <a:bodyPr anchor="b">
            <a:normAutofit/>
          </a:bodyPr>
          <a:lstStyle>
            <a:lvl1pPr>
              <a:defRPr sz="3200">
                <a:solidFill>
                  <a:schemeClr val="bg1"/>
                </a:solidFill>
                <a:latin typeface="Archia SemiBold" panose="02000503000000020004" pitchFamily="50" charset="0"/>
              </a:defRPr>
            </a:lvl1pPr>
          </a:lstStyle>
          <a:p>
            <a:r>
              <a:rPr lang="en-US"/>
              <a:t>Click to edit</a:t>
            </a:r>
          </a:p>
        </p:txBody>
      </p:sp>
      <p:sp>
        <p:nvSpPr>
          <p:cNvPr id="4" name="Text Placeholder 4">
            <a:extLst>
              <a:ext uri="{FF2B5EF4-FFF2-40B4-BE49-F238E27FC236}">
                <a16:creationId xmlns:a16="http://schemas.microsoft.com/office/drawing/2014/main" id="{E9505010-25ED-2BD5-C275-0B1E3DC88944}"/>
              </a:ext>
            </a:extLst>
          </p:cNvPr>
          <p:cNvSpPr>
            <a:spLocks noGrp="1"/>
          </p:cNvSpPr>
          <p:nvPr>
            <p:ph type="body" sz="quarter" idx="13"/>
          </p:nvPr>
        </p:nvSpPr>
        <p:spPr>
          <a:xfrm>
            <a:off x="6918158" y="2354604"/>
            <a:ext cx="4632156" cy="458955"/>
          </a:xfrm>
          <a:prstGeom prst="rect">
            <a:avLst/>
          </a:prstGeom>
        </p:spPr>
        <p:txBody>
          <a:bodyPr anchor="ctr">
            <a:normAutofit/>
          </a:bodyPr>
          <a:lstStyle>
            <a:lvl1pPr marL="0" indent="0">
              <a:buNone/>
              <a:defRPr sz="2400">
                <a:solidFill>
                  <a:schemeClr val="bg1"/>
                </a:solidFill>
              </a:defRPr>
            </a:lvl1pPr>
          </a:lstStyle>
          <a:p>
            <a:pPr lvl="0"/>
            <a:r>
              <a:rPr lang="en-US"/>
              <a:t>Click to edit</a:t>
            </a:r>
          </a:p>
        </p:txBody>
      </p:sp>
    </p:spTree>
    <p:extLst>
      <p:ext uri="{BB962C8B-B14F-4D97-AF65-F5344CB8AC3E}">
        <p14:creationId xmlns:p14="http://schemas.microsoft.com/office/powerpoint/2010/main" val="406332479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2"/>
        </a:solidFill>
        <a:effectLst/>
      </p:bgPr>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009682F3-E9EF-EA24-2792-53B61B6AD3C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12" name="Graphic 11">
            <a:extLst>
              <a:ext uri="{FF2B5EF4-FFF2-40B4-BE49-F238E27FC236}">
                <a16:creationId xmlns:a16="http://schemas.microsoft.com/office/drawing/2014/main" id="{18F5333F-7EEF-23E4-3A6A-33536EB2249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13" name="Picture Placeholder 15">
            <a:extLst>
              <a:ext uri="{FF2B5EF4-FFF2-40B4-BE49-F238E27FC236}">
                <a16:creationId xmlns:a16="http://schemas.microsoft.com/office/drawing/2014/main" id="{044A973A-71D4-B9BE-7908-C45BD76A739B}"/>
              </a:ext>
            </a:extLst>
          </p:cNvPr>
          <p:cNvSpPr>
            <a:spLocks noGrp="1"/>
          </p:cNvSpPr>
          <p:nvPr>
            <p:ph type="pic" sz="quarter" idx="10"/>
          </p:nvPr>
        </p:nvSpPr>
        <p:spPr>
          <a:xfrm>
            <a:off x="1812754" y="1908506"/>
            <a:ext cx="1005840" cy="1005840"/>
          </a:xfrm>
          <a:prstGeom prst="rect">
            <a:avLst/>
          </a:prstGeom>
        </p:spPr>
        <p:txBody>
          <a:bodyPr>
            <a:normAutofit/>
          </a:bodyPr>
          <a:lstStyle>
            <a:lvl1pPr marL="0" indent="0">
              <a:buNone/>
              <a:defRPr sz="700"/>
            </a:lvl1pPr>
          </a:lstStyle>
          <a:p>
            <a:endParaRPr lang="en-US"/>
          </a:p>
        </p:txBody>
      </p:sp>
      <p:sp>
        <p:nvSpPr>
          <p:cNvPr id="14" name="Text Placeholder 11">
            <a:extLst>
              <a:ext uri="{FF2B5EF4-FFF2-40B4-BE49-F238E27FC236}">
                <a16:creationId xmlns:a16="http://schemas.microsoft.com/office/drawing/2014/main" id="{8558020F-8711-3A6F-8DC1-9C2E0F4C4F35}"/>
              </a:ext>
            </a:extLst>
          </p:cNvPr>
          <p:cNvSpPr>
            <a:spLocks noGrp="1"/>
          </p:cNvSpPr>
          <p:nvPr>
            <p:ph type="body" sz="quarter" idx="14"/>
          </p:nvPr>
        </p:nvSpPr>
        <p:spPr>
          <a:xfrm>
            <a:off x="1099483" y="3818021"/>
            <a:ext cx="2432382" cy="1636295"/>
          </a:xfrm>
          <a:prstGeom prst="rect">
            <a:avLst/>
          </a:prstGeom>
        </p:spPr>
        <p:txBody>
          <a:bodyPr anchor="ctr">
            <a:normAutofit/>
          </a:bodyPr>
          <a:lstStyle>
            <a:lvl1pPr marL="0" indent="0" algn="ctr">
              <a:buNone/>
              <a:defRPr sz="1400">
                <a:solidFill>
                  <a:schemeClr val="bg1"/>
                </a:solidFill>
              </a:defRPr>
            </a:lvl1pPr>
          </a:lstStyle>
          <a:p>
            <a:pPr lvl="0"/>
            <a:r>
              <a:rPr lang="en-US"/>
              <a:t>Click to edit</a:t>
            </a:r>
          </a:p>
        </p:txBody>
      </p:sp>
      <p:sp>
        <p:nvSpPr>
          <p:cNvPr id="15" name="Text Placeholder 11">
            <a:extLst>
              <a:ext uri="{FF2B5EF4-FFF2-40B4-BE49-F238E27FC236}">
                <a16:creationId xmlns:a16="http://schemas.microsoft.com/office/drawing/2014/main" id="{7ADC675F-E21B-2CA6-01FD-33A23BDFB8ED}"/>
              </a:ext>
            </a:extLst>
          </p:cNvPr>
          <p:cNvSpPr>
            <a:spLocks noGrp="1"/>
          </p:cNvSpPr>
          <p:nvPr>
            <p:ph type="body" sz="quarter" idx="15"/>
          </p:nvPr>
        </p:nvSpPr>
        <p:spPr>
          <a:xfrm>
            <a:off x="1099483" y="3168315"/>
            <a:ext cx="2432382" cy="521369"/>
          </a:xfrm>
          <a:prstGeom prst="rect">
            <a:avLst/>
          </a:prstGeom>
        </p:spPr>
        <p:txBody>
          <a:bodyPr anchor="ctr">
            <a:normAutofit/>
          </a:bodyPr>
          <a:lstStyle>
            <a:lvl1pPr marL="0" indent="0" algn="ctr">
              <a:buNone/>
              <a:defRPr sz="1800">
                <a:solidFill>
                  <a:schemeClr val="accent1"/>
                </a:solidFill>
              </a:defRPr>
            </a:lvl1pPr>
          </a:lstStyle>
          <a:p>
            <a:pPr lvl="0"/>
            <a:r>
              <a:rPr lang="en-US"/>
              <a:t>Click to edit</a:t>
            </a:r>
          </a:p>
        </p:txBody>
      </p:sp>
      <p:sp>
        <p:nvSpPr>
          <p:cNvPr id="16" name="Picture Placeholder 15">
            <a:extLst>
              <a:ext uri="{FF2B5EF4-FFF2-40B4-BE49-F238E27FC236}">
                <a16:creationId xmlns:a16="http://schemas.microsoft.com/office/drawing/2014/main" id="{0B9FC7D9-71C9-E11C-25C3-A9A0127EC5A4}"/>
              </a:ext>
            </a:extLst>
          </p:cNvPr>
          <p:cNvSpPr>
            <a:spLocks noGrp="1"/>
          </p:cNvSpPr>
          <p:nvPr>
            <p:ph type="pic" sz="quarter" idx="16"/>
          </p:nvPr>
        </p:nvSpPr>
        <p:spPr>
          <a:xfrm>
            <a:off x="5542544" y="1908506"/>
            <a:ext cx="1005840" cy="1005840"/>
          </a:xfrm>
          <a:prstGeom prst="rect">
            <a:avLst/>
          </a:prstGeom>
        </p:spPr>
        <p:txBody>
          <a:bodyPr>
            <a:normAutofit/>
          </a:bodyPr>
          <a:lstStyle>
            <a:lvl1pPr marL="0" indent="0">
              <a:buNone/>
              <a:defRPr sz="700"/>
            </a:lvl1pPr>
          </a:lstStyle>
          <a:p>
            <a:endParaRPr lang="en-US"/>
          </a:p>
        </p:txBody>
      </p:sp>
      <p:sp>
        <p:nvSpPr>
          <p:cNvPr id="17" name="Text Placeholder 11">
            <a:extLst>
              <a:ext uri="{FF2B5EF4-FFF2-40B4-BE49-F238E27FC236}">
                <a16:creationId xmlns:a16="http://schemas.microsoft.com/office/drawing/2014/main" id="{7F0A6739-CA1F-1C64-BEEE-752011AA2FE1}"/>
              </a:ext>
            </a:extLst>
          </p:cNvPr>
          <p:cNvSpPr>
            <a:spLocks noGrp="1"/>
          </p:cNvSpPr>
          <p:nvPr>
            <p:ph type="body" sz="quarter" idx="17"/>
          </p:nvPr>
        </p:nvSpPr>
        <p:spPr>
          <a:xfrm>
            <a:off x="4829273" y="3818021"/>
            <a:ext cx="2432382" cy="1636295"/>
          </a:xfrm>
          <a:prstGeom prst="rect">
            <a:avLst/>
          </a:prstGeom>
        </p:spPr>
        <p:txBody>
          <a:bodyPr anchor="ctr">
            <a:normAutofit/>
          </a:bodyPr>
          <a:lstStyle>
            <a:lvl1pPr marL="0" indent="0" algn="ctr">
              <a:buNone/>
              <a:defRPr sz="1400">
                <a:solidFill>
                  <a:schemeClr val="bg1"/>
                </a:solidFill>
              </a:defRPr>
            </a:lvl1pPr>
          </a:lstStyle>
          <a:p>
            <a:pPr lvl="0"/>
            <a:r>
              <a:rPr lang="en-US"/>
              <a:t>Click to edit</a:t>
            </a:r>
          </a:p>
        </p:txBody>
      </p:sp>
      <p:sp>
        <p:nvSpPr>
          <p:cNvPr id="18" name="Text Placeholder 11">
            <a:extLst>
              <a:ext uri="{FF2B5EF4-FFF2-40B4-BE49-F238E27FC236}">
                <a16:creationId xmlns:a16="http://schemas.microsoft.com/office/drawing/2014/main" id="{C64F5C0A-5C61-92DB-7391-DD2129A316BC}"/>
              </a:ext>
            </a:extLst>
          </p:cNvPr>
          <p:cNvSpPr>
            <a:spLocks noGrp="1"/>
          </p:cNvSpPr>
          <p:nvPr>
            <p:ph type="body" sz="quarter" idx="18"/>
          </p:nvPr>
        </p:nvSpPr>
        <p:spPr>
          <a:xfrm>
            <a:off x="4829273" y="3168315"/>
            <a:ext cx="2432382" cy="521369"/>
          </a:xfrm>
          <a:prstGeom prst="rect">
            <a:avLst/>
          </a:prstGeom>
        </p:spPr>
        <p:txBody>
          <a:bodyPr anchor="ctr">
            <a:normAutofit/>
          </a:bodyPr>
          <a:lstStyle>
            <a:lvl1pPr marL="0" indent="0" algn="ctr">
              <a:buNone/>
              <a:defRPr sz="1800">
                <a:solidFill>
                  <a:schemeClr val="accent1"/>
                </a:solidFill>
              </a:defRPr>
            </a:lvl1pPr>
          </a:lstStyle>
          <a:p>
            <a:pPr lvl="0"/>
            <a:r>
              <a:rPr lang="en-US"/>
              <a:t>Click to edit</a:t>
            </a:r>
          </a:p>
        </p:txBody>
      </p:sp>
      <p:sp>
        <p:nvSpPr>
          <p:cNvPr id="19" name="Picture Placeholder 15">
            <a:extLst>
              <a:ext uri="{FF2B5EF4-FFF2-40B4-BE49-F238E27FC236}">
                <a16:creationId xmlns:a16="http://schemas.microsoft.com/office/drawing/2014/main" id="{D532DA2C-33E0-81BA-DBDD-D5423E14BF0D}"/>
              </a:ext>
            </a:extLst>
          </p:cNvPr>
          <p:cNvSpPr>
            <a:spLocks noGrp="1"/>
          </p:cNvSpPr>
          <p:nvPr>
            <p:ph type="pic" sz="quarter" idx="19"/>
          </p:nvPr>
        </p:nvSpPr>
        <p:spPr>
          <a:xfrm>
            <a:off x="9272334" y="1908506"/>
            <a:ext cx="1005840" cy="1005840"/>
          </a:xfrm>
          <a:prstGeom prst="rect">
            <a:avLst/>
          </a:prstGeom>
        </p:spPr>
        <p:txBody>
          <a:bodyPr>
            <a:normAutofit/>
          </a:bodyPr>
          <a:lstStyle>
            <a:lvl1pPr marL="0" indent="0">
              <a:buNone/>
              <a:defRPr sz="700"/>
            </a:lvl1pPr>
          </a:lstStyle>
          <a:p>
            <a:endParaRPr lang="en-US"/>
          </a:p>
        </p:txBody>
      </p:sp>
      <p:sp>
        <p:nvSpPr>
          <p:cNvPr id="20" name="Text Placeholder 11">
            <a:extLst>
              <a:ext uri="{FF2B5EF4-FFF2-40B4-BE49-F238E27FC236}">
                <a16:creationId xmlns:a16="http://schemas.microsoft.com/office/drawing/2014/main" id="{ED4B4445-851B-91E5-DCEE-84C2392E0DA6}"/>
              </a:ext>
            </a:extLst>
          </p:cNvPr>
          <p:cNvSpPr>
            <a:spLocks noGrp="1"/>
          </p:cNvSpPr>
          <p:nvPr>
            <p:ph type="body" sz="quarter" idx="20"/>
          </p:nvPr>
        </p:nvSpPr>
        <p:spPr>
          <a:xfrm>
            <a:off x="8559063" y="3818021"/>
            <a:ext cx="2432382" cy="1636295"/>
          </a:xfrm>
          <a:prstGeom prst="rect">
            <a:avLst/>
          </a:prstGeom>
        </p:spPr>
        <p:txBody>
          <a:bodyPr anchor="ctr">
            <a:normAutofit/>
          </a:bodyPr>
          <a:lstStyle>
            <a:lvl1pPr marL="0" indent="0" algn="ctr">
              <a:buNone/>
              <a:defRPr sz="1400">
                <a:solidFill>
                  <a:schemeClr val="bg1"/>
                </a:solidFill>
              </a:defRPr>
            </a:lvl1pPr>
          </a:lstStyle>
          <a:p>
            <a:pPr lvl="0"/>
            <a:r>
              <a:rPr lang="en-US"/>
              <a:t>Click to edit</a:t>
            </a:r>
          </a:p>
        </p:txBody>
      </p:sp>
      <p:sp>
        <p:nvSpPr>
          <p:cNvPr id="21" name="Text Placeholder 11">
            <a:extLst>
              <a:ext uri="{FF2B5EF4-FFF2-40B4-BE49-F238E27FC236}">
                <a16:creationId xmlns:a16="http://schemas.microsoft.com/office/drawing/2014/main" id="{5350C17A-4D4B-C692-5E02-8C5B4401CE7A}"/>
              </a:ext>
            </a:extLst>
          </p:cNvPr>
          <p:cNvSpPr>
            <a:spLocks noGrp="1"/>
          </p:cNvSpPr>
          <p:nvPr>
            <p:ph type="body" sz="quarter" idx="21"/>
          </p:nvPr>
        </p:nvSpPr>
        <p:spPr>
          <a:xfrm>
            <a:off x="8559063" y="3168315"/>
            <a:ext cx="2432382" cy="521369"/>
          </a:xfrm>
          <a:prstGeom prst="rect">
            <a:avLst/>
          </a:prstGeom>
        </p:spPr>
        <p:txBody>
          <a:bodyPr anchor="ctr">
            <a:normAutofit/>
          </a:bodyPr>
          <a:lstStyle>
            <a:lvl1pPr marL="0" indent="0" algn="ctr">
              <a:buNone/>
              <a:defRPr sz="1800">
                <a:solidFill>
                  <a:schemeClr val="accent1"/>
                </a:solidFill>
              </a:defRPr>
            </a:lvl1pPr>
          </a:lstStyle>
          <a:p>
            <a:pPr lvl="0"/>
            <a:r>
              <a:rPr lang="en-US"/>
              <a:t>Click to edit</a:t>
            </a:r>
          </a:p>
        </p:txBody>
      </p:sp>
      <p:sp>
        <p:nvSpPr>
          <p:cNvPr id="2" name="Text Placeholder 7">
            <a:extLst>
              <a:ext uri="{FF2B5EF4-FFF2-40B4-BE49-F238E27FC236}">
                <a16:creationId xmlns:a16="http://schemas.microsoft.com/office/drawing/2014/main" id="{33AEACF8-DDC5-0C1C-8A8B-88012817743C}"/>
              </a:ext>
            </a:extLst>
          </p:cNvPr>
          <p:cNvSpPr>
            <a:spLocks noGrp="1"/>
          </p:cNvSpPr>
          <p:nvPr>
            <p:ph type="body" sz="quarter" idx="22"/>
          </p:nvPr>
        </p:nvSpPr>
        <p:spPr>
          <a:xfrm>
            <a:off x="709862" y="6487194"/>
            <a:ext cx="2103120" cy="250491"/>
          </a:xfrm>
          <a:prstGeom prst="rect">
            <a:avLst/>
          </a:prstGeom>
        </p:spPr>
        <p:txBody>
          <a:bodyPr anchor="ctr">
            <a:noAutofit/>
          </a:bodyPr>
          <a:lstStyle>
            <a:lvl1pPr marL="0" indent="0" algn="l">
              <a:buNone/>
              <a:defRPr sz="700">
                <a:solidFill>
                  <a:schemeClr val="bg1"/>
                </a:solidFill>
              </a:defRPr>
            </a:lvl1pPr>
          </a:lstStyle>
          <a:p>
            <a:pPr lvl="0"/>
            <a:r>
              <a:rPr lang="en-US"/>
              <a:t>Click to edit</a:t>
            </a:r>
          </a:p>
        </p:txBody>
      </p:sp>
      <p:sp>
        <p:nvSpPr>
          <p:cNvPr id="3" name="Title 1">
            <a:extLst>
              <a:ext uri="{FF2B5EF4-FFF2-40B4-BE49-F238E27FC236}">
                <a16:creationId xmlns:a16="http://schemas.microsoft.com/office/drawing/2014/main" id="{C29E4C5C-C37A-8AAE-39E1-9E6B7734C5FB}"/>
              </a:ext>
            </a:extLst>
          </p:cNvPr>
          <p:cNvSpPr>
            <a:spLocks noGrp="1"/>
          </p:cNvSpPr>
          <p:nvPr>
            <p:ph type="title"/>
          </p:nvPr>
        </p:nvSpPr>
        <p:spPr>
          <a:xfrm>
            <a:off x="709862" y="545430"/>
            <a:ext cx="10772275" cy="576000"/>
          </a:xfrm>
          <a:prstGeom prst="rect">
            <a:avLst/>
          </a:prstGeom>
        </p:spPr>
        <p:txBody>
          <a:bodyPr>
            <a:normAutofit/>
          </a:bodyPr>
          <a:lstStyle>
            <a:lvl1pPr algn="ctr">
              <a:defRPr sz="3200">
                <a:solidFill>
                  <a:schemeClr val="accent1"/>
                </a:solidFill>
                <a:latin typeface="Archia SemiBold" panose="02000503000000020004" pitchFamily="50" charset="0"/>
              </a:defRPr>
            </a:lvl1pPr>
          </a:lstStyle>
          <a:p>
            <a:r>
              <a:rPr lang="en-US"/>
              <a:t>Click to edit</a:t>
            </a:r>
          </a:p>
        </p:txBody>
      </p:sp>
    </p:spTree>
    <p:extLst>
      <p:ext uri="{BB962C8B-B14F-4D97-AF65-F5344CB8AC3E}">
        <p14:creationId xmlns:p14="http://schemas.microsoft.com/office/powerpoint/2010/main" val="30540991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Graphic">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A9564668-82F0-FAC8-36C5-F0BC53F54A24}"/>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8" name="Graphic 7">
            <a:extLst>
              <a:ext uri="{FF2B5EF4-FFF2-40B4-BE49-F238E27FC236}">
                <a16:creationId xmlns:a16="http://schemas.microsoft.com/office/drawing/2014/main" id="{549780D3-3D30-7D20-0D37-AB78810095D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9" name="Circle: Hollow 8">
            <a:extLst>
              <a:ext uri="{FF2B5EF4-FFF2-40B4-BE49-F238E27FC236}">
                <a16:creationId xmlns:a16="http://schemas.microsoft.com/office/drawing/2014/main" id="{29B7A627-A6F9-BEC7-AD5B-E7F26C1E3949}"/>
              </a:ext>
            </a:extLst>
          </p:cNvPr>
          <p:cNvSpPr/>
          <p:nvPr userDrawn="1"/>
        </p:nvSpPr>
        <p:spPr>
          <a:xfrm>
            <a:off x="4467726" y="2326105"/>
            <a:ext cx="3256548" cy="3256548"/>
          </a:xfrm>
          <a:prstGeom prst="donut">
            <a:avLst>
              <a:gd name="adj" fmla="val 86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Oval 9">
            <a:extLst>
              <a:ext uri="{FF2B5EF4-FFF2-40B4-BE49-F238E27FC236}">
                <a16:creationId xmlns:a16="http://schemas.microsoft.com/office/drawing/2014/main" id="{267F1317-746C-C4B7-A7E8-38046B0B603F}"/>
              </a:ext>
            </a:extLst>
          </p:cNvPr>
          <p:cNvSpPr/>
          <p:nvPr userDrawn="1"/>
        </p:nvSpPr>
        <p:spPr>
          <a:xfrm>
            <a:off x="6753726" y="2445208"/>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1">
            <a:extLst>
              <a:ext uri="{FF2B5EF4-FFF2-40B4-BE49-F238E27FC236}">
                <a16:creationId xmlns:a16="http://schemas.microsoft.com/office/drawing/2014/main" id="{E7D22788-A35D-34CE-F088-5A96E9502DA2}"/>
              </a:ext>
            </a:extLst>
          </p:cNvPr>
          <p:cNvSpPr>
            <a:spLocks noGrp="1"/>
          </p:cNvSpPr>
          <p:nvPr>
            <p:ph type="body" sz="quarter" idx="16" hasCustomPrompt="1"/>
          </p:nvPr>
        </p:nvSpPr>
        <p:spPr>
          <a:xfrm>
            <a:off x="6753726" y="2624064"/>
            <a:ext cx="822960" cy="477662"/>
          </a:xfrm>
          <a:prstGeom prst="rect">
            <a:avLst/>
          </a:prstGeom>
        </p:spPr>
        <p:txBody>
          <a:bodyPr anchor="ctr">
            <a:normAutofit/>
          </a:bodyPr>
          <a:lstStyle>
            <a:lvl1pPr marL="0" indent="0" algn="ctr">
              <a:buNone/>
              <a:defRPr sz="2800">
                <a:solidFill>
                  <a:schemeClr val="accent1"/>
                </a:solidFill>
              </a:defRPr>
            </a:lvl1pPr>
          </a:lstStyle>
          <a:p>
            <a:pPr lvl="0"/>
            <a:r>
              <a:rPr lang="en-US"/>
              <a:t>02</a:t>
            </a:r>
          </a:p>
        </p:txBody>
      </p:sp>
      <p:sp>
        <p:nvSpPr>
          <p:cNvPr id="12" name="Oval 11">
            <a:extLst>
              <a:ext uri="{FF2B5EF4-FFF2-40B4-BE49-F238E27FC236}">
                <a16:creationId xmlns:a16="http://schemas.microsoft.com/office/drawing/2014/main" id="{501E7E01-EF51-4CDB-4268-AE522C5F2E2A}"/>
              </a:ext>
            </a:extLst>
          </p:cNvPr>
          <p:cNvSpPr/>
          <p:nvPr userDrawn="1"/>
        </p:nvSpPr>
        <p:spPr>
          <a:xfrm>
            <a:off x="6753726" y="4759693"/>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1">
            <a:extLst>
              <a:ext uri="{FF2B5EF4-FFF2-40B4-BE49-F238E27FC236}">
                <a16:creationId xmlns:a16="http://schemas.microsoft.com/office/drawing/2014/main" id="{BCC7CCCE-1FB4-CA66-8384-662B04264C62}"/>
              </a:ext>
            </a:extLst>
          </p:cNvPr>
          <p:cNvSpPr>
            <a:spLocks noGrp="1"/>
          </p:cNvSpPr>
          <p:nvPr>
            <p:ph type="body" sz="quarter" idx="17" hasCustomPrompt="1"/>
          </p:nvPr>
        </p:nvSpPr>
        <p:spPr>
          <a:xfrm>
            <a:off x="6753726" y="4938549"/>
            <a:ext cx="822960" cy="477662"/>
          </a:xfrm>
          <a:prstGeom prst="rect">
            <a:avLst/>
          </a:prstGeom>
        </p:spPr>
        <p:txBody>
          <a:bodyPr anchor="ctr">
            <a:normAutofit/>
          </a:bodyPr>
          <a:lstStyle>
            <a:lvl1pPr marL="0" indent="0" algn="ctr">
              <a:buNone/>
              <a:defRPr sz="2800">
                <a:solidFill>
                  <a:schemeClr val="accent1"/>
                </a:solidFill>
              </a:defRPr>
            </a:lvl1pPr>
          </a:lstStyle>
          <a:p>
            <a:pPr lvl="0"/>
            <a:r>
              <a:rPr lang="en-US"/>
              <a:t>04</a:t>
            </a:r>
          </a:p>
        </p:txBody>
      </p:sp>
      <p:sp>
        <p:nvSpPr>
          <p:cNvPr id="14" name="Oval 13">
            <a:extLst>
              <a:ext uri="{FF2B5EF4-FFF2-40B4-BE49-F238E27FC236}">
                <a16:creationId xmlns:a16="http://schemas.microsoft.com/office/drawing/2014/main" id="{F0BDF708-B76A-0F61-628F-D0A2EA768363}"/>
              </a:ext>
            </a:extLst>
          </p:cNvPr>
          <p:cNvSpPr/>
          <p:nvPr userDrawn="1"/>
        </p:nvSpPr>
        <p:spPr>
          <a:xfrm>
            <a:off x="4615315" y="2445208"/>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1">
            <a:extLst>
              <a:ext uri="{FF2B5EF4-FFF2-40B4-BE49-F238E27FC236}">
                <a16:creationId xmlns:a16="http://schemas.microsoft.com/office/drawing/2014/main" id="{724508DB-DBB0-59B2-5A47-8D52F7ACDB1F}"/>
              </a:ext>
            </a:extLst>
          </p:cNvPr>
          <p:cNvSpPr>
            <a:spLocks noGrp="1"/>
          </p:cNvSpPr>
          <p:nvPr>
            <p:ph type="body" sz="quarter" idx="18" hasCustomPrompt="1"/>
          </p:nvPr>
        </p:nvSpPr>
        <p:spPr>
          <a:xfrm>
            <a:off x="4615315" y="2624064"/>
            <a:ext cx="822960" cy="477662"/>
          </a:xfrm>
          <a:prstGeom prst="rect">
            <a:avLst/>
          </a:prstGeom>
        </p:spPr>
        <p:txBody>
          <a:bodyPr anchor="ctr">
            <a:normAutofit/>
          </a:bodyPr>
          <a:lstStyle>
            <a:lvl1pPr marL="0" indent="0" algn="ctr">
              <a:buNone/>
              <a:defRPr sz="2800">
                <a:solidFill>
                  <a:schemeClr val="accent1"/>
                </a:solidFill>
              </a:defRPr>
            </a:lvl1pPr>
          </a:lstStyle>
          <a:p>
            <a:pPr lvl="0"/>
            <a:r>
              <a:rPr lang="en-US"/>
              <a:t>01</a:t>
            </a:r>
          </a:p>
        </p:txBody>
      </p:sp>
      <p:sp>
        <p:nvSpPr>
          <p:cNvPr id="16" name="Oval 15">
            <a:extLst>
              <a:ext uri="{FF2B5EF4-FFF2-40B4-BE49-F238E27FC236}">
                <a16:creationId xmlns:a16="http://schemas.microsoft.com/office/drawing/2014/main" id="{5379456D-0DD6-1E83-51F9-667FD12F0566}"/>
              </a:ext>
            </a:extLst>
          </p:cNvPr>
          <p:cNvSpPr/>
          <p:nvPr userDrawn="1"/>
        </p:nvSpPr>
        <p:spPr>
          <a:xfrm>
            <a:off x="4615315" y="4759693"/>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1">
            <a:extLst>
              <a:ext uri="{FF2B5EF4-FFF2-40B4-BE49-F238E27FC236}">
                <a16:creationId xmlns:a16="http://schemas.microsoft.com/office/drawing/2014/main" id="{BF703790-CA67-0AE2-65C0-1EE112311F0B}"/>
              </a:ext>
            </a:extLst>
          </p:cNvPr>
          <p:cNvSpPr>
            <a:spLocks noGrp="1"/>
          </p:cNvSpPr>
          <p:nvPr>
            <p:ph type="body" sz="quarter" idx="19" hasCustomPrompt="1"/>
          </p:nvPr>
        </p:nvSpPr>
        <p:spPr>
          <a:xfrm>
            <a:off x="4615315" y="4938549"/>
            <a:ext cx="822960" cy="477662"/>
          </a:xfrm>
          <a:prstGeom prst="rect">
            <a:avLst/>
          </a:prstGeom>
        </p:spPr>
        <p:txBody>
          <a:bodyPr anchor="ctr">
            <a:normAutofit/>
          </a:bodyPr>
          <a:lstStyle>
            <a:lvl1pPr marL="0" indent="0" algn="ctr">
              <a:buNone/>
              <a:defRPr sz="2800">
                <a:solidFill>
                  <a:schemeClr val="accent1"/>
                </a:solidFill>
              </a:defRPr>
            </a:lvl1pPr>
          </a:lstStyle>
          <a:p>
            <a:pPr lvl="0"/>
            <a:r>
              <a:rPr lang="en-US"/>
              <a:t>03</a:t>
            </a:r>
          </a:p>
        </p:txBody>
      </p:sp>
      <p:sp>
        <p:nvSpPr>
          <p:cNvPr id="18" name="Text Placeholder 11">
            <a:extLst>
              <a:ext uri="{FF2B5EF4-FFF2-40B4-BE49-F238E27FC236}">
                <a16:creationId xmlns:a16="http://schemas.microsoft.com/office/drawing/2014/main" id="{DCFAE2F8-19BB-95C3-DC38-60685E0E0B7B}"/>
              </a:ext>
            </a:extLst>
          </p:cNvPr>
          <p:cNvSpPr>
            <a:spLocks noGrp="1"/>
          </p:cNvSpPr>
          <p:nvPr>
            <p:ph type="body" sz="quarter" idx="14"/>
          </p:nvPr>
        </p:nvSpPr>
        <p:spPr>
          <a:xfrm>
            <a:off x="7955057" y="2326105"/>
            <a:ext cx="3144251" cy="1106905"/>
          </a:xfrm>
          <a:prstGeom prst="rect">
            <a:avLst/>
          </a:prstGeom>
        </p:spPr>
        <p:txBody>
          <a:bodyPr>
            <a:noAutofit/>
          </a:bodyPr>
          <a:lstStyle>
            <a:lvl1pPr marL="0" indent="0">
              <a:buNone/>
              <a:defRPr sz="1400">
                <a:solidFill>
                  <a:schemeClr val="tx1"/>
                </a:solidFill>
              </a:defRPr>
            </a:lvl1pPr>
          </a:lstStyle>
          <a:p>
            <a:pPr lvl="0"/>
            <a:r>
              <a:rPr lang="en-US"/>
              <a:t>Click to edit</a:t>
            </a:r>
          </a:p>
        </p:txBody>
      </p:sp>
      <p:sp>
        <p:nvSpPr>
          <p:cNvPr id="19" name="Text Placeholder 11">
            <a:extLst>
              <a:ext uri="{FF2B5EF4-FFF2-40B4-BE49-F238E27FC236}">
                <a16:creationId xmlns:a16="http://schemas.microsoft.com/office/drawing/2014/main" id="{BD2971FD-DEE9-630A-8D0A-22580810B9AA}"/>
              </a:ext>
            </a:extLst>
          </p:cNvPr>
          <p:cNvSpPr>
            <a:spLocks noGrp="1"/>
          </p:cNvSpPr>
          <p:nvPr>
            <p:ph type="body" sz="quarter" idx="20"/>
          </p:nvPr>
        </p:nvSpPr>
        <p:spPr>
          <a:xfrm>
            <a:off x="7955056" y="4617720"/>
            <a:ext cx="3144251" cy="1106905"/>
          </a:xfrm>
          <a:prstGeom prst="rect">
            <a:avLst/>
          </a:prstGeom>
        </p:spPr>
        <p:txBody>
          <a:bodyPr>
            <a:noAutofit/>
          </a:bodyPr>
          <a:lstStyle>
            <a:lvl1pPr marL="0" indent="0">
              <a:buNone/>
              <a:defRPr sz="1400">
                <a:solidFill>
                  <a:schemeClr val="tx1"/>
                </a:solidFill>
              </a:defRPr>
            </a:lvl1pPr>
          </a:lstStyle>
          <a:p>
            <a:pPr lvl="0"/>
            <a:r>
              <a:rPr lang="en-US"/>
              <a:t>Click to edit</a:t>
            </a:r>
          </a:p>
        </p:txBody>
      </p:sp>
      <p:sp>
        <p:nvSpPr>
          <p:cNvPr id="20" name="Text Placeholder 11">
            <a:extLst>
              <a:ext uri="{FF2B5EF4-FFF2-40B4-BE49-F238E27FC236}">
                <a16:creationId xmlns:a16="http://schemas.microsoft.com/office/drawing/2014/main" id="{6E737D04-08CF-68B9-C232-C9BA1BC0768B}"/>
              </a:ext>
            </a:extLst>
          </p:cNvPr>
          <p:cNvSpPr>
            <a:spLocks noGrp="1"/>
          </p:cNvSpPr>
          <p:nvPr>
            <p:ph type="body" sz="quarter" idx="21"/>
          </p:nvPr>
        </p:nvSpPr>
        <p:spPr>
          <a:xfrm>
            <a:off x="1092692" y="4617719"/>
            <a:ext cx="3144251" cy="1106905"/>
          </a:xfrm>
          <a:prstGeom prst="rect">
            <a:avLst/>
          </a:prstGeom>
        </p:spPr>
        <p:txBody>
          <a:bodyPr>
            <a:noAutofit/>
          </a:bodyPr>
          <a:lstStyle>
            <a:lvl1pPr marL="0" indent="0" algn="r">
              <a:buNone/>
              <a:defRPr sz="1400">
                <a:solidFill>
                  <a:schemeClr val="tx1"/>
                </a:solidFill>
              </a:defRPr>
            </a:lvl1pPr>
          </a:lstStyle>
          <a:p>
            <a:pPr lvl="0"/>
            <a:r>
              <a:rPr lang="en-US"/>
              <a:t>Click to edit</a:t>
            </a:r>
          </a:p>
        </p:txBody>
      </p:sp>
      <p:sp>
        <p:nvSpPr>
          <p:cNvPr id="21" name="Text Placeholder 11">
            <a:extLst>
              <a:ext uri="{FF2B5EF4-FFF2-40B4-BE49-F238E27FC236}">
                <a16:creationId xmlns:a16="http://schemas.microsoft.com/office/drawing/2014/main" id="{F7AB9104-9AF7-28E4-4646-21D75A0C9641}"/>
              </a:ext>
            </a:extLst>
          </p:cNvPr>
          <p:cNvSpPr>
            <a:spLocks noGrp="1"/>
          </p:cNvSpPr>
          <p:nvPr>
            <p:ph type="body" sz="quarter" idx="22"/>
          </p:nvPr>
        </p:nvSpPr>
        <p:spPr>
          <a:xfrm>
            <a:off x="1092691" y="2326105"/>
            <a:ext cx="3144251" cy="1106905"/>
          </a:xfrm>
          <a:prstGeom prst="rect">
            <a:avLst/>
          </a:prstGeom>
        </p:spPr>
        <p:txBody>
          <a:bodyPr>
            <a:noAutofit/>
          </a:bodyPr>
          <a:lstStyle>
            <a:lvl1pPr marL="0" indent="0" algn="r">
              <a:buNone/>
              <a:defRPr sz="1400">
                <a:solidFill>
                  <a:schemeClr val="tx1"/>
                </a:solidFill>
              </a:defRPr>
            </a:lvl1pPr>
          </a:lstStyle>
          <a:p>
            <a:pPr lvl="0"/>
            <a:r>
              <a:rPr lang="en-US"/>
              <a:t>Click to edit</a:t>
            </a:r>
          </a:p>
        </p:txBody>
      </p:sp>
      <p:sp>
        <p:nvSpPr>
          <p:cNvPr id="3" name="Text Placeholder 7">
            <a:extLst>
              <a:ext uri="{FF2B5EF4-FFF2-40B4-BE49-F238E27FC236}">
                <a16:creationId xmlns:a16="http://schemas.microsoft.com/office/drawing/2014/main" id="{9A833267-DA00-2A8B-D4C4-F0FE14D8008E}"/>
              </a:ext>
            </a:extLst>
          </p:cNvPr>
          <p:cNvSpPr>
            <a:spLocks noGrp="1"/>
          </p:cNvSpPr>
          <p:nvPr>
            <p:ph type="body" sz="quarter" idx="23"/>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
        <p:nvSpPr>
          <p:cNvPr id="4" name="Title 1">
            <a:extLst>
              <a:ext uri="{FF2B5EF4-FFF2-40B4-BE49-F238E27FC236}">
                <a16:creationId xmlns:a16="http://schemas.microsoft.com/office/drawing/2014/main" id="{CF9C9071-8070-254D-D535-A4EDE8DE0E60}"/>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
        <p:nvSpPr>
          <p:cNvPr id="5" name="Text Placeholder 4">
            <a:extLst>
              <a:ext uri="{FF2B5EF4-FFF2-40B4-BE49-F238E27FC236}">
                <a16:creationId xmlns:a16="http://schemas.microsoft.com/office/drawing/2014/main" id="{1231DFEA-B44A-1D19-2E00-67039C22EB90}"/>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Tree>
    <p:extLst>
      <p:ext uri="{BB962C8B-B14F-4D97-AF65-F5344CB8AC3E}">
        <p14:creationId xmlns:p14="http://schemas.microsoft.com/office/powerpoint/2010/main" val="11300132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ction Slide 1">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7DD436B-6769-6DB9-664C-CDAC538A692B}"/>
              </a:ext>
            </a:extLst>
          </p:cNvPr>
          <p:cNvSpPr>
            <a:spLocks noGrp="1"/>
          </p:cNvSpPr>
          <p:nvPr>
            <p:ph type="title" hasCustomPrompt="1"/>
          </p:nvPr>
        </p:nvSpPr>
        <p:spPr>
          <a:xfrm>
            <a:off x="757989" y="2364424"/>
            <a:ext cx="9630611" cy="2129151"/>
          </a:xfrm>
          <a:prstGeom prst="rect">
            <a:avLst/>
          </a:prstGeom>
        </p:spPr>
        <p:txBody>
          <a:bodyPr anchor="b">
            <a:noAutofit/>
          </a:bodyPr>
          <a:lstStyle>
            <a:lvl1pPr>
              <a:defRPr sz="6600" b="1">
                <a:solidFill>
                  <a:schemeClr val="accent2"/>
                </a:solidFill>
                <a:latin typeface="Archia SemiBold" panose="02000503000000020004" pitchFamily="50" charset="0"/>
              </a:defRPr>
            </a:lvl1pPr>
          </a:lstStyle>
          <a:p>
            <a:r>
              <a:rPr lang="en-US"/>
              <a:t>SECTION</a:t>
            </a:r>
            <a:br>
              <a:rPr lang="en-US"/>
            </a:br>
            <a:r>
              <a:rPr lang="en-US"/>
              <a:t>SLIDE</a:t>
            </a:r>
          </a:p>
        </p:txBody>
      </p:sp>
      <p:sp>
        <p:nvSpPr>
          <p:cNvPr id="2" name="Rectangle 1">
            <a:extLst>
              <a:ext uri="{FF2B5EF4-FFF2-40B4-BE49-F238E27FC236}">
                <a16:creationId xmlns:a16="http://schemas.microsoft.com/office/drawing/2014/main" id="{6A9E40A4-FC16-F2E1-01F3-E9494D22605A}"/>
              </a:ext>
            </a:extLst>
          </p:cNvPr>
          <p:cNvSpPr/>
          <p:nvPr userDrawn="1"/>
        </p:nvSpPr>
        <p:spPr>
          <a:xfrm rot="5400000">
            <a:off x="3585015" y="1773235"/>
            <a:ext cx="137160" cy="5486400"/>
          </a:xfrm>
          <a:prstGeom prst="rect">
            <a:avLst/>
          </a:prstGeom>
          <a:solidFill>
            <a:srgbClr val="F19E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81256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ection Slide 2">
    <p:bg>
      <p:bgPr>
        <a:blipFill dpi="0" rotWithShape="1">
          <a:blip r:embed="rId2">
            <a:lum/>
          </a:blip>
          <a:srcRect/>
          <a:stretch>
            <a:fillRect t="-38000" b="-38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9E40A4-FC16-F2E1-01F3-E9494D22605A}"/>
              </a:ext>
            </a:extLst>
          </p:cNvPr>
          <p:cNvSpPr/>
          <p:nvPr userDrawn="1"/>
        </p:nvSpPr>
        <p:spPr>
          <a:xfrm rot="5400000">
            <a:off x="3585015" y="1773235"/>
            <a:ext cx="137160" cy="5486400"/>
          </a:xfrm>
          <a:prstGeom prst="rect">
            <a:avLst/>
          </a:prstGeom>
          <a:solidFill>
            <a:srgbClr val="F19E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B8EFB912-E025-74C3-5F82-D86DB7B63FED}"/>
              </a:ext>
            </a:extLst>
          </p:cNvPr>
          <p:cNvSpPr>
            <a:spLocks noGrp="1"/>
          </p:cNvSpPr>
          <p:nvPr>
            <p:ph type="title" hasCustomPrompt="1"/>
          </p:nvPr>
        </p:nvSpPr>
        <p:spPr>
          <a:xfrm>
            <a:off x="757989" y="2364424"/>
            <a:ext cx="9630611" cy="2129151"/>
          </a:xfrm>
          <a:prstGeom prst="rect">
            <a:avLst/>
          </a:prstGeom>
        </p:spPr>
        <p:txBody>
          <a:bodyPr anchor="b">
            <a:noAutofit/>
          </a:bodyPr>
          <a:lstStyle>
            <a:lvl1pPr>
              <a:defRPr sz="6600" b="1">
                <a:solidFill>
                  <a:schemeClr val="bg1"/>
                </a:solidFill>
                <a:latin typeface="Archia SemiBold" panose="02000503000000020004" pitchFamily="50" charset="0"/>
              </a:defRPr>
            </a:lvl1pPr>
          </a:lstStyle>
          <a:p>
            <a:r>
              <a:rPr lang="en-US"/>
              <a:t>SECTION</a:t>
            </a:r>
            <a:br>
              <a:rPr lang="en-US"/>
            </a:br>
            <a:r>
              <a:rPr lang="en-US"/>
              <a:t>SLIDE</a:t>
            </a:r>
          </a:p>
        </p:txBody>
      </p:sp>
    </p:spTree>
    <p:extLst>
      <p:ext uri="{BB962C8B-B14F-4D97-AF65-F5344CB8AC3E}">
        <p14:creationId xmlns:p14="http://schemas.microsoft.com/office/powerpoint/2010/main" val="265931241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358C44FD-6736-7E70-FA01-3028E6CAB04E}"/>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10" name="Graphic 9">
            <a:extLst>
              <a:ext uri="{FF2B5EF4-FFF2-40B4-BE49-F238E27FC236}">
                <a16:creationId xmlns:a16="http://schemas.microsoft.com/office/drawing/2014/main" id="{642C98FC-028F-9775-159A-243F0A76E9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grpSp>
        <p:nvGrpSpPr>
          <p:cNvPr id="4" name="Group 3">
            <a:extLst>
              <a:ext uri="{FF2B5EF4-FFF2-40B4-BE49-F238E27FC236}">
                <a16:creationId xmlns:a16="http://schemas.microsoft.com/office/drawing/2014/main" id="{3669E468-684D-4CBB-65F3-9295A42FA6FE}"/>
              </a:ext>
            </a:extLst>
          </p:cNvPr>
          <p:cNvGrpSpPr/>
          <p:nvPr/>
        </p:nvGrpSpPr>
        <p:grpSpPr>
          <a:xfrm>
            <a:off x="1667077" y="2696159"/>
            <a:ext cx="8857846" cy="2647555"/>
            <a:chOff x="1219824" y="2134686"/>
            <a:chExt cx="8857846" cy="2647555"/>
          </a:xfrm>
        </p:grpSpPr>
        <p:sp>
          <p:nvSpPr>
            <p:cNvPr id="17" name="Freeform 35">
              <a:extLst>
                <a:ext uri="{FF2B5EF4-FFF2-40B4-BE49-F238E27FC236}">
                  <a16:creationId xmlns:a16="http://schemas.microsoft.com/office/drawing/2014/main" id="{127327E2-2275-50CC-9846-55F6AF9F766F}"/>
                </a:ext>
              </a:extLst>
            </p:cNvPr>
            <p:cNvSpPr>
              <a:spLocks/>
            </p:cNvSpPr>
            <p:nvPr/>
          </p:nvSpPr>
          <p:spPr bwMode="auto">
            <a:xfrm rot="19193214">
              <a:off x="8224403" y="3357910"/>
              <a:ext cx="825500" cy="714375"/>
            </a:xfrm>
            <a:custGeom>
              <a:avLst/>
              <a:gdLst>
                <a:gd name="T0" fmla="*/ 292 w 347"/>
                <a:gd name="T1" fmla="*/ 244 h 300"/>
                <a:gd name="T2" fmla="*/ 324 w 347"/>
                <a:gd name="T3" fmla="*/ 124 h 300"/>
                <a:gd name="T4" fmla="*/ 347 w 347"/>
                <a:gd name="T5" fmla="*/ 38 h 300"/>
                <a:gd name="T6" fmla="*/ 192 w 347"/>
                <a:gd name="T7" fmla="*/ 57 h 300"/>
                <a:gd name="T8" fmla="*/ 70 w 347"/>
                <a:gd name="T9" fmla="*/ 0 h 300"/>
                <a:gd name="T10" fmla="*/ 56 w 347"/>
                <a:gd name="T11" fmla="*/ 55 h 300"/>
                <a:gd name="T12" fmla="*/ 23 w 347"/>
                <a:gd name="T13" fmla="*/ 175 h 300"/>
                <a:gd name="T14" fmla="*/ 0 w 347"/>
                <a:gd name="T15" fmla="*/ 262 h 300"/>
                <a:gd name="T16" fmla="*/ 153 w 347"/>
                <a:gd name="T17" fmla="*/ 247 h 300"/>
                <a:gd name="T18" fmla="*/ 277 w 347"/>
                <a:gd name="T19" fmla="*/ 300 h 300"/>
                <a:gd name="T20" fmla="*/ 292 w 347"/>
                <a:gd name="T21" fmla="*/ 244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300">
                  <a:moveTo>
                    <a:pt x="292" y="244"/>
                  </a:moveTo>
                  <a:cubicBezTo>
                    <a:pt x="324" y="124"/>
                    <a:pt x="324" y="124"/>
                    <a:pt x="324" y="124"/>
                  </a:cubicBezTo>
                  <a:cubicBezTo>
                    <a:pt x="347" y="38"/>
                    <a:pt x="347" y="38"/>
                    <a:pt x="347" y="38"/>
                  </a:cubicBezTo>
                  <a:cubicBezTo>
                    <a:pt x="347" y="38"/>
                    <a:pt x="322" y="84"/>
                    <a:pt x="192" y="57"/>
                  </a:cubicBezTo>
                  <a:cubicBezTo>
                    <a:pt x="63" y="29"/>
                    <a:pt x="70" y="0"/>
                    <a:pt x="70" y="0"/>
                  </a:cubicBezTo>
                  <a:cubicBezTo>
                    <a:pt x="56" y="55"/>
                    <a:pt x="56" y="55"/>
                    <a:pt x="56" y="55"/>
                  </a:cubicBezTo>
                  <a:cubicBezTo>
                    <a:pt x="23" y="175"/>
                    <a:pt x="23" y="175"/>
                    <a:pt x="23" y="175"/>
                  </a:cubicBezTo>
                  <a:cubicBezTo>
                    <a:pt x="0" y="262"/>
                    <a:pt x="0" y="262"/>
                    <a:pt x="0" y="262"/>
                  </a:cubicBezTo>
                  <a:cubicBezTo>
                    <a:pt x="0" y="262"/>
                    <a:pt x="21" y="224"/>
                    <a:pt x="153" y="247"/>
                  </a:cubicBezTo>
                  <a:cubicBezTo>
                    <a:pt x="285" y="270"/>
                    <a:pt x="277" y="300"/>
                    <a:pt x="277" y="300"/>
                  </a:cubicBezTo>
                  <a:lnTo>
                    <a:pt x="292" y="24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32">
              <a:extLst>
                <a:ext uri="{FF2B5EF4-FFF2-40B4-BE49-F238E27FC236}">
                  <a16:creationId xmlns:a16="http://schemas.microsoft.com/office/drawing/2014/main" id="{F6CBBABE-F02A-7570-4073-2CC8CB28B7A3}"/>
                </a:ext>
              </a:extLst>
            </p:cNvPr>
            <p:cNvSpPr>
              <a:spLocks/>
            </p:cNvSpPr>
            <p:nvPr/>
          </p:nvSpPr>
          <p:spPr bwMode="auto">
            <a:xfrm rot="19193214">
              <a:off x="6785017" y="3172678"/>
              <a:ext cx="715963" cy="827087"/>
            </a:xfrm>
            <a:custGeom>
              <a:avLst/>
              <a:gdLst>
                <a:gd name="T0" fmla="*/ 56 w 301"/>
                <a:gd name="T1" fmla="*/ 55 h 347"/>
                <a:gd name="T2" fmla="*/ 176 w 301"/>
                <a:gd name="T3" fmla="*/ 23 h 347"/>
                <a:gd name="T4" fmla="*/ 262 w 301"/>
                <a:gd name="T5" fmla="*/ 0 h 347"/>
                <a:gd name="T6" fmla="*/ 244 w 301"/>
                <a:gd name="T7" fmla="*/ 155 h 347"/>
                <a:gd name="T8" fmla="*/ 301 w 301"/>
                <a:gd name="T9" fmla="*/ 277 h 347"/>
                <a:gd name="T10" fmla="*/ 245 w 301"/>
                <a:gd name="T11" fmla="*/ 292 h 347"/>
                <a:gd name="T12" fmla="*/ 125 w 301"/>
                <a:gd name="T13" fmla="*/ 324 h 347"/>
                <a:gd name="T14" fmla="*/ 39 w 301"/>
                <a:gd name="T15" fmla="*/ 347 h 347"/>
                <a:gd name="T16" fmla="*/ 53 w 301"/>
                <a:gd name="T17" fmla="*/ 194 h 347"/>
                <a:gd name="T18" fmla="*/ 0 w 301"/>
                <a:gd name="T19" fmla="*/ 70 h 347"/>
                <a:gd name="T20" fmla="*/ 56 w 301"/>
                <a:gd name="T21" fmla="*/ 5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347">
                  <a:moveTo>
                    <a:pt x="56" y="55"/>
                  </a:moveTo>
                  <a:cubicBezTo>
                    <a:pt x="176" y="23"/>
                    <a:pt x="176" y="23"/>
                    <a:pt x="176" y="23"/>
                  </a:cubicBezTo>
                  <a:cubicBezTo>
                    <a:pt x="262" y="0"/>
                    <a:pt x="262" y="0"/>
                    <a:pt x="262" y="0"/>
                  </a:cubicBezTo>
                  <a:cubicBezTo>
                    <a:pt x="262" y="0"/>
                    <a:pt x="216" y="25"/>
                    <a:pt x="244" y="155"/>
                  </a:cubicBezTo>
                  <a:cubicBezTo>
                    <a:pt x="271" y="285"/>
                    <a:pt x="301" y="277"/>
                    <a:pt x="301" y="277"/>
                  </a:cubicBezTo>
                  <a:cubicBezTo>
                    <a:pt x="245" y="292"/>
                    <a:pt x="245" y="292"/>
                    <a:pt x="245" y="292"/>
                  </a:cubicBezTo>
                  <a:cubicBezTo>
                    <a:pt x="125" y="324"/>
                    <a:pt x="125" y="324"/>
                    <a:pt x="125" y="324"/>
                  </a:cubicBezTo>
                  <a:cubicBezTo>
                    <a:pt x="39" y="347"/>
                    <a:pt x="39" y="347"/>
                    <a:pt x="39" y="347"/>
                  </a:cubicBezTo>
                  <a:cubicBezTo>
                    <a:pt x="39" y="347"/>
                    <a:pt x="76" y="327"/>
                    <a:pt x="53" y="194"/>
                  </a:cubicBezTo>
                  <a:cubicBezTo>
                    <a:pt x="31" y="62"/>
                    <a:pt x="0" y="70"/>
                    <a:pt x="0" y="70"/>
                  </a:cubicBezTo>
                  <a:lnTo>
                    <a:pt x="56" y="5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36">
              <a:extLst>
                <a:ext uri="{FF2B5EF4-FFF2-40B4-BE49-F238E27FC236}">
                  <a16:creationId xmlns:a16="http://schemas.microsoft.com/office/drawing/2014/main" id="{79100DFF-CC9A-0238-B1A0-6D9C140E9783}"/>
                </a:ext>
              </a:extLst>
            </p:cNvPr>
            <p:cNvSpPr>
              <a:spLocks/>
            </p:cNvSpPr>
            <p:nvPr/>
          </p:nvSpPr>
          <p:spPr bwMode="auto">
            <a:xfrm rot="19193214">
              <a:off x="5234692" y="3100668"/>
              <a:ext cx="827088" cy="714375"/>
            </a:xfrm>
            <a:custGeom>
              <a:avLst/>
              <a:gdLst>
                <a:gd name="T0" fmla="*/ 292 w 348"/>
                <a:gd name="T1" fmla="*/ 245 h 300"/>
                <a:gd name="T2" fmla="*/ 324 w 348"/>
                <a:gd name="T3" fmla="*/ 124 h 300"/>
                <a:gd name="T4" fmla="*/ 348 w 348"/>
                <a:gd name="T5" fmla="*/ 38 h 300"/>
                <a:gd name="T6" fmla="*/ 192 w 348"/>
                <a:gd name="T7" fmla="*/ 57 h 300"/>
                <a:gd name="T8" fmla="*/ 71 w 348"/>
                <a:gd name="T9" fmla="*/ 0 h 300"/>
                <a:gd name="T10" fmla="*/ 56 w 348"/>
                <a:gd name="T11" fmla="*/ 55 h 300"/>
                <a:gd name="T12" fmla="*/ 24 w 348"/>
                <a:gd name="T13" fmla="*/ 176 h 300"/>
                <a:gd name="T14" fmla="*/ 0 w 348"/>
                <a:gd name="T15" fmla="*/ 262 h 300"/>
                <a:gd name="T16" fmla="*/ 153 w 348"/>
                <a:gd name="T17" fmla="*/ 247 h 300"/>
                <a:gd name="T18" fmla="*/ 277 w 348"/>
                <a:gd name="T19" fmla="*/ 300 h 300"/>
                <a:gd name="T20" fmla="*/ 292 w 348"/>
                <a:gd name="T21" fmla="*/ 24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8" h="300">
                  <a:moveTo>
                    <a:pt x="292" y="245"/>
                  </a:moveTo>
                  <a:cubicBezTo>
                    <a:pt x="324" y="124"/>
                    <a:pt x="324" y="124"/>
                    <a:pt x="324" y="124"/>
                  </a:cubicBezTo>
                  <a:cubicBezTo>
                    <a:pt x="348" y="38"/>
                    <a:pt x="348" y="38"/>
                    <a:pt x="348" y="38"/>
                  </a:cubicBezTo>
                  <a:cubicBezTo>
                    <a:pt x="348" y="38"/>
                    <a:pt x="322" y="84"/>
                    <a:pt x="192" y="57"/>
                  </a:cubicBezTo>
                  <a:cubicBezTo>
                    <a:pt x="63" y="29"/>
                    <a:pt x="71" y="0"/>
                    <a:pt x="71" y="0"/>
                  </a:cubicBezTo>
                  <a:cubicBezTo>
                    <a:pt x="56" y="55"/>
                    <a:pt x="56" y="55"/>
                    <a:pt x="56" y="55"/>
                  </a:cubicBezTo>
                  <a:cubicBezTo>
                    <a:pt x="24" y="176"/>
                    <a:pt x="24" y="176"/>
                    <a:pt x="24" y="176"/>
                  </a:cubicBezTo>
                  <a:cubicBezTo>
                    <a:pt x="0" y="262"/>
                    <a:pt x="0" y="262"/>
                    <a:pt x="0" y="262"/>
                  </a:cubicBezTo>
                  <a:cubicBezTo>
                    <a:pt x="0" y="262"/>
                    <a:pt x="21" y="224"/>
                    <a:pt x="153" y="247"/>
                  </a:cubicBezTo>
                  <a:cubicBezTo>
                    <a:pt x="286" y="270"/>
                    <a:pt x="277" y="300"/>
                    <a:pt x="277" y="300"/>
                  </a:cubicBezTo>
                  <a:lnTo>
                    <a:pt x="292" y="24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7">
              <a:extLst>
                <a:ext uri="{FF2B5EF4-FFF2-40B4-BE49-F238E27FC236}">
                  <a16:creationId xmlns:a16="http://schemas.microsoft.com/office/drawing/2014/main" id="{E87C43C3-5357-98F8-7FBD-31D59938ED04}"/>
                </a:ext>
              </a:extLst>
            </p:cNvPr>
            <p:cNvSpPr>
              <a:spLocks/>
            </p:cNvSpPr>
            <p:nvPr/>
          </p:nvSpPr>
          <p:spPr bwMode="auto">
            <a:xfrm rot="19193214">
              <a:off x="3796003" y="2917348"/>
              <a:ext cx="715963" cy="825500"/>
            </a:xfrm>
            <a:custGeom>
              <a:avLst/>
              <a:gdLst>
                <a:gd name="T0" fmla="*/ 56 w 301"/>
                <a:gd name="T1" fmla="*/ 55 h 347"/>
                <a:gd name="T2" fmla="*/ 176 w 301"/>
                <a:gd name="T3" fmla="*/ 23 h 347"/>
                <a:gd name="T4" fmla="*/ 262 w 301"/>
                <a:gd name="T5" fmla="*/ 0 h 347"/>
                <a:gd name="T6" fmla="*/ 244 w 301"/>
                <a:gd name="T7" fmla="*/ 155 h 347"/>
                <a:gd name="T8" fmla="*/ 301 w 301"/>
                <a:gd name="T9" fmla="*/ 277 h 347"/>
                <a:gd name="T10" fmla="*/ 245 w 301"/>
                <a:gd name="T11" fmla="*/ 292 h 347"/>
                <a:gd name="T12" fmla="*/ 125 w 301"/>
                <a:gd name="T13" fmla="*/ 324 h 347"/>
                <a:gd name="T14" fmla="*/ 39 w 301"/>
                <a:gd name="T15" fmla="*/ 347 h 347"/>
                <a:gd name="T16" fmla="*/ 54 w 301"/>
                <a:gd name="T17" fmla="*/ 194 h 347"/>
                <a:gd name="T18" fmla="*/ 0 w 301"/>
                <a:gd name="T19" fmla="*/ 70 h 347"/>
                <a:gd name="T20" fmla="*/ 56 w 301"/>
                <a:gd name="T21" fmla="*/ 5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347">
                  <a:moveTo>
                    <a:pt x="56" y="55"/>
                  </a:moveTo>
                  <a:cubicBezTo>
                    <a:pt x="176" y="23"/>
                    <a:pt x="176" y="23"/>
                    <a:pt x="176" y="23"/>
                  </a:cubicBezTo>
                  <a:cubicBezTo>
                    <a:pt x="262" y="0"/>
                    <a:pt x="262" y="0"/>
                    <a:pt x="262" y="0"/>
                  </a:cubicBezTo>
                  <a:cubicBezTo>
                    <a:pt x="262" y="0"/>
                    <a:pt x="216" y="26"/>
                    <a:pt x="244" y="155"/>
                  </a:cubicBezTo>
                  <a:cubicBezTo>
                    <a:pt x="272" y="285"/>
                    <a:pt x="301" y="277"/>
                    <a:pt x="301" y="277"/>
                  </a:cubicBezTo>
                  <a:cubicBezTo>
                    <a:pt x="245" y="292"/>
                    <a:pt x="245" y="292"/>
                    <a:pt x="245" y="292"/>
                  </a:cubicBezTo>
                  <a:cubicBezTo>
                    <a:pt x="125" y="324"/>
                    <a:pt x="125" y="324"/>
                    <a:pt x="125" y="324"/>
                  </a:cubicBezTo>
                  <a:cubicBezTo>
                    <a:pt x="39" y="347"/>
                    <a:pt x="39" y="347"/>
                    <a:pt x="39" y="347"/>
                  </a:cubicBezTo>
                  <a:cubicBezTo>
                    <a:pt x="39" y="347"/>
                    <a:pt x="76" y="327"/>
                    <a:pt x="54" y="194"/>
                  </a:cubicBezTo>
                  <a:cubicBezTo>
                    <a:pt x="31" y="62"/>
                    <a:pt x="0" y="70"/>
                    <a:pt x="0" y="70"/>
                  </a:cubicBezTo>
                  <a:lnTo>
                    <a:pt x="56" y="5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4">
              <a:extLst>
                <a:ext uri="{FF2B5EF4-FFF2-40B4-BE49-F238E27FC236}">
                  <a16:creationId xmlns:a16="http://schemas.microsoft.com/office/drawing/2014/main" id="{0C710FD2-8A38-AB73-E0D0-89862C7DA4E6}"/>
                </a:ext>
              </a:extLst>
            </p:cNvPr>
            <p:cNvSpPr>
              <a:spLocks/>
            </p:cNvSpPr>
            <p:nvPr/>
          </p:nvSpPr>
          <p:spPr bwMode="auto">
            <a:xfrm rot="19193214">
              <a:off x="2247590" y="2844641"/>
              <a:ext cx="825500" cy="714375"/>
            </a:xfrm>
            <a:custGeom>
              <a:avLst/>
              <a:gdLst>
                <a:gd name="T0" fmla="*/ 291 w 347"/>
                <a:gd name="T1" fmla="*/ 245 h 300"/>
                <a:gd name="T2" fmla="*/ 324 w 347"/>
                <a:gd name="T3" fmla="*/ 125 h 300"/>
                <a:gd name="T4" fmla="*/ 347 w 347"/>
                <a:gd name="T5" fmla="*/ 39 h 300"/>
                <a:gd name="T6" fmla="*/ 192 w 347"/>
                <a:gd name="T7" fmla="*/ 57 h 300"/>
                <a:gd name="T8" fmla="*/ 70 w 347"/>
                <a:gd name="T9" fmla="*/ 0 h 300"/>
                <a:gd name="T10" fmla="*/ 55 w 347"/>
                <a:gd name="T11" fmla="*/ 56 h 300"/>
                <a:gd name="T12" fmla="*/ 23 w 347"/>
                <a:gd name="T13" fmla="*/ 176 h 300"/>
                <a:gd name="T14" fmla="*/ 0 w 347"/>
                <a:gd name="T15" fmla="*/ 262 h 300"/>
                <a:gd name="T16" fmla="*/ 152 w 347"/>
                <a:gd name="T17" fmla="*/ 247 h 300"/>
                <a:gd name="T18" fmla="*/ 277 w 347"/>
                <a:gd name="T19" fmla="*/ 300 h 300"/>
                <a:gd name="T20" fmla="*/ 291 w 347"/>
                <a:gd name="T21" fmla="*/ 245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7" h="300">
                  <a:moveTo>
                    <a:pt x="291" y="245"/>
                  </a:moveTo>
                  <a:cubicBezTo>
                    <a:pt x="324" y="125"/>
                    <a:pt x="324" y="125"/>
                    <a:pt x="324" y="125"/>
                  </a:cubicBezTo>
                  <a:cubicBezTo>
                    <a:pt x="347" y="39"/>
                    <a:pt x="347" y="39"/>
                    <a:pt x="347" y="39"/>
                  </a:cubicBezTo>
                  <a:cubicBezTo>
                    <a:pt x="347" y="39"/>
                    <a:pt x="321" y="85"/>
                    <a:pt x="192" y="57"/>
                  </a:cubicBezTo>
                  <a:cubicBezTo>
                    <a:pt x="62" y="29"/>
                    <a:pt x="70" y="0"/>
                    <a:pt x="70" y="0"/>
                  </a:cubicBezTo>
                  <a:cubicBezTo>
                    <a:pt x="55" y="56"/>
                    <a:pt x="55" y="56"/>
                    <a:pt x="55" y="56"/>
                  </a:cubicBezTo>
                  <a:cubicBezTo>
                    <a:pt x="23" y="176"/>
                    <a:pt x="23" y="176"/>
                    <a:pt x="23" y="176"/>
                  </a:cubicBezTo>
                  <a:cubicBezTo>
                    <a:pt x="0" y="262"/>
                    <a:pt x="0" y="262"/>
                    <a:pt x="0" y="262"/>
                  </a:cubicBezTo>
                  <a:cubicBezTo>
                    <a:pt x="0" y="262"/>
                    <a:pt x="20" y="224"/>
                    <a:pt x="152" y="247"/>
                  </a:cubicBezTo>
                  <a:cubicBezTo>
                    <a:pt x="285" y="270"/>
                    <a:pt x="277" y="300"/>
                    <a:pt x="277" y="300"/>
                  </a:cubicBezTo>
                  <a:lnTo>
                    <a:pt x="291" y="24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Oval 20">
              <a:extLst>
                <a:ext uri="{FF2B5EF4-FFF2-40B4-BE49-F238E27FC236}">
                  <a16:creationId xmlns:a16="http://schemas.microsoft.com/office/drawing/2014/main" id="{AECB0373-77DB-BDDA-AAB9-6015082E6019}"/>
                </a:ext>
              </a:extLst>
            </p:cNvPr>
            <p:cNvSpPr>
              <a:spLocks noChangeArrowheads="1"/>
            </p:cNvSpPr>
            <p:nvPr/>
          </p:nvSpPr>
          <p:spPr bwMode="auto">
            <a:xfrm rot="19193214">
              <a:off x="1219824" y="2964184"/>
              <a:ext cx="1304925" cy="130492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Oval 21">
              <a:extLst>
                <a:ext uri="{FF2B5EF4-FFF2-40B4-BE49-F238E27FC236}">
                  <a16:creationId xmlns:a16="http://schemas.microsoft.com/office/drawing/2014/main" id="{F7113F58-2380-9812-C1D6-72BDE6A4BDD1}"/>
                </a:ext>
              </a:extLst>
            </p:cNvPr>
            <p:cNvSpPr>
              <a:spLocks noChangeArrowheads="1"/>
            </p:cNvSpPr>
            <p:nvPr/>
          </p:nvSpPr>
          <p:spPr bwMode="auto">
            <a:xfrm rot="19193214">
              <a:off x="2795554" y="2134686"/>
              <a:ext cx="1306513" cy="1308100"/>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22">
              <a:extLst>
                <a:ext uri="{FF2B5EF4-FFF2-40B4-BE49-F238E27FC236}">
                  <a16:creationId xmlns:a16="http://schemas.microsoft.com/office/drawing/2014/main" id="{C5575687-B511-ED15-ABE4-D783F9459E72}"/>
                </a:ext>
              </a:extLst>
            </p:cNvPr>
            <p:cNvSpPr>
              <a:spLocks/>
            </p:cNvSpPr>
            <p:nvPr/>
          </p:nvSpPr>
          <p:spPr bwMode="auto">
            <a:xfrm rot="19193214">
              <a:off x="1362321" y="3107197"/>
              <a:ext cx="1020763" cy="1022350"/>
            </a:xfrm>
            <a:custGeom>
              <a:avLst/>
              <a:gdLst>
                <a:gd name="T0" fmla="*/ 353 w 429"/>
                <a:gd name="T1" fmla="*/ 352 h 429"/>
                <a:gd name="T2" fmla="*/ 77 w 429"/>
                <a:gd name="T3" fmla="*/ 352 h 429"/>
                <a:gd name="T4" fmla="*/ 77 w 429"/>
                <a:gd name="T5" fmla="*/ 76 h 429"/>
                <a:gd name="T6" fmla="*/ 353 w 429"/>
                <a:gd name="T7" fmla="*/ 76 h 429"/>
                <a:gd name="T8" fmla="*/ 353 w 429"/>
                <a:gd name="T9" fmla="*/ 352 h 429"/>
              </a:gdLst>
              <a:ahLst/>
              <a:cxnLst>
                <a:cxn ang="0">
                  <a:pos x="T0" y="T1"/>
                </a:cxn>
                <a:cxn ang="0">
                  <a:pos x="T2" y="T3"/>
                </a:cxn>
                <a:cxn ang="0">
                  <a:pos x="T4" y="T5"/>
                </a:cxn>
                <a:cxn ang="0">
                  <a:pos x="T6" y="T7"/>
                </a:cxn>
                <a:cxn ang="0">
                  <a:pos x="T8" y="T9"/>
                </a:cxn>
              </a:cxnLst>
              <a:rect l="0" t="0" r="r" b="b"/>
              <a:pathLst>
                <a:path w="429" h="429">
                  <a:moveTo>
                    <a:pt x="353" y="352"/>
                  </a:moveTo>
                  <a:cubicBezTo>
                    <a:pt x="277" y="429"/>
                    <a:pt x="153" y="429"/>
                    <a:pt x="77" y="352"/>
                  </a:cubicBezTo>
                  <a:cubicBezTo>
                    <a:pt x="0" y="276"/>
                    <a:pt x="0" y="152"/>
                    <a:pt x="77" y="76"/>
                  </a:cubicBezTo>
                  <a:cubicBezTo>
                    <a:pt x="153" y="0"/>
                    <a:pt x="277" y="0"/>
                    <a:pt x="353" y="76"/>
                  </a:cubicBezTo>
                  <a:cubicBezTo>
                    <a:pt x="429" y="152"/>
                    <a:pt x="429" y="276"/>
                    <a:pt x="353" y="3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3">
              <a:extLst>
                <a:ext uri="{FF2B5EF4-FFF2-40B4-BE49-F238E27FC236}">
                  <a16:creationId xmlns:a16="http://schemas.microsoft.com/office/drawing/2014/main" id="{27BAE7CA-AF71-AF38-6375-E7DCD3506EF7}"/>
                </a:ext>
              </a:extLst>
            </p:cNvPr>
            <p:cNvSpPr>
              <a:spLocks/>
            </p:cNvSpPr>
            <p:nvPr/>
          </p:nvSpPr>
          <p:spPr bwMode="auto">
            <a:xfrm rot="19193214">
              <a:off x="2938429" y="2277561"/>
              <a:ext cx="1020763" cy="1022350"/>
            </a:xfrm>
            <a:custGeom>
              <a:avLst/>
              <a:gdLst>
                <a:gd name="T0" fmla="*/ 353 w 429"/>
                <a:gd name="T1" fmla="*/ 352 h 429"/>
                <a:gd name="T2" fmla="*/ 76 w 429"/>
                <a:gd name="T3" fmla="*/ 352 h 429"/>
                <a:gd name="T4" fmla="*/ 76 w 429"/>
                <a:gd name="T5" fmla="*/ 76 h 429"/>
                <a:gd name="T6" fmla="*/ 353 w 429"/>
                <a:gd name="T7" fmla="*/ 76 h 429"/>
                <a:gd name="T8" fmla="*/ 353 w 429"/>
                <a:gd name="T9" fmla="*/ 352 h 429"/>
              </a:gdLst>
              <a:ahLst/>
              <a:cxnLst>
                <a:cxn ang="0">
                  <a:pos x="T0" y="T1"/>
                </a:cxn>
                <a:cxn ang="0">
                  <a:pos x="T2" y="T3"/>
                </a:cxn>
                <a:cxn ang="0">
                  <a:pos x="T4" y="T5"/>
                </a:cxn>
                <a:cxn ang="0">
                  <a:pos x="T6" y="T7"/>
                </a:cxn>
                <a:cxn ang="0">
                  <a:pos x="T8" y="T9"/>
                </a:cxn>
              </a:cxnLst>
              <a:rect l="0" t="0" r="r" b="b"/>
              <a:pathLst>
                <a:path w="429" h="429">
                  <a:moveTo>
                    <a:pt x="353" y="352"/>
                  </a:moveTo>
                  <a:cubicBezTo>
                    <a:pt x="276" y="429"/>
                    <a:pt x="153" y="429"/>
                    <a:pt x="76" y="352"/>
                  </a:cubicBezTo>
                  <a:cubicBezTo>
                    <a:pt x="0" y="276"/>
                    <a:pt x="0" y="152"/>
                    <a:pt x="76" y="76"/>
                  </a:cubicBezTo>
                  <a:cubicBezTo>
                    <a:pt x="153" y="0"/>
                    <a:pt x="276" y="0"/>
                    <a:pt x="353" y="76"/>
                  </a:cubicBezTo>
                  <a:cubicBezTo>
                    <a:pt x="429" y="152"/>
                    <a:pt x="429" y="276"/>
                    <a:pt x="353" y="3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25">
              <a:extLst>
                <a:ext uri="{FF2B5EF4-FFF2-40B4-BE49-F238E27FC236}">
                  <a16:creationId xmlns:a16="http://schemas.microsoft.com/office/drawing/2014/main" id="{8802C586-B244-2447-B81B-E07AB7B57EA7}"/>
                </a:ext>
              </a:extLst>
            </p:cNvPr>
            <p:cNvSpPr>
              <a:spLocks noChangeArrowheads="1"/>
            </p:cNvSpPr>
            <p:nvPr/>
          </p:nvSpPr>
          <p:spPr bwMode="auto">
            <a:xfrm rot="19193214">
              <a:off x="4206925" y="3220212"/>
              <a:ext cx="1306513" cy="1304925"/>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6">
              <a:extLst>
                <a:ext uri="{FF2B5EF4-FFF2-40B4-BE49-F238E27FC236}">
                  <a16:creationId xmlns:a16="http://schemas.microsoft.com/office/drawing/2014/main" id="{4E515513-4380-924C-F139-98D1A89B8101}"/>
                </a:ext>
              </a:extLst>
            </p:cNvPr>
            <p:cNvSpPr>
              <a:spLocks/>
            </p:cNvSpPr>
            <p:nvPr/>
          </p:nvSpPr>
          <p:spPr bwMode="auto">
            <a:xfrm rot="19193214">
              <a:off x="4349800" y="3363087"/>
              <a:ext cx="1020763" cy="1019175"/>
            </a:xfrm>
            <a:custGeom>
              <a:avLst/>
              <a:gdLst>
                <a:gd name="T0" fmla="*/ 77 w 429"/>
                <a:gd name="T1" fmla="*/ 76 h 428"/>
                <a:gd name="T2" fmla="*/ 77 w 429"/>
                <a:gd name="T3" fmla="*/ 352 h 428"/>
                <a:gd name="T4" fmla="*/ 353 w 429"/>
                <a:gd name="T5" fmla="*/ 352 h 428"/>
                <a:gd name="T6" fmla="*/ 353 w 429"/>
                <a:gd name="T7" fmla="*/ 76 h 428"/>
                <a:gd name="T8" fmla="*/ 77 w 429"/>
                <a:gd name="T9" fmla="*/ 76 h 428"/>
              </a:gdLst>
              <a:ahLst/>
              <a:cxnLst>
                <a:cxn ang="0">
                  <a:pos x="T0" y="T1"/>
                </a:cxn>
                <a:cxn ang="0">
                  <a:pos x="T2" y="T3"/>
                </a:cxn>
                <a:cxn ang="0">
                  <a:pos x="T4" y="T5"/>
                </a:cxn>
                <a:cxn ang="0">
                  <a:pos x="T6" y="T7"/>
                </a:cxn>
                <a:cxn ang="0">
                  <a:pos x="T8" y="T9"/>
                </a:cxn>
              </a:cxnLst>
              <a:rect l="0" t="0" r="r" b="b"/>
              <a:pathLst>
                <a:path w="429" h="428">
                  <a:moveTo>
                    <a:pt x="77" y="76"/>
                  </a:moveTo>
                  <a:cubicBezTo>
                    <a:pt x="0" y="152"/>
                    <a:pt x="0" y="276"/>
                    <a:pt x="77" y="352"/>
                  </a:cubicBezTo>
                  <a:cubicBezTo>
                    <a:pt x="153" y="428"/>
                    <a:pt x="277" y="428"/>
                    <a:pt x="353" y="352"/>
                  </a:cubicBezTo>
                  <a:cubicBezTo>
                    <a:pt x="429" y="276"/>
                    <a:pt x="429" y="152"/>
                    <a:pt x="353" y="76"/>
                  </a:cubicBezTo>
                  <a:cubicBezTo>
                    <a:pt x="277" y="0"/>
                    <a:pt x="153" y="0"/>
                    <a:pt x="77" y="7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Oval 28">
              <a:extLst>
                <a:ext uri="{FF2B5EF4-FFF2-40B4-BE49-F238E27FC236}">
                  <a16:creationId xmlns:a16="http://schemas.microsoft.com/office/drawing/2014/main" id="{7D02C9D7-88C5-CA17-633E-D552E006BA5E}"/>
                </a:ext>
              </a:extLst>
            </p:cNvPr>
            <p:cNvSpPr>
              <a:spLocks noChangeArrowheads="1"/>
            </p:cNvSpPr>
            <p:nvPr/>
          </p:nvSpPr>
          <p:spPr bwMode="auto">
            <a:xfrm rot="19193214">
              <a:off x="7195427" y="3474141"/>
              <a:ext cx="1306513" cy="1308100"/>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Oval 29">
              <a:extLst>
                <a:ext uri="{FF2B5EF4-FFF2-40B4-BE49-F238E27FC236}">
                  <a16:creationId xmlns:a16="http://schemas.microsoft.com/office/drawing/2014/main" id="{0AC3A99B-A701-5B6E-1E89-4F9E2A7E80E6}"/>
                </a:ext>
              </a:extLst>
            </p:cNvPr>
            <p:cNvSpPr>
              <a:spLocks noChangeArrowheads="1"/>
            </p:cNvSpPr>
            <p:nvPr/>
          </p:nvSpPr>
          <p:spPr bwMode="auto">
            <a:xfrm rot="19193214">
              <a:off x="5783033" y="2390575"/>
              <a:ext cx="1306513" cy="1304925"/>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30">
              <a:extLst>
                <a:ext uri="{FF2B5EF4-FFF2-40B4-BE49-F238E27FC236}">
                  <a16:creationId xmlns:a16="http://schemas.microsoft.com/office/drawing/2014/main" id="{44DC9971-3288-F3C9-C07D-6396E6487009}"/>
                </a:ext>
              </a:extLst>
            </p:cNvPr>
            <p:cNvSpPr>
              <a:spLocks/>
            </p:cNvSpPr>
            <p:nvPr/>
          </p:nvSpPr>
          <p:spPr bwMode="auto">
            <a:xfrm rot="19193214">
              <a:off x="7338302" y="3617016"/>
              <a:ext cx="1020763" cy="1022350"/>
            </a:xfrm>
            <a:custGeom>
              <a:avLst/>
              <a:gdLst>
                <a:gd name="T0" fmla="*/ 76 w 429"/>
                <a:gd name="T1" fmla="*/ 77 h 429"/>
                <a:gd name="T2" fmla="*/ 76 w 429"/>
                <a:gd name="T3" fmla="*/ 353 h 429"/>
                <a:gd name="T4" fmla="*/ 353 w 429"/>
                <a:gd name="T5" fmla="*/ 353 h 429"/>
                <a:gd name="T6" fmla="*/ 353 w 429"/>
                <a:gd name="T7" fmla="*/ 77 h 429"/>
                <a:gd name="T8" fmla="*/ 76 w 429"/>
                <a:gd name="T9" fmla="*/ 77 h 429"/>
              </a:gdLst>
              <a:ahLst/>
              <a:cxnLst>
                <a:cxn ang="0">
                  <a:pos x="T0" y="T1"/>
                </a:cxn>
                <a:cxn ang="0">
                  <a:pos x="T2" y="T3"/>
                </a:cxn>
                <a:cxn ang="0">
                  <a:pos x="T4" y="T5"/>
                </a:cxn>
                <a:cxn ang="0">
                  <a:pos x="T6" y="T7"/>
                </a:cxn>
                <a:cxn ang="0">
                  <a:pos x="T8" y="T9"/>
                </a:cxn>
              </a:cxnLst>
              <a:rect l="0" t="0" r="r" b="b"/>
              <a:pathLst>
                <a:path w="429" h="429">
                  <a:moveTo>
                    <a:pt x="76" y="77"/>
                  </a:moveTo>
                  <a:cubicBezTo>
                    <a:pt x="0" y="153"/>
                    <a:pt x="0" y="277"/>
                    <a:pt x="76" y="353"/>
                  </a:cubicBezTo>
                  <a:cubicBezTo>
                    <a:pt x="153" y="429"/>
                    <a:pt x="276" y="429"/>
                    <a:pt x="353" y="353"/>
                  </a:cubicBezTo>
                  <a:cubicBezTo>
                    <a:pt x="429" y="277"/>
                    <a:pt x="429" y="153"/>
                    <a:pt x="353" y="77"/>
                  </a:cubicBezTo>
                  <a:cubicBezTo>
                    <a:pt x="276" y="0"/>
                    <a:pt x="153" y="0"/>
                    <a:pt x="76" y="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1">
              <a:extLst>
                <a:ext uri="{FF2B5EF4-FFF2-40B4-BE49-F238E27FC236}">
                  <a16:creationId xmlns:a16="http://schemas.microsoft.com/office/drawing/2014/main" id="{65C0BE17-9086-E745-D227-AED544CB4477}"/>
                </a:ext>
              </a:extLst>
            </p:cNvPr>
            <p:cNvSpPr>
              <a:spLocks/>
            </p:cNvSpPr>
            <p:nvPr/>
          </p:nvSpPr>
          <p:spPr bwMode="auto">
            <a:xfrm rot="19193214">
              <a:off x="5925908" y="2533450"/>
              <a:ext cx="1020763" cy="1019175"/>
            </a:xfrm>
            <a:custGeom>
              <a:avLst/>
              <a:gdLst>
                <a:gd name="T0" fmla="*/ 76 w 429"/>
                <a:gd name="T1" fmla="*/ 76 h 428"/>
                <a:gd name="T2" fmla="*/ 76 w 429"/>
                <a:gd name="T3" fmla="*/ 352 h 428"/>
                <a:gd name="T4" fmla="*/ 352 w 429"/>
                <a:gd name="T5" fmla="*/ 352 h 428"/>
                <a:gd name="T6" fmla="*/ 352 w 429"/>
                <a:gd name="T7" fmla="*/ 76 h 428"/>
                <a:gd name="T8" fmla="*/ 76 w 429"/>
                <a:gd name="T9" fmla="*/ 76 h 428"/>
              </a:gdLst>
              <a:ahLst/>
              <a:cxnLst>
                <a:cxn ang="0">
                  <a:pos x="T0" y="T1"/>
                </a:cxn>
                <a:cxn ang="0">
                  <a:pos x="T2" y="T3"/>
                </a:cxn>
                <a:cxn ang="0">
                  <a:pos x="T4" y="T5"/>
                </a:cxn>
                <a:cxn ang="0">
                  <a:pos x="T6" y="T7"/>
                </a:cxn>
                <a:cxn ang="0">
                  <a:pos x="T8" y="T9"/>
                </a:cxn>
              </a:cxnLst>
              <a:rect l="0" t="0" r="r" b="b"/>
              <a:pathLst>
                <a:path w="429" h="428">
                  <a:moveTo>
                    <a:pt x="76" y="76"/>
                  </a:moveTo>
                  <a:cubicBezTo>
                    <a:pt x="0" y="152"/>
                    <a:pt x="0" y="276"/>
                    <a:pt x="76" y="352"/>
                  </a:cubicBezTo>
                  <a:cubicBezTo>
                    <a:pt x="152" y="428"/>
                    <a:pt x="276" y="428"/>
                    <a:pt x="352" y="352"/>
                  </a:cubicBezTo>
                  <a:cubicBezTo>
                    <a:pt x="429" y="276"/>
                    <a:pt x="429" y="152"/>
                    <a:pt x="352" y="76"/>
                  </a:cubicBezTo>
                  <a:cubicBezTo>
                    <a:pt x="276" y="0"/>
                    <a:pt x="152" y="0"/>
                    <a:pt x="76" y="7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33">
              <a:extLst>
                <a:ext uri="{FF2B5EF4-FFF2-40B4-BE49-F238E27FC236}">
                  <a16:creationId xmlns:a16="http://schemas.microsoft.com/office/drawing/2014/main" id="{E42BA863-A621-9D6A-F7F6-C164D5799C1D}"/>
                </a:ext>
              </a:extLst>
            </p:cNvPr>
            <p:cNvSpPr>
              <a:spLocks noChangeArrowheads="1"/>
            </p:cNvSpPr>
            <p:nvPr/>
          </p:nvSpPr>
          <p:spPr bwMode="auto">
            <a:xfrm rot="19193214">
              <a:off x="8772745" y="2647817"/>
              <a:ext cx="1304925" cy="130492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34">
              <a:extLst>
                <a:ext uri="{FF2B5EF4-FFF2-40B4-BE49-F238E27FC236}">
                  <a16:creationId xmlns:a16="http://schemas.microsoft.com/office/drawing/2014/main" id="{CA4F1304-38CA-10CE-9706-685148275ABF}"/>
                </a:ext>
              </a:extLst>
            </p:cNvPr>
            <p:cNvSpPr>
              <a:spLocks/>
            </p:cNvSpPr>
            <p:nvPr/>
          </p:nvSpPr>
          <p:spPr bwMode="auto">
            <a:xfrm rot="19193214">
              <a:off x="8914411" y="2787379"/>
              <a:ext cx="1020763" cy="1022350"/>
            </a:xfrm>
            <a:custGeom>
              <a:avLst/>
              <a:gdLst>
                <a:gd name="T0" fmla="*/ 352 w 429"/>
                <a:gd name="T1" fmla="*/ 353 h 429"/>
                <a:gd name="T2" fmla="*/ 76 w 429"/>
                <a:gd name="T3" fmla="*/ 353 h 429"/>
                <a:gd name="T4" fmla="*/ 76 w 429"/>
                <a:gd name="T5" fmla="*/ 77 h 429"/>
                <a:gd name="T6" fmla="*/ 352 w 429"/>
                <a:gd name="T7" fmla="*/ 77 h 429"/>
                <a:gd name="T8" fmla="*/ 352 w 429"/>
                <a:gd name="T9" fmla="*/ 353 h 429"/>
              </a:gdLst>
              <a:ahLst/>
              <a:cxnLst>
                <a:cxn ang="0">
                  <a:pos x="T0" y="T1"/>
                </a:cxn>
                <a:cxn ang="0">
                  <a:pos x="T2" y="T3"/>
                </a:cxn>
                <a:cxn ang="0">
                  <a:pos x="T4" y="T5"/>
                </a:cxn>
                <a:cxn ang="0">
                  <a:pos x="T6" y="T7"/>
                </a:cxn>
                <a:cxn ang="0">
                  <a:pos x="T8" y="T9"/>
                </a:cxn>
              </a:cxnLst>
              <a:rect l="0" t="0" r="r" b="b"/>
              <a:pathLst>
                <a:path w="429" h="429">
                  <a:moveTo>
                    <a:pt x="352" y="353"/>
                  </a:moveTo>
                  <a:cubicBezTo>
                    <a:pt x="276" y="429"/>
                    <a:pt x="152" y="429"/>
                    <a:pt x="76" y="353"/>
                  </a:cubicBezTo>
                  <a:cubicBezTo>
                    <a:pt x="0" y="277"/>
                    <a:pt x="0" y="153"/>
                    <a:pt x="76" y="77"/>
                  </a:cubicBezTo>
                  <a:cubicBezTo>
                    <a:pt x="152" y="0"/>
                    <a:pt x="276" y="0"/>
                    <a:pt x="352" y="77"/>
                  </a:cubicBezTo>
                  <a:cubicBezTo>
                    <a:pt x="429" y="153"/>
                    <a:pt x="429" y="277"/>
                    <a:pt x="352" y="35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4" name="Picture Placeholder 15">
            <a:extLst>
              <a:ext uri="{FF2B5EF4-FFF2-40B4-BE49-F238E27FC236}">
                <a16:creationId xmlns:a16="http://schemas.microsoft.com/office/drawing/2014/main" id="{E0AB9CB6-82BC-C828-CDD3-A16C14AF13C0}"/>
              </a:ext>
            </a:extLst>
          </p:cNvPr>
          <p:cNvSpPr>
            <a:spLocks noGrp="1"/>
          </p:cNvSpPr>
          <p:nvPr>
            <p:ph type="pic" sz="quarter" idx="10"/>
          </p:nvPr>
        </p:nvSpPr>
        <p:spPr>
          <a:xfrm>
            <a:off x="1894423" y="3763301"/>
            <a:ext cx="818147" cy="818147"/>
          </a:xfrm>
          <a:prstGeom prst="ellipse">
            <a:avLst/>
          </a:prstGeom>
        </p:spPr>
        <p:txBody>
          <a:bodyPr>
            <a:normAutofit/>
          </a:bodyPr>
          <a:lstStyle>
            <a:lvl1pPr marL="0" indent="0">
              <a:buNone/>
              <a:defRPr sz="700"/>
            </a:lvl1pPr>
          </a:lstStyle>
          <a:p>
            <a:endParaRPr lang="en-US"/>
          </a:p>
        </p:txBody>
      </p:sp>
      <p:sp>
        <p:nvSpPr>
          <p:cNvPr id="35" name="Picture Placeholder 15">
            <a:extLst>
              <a:ext uri="{FF2B5EF4-FFF2-40B4-BE49-F238E27FC236}">
                <a16:creationId xmlns:a16="http://schemas.microsoft.com/office/drawing/2014/main" id="{DF31D0D4-428A-564B-0B1E-37CEB85AD006}"/>
              </a:ext>
            </a:extLst>
          </p:cNvPr>
          <p:cNvSpPr>
            <a:spLocks noGrp="1"/>
          </p:cNvSpPr>
          <p:nvPr>
            <p:ph type="pic" sz="quarter" idx="13"/>
          </p:nvPr>
        </p:nvSpPr>
        <p:spPr>
          <a:xfrm>
            <a:off x="3474727" y="2935363"/>
            <a:ext cx="818147" cy="818147"/>
          </a:xfrm>
          <a:prstGeom prst="ellipse">
            <a:avLst/>
          </a:prstGeom>
        </p:spPr>
        <p:txBody>
          <a:bodyPr>
            <a:normAutofit/>
          </a:bodyPr>
          <a:lstStyle>
            <a:lvl1pPr marL="0" indent="0">
              <a:buNone/>
              <a:defRPr sz="700"/>
            </a:lvl1pPr>
          </a:lstStyle>
          <a:p>
            <a:endParaRPr lang="en-US"/>
          </a:p>
        </p:txBody>
      </p:sp>
      <p:sp>
        <p:nvSpPr>
          <p:cNvPr id="36" name="Picture Placeholder 15">
            <a:extLst>
              <a:ext uri="{FF2B5EF4-FFF2-40B4-BE49-F238E27FC236}">
                <a16:creationId xmlns:a16="http://schemas.microsoft.com/office/drawing/2014/main" id="{9700F607-DBAC-E425-E6C2-77CD43554309}"/>
              </a:ext>
            </a:extLst>
          </p:cNvPr>
          <p:cNvSpPr>
            <a:spLocks noGrp="1"/>
          </p:cNvSpPr>
          <p:nvPr>
            <p:ph type="pic" sz="quarter" idx="14"/>
          </p:nvPr>
        </p:nvSpPr>
        <p:spPr>
          <a:xfrm>
            <a:off x="4893726" y="4017274"/>
            <a:ext cx="818147" cy="818147"/>
          </a:xfrm>
          <a:prstGeom prst="ellipse">
            <a:avLst/>
          </a:prstGeom>
        </p:spPr>
        <p:txBody>
          <a:bodyPr>
            <a:normAutofit/>
          </a:bodyPr>
          <a:lstStyle>
            <a:lvl1pPr marL="0" indent="0">
              <a:buNone/>
              <a:defRPr sz="700"/>
            </a:lvl1pPr>
          </a:lstStyle>
          <a:p>
            <a:endParaRPr lang="en-US"/>
          </a:p>
        </p:txBody>
      </p:sp>
      <p:sp>
        <p:nvSpPr>
          <p:cNvPr id="37" name="Picture Placeholder 15">
            <a:extLst>
              <a:ext uri="{FF2B5EF4-FFF2-40B4-BE49-F238E27FC236}">
                <a16:creationId xmlns:a16="http://schemas.microsoft.com/office/drawing/2014/main" id="{99A44B0A-3381-EC80-3A85-9CAB337D77E8}"/>
              </a:ext>
            </a:extLst>
          </p:cNvPr>
          <p:cNvSpPr>
            <a:spLocks noGrp="1"/>
          </p:cNvSpPr>
          <p:nvPr>
            <p:ph type="pic" sz="quarter" idx="15"/>
          </p:nvPr>
        </p:nvSpPr>
        <p:spPr>
          <a:xfrm>
            <a:off x="6473694" y="3191706"/>
            <a:ext cx="818147" cy="818147"/>
          </a:xfrm>
          <a:prstGeom prst="ellipse">
            <a:avLst/>
          </a:prstGeom>
        </p:spPr>
        <p:txBody>
          <a:bodyPr>
            <a:normAutofit/>
          </a:bodyPr>
          <a:lstStyle>
            <a:lvl1pPr marL="0" indent="0">
              <a:buNone/>
              <a:defRPr sz="700"/>
            </a:lvl1pPr>
          </a:lstStyle>
          <a:p>
            <a:endParaRPr lang="en-US"/>
          </a:p>
        </p:txBody>
      </p:sp>
      <p:sp>
        <p:nvSpPr>
          <p:cNvPr id="38" name="Picture Placeholder 15">
            <a:extLst>
              <a:ext uri="{FF2B5EF4-FFF2-40B4-BE49-F238E27FC236}">
                <a16:creationId xmlns:a16="http://schemas.microsoft.com/office/drawing/2014/main" id="{9497F35C-46DD-22C3-5521-9C918A2F2215}"/>
              </a:ext>
            </a:extLst>
          </p:cNvPr>
          <p:cNvSpPr>
            <a:spLocks noGrp="1"/>
          </p:cNvSpPr>
          <p:nvPr>
            <p:ph type="pic" sz="quarter" idx="16"/>
          </p:nvPr>
        </p:nvSpPr>
        <p:spPr>
          <a:xfrm>
            <a:off x="7886862" y="4274004"/>
            <a:ext cx="818147" cy="818147"/>
          </a:xfrm>
          <a:prstGeom prst="ellipse">
            <a:avLst/>
          </a:prstGeom>
        </p:spPr>
        <p:txBody>
          <a:bodyPr>
            <a:normAutofit/>
          </a:bodyPr>
          <a:lstStyle>
            <a:lvl1pPr marL="0" indent="0">
              <a:buNone/>
              <a:defRPr sz="700"/>
            </a:lvl1pPr>
          </a:lstStyle>
          <a:p>
            <a:endParaRPr lang="en-US"/>
          </a:p>
        </p:txBody>
      </p:sp>
      <p:sp>
        <p:nvSpPr>
          <p:cNvPr id="39" name="Picture Placeholder 15">
            <a:extLst>
              <a:ext uri="{FF2B5EF4-FFF2-40B4-BE49-F238E27FC236}">
                <a16:creationId xmlns:a16="http://schemas.microsoft.com/office/drawing/2014/main" id="{ABBE22EF-416C-480F-8D91-B3F6701C6608}"/>
              </a:ext>
            </a:extLst>
          </p:cNvPr>
          <p:cNvSpPr>
            <a:spLocks noGrp="1"/>
          </p:cNvSpPr>
          <p:nvPr>
            <p:ph type="pic" sz="quarter" idx="17"/>
          </p:nvPr>
        </p:nvSpPr>
        <p:spPr>
          <a:xfrm>
            <a:off x="9449131" y="3447119"/>
            <a:ext cx="818147" cy="818147"/>
          </a:xfrm>
          <a:prstGeom prst="ellipse">
            <a:avLst/>
          </a:prstGeom>
        </p:spPr>
        <p:txBody>
          <a:bodyPr>
            <a:normAutofit/>
          </a:bodyPr>
          <a:lstStyle>
            <a:lvl1pPr marL="0" indent="0">
              <a:buNone/>
              <a:defRPr sz="700"/>
            </a:lvl1pPr>
          </a:lstStyle>
          <a:p>
            <a:endParaRPr lang="en-US"/>
          </a:p>
        </p:txBody>
      </p:sp>
      <p:sp>
        <p:nvSpPr>
          <p:cNvPr id="41" name="Text Placeholder 11">
            <a:extLst>
              <a:ext uri="{FF2B5EF4-FFF2-40B4-BE49-F238E27FC236}">
                <a16:creationId xmlns:a16="http://schemas.microsoft.com/office/drawing/2014/main" id="{FDCE5A88-FF1D-7995-4DA3-E4EABC7F4ECD}"/>
              </a:ext>
            </a:extLst>
          </p:cNvPr>
          <p:cNvSpPr>
            <a:spLocks noGrp="1"/>
          </p:cNvSpPr>
          <p:nvPr>
            <p:ph type="body" sz="quarter" idx="19"/>
          </p:nvPr>
        </p:nvSpPr>
        <p:spPr>
          <a:xfrm>
            <a:off x="2978326" y="1503973"/>
            <a:ext cx="1838735" cy="1080119"/>
          </a:xfrm>
          <a:prstGeom prst="rect">
            <a:avLst/>
          </a:prstGeom>
        </p:spPr>
        <p:txBody>
          <a:bodyPr anchor="ctr">
            <a:normAutofit/>
          </a:bodyPr>
          <a:lstStyle>
            <a:lvl1pPr marL="0" indent="0" algn="ctr">
              <a:buNone/>
              <a:defRPr sz="1400">
                <a:solidFill>
                  <a:schemeClr val="tx1"/>
                </a:solidFill>
              </a:defRPr>
            </a:lvl1pPr>
          </a:lstStyle>
          <a:p>
            <a:pPr lvl="0"/>
            <a:r>
              <a:rPr lang="en-US"/>
              <a:t>Click to edit</a:t>
            </a:r>
          </a:p>
        </p:txBody>
      </p:sp>
      <p:sp>
        <p:nvSpPr>
          <p:cNvPr id="42" name="Text Placeholder 11">
            <a:extLst>
              <a:ext uri="{FF2B5EF4-FFF2-40B4-BE49-F238E27FC236}">
                <a16:creationId xmlns:a16="http://schemas.microsoft.com/office/drawing/2014/main" id="{E0232EB5-A759-DCA2-DA18-BAFE178784DB}"/>
              </a:ext>
            </a:extLst>
          </p:cNvPr>
          <p:cNvSpPr>
            <a:spLocks noGrp="1"/>
          </p:cNvSpPr>
          <p:nvPr>
            <p:ph type="body" sz="quarter" idx="20"/>
          </p:nvPr>
        </p:nvSpPr>
        <p:spPr>
          <a:xfrm>
            <a:off x="1400172" y="5057447"/>
            <a:ext cx="1838735" cy="1080119"/>
          </a:xfrm>
          <a:prstGeom prst="rect">
            <a:avLst/>
          </a:prstGeom>
        </p:spPr>
        <p:txBody>
          <a:bodyPr anchor="ctr">
            <a:normAutofit/>
          </a:bodyPr>
          <a:lstStyle>
            <a:lvl1pPr marL="0" indent="0" algn="ctr">
              <a:buNone/>
              <a:defRPr sz="1400">
                <a:solidFill>
                  <a:schemeClr val="tx1"/>
                </a:solidFill>
              </a:defRPr>
            </a:lvl1pPr>
          </a:lstStyle>
          <a:p>
            <a:pPr lvl="0"/>
            <a:r>
              <a:rPr lang="en-US"/>
              <a:t>Click to edit</a:t>
            </a:r>
          </a:p>
        </p:txBody>
      </p:sp>
      <p:sp>
        <p:nvSpPr>
          <p:cNvPr id="43" name="Text Placeholder 11">
            <a:extLst>
              <a:ext uri="{FF2B5EF4-FFF2-40B4-BE49-F238E27FC236}">
                <a16:creationId xmlns:a16="http://schemas.microsoft.com/office/drawing/2014/main" id="{4FAD1108-8A64-1409-4770-18409A78D76F}"/>
              </a:ext>
            </a:extLst>
          </p:cNvPr>
          <p:cNvSpPr>
            <a:spLocks noGrp="1"/>
          </p:cNvSpPr>
          <p:nvPr>
            <p:ph type="body" sz="quarter" idx="21"/>
          </p:nvPr>
        </p:nvSpPr>
        <p:spPr>
          <a:xfrm>
            <a:off x="4383431" y="5308316"/>
            <a:ext cx="1838735" cy="1080119"/>
          </a:xfrm>
          <a:prstGeom prst="rect">
            <a:avLst/>
          </a:prstGeom>
        </p:spPr>
        <p:txBody>
          <a:bodyPr anchor="ctr">
            <a:normAutofit/>
          </a:bodyPr>
          <a:lstStyle>
            <a:lvl1pPr marL="0" indent="0" algn="ctr">
              <a:buNone/>
              <a:defRPr sz="1400">
                <a:solidFill>
                  <a:schemeClr val="tx1"/>
                </a:solidFill>
              </a:defRPr>
            </a:lvl1pPr>
          </a:lstStyle>
          <a:p>
            <a:pPr lvl="0"/>
            <a:r>
              <a:rPr lang="en-US"/>
              <a:t>Click to edit</a:t>
            </a:r>
          </a:p>
        </p:txBody>
      </p:sp>
      <p:sp>
        <p:nvSpPr>
          <p:cNvPr id="44" name="Text Placeholder 11">
            <a:extLst>
              <a:ext uri="{FF2B5EF4-FFF2-40B4-BE49-F238E27FC236}">
                <a16:creationId xmlns:a16="http://schemas.microsoft.com/office/drawing/2014/main" id="{EF1CDC94-A19B-5193-EC95-F6204DE7CDB2}"/>
              </a:ext>
            </a:extLst>
          </p:cNvPr>
          <p:cNvSpPr>
            <a:spLocks noGrp="1"/>
          </p:cNvSpPr>
          <p:nvPr>
            <p:ph type="body" sz="quarter" idx="22"/>
          </p:nvPr>
        </p:nvSpPr>
        <p:spPr>
          <a:xfrm>
            <a:off x="5963568" y="1684768"/>
            <a:ext cx="1838735" cy="1080119"/>
          </a:xfrm>
          <a:prstGeom prst="rect">
            <a:avLst/>
          </a:prstGeom>
        </p:spPr>
        <p:txBody>
          <a:bodyPr anchor="ctr">
            <a:normAutofit/>
          </a:bodyPr>
          <a:lstStyle>
            <a:lvl1pPr marL="0" indent="0" algn="ctr">
              <a:buNone/>
              <a:defRPr sz="1400">
                <a:solidFill>
                  <a:schemeClr val="tx1"/>
                </a:solidFill>
              </a:defRPr>
            </a:lvl1pPr>
          </a:lstStyle>
          <a:p>
            <a:pPr lvl="0"/>
            <a:r>
              <a:rPr lang="en-US"/>
              <a:t>Click to edit</a:t>
            </a:r>
          </a:p>
        </p:txBody>
      </p:sp>
      <p:sp>
        <p:nvSpPr>
          <p:cNvPr id="45" name="Text Placeholder 11">
            <a:extLst>
              <a:ext uri="{FF2B5EF4-FFF2-40B4-BE49-F238E27FC236}">
                <a16:creationId xmlns:a16="http://schemas.microsoft.com/office/drawing/2014/main" id="{C2B77A33-34DD-69A3-8061-5FD4D62A1957}"/>
              </a:ext>
            </a:extLst>
          </p:cNvPr>
          <p:cNvSpPr>
            <a:spLocks noGrp="1"/>
          </p:cNvSpPr>
          <p:nvPr>
            <p:ph type="body" sz="quarter" idx="23"/>
          </p:nvPr>
        </p:nvSpPr>
        <p:spPr>
          <a:xfrm>
            <a:off x="7378199" y="5511259"/>
            <a:ext cx="1838735" cy="1080119"/>
          </a:xfrm>
          <a:prstGeom prst="rect">
            <a:avLst/>
          </a:prstGeom>
        </p:spPr>
        <p:txBody>
          <a:bodyPr anchor="ctr">
            <a:normAutofit/>
          </a:bodyPr>
          <a:lstStyle>
            <a:lvl1pPr marL="0" indent="0" algn="ctr">
              <a:buNone/>
              <a:defRPr sz="1400">
                <a:solidFill>
                  <a:schemeClr val="tx1"/>
                </a:solidFill>
              </a:defRPr>
            </a:lvl1pPr>
          </a:lstStyle>
          <a:p>
            <a:pPr lvl="0"/>
            <a:r>
              <a:rPr lang="en-US"/>
              <a:t>Click to edit</a:t>
            </a:r>
          </a:p>
        </p:txBody>
      </p:sp>
      <p:sp>
        <p:nvSpPr>
          <p:cNvPr id="46" name="Text Placeholder 11">
            <a:extLst>
              <a:ext uri="{FF2B5EF4-FFF2-40B4-BE49-F238E27FC236}">
                <a16:creationId xmlns:a16="http://schemas.microsoft.com/office/drawing/2014/main" id="{E664AFBA-8442-5477-3FBB-958D45557CE3}"/>
              </a:ext>
            </a:extLst>
          </p:cNvPr>
          <p:cNvSpPr>
            <a:spLocks noGrp="1"/>
          </p:cNvSpPr>
          <p:nvPr>
            <p:ph type="body" sz="quarter" idx="24"/>
          </p:nvPr>
        </p:nvSpPr>
        <p:spPr>
          <a:xfrm>
            <a:off x="8938836" y="1958313"/>
            <a:ext cx="1838735" cy="1080119"/>
          </a:xfrm>
          <a:prstGeom prst="rect">
            <a:avLst/>
          </a:prstGeom>
        </p:spPr>
        <p:txBody>
          <a:bodyPr anchor="ctr">
            <a:normAutofit/>
          </a:bodyPr>
          <a:lstStyle>
            <a:lvl1pPr marL="0" indent="0" algn="ctr">
              <a:buNone/>
              <a:defRPr sz="1400">
                <a:solidFill>
                  <a:schemeClr val="tx1"/>
                </a:solidFill>
              </a:defRPr>
            </a:lvl1pPr>
          </a:lstStyle>
          <a:p>
            <a:pPr lvl="0"/>
            <a:r>
              <a:rPr lang="en-US"/>
              <a:t>Click to edit</a:t>
            </a:r>
          </a:p>
        </p:txBody>
      </p:sp>
      <p:sp>
        <p:nvSpPr>
          <p:cNvPr id="2" name="Text Placeholder 7">
            <a:extLst>
              <a:ext uri="{FF2B5EF4-FFF2-40B4-BE49-F238E27FC236}">
                <a16:creationId xmlns:a16="http://schemas.microsoft.com/office/drawing/2014/main" id="{8A4043D2-2DC1-7007-37F9-C0F51D348EF9}"/>
              </a:ext>
            </a:extLst>
          </p:cNvPr>
          <p:cNvSpPr>
            <a:spLocks noGrp="1"/>
          </p:cNvSpPr>
          <p:nvPr>
            <p:ph type="body" sz="quarter" idx="25"/>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
        <p:nvSpPr>
          <p:cNvPr id="3" name="Title 1">
            <a:extLst>
              <a:ext uri="{FF2B5EF4-FFF2-40B4-BE49-F238E27FC236}">
                <a16:creationId xmlns:a16="http://schemas.microsoft.com/office/drawing/2014/main" id="{2904BB8F-03AD-FD11-7E96-9B603E06BCB4}"/>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Tree>
    <p:extLst>
      <p:ext uri="{BB962C8B-B14F-4D97-AF65-F5344CB8AC3E}">
        <p14:creationId xmlns:p14="http://schemas.microsoft.com/office/powerpoint/2010/main" val="17153319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ent with Caption 2">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CC704FF7-7949-4875-9C7B-BFE897B3017B}"/>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4" name="Graphic 3">
            <a:extLst>
              <a:ext uri="{FF2B5EF4-FFF2-40B4-BE49-F238E27FC236}">
                <a16:creationId xmlns:a16="http://schemas.microsoft.com/office/drawing/2014/main" id="{BB3439C4-1811-0BF1-BBEC-81BEB5A9FAB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5" name="Picture Placeholder 15">
            <a:extLst>
              <a:ext uri="{FF2B5EF4-FFF2-40B4-BE49-F238E27FC236}">
                <a16:creationId xmlns:a16="http://schemas.microsoft.com/office/drawing/2014/main" id="{1B32C968-B8AF-C041-C83D-A15AC06F264D}"/>
              </a:ext>
            </a:extLst>
          </p:cNvPr>
          <p:cNvSpPr>
            <a:spLocks noGrp="1"/>
          </p:cNvSpPr>
          <p:nvPr>
            <p:ph type="pic" sz="quarter" idx="10"/>
          </p:nvPr>
        </p:nvSpPr>
        <p:spPr>
          <a:xfrm>
            <a:off x="1042736" y="1953127"/>
            <a:ext cx="1828800" cy="1828800"/>
          </a:xfrm>
          <a:prstGeom prst="ellipse">
            <a:avLst/>
          </a:prstGeom>
        </p:spPr>
        <p:txBody>
          <a:bodyPr>
            <a:normAutofit/>
          </a:bodyPr>
          <a:lstStyle>
            <a:lvl1pPr marL="0" indent="0">
              <a:buNone/>
              <a:defRPr sz="700"/>
            </a:lvl1pPr>
          </a:lstStyle>
          <a:p>
            <a:endParaRPr lang="en-US"/>
          </a:p>
        </p:txBody>
      </p:sp>
      <p:sp>
        <p:nvSpPr>
          <p:cNvPr id="6" name="Circle: Hollow 5">
            <a:extLst>
              <a:ext uri="{FF2B5EF4-FFF2-40B4-BE49-F238E27FC236}">
                <a16:creationId xmlns:a16="http://schemas.microsoft.com/office/drawing/2014/main" id="{9C8D2FAF-5B61-9CFB-62EB-89CE62D5A5A3}"/>
              </a:ext>
            </a:extLst>
          </p:cNvPr>
          <p:cNvSpPr/>
          <p:nvPr userDrawn="1"/>
        </p:nvSpPr>
        <p:spPr>
          <a:xfrm>
            <a:off x="850231" y="176062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 Placeholder 11">
            <a:extLst>
              <a:ext uri="{FF2B5EF4-FFF2-40B4-BE49-F238E27FC236}">
                <a16:creationId xmlns:a16="http://schemas.microsoft.com/office/drawing/2014/main" id="{6A795C94-CA80-14A7-AC1E-31984DCE17E1}"/>
              </a:ext>
            </a:extLst>
          </p:cNvPr>
          <p:cNvSpPr>
            <a:spLocks noGrp="1"/>
          </p:cNvSpPr>
          <p:nvPr>
            <p:ph type="body" sz="quarter" idx="14"/>
          </p:nvPr>
        </p:nvSpPr>
        <p:spPr>
          <a:xfrm>
            <a:off x="709863" y="4816644"/>
            <a:ext cx="2432382" cy="1050424"/>
          </a:xfrm>
          <a:prstGeom prst="rect">
            <a:avLst/>
          </a:prstGeom>
        </p:spPr>
        <p:txBody>
          <a:bodyPr anchor="ctr">
            <a:normAutofit/>
          </a:bodyPr>
          <a:lstStyle>
            <a:lvl1pPr marL="0" indent="0" algn="ctr">
              <a:buNone/>
              <a:defRPr sz="1400">
                <a:solidFill>
                  <a:schemeClr val="tx1"/>
                </a:solidFill>
              </a:defRPr>
            </a:lvl1pPr>
          </a:lstStyle>
          <a:p>
            <a:pPr lvl="0"/>
            <a:r>
              <a:rPr lang="en-US"/>
              <a:t>Click to edit</a:t>
            </a:r>
          </a:p>
        </p:txBody>
      </p:sp>
      <p:sp>
        <p:nvSpPr>
          <p:cNvPr id="8" name="Text Placeholder 11">
            <a:extLst>
              <a:ext uri="{FF2B5EF4-FFF2-40B4-BE49-F238E27FC236}">
                <a16:creationId xmlns:a16="http://schemas.microsoft.com/office/drawing/2014/main" id="{100F089B-DAFB-8CC6-5041-4B820FE9AA90}"/>
              </a:ext>
            </a:extLst>
          </p:cNvPr>
          <p:cNvSpPr>
            <a:spLocks noGrp="1"/>
          </p:cNvSpPr>
          <p:nvPr>
            <p:ph type="body" sz="quarter" idx="15"/>
          </p:nvPr>
        </p:nvSpPr>
        <p:spPr>
          <a:xfrm>
            <a:off x="709863" y="4166937"/>
            <a:ext cx="2432382" cy="521369"/>
          </a:xfrm>
          <a:prstGeom prst="rect">
            <a:avLst/>
          </a:prstGeom>
        </p:spPr>
        <p:txBody>
          <a:bodyPr anchor="ctr">
            <a:normAutofit/>
          </a:bodyPr>
          <a:lstStyle>
            <a:lvl1pPr marL="0" indent="0" algn="ctr">
              <a:buNone/>
              <a:defRPr sz="1800">
                <a:solidFill>
                  <a:schemeClr val="accent1"/>
                </a:solidFill>
              </a:defRPr>
            </a:lvl1pPr>
          </a:lstStyle>
          <a:p>
            <a:pPr lvl="0"/>
            <a:r>
              <a:rPr lang="en-US"/>
              <a:t>Click to edit</a:t>
            </a:r>
          </a:p>
        </p:txBody>
      </p:sp>
      <p:sp>
        <p:nvSpPr>
          <p:cNvPr id="9" name="Picture Placeholder 15">
            <a:extLst>
              <a:ext uri="{FF2B5EF4-FFF2-40B4-BE49-F238E27FC236}">
                <a16:creationId xmlns:a16="http://schemas.microsoft.com/office/drawing/2014/main" id="{44602D26-941F-7CF0-5E63-DA0C96FF2745}"/>
              </a:ext>
            </a:extLst>
          </p:cNvPr>
          <p:cNvSpPr>
            <a:spLocks noGrp="1"/>
          </p:cNvSpPr>
          <p:nvPr>
            <p:ph type="pic" sz="quarter" idx="16"/>
          </p:nvPr>
        </p:nvSpPr>
        <p:spPr>
          <a:xfrm>
            <a:off x="5061284" y="1953127"/>
            <a:ext cx="1828800" cy="1828800"/>
          </a:xfrm>
          <a:prstGeom prst="ellipse">
            <a:avLst/>
          </a:prstGeom>
        </p:spPr>
        <p:txBody>
          <a:bodyPr>
            <a:normAutofit/>
          </a:bodyPr>
          <a:lstStyle>
            <a:lvl1pPr marL="0" indent="0">
              <a:buNone/>
              <a:defRPr sz="700"/>
            </a:lvl1pPr>
          </a:lstStyle>
          <a:p>
            <a:endParaRPr lang="en-US"/>
          </a:p>
        </p:txBody>
      </p:sp>
      <p:sp>
        <p:nvSpPr>
          <p:cNvPr id="10" name="Circle: Hollow 9">
            <a:extLst>
              <a:ext uri="{FF2B5EF4-FFF2-40B4-BE49-F238E27FC236}">
                <a16:creationId xmlns:a16="http://schemas.microsoft.com/office/drawing/2014/main" id="{7F007D60-92A5-B6B9-9D20-C21FFF0403B7}"/>
              </a:ext>
            </a:extLst>
          </p:cNvPr>
          <p:cNvSpPr/>
          <p:nvPr userDrawn="1"/>
        </p:nvSpPr>
        <p:spPr>
          <a:xfrm>
            <a:off x="4868779" y="176062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 Placeholder 11">
            <a:extLst>
              <a:ext uri="{FF2B5EF4-FFF2-40B4-BE49-F238E27FC236}">
                <a16:creationId xmlns:a16="http://schemas.microsoft.com/office/drawing/2014/main" id="{82AE83D6-10E7-FB27-4C8D-B59BDA3FEE0E}"/>
              </a:ext>
            </a:extLst>
          </p:cNvPr>
          <p:cNvSpPr>
            <a:spLocks noGrp="1"/>
          </p:cNvSpPr>
          <p:nvPr>
            <p:ph type="body" sz="quarter" idx="17"/>
          </p:nvPr>
        </p:nvSpPr>
        <p:spPr>
          <a:xfrm>
            <a:off x="4728411" y="4816644"/>
            <a:ext cx="2432382" cy="1050424"/>
          </a:xfrm>
          <a:prstGeom prst="rect">
            <a:avLst/>
          </a:prstGeom>
        </p:spPr>
        <p:txBody>
          <a:bodyPr anchor="ctr">
            <a:normAutofit/>
          </a:bodyPr>
          <a:lstStyle>
            <a:lvl1pPr marL="0" indent="0" algn="ctr">
              <a:buNone/>
              <a:defRPr sz="1400">
                <a:solidFill>
                  <a:schemeClr val="tx1"/>
                </a:solidFill>
              </a:defRPr>
            </a:lvl1pPr>
          </a:lstStyle>
          <a:p>
            <a:pPr lvl="0"/>
            <a:r>
              <a:rPr lang="en-US"/>
              <a:t>Click to edit</a:t>
            </a:r>
          </a:p>
        </p:txBody>
      </p:sp>
      <p:sp>
        <p:nvSpPr>
          <p:cNvPr id="12" name="Text Placeholder 11">
            <a:extLst>
              <a:ext uri="{FF2B5EF4-FFF2-40B4-BE49-F238E27FC236}">
                <a16:creationId xmlns:a16="http://schemas.microsoft.com/office/drawing/2014/main" id="{FAC42532-B17E-C346-3E66-F4B3B8F49188}"/>
              </a:ext>
            </a:extLst>
          </p:cNvPr>
          <p:cNvSpPr>
            <a:spLocks noGrp="1"/>
          </p:cNvSpPr>
          <p:nvPr>
            <p:ph type="body" sz="quarter" idx="18"/>
          </p:nvPr>
        </p:nvSpPr>
        <p:spPr>
          <a:xfrm>
            <a:off x="4728411" y="4166937"/>
            <a:ext cx="2432382" cy="521369"/>
          </a:xfrm>
          <a:prstGeom prst="rect">
            <a:avLst/>
          </a:prstGeom>
        </p:spPr>
        <p:txBody>
          <a:bodyPr anchor="ctr">
            <a:normAutofit/>
          </a:bodyPr>
          <a:lstStyle>
            <a:lvl1pPr marL="0" indent="0" algn="ctr">
              <a:buNone/>
              <a:defRPr sz="1800">
                <a:solidFill>
                  <a:schemeClr val="accent1"/>
                </a:solidFill>
              </a:defRPr>
            </a:lvl1pPr>
          </a:lstStyle>
          <a:p>
            <a:pPr lvl="0"/>
            <a:r>
              <a:rPr lang="en-US"/>
              <a:t>Click to edit</a:t>
            </a:r>
          </a:p>
        </p:txBody>
      </p:sp>
      <p:sp>
        <p:nvSpPr>
          <p:cNvPr id="13" name="Picture Placeholder 15">
            <a:extLst>
              <a:ext uri="{FF2B5EF4-FFF2-40B4-BE49-F238E27FC236}">
                <a16:creationId xmlns:a16="http://schemas.microsoft.com/office/drawing/2014/main" id="{7B9D4866-8F70-89CF-CC22-DE6B2D7E20AA}"/>
              </a:ext>
            </a:extLst>
          </p:cNvPr>
          <p:cNvSpPr>
            <a:spLocks noGrp="1"/>
          </p:cNvSpPr>
          <p:nvPr>
            <p:ph type="pic" sz="quarter" idx="19"/>
          </p:nvPr>
        </p:nvSpPr>
        <p:spPr>
          <a:xfrm>
            <a:off x="9049755" y="1953127"/>
            <a:ext cx="1828800" cy="1828800"/>
          </a:xfrm>
          <a:prstGeom prst="ellipse">
            <a:avLst/>
          </a:prstGeom>
        </p:spPr>
        <p:txBody>
          <a:bodyPr>
            <a:normAutofit/>
          </a:bodyPr>
          <a:lstStyle>
            <a:lvl1pPr marL="0" indent="0">
              <a:buNone/>
              <a:defRPr sz="700"/>
            </a:lvl1pPr>
          </a:lstStyle>
          <a:p>
            <a:endParaRPr lang="en-US"/>
          </a:p>
        </p:txBody>
      </p:sp>
      <p:sp>
        <p:nvSpPr>
          <p:cNvPr id="14" name="Circle: Hollow 13">
            <a:extLst>
              <a:ext uri="{FF2B5EF4-FFF2-40B4-BE49-F238E27FC236}">
                <a16:creationId xmlns:a16="http://schemas.microsoft.com/office/drawing/2014/main" id="{D04B6802-4D40-C96C-5302-1082C6076B9B}"/>
              </a:ext>
            </a:extLst>
          </p:cNvPr>
          <p:cNvSpPr/>
          <p:nvPr userDrawn="1"/>
        </p:nvSpPr>
        <p:spPr>
          <a:xfrm>
            <a:off x="8857250" y="1760622"/>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Text Placeholder 11">
            <a:extLst>
              <a:ext uri="{FF2B5EF4-FFF2-40B4-BE49-F238E27FC236}">
                <a16:creationId xmlns:a16="http://schemas.microsoft.com/office/drawing/2014/main" id="{F37F8895-8644-3209-7C73-A69A09C3E77C}"/>
              </a:ext>
            </a:extLst>
          </p:cNvPr>
          <p:cNvSpPr>
            <a:spLocks noGrp="1"/>
          </p:cNvSpPr>
          <p:nvPr>
            <p:ph type="body" sz="quarter" idx="20"/>
          </p:nvPr>
        </p:nvSpPr>
        <p:spPr>
          <a:xfrm>
            <a:off x="8716882" y="4816644"/>
            <a:ext cx="2432382" cy="1050424"/>
          </a:xfrm>
          <a:prstGeom prst="rect">
            <a:avLst/>
          </a:prstGeom>
        </p:spPr>
        <p:txBody>
          <a:bodyPr anchor="ctr">
            <a:normAutofit/>
          </a:bodyPr>
          <a:lstStyle>
            <a:lvl1pPr marL="0" indent="0" algn="ctr">
              <a:buNone/>
              <a:defRPr sz="1400">
                <a:solidFill>
                  <a:schemeClr val="tx1"/>
                </a:solidFill>
              </a:defRPr>
            </a:lvl1pPr>
          </a:lstStyle>
          <a:p>
            <a:pPr lvl="0"/>
            <a:r>
              <a:rPr lang="en-US"/>
              <a:t>Click to edit</a:t>
            </a:r>
          </a:p>
        </p:txBody>
      </p:sp>
      <p:sp>
        <p:nvSpPr>
          <p:cNvPr id="16" name="Text Placeholder 11">
            <a:extLst>
              <a:ext uri="{FF2B5EF4-FFF2-40B4-BE49-F238E27FC236}">
                <a16:creationId xmlns:a16="http://schemas.microsoft.com/office/drawing/2014/main" id="{BB093F91-5527-0204-F6DB-730152B188E0}"/>
              </a:ext>
            </a:extLst>
          </p:cNvPr>
          <p:cNvSpPr>
            <a:spLocks noGrp="1"/>
          </p:cNvSpPr>
          <p:nvPr>
            <p:ph type="body" sz="quarter" idx="21"/>
          </p:nvPr>
        </p:nvSpPr>
        <p:spPr>
          <a:xfrm>
            <a:off x="8716882" y="4166937"/>
            <a:ext cx="2432382" cy="521369"/>
          </a:xfrm>
          <a:prstGeom prst="rect">
            <a:avLst/>
          </a:prstGeom>
        </p:spPr>
        <p:txBody>
          <a:bodyPr anchor="ctr">
            <a:normAutofit/>
          </a:bodyPr>
          <a:lstStyle>
            <a:lvl1pPr marL="0" indent="0" algn="ctr">
              <a:buNone/>
              <a:defRPr sz="1800">
                <a:solidFill>
                  <a:schemeClr val="accent1"/>
                </a:solidFill>
              </a:defRPr>
            </a:lvl1pPr>
          </a:lstStyle>
          <a:p>
            <a:pPr lvl="0"/>
            <a:r>
              <a:rPr lang="en-US"/>
              <a:t>Click to edit</a:t>
            </a:r>
          </a:p>
        </p:txBody>
      </p:sp>
      <p:sp>
        <p:nvSpPr>
          <p:cNvPr id="17" name="Text Placeholder 7">
            <a:extLst>
              <a:ext uri="{FF2B5EF4-FFF2-40B4-BE49-F238E27FC236}">
                <a16:creationId xmlns:a16="http://schemas.microsoft.com/office/drawing/2014/main" id="{2D9DEF30-12A6-DEF3-79AE-F996A03D5DCE}"/>
              </a:ext>
            </a:extLst>
          </p:cNvPr>
          <p:cNvSpPr>
            <a:spLocks noGrp="1"/>
          </p:cNvSpPr>
          <p:nvPr>
            <p:ph type="body" sz="quarter" idx="22"/>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
        <p:nvSpPr>
          <p:cNvPr id="18" name="Title 1">
            <a:extLst>
              <a:ext uri="{FF2B5EF4-FFF2-40B4-BE49-F238E27FC236}">
                <a16:creationId xmlns:a16="http://schemas.microsoft.com/office/drawing/2014/main" id="{456877C4-A51A-88E8-B2F1-7AD6489E5760}"/>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Tree>
    <p:extLst>
      <p:ext uri="{BB962C8B-B14F-4D97-AF65-F5344CB8AC3E}">
        <p14:creationId xmlns:p14="http://schemas.microsoft.com/office/powerpoint/2010/main" val="70462413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accent4"/>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D35A6EB-BF5B-9B89-F9B9-85F85CC4EE6E}"/>
              </a:ext>
            </a:extLst>
          </p:cNvPr>
          <p:cNvSpPr>
            <a:spLocks noGrp="1"/>
          </p:cNvSpPr>
          <p:nvPr>
            <p:ph type="title" hasCustomPrompt="1"/>
          </p:nvPr>
        </p:nvSpPr>
        <p:spPr>
          <a:xfrm>
            <a:off x="3113496" y="2668754"/>
            <a:ext cx="6043863" cy="760246"/>
          </a:xfrm>
          <a:prstGeom prst="rect">
            <a:avLst/>
          </a:prstGeom>
        </p:spPr>
        <p:txBody>
          <a:bodyPr>
            <a:normAutofit/>
          </a:bodyPr>
          <a:lstStyle>
            <a:lvl1pPr algn="ctr">
              <a:defRPr sz="4000">
                <a:solidFill>
                  <a:schemeClr val="accent1"/>
                </a:solidFill>
              </a:defRPr>
            </a:lvl1pPr>
          </a:lstStyle>
          <a:p>
            <a:r>
              <a:rPr lang="en-US"/>
              <a:t>THANK YOU!</a:t>
            </a:r>
          </a:p>
        </p:txBody>
      </p:sp>
      <p:pic>
        <p:nvPicPr>
          <p:cNvPr id="11" name="Graphic 10">
            <a:extLst>
              <a:ext uri="{FF2B5EF4-FFF2-40B4-BE49-F238E27FC236}">
                <a16:creationId xmlns:a16="http://schemas.microsoft.com/office/drawing/2014/main" id="{38B6573B-28DA-EE00-C3D2-D28A8E91D1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034640" y="1309346"/>
            <a:ext cx="6122719" cy="862354"/>
          </a:xfrm>
          <a:prstGeom prst="rect">
            <a:avLst/>
          </a:prstGeom>
        </p:spPr>
      </p:pic>
      <p:sp>
        <p:nvSpPr>
          <p:cNvPr id="12" name="Rectangle 11">
            <a:extLst>
              <a:ext uri="{FF2B5EF4-FFF2-40B4-BE49-F238E27FC236}">
                <a16:creationId xmlns:a16="http://schemas.microsoft.com/office/drawing/2014/main" id="{AFEFC864-15D4-7AF7-384C-7C2FA48586E2}"/>
              </a:ext>
            </a:extLst>
          </p:cNvPr>
          <p:cNvSpPr/>
          <p:nvPr userDrawn="1"/>
        </p:nvSpPr>
        <p:spPr>
          <a:xfrm>
            <a:off x="0" y="4090736"/>
            <a:ext cx="12192000" cy="276726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descr="Internet with solid fill">
            <a:extLst>
              <a:ext uri="{FF2B5EF4-FFF2-40B4-BE49-F238E27FC236}">
                <a16:creationId xmlns:a16="http://schemas.microsoft.com/office/drawing/2014/main" id="{3C1E343D-76C2-6CB5-CA1A-FFD217971B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01791" y="5291487"/>
            <a:ext cx="365760" cy="365760"/>
          </a:xfrm>
          <a:prstGeom prst="rect">
            <a:avLst/>
          </a:prstGeom>
        </p:spPr>
      </p:pic>
      <p:pic>
        <p:nvPicPr>
          <p:cNvPr id="16" name="Graphic 15" descr="Receiver with solid fill">
            <a:extLst>
              <a:ext uri="{FF2B5EF4-FFF2-40B4-BE49-F238E27FC236}">
                <a16:creationId xmlns:a16="http://schemas.microsoft.com/office/drawing/2014/main" id="{17DC73D7-D86F-83B1-4F92-C5409D50C8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36121" y="5291487"/>
            <a:ext cx="365760" cy="365760"/>
          </a:xfrm>
          <a:prstGeom prst="rect">
            <a:avLst/>
          </a:prstGeom>
        </p:spPr>
      </p:pic>
      <p:pic>
        <p:nvPicPr>
          <p:cNvPr id="18" name="Graphic 17" descr="Envelope with solid fill">
            <a:extLst>
              <a:ext uri="{FF2B5EF4-FFF2-40B4-BE49-F238E27FC236}">
                <a16:creationId xmlns:a16="http://schemas.microsoft.com/office/drawing/2014/main" id="{66C7AB40-8462-6C07-85FA-485D40C434A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9284" y="5291487"/>
            <a:ext cx="365760" cy="365760"/>
          </a:xfrm>
          <a:prstGeom prst="rect">
            <a:avLst/>
          </a:prstGeom>
        </p:spPr>
      </p:pic>
      <p:sp>
        <p:nvSpPr>
          <p:cNvPr id="19" name="Text Placeholder 11">
            <a:extLst>
              <a:ext uri="{FF2B5EF4-FFF2-40B4-BE49-F238E27FC236}">
                <a16:creationId xmlns:a16="http://schemas.microsoft.com/office/drawing/2014/main" id="{E88ED196-4FBE-A927-CB9A-3DC7FAD12392}"/>
              </a:ext>
            </a:extLst>
          </p:cNvPr>
          <p:cNvSpPr>
            <a:spLocks noGrp="1"/>
          </p:cNvSpPr>
          <p:nvPr>
            <p:ph type="body" sz="quarter" idx="14"/>
          </p:nvPr>
        </p:nvSpPr>
        <p:spPr>
          <a:xfrm>
            <a:off x="1399674" y="5291487"/>
            <a:ext cx="2432382" cy="365760"/>
          </a:xfrm>
          <a:prstGeom prst="rect">
            <a:avLst/>
          </a:prstGeom>
        </p:spPr>
        <p:txBody>
          <a:bodyPr anchor="ctr">
            <a:noAutofit/>
          </a:bodyPr>
          <a:lstStyle>
            <a:lvl1pPr marL="0" indent="0" algn="l">
              <a:buNone/>
              <a:defRPr sz="1400">
                <a:solidFill>
                  <a:schemeClr val="bg1"/>
                </a:solidFill>
              </a:defRPr>
            </a:lvl1pPr>
          </a:lstStyle>
          <a:p>
            <a:pPr lvl="0"/>
            <a:r>
              <a:rPr lang="en-US"/>
              <a:t>Click to edit</a:t>
            </a:r>
          </a:p>
        </p:txBody>
      </p:sp>
      <p:sp>
        <p:nvSpPr>
          <p:cNvPr id="20" name="Text Placeholder 11">
            <a:extLst>
              <a:ext uri="{FF2B5EF4-FFF2-40B4-BE49-F238E27FC236}">
                <a16:creationId xmlns:a16="http://schemas.microsoft.com/office/drawing/2014/main" id="{9C48DF0D-A996-791E-DBD0-2F9693C3C0E5}"/>
              </a:ext>
            </a:extLst>
          </p:cNvPr>
          <p:cNvSpPr>
            <a:spLocks noGrp="1"/>
          </p:cNvSpPr>
          <p:nvPr>
            <p:ph type="body" sz="quarter" idx="15"/>
          </p:nvPr>
        </p:nvSpPr>
        <p:spPr>
          <a:xfrm>
            <a:off x="5081339" y="5291487"/>
            <a:ext cx="2432382" cy="365760"/>
          </a:xfrm>
          <a:prstGeom prst="rect">
            <a:avLst/>
          </a:prstGeom>
        </p:spPr>
        <p:txBody>
          <a:bodyPr anchor="ctr">
            <a:noAutofit/>
          </a:bodyPr>
          <a:lstStyle>
            <a:lvl1pPr marL="0" indent="0" algn="l">
              <a:buNone/>
              <a:defRPr sz="1400">
                <a:solidFill>
                  <a:schemeClr val="bg1"/>
                </a:solidFill>
              </a:defRPr>
            </a:lvl1pPr>
          </a:lstStyle>
          <a:p>
            <a:pPr lvl="0"/>
            <a:r>
              <a:rPr lang="en-US"/>
              <a:t>Click to edit</a:t>
            </a:r>
          </a:p>
        </p:txBody>
      </p:sp>
      <p:sp>
        <p:nvSpPr>
          <p:cNvPr id="21" name="Text Placeholder 11">
            <a:extLst>
              <a:ext uri="{FF2B5EF4-FFF2-40B4-BE49-F238E27FC236}">
                <a16:creationId xmlns:a16="http://schemas.microsoft.com/office/drawing/2014/main" id="{00DBCBE6-DBB6-C024-F9AA-2EE1FC2DBDF1}"/>
              </a:ext>
            </a:extLst>
          </p:cNvPr>
          <p:cNvSpPr>
            <a:spLocks noGrp="1"/>
          </p:cNvSpPr>
          <p:nvPr>
            <p:ph type="body" sz="quarter" idx="16"/>
          </p:nvPr>
        </p:nvSpPr>
        <p:spPr>
          <a:xfrm>
            <a:off x="8852561" y="5291487"/>
            <a:ext cx="2432382" cy="365760"/>
          </a:xfrm>
          <a:prstGeom prst="rect">
            <a:avLst/>
          </a:prstGeom>
        </p:spPr>
        <p:txBody>
          <a:bodyPr anchor="ctr">
            <a:noAutofit/>
          </a:bodyPr>
          <a:lstStyle>
            <a:lvl1pPr marL="0" indent="0" algn="l">
              <a:buNone/>
              <a:defRPr sz="1400">
                <a:solidFill>
                  <a:schemeClr val="bg1"/>
                </a:solidFill>
              </a:defRPr>
            </a:lvl1pPr>
          </a:lstStyle>
          <a:p>
            <a:pPr lvl="0"/>
            <a:r>
              <a:rPr lang="en-US"/>
              <a:t>Click to edit</a:t>
            </a:r>
          </a:p>
        </p:txBody>
      </p:sp>
      <p:sp>
        <p:nvSpPr>
          <p:cNvPr id="2" name="Rectangle 1">
            <a:extLst>
              <a:ext uri="{FF2B5EF4-FFF2-40B4-BE49-F238E27FC236}">
                <a16:creationId xmlns:a16="http://schemas.microsoft.com/office/drawing/2014/main" id="{0074DB4D-D466-B14E-59F9-8EFF48A73A2C}"/>
              </a:ext>
            </a:extLst>
          </p:cNvPr>
          <p:cNvSpPr/>
          <p:nvPr userDrawn="1"/>
        </p:nvSpPr>
        <p:spPr>
          <a:xfrm rot="5400000">
            <a:off x="5995415" y="-2074324"/>
            <a:ext cx="201168" cy="12192000"/>
          </a:xfrm>
          <a:prstGeom prst="rect">
            <a:avLst/>
          </a:prstGeom>
          <a:solidFill>
            <a:srgbClr val="F19E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close up of a sign&#10;&#10;Description automatically generated">
            <a:extLst>
              <a:ext uri="{FF2B5EF4-FFF2-40B4-BE49-F238E27FC236}">
                <a16:creationId xmlns:a16="http://schemas.microsoft.com/office/drawing/2014/main" id="{26E1F33C-3CAA-C40F-70EA-74AC65D0196C}"/>
              </a:ext>
            </a:extLst>
          </p:cNvPr>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11553222" y="6229849"/>
            <a:ext cx="422338" cy="439778"/>
          </a:xfrm>
          <a:prstGeom prst="rect">
            <a:avLst/>
          </a:prstGeom>
        </p:spPr>
      </p:pic>
    </p:spTree>
    <p:extLst>
      <p:ext uri="{BB962C8B-B14F-4D97-AF65-F5344CB8AC3E}">
        <p14:creationId xmlns:p14="http://schemas.microsoft.com/office/powerpoint/2010/main" val="376097683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Closing Slide">
    <p:bg>
      <p:bgPr>
        <a:solidFill>
          <a:schemeClr val="accent5"/>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FEFC864-15D4-7AF7-384C-7C2FA48586E2}"/>
              </a:ext>
            </a:extLst>
          </p:cNvPr>
          <p:cNvSpPr/>
          <p:nvPr userDrawn="1"/>
        </p:nvSpPr>
        <p:spPr>
          <a:xfrm>
            <a:off x="0" y="4777740"/>
            <a:ext cx="12192000" cy="208026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Envelope with solid fill">
            <a:extLst>
              <a:ext uri="{FF2B5EF4-FFF2-40B4-BE49-F238E27FC236}">
                <a16:creationId xmlns:a16="http://schemas.microsoft.com/office/drawing/2014/main" id="{66C7AB40-8462-6C07-85FA-485D40C434A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9284" y="5291487"/>
            <a:ext cx="365760" cy="365760"/>
          </a:xfrm>
          <a:prstGeom prst="rect">
            <a:avLst/>
          </a:prstGeom>
        </p:spPr>
      </p:pic>
      <p:sp>
        <p:nvSpPr>
          <p:cNvPr id="19" name="Text Placeholder 11">
            <a:extLst>
              <a:ext uri="{FF2B5EF4-FFF2-40B4-BE49-F238E27FC236}">
                <a16:creationId xmlns:a16="http://schemas.microsoft.com/office/drawing/2014/main" id="{E88ED196-4FBE-A927-CB9A-3DC7FAD12392}"/>
              </a:ext>
            </a:extLst>
          </p:cNvPr>
          <p:cNvSpPr>
            <a:spLocks noGrp="1"/>
          </p:cNvSpPr>
          <p:nvPr>
            <p:ph type="body" sz="quarter" idx="14"/>
          </p:nvPr>
        </p:nvSpPr>
        <p:spPr>
          <a:xfrm>
            <a:off x="1399673" y="5291487"/>
            <a:ext cx="9685094" cy="365760"/>
          </a:xfrm>
          <a:prstGeom prst="rect">
            <a:avLst/>
          </a:prstGeom>
        </p:spPr>
        <p:txBody>
          <a:bodyPr anchor="ctr">
            <a:normAutofit/>
          </a:bodyPr>
          <a:lstStyle>
            <a:lvl1pPr marL="0" indent="0" algn="l">
              <a:buNone/>
              <a:defRPr sz="1400">
                <a:solidFill>
                  <a:schemeClr val="bg1"/>
                </a:solidFill>
              </a:defRPr>
            </a:lvl1pPr>
          </a:lstStyle>
          <a:p>
            <a:pPr lvl="0"/>
            <a:r>
              <a:rPr lang="en-US"/>
              <a:t>Click to edit</a:t>
            </a:r>
          </a:p>
        </p:txBody>
      </p:sp>
      <p:pic>
        <p:nvPicPr>
          <p:cNvPr id="3" name="Picture 2" descr="A close up of a sign&#10;&#10;Description automatically generated">
            <a:extLst>
              <a:ext uri="{FF2B5EF4-FFF2-40B4-BE49-F238E27FC236}">
                <a16:creationId xmlns:a16="http://schemas.microsoft.com/office/drawing/2014/main" id="{26E1F33C-3CAA-C40F-70EA-74AC65D0196C}"/>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553222" y="6229849"/>
            <a:ext cx="422338" cy="439778"/>
          </a:xfrm>
          <a:prstGeom prst="rect">
            <a:avLst/>
          </a:prstGeom>
        </p:spPr>
      </p:pic>
      <p:sp>
        <p:nvSpPr>
          <p:cNvPr id="5" name="Title 1">
            <a:extLst>
              <a:ext uri="{FF2B5EF4-FFF2-40B4-BE49-F238E27FC236}">
                <a16:creationId xmlns:a16="http://schemas.microsoft.com/office/drawing/2014/main" id="{68F6F7E3-0711-7970-DCA4-C63BA0389C17}"/>
              </a:ext>
            </a:extLst>
          </p:cNvPr>
          <p:cNvSpPr>
            <a:spLocks noGrp="1"/>
          </p:cNvSpPr>
          <p:nvPr>
            <p:ph type="title"/>
          </p:nvPr>
        </p:nvSpPr>
        <p:spPr>
          <a:xfrm>
            <a:off x="789284" y="630846"/>
            <a:ext cx="10763938" cy="760246"/>
          </a:xfrm>
          <a:prstGeom prst="rect">
            <a:avLst/>
          </a:prstGeom>
        </p:spPr>
        <p:txBody>
          <a:bodyPr>
            <a:normAutofit/>
          </a:bodyPr>
          <a:lstStyle>
            <a:lvl1pPr algn="l">
              <a:defRPr sz="4000">
                <a:solidFill>
                  <a:schemeClr val="accent2"/>
                </a:solidFill>
              </a:defRPr>
            </a:lvl1pPr>
          </a:lstStyle>
          <a:p>
            <a:r>
              <a:rPr lang="en-US"/>
              <a:t>Click to edit</a:t>
            </a:r>
          </a:p>
        </p:txBody>
      </p:sp>
      <p:sp>
        <p:nvSpPr>
          <p:cNvPr id="6" name="Text Placeholder 11">
            <a:extLst>
              <a:ext uri="{FF2B5EF4-FFF2-40B4-BE49-F238E27FC236}">
                <a16:creationId xmlns:a16="http://schemas.microsoft.com/office/drawing/2014/main" id="{5B232945-AD98-28B1-64C5-772F687BD6F4}"/>
              </a:ext>
            </a:extLst>
          </p:cNvPr>
          <p:cNvSpPr>
            <a:spLocks noGrp="1"/>
          </p:cNvSpPr>
          <p:nvPr>
            <p:ph type="body" sz="quarter" idx="15"/>
          </p:nvPr>
        </p:nvSpPr>
        <p:spPr>
          <a:xfrm>
            <a:off x="789284" y="1585241"/>
            <a:ext cx="10763938" cy="3004126"/>
          </a:xfrm>
          <a:prstGeom prst="rect">
            <a:avLst/>
          </a:prstGeom>
        </p:spPr>
        <p:txBody>
          <a:bodyPr>
            <a:normAutofit/>
          </a:bodyPr>
          <a:lstStyle>
            <a:lvl1pPr marL="0" indent="0">
              <a:buNone/>
              <a:defRPr sz="1400">
                <a:solidFill>
                  <a:schemeClr val="tx1"/>
                </a:solidFill>
              </a:defRPr>
            </a:lvl1pPr>
          </a:lstStyle>
          <a:p>
            <a:pPr lvl="0"/>
            <a:r>
              <a:rPr lang="en-US"/>
              <a:t>Click to edit</a:t>
            </a:r>
          </a:p>
        </p:txBody>
      </p:sp>
    </p:spTree>
    <p:extLst>
      <p:ext uri="{BB962C8B-B14F-4D97-AF65-F5344CB8AC3E}">
        <p14:creationId xmlns:p14="http://schemas.microsoft.com/office/powerpoint/2010/main" val="36699796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527DCC-1BE3-4429-AF75-90C3FE266AB4}"/>
              </a:ext>
            </a:extLst>
          </p:cNvPr>
          <p:cNvSpPr>
            <a:spLocks noGrp="1"/>
          </p:cNvSpPr>
          <p:nvPr>
            <p:ph type="dt" sz="half" idx="10"/>
          </p:nvPr>
        </p:nvSpPr>
        <p:spPr/>
        <p:txBody>
          <a:bodyPr/>
          <a:lstStyle/>
          <a:p>
            <a:fld id="{49718C3A-B73B-4AF2-8E79-5A5ACE175178}" type="datetimeFigureOut">
              <a:rPr lang="en-AU" smtClean="0"/>
              <a:t>3/11/2026</a:t>
            </a:fld>
            <a:endParaRPr lang="en-AU"/>
          </a:p>
        </p:txBody>
      </p:sp>
      <p:sp>
        <p:nvSpPr>
          <p:cNvPr id="3" name="Footer Placeholder 2">
            <a:extLst>
              <a:ext uri="{FF2B5EF4-FFF2-40B4-BE49-F238E27FC236}">
                <a16:creationId xmlns:a16="http://schemas.microsoft.com/office/drawing/2014/main" id="{824AD21C-D3D4-4854-9CEF-6BAE10F45417}"/>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B6C0BCB7-2E10-4311-A41C-F3ADBF42D8B7}"/>
              </a:ext>
            </a:extLst>
          </p:cNvPr>
          <p:cNvSpPr>
            <a:spLocks noGrp="1"/>
          </p:cNvSpPr>
          <p:nvPr>
            <p:ph type="sldNum" sz="quarter" idx="12"/>
          </p:nvPr>
        </p:nvSpPr>
        <p:spPr/>
        <p:txBody>
          <a:bodyPr/>
          <a:lstStyle/>
          <a:p>
            <a:fld id="{3FE4D08F-1BE7-4AD2-B2D2-C46B2A6C0A87}" type="slidenum">
              <a:rPr lang="en-AU" smtClean="0"/>
              <a:t>‹#›</a:t>
            </a:fld>
            <a:endParaRPr lang="en-AU"/>
          </a:p>
        </p:txBody>
      </p:sp>
    </p:spTree>
    <p:extLst>
      <p:ext uri="{BB962C8B-B14F-4D97-AF65-F5344CB8AC3E}">
        <p14:creationId xmlns:p14="http://schemas.microsoft.com/office/powerpoint/2010/main" val="9134625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AE58F-DDE1-4415-ABA6-0508D88DE10D}"/>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CB8A5662-C276-42D5-B412-C4A9CFEFFBC2}"/>
              </a:ext>
            </a:extLst>
          </p:cNvPr>
          <p:cNvSpPr>
            <a:spLocks noGrp="1"/>
          </p:cNvSpPr>
          <p:nvPr>
            <p:ph type="dt" sz="half" idx="10"/>
          </p:nvPr>
        </p:nvSpPr>
        <p:spPr/>
        <p:txBody>
          <a:bodyPr/>
          <a:lstStyle/>
          <a:p>
            <a:fld id="{C764DE79-268F-4C1A-8933-263129D2AF90}" type="datetimeFigureOut">
              <a:rPr lang="en-US" smtClean="0"/>
              <a:t>11/3/2026</a:t>
            </a:fld>
            <a:endParaRPr lang="en-US"/>
          </a:p>
        </p:txBody>
      </p:sp>
      <p:sp>
        <p:nvSpPr>
          <p:cNvPr id="4" name="Footer Placeholder 3">
            <a:extLst>
              <a:ext uri="{FF2B5EF4-FFF2-40B4-BE49-F238E27FC236}">
                <a16:creationId xmlns:a16="http://schemas.microsoft.com/office/drawing/2014/main" id="{4508E9C5-2028-4173-A975-25FF9D4FA8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9364A6D-9C1A-47B1-B43F-D86C45677562}"/>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985914251"/>
      </p:ext>
    </p:extLst>
  </p:cSld>
  <p:clrMapOvr>
    <a:masterClrMapping/>
  </p:clrMapOvr>
  <p:hf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D6B0-4D1E-4E4F-81D4-83B804BDDB2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E71922C-243E-4CAB-9261-C18019229E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83D21B8-6514-4E71-8F5F-BD06ED75D446}"/>
              </a:ext>
            </a:extLst>
          </p:cNvPr>
          <p:cNvSpPr>
            <a:spLocks noGrp="1"/>
          </p:cNvSpPr>
          <p:nvPr>
            <p:ph type="dt" sz="half" idx="10"/>
          </p:nvPr>
        </p:nvSpPr>
        <p:spPr/>
        <p:txBody>
          <a:bodyPr/>
          <a:lstStyle/>
          <a:p>
            <a:fld id="{C764DE79-268F-4C1A-8933-263129D2AF90}" type="datetimeFigureOut">
              <a:rPr lang="en-US" smtClean="0"/>
              <a:t>11/3/2026</a:t>
            </a:fld>
            <a:endParaRPr lang="en-US"/>
          </a:p>
        </p:txBody>
      </p:sp>
      <p:sp>
        <p:nvSpPr>
          <p:cNvPr id="5" name="Footer Placeholder 4">
            <a:extLst>
              <a:ext uri="{FF2B5EF4-FFF2-40B4-BE49-F238E27FC236}">
                <a16:creationId xmlns:a16="http://schemas.microsoft.com/office/drawing/2014/main" id="{82256DFA-8D34-42DA-8D91-7C1A99AF94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12CB3-7F9D-437A-BCE8-E0A4A9607117}"/>
              </a:ext>
            </a:extLst>
          </p:cNvPr>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330876646"/>
      </p:ext>
    </p:extLst>
  </p:cSld>
  <p:clrMapOvr>
    <a:masterClrMapping/>
  </p:clrMapOvr>
  <p:hf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cxnSp>
        <p:nvCxnSpPr>
          <p:cNvPr id="23" name="Straight Connector 22">
            <a:extLst>
              <a:ext uri="{FF2B5EF4-FFF2-40B4-BE49-F238E27FC236}">
                <a16:creationId xmlns:a16="http://schemas.microsoft.com/office/drawing/2014/main" id="{36F1F7A7-C90F-609C-E8F8-32C3DCAC4049}"/>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73F8D64A-6191-42A2-E75C-B2450FA56A3E}"/>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0" name="Text Placeholder 12">
            <a:extLst>
              <a:ext uri="{FF2B5EF4-FFF2-40B4-BE49-F238E27FC236}">
                <a16:creationId xmlns:a16="http://schemas.microsoft.com/office/drawing/2014/main" id="{FFD38601-7BD3-5922-C422-4A1526AB1D65}"/>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31" name="Picture 30">
            <a:extLst>
              <a:ext uri="{FF2B5EF4-FFF2-40B4-BE49-F238E27FC236}">
                <a16:creationId xmlns:a16="http://schemas.microsoft.com/office/drawing/2014/main" id="{74B2B904-F88C-2A04-BD53-931B9BBFE7B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31241" y="6353533"/>
            <a:ext cx="1766041" cy="262503"/>
          </a:xfrm>
          <a:prstGeom prst="rect">
            <a:avLst/>
          </a:prstGeom>
        </p:spPr>
      </p:pic>
      <p:sp>
        <p:nvSpPr>
          <p:cNvPr id="2" name="Slide Number Placeholder 5">
            <a:extLst>
              <a:ext uri="{FF2B5EF4-FFF2-40B4-BE49-F238E27FC236}">
                <a16:creationId xmlns:a16="http://schemas.microsoft.com/office/drawing/2014/main" id="{3EF4A00D-8F1A-A26C-DD76-39ECA3A5DD1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68633C25-48DC-4388-17C6-4D453DD26123}"/>
              </a:ext>
            </a:extLst>
          </p:cNvPr>
          <p:cNvSpPr>
            <a:spLocks noGrp="1"/>
          </p:cNvSpPr>
          <p:nvPr>
            <p:ph type="body" sz="quarter" idx="14" hasCustomPrompt="1"/>
          </p:nvPr>
        </p:nvSpPr>
        <p:spPr>
          <a:xfrm>
            <a:off x="1010810" y="6353534"/>
            <a:ext cx="7897520"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spTree>
    <p:extLst>
      <p:ext uri="{BB962C8B-B14F-4D97-AF65-F5344CB8AC3E}">
        <p14:creationId xmlns:p14="http://schemas.microsoft.com/office/powerpoint/2010/main" val="2908639327"/>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_Content with Caption">
    <p:bg>
      <p:bgPr>
        <a:solidFill>
          <a:schemeClr val="accent4">
            <a:alpha val="30000"/>
          </a:schemeClr>
        </a:solidFill>
        <a:effectLst/>
      </p:bgPr>
    </p:bg>
    <p:spTree>
      <p:nvGrpSpPr>
        <p:cNvPr id="1" name=""/>
        <p:cNvGrpSpPr/>
        <p:nvPr/>
      </p:nvGrpSpPr>
      <p:grpSpPr>
        <a:xfrm>
          <a:off x="0" y="0"/>
          <a:ext cx="0" cy="0"/>
          <a:chOff x="0" y="0"/>
          <a:chExt cx="0" cy="0"/>
        </a:xfrm>
      </p:grpSpPr>
      <p:sp>
        <p:nvSpPr>
          <p:cNvPr id="50" name="Title 1">
            <a:extLst>
              <a:ext uri="{FF2B5EF4-FFF2-40B4-BE49-F238E27FC236}">
                <a16:creationId xmlns:a16="http://schemas.microsoft.com/office/drawing/2014/main" id="{690E1B6E-AC3F-3765-E4A4-5C2F0D633B1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1" name="Text Placeholder 12">
            <a:extLst>
              <a:ext uri="{FF2B5EF4-FFF2-40B4-BE49-F238E27FC236}">
                <a16:creationId xmlns:a16="http://schemas.microsoft.com/office/drawing/2014/main" id="{D95971AD-35C8-606E-41BA-766B4BF88C5F}"/>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pic>
        <p:nvPicPr>
          <p:cNvPr id="57" name="Picture 56">
            <a:extLst>
              <a:ext uri="{FF2B5EF4-FFF2-40B4-BE49-F238E27FC236}">
                <a16:creationId xmlns:a16="http://schemas.microsoft.com/office/drawing/2014/main" id="{23894059-BA14-FF64-2571-E2EB4865520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31241" y="6353533"/>
            <a:ext cx="1766041" cy="262503"/>
          </a:xfrm>
          <a:prstGeom prst="rect">
            <a:avLst/>
          </a:prstGeom>
        </p:spPr>
      </p:pic>
      <p:sp>
        <p:nvSpPr>
          <p:cNvPr id="58" name="Slide Number Placeholder 5">
            <a:extLst>
              <a:ext uri="{FF2B5EF4-FFF2-40B4-BE49-F238E27FC236}">
                <a16:creationId xmlns:a16="http://schemas.microsoft.com/office/drawing/2014/main" id="{BA3AAE70-2044-8773-1A5D-2A4F19A81D4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9" name="Text Placeholder 7">
            <a:extLst>
              <a:ext uri="{FF2B5EF4-FFF2-40B4-BE49-F238E27FC236}">
                <a16:creationId xmlns:a16="http://schemas.microsoft.com/office/drawing/2014/main" id="{D056F3D7-F682-1968-B526-79AFF0C9D0A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E7D3BDA-AF4F-3F81-F29C-2837266BAD8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3643E1C6-945A-78C1-F69F-EBC7DED95F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165" y="282049"/>
            <a:ext cx="11259670" cy="7037294"/>
          </a:xfrm>
          <a:prstGeom prst="rect">
            <a:avLst/>
          </a:prstGeom>
        </p:spPr>
      </p:pic>
    </p:spTree>
    <p:extLst>
      <p:ext uri="{BB962C8B-B14F-4D97-AF65-F5344CB8AC3E}">
        <p14:creationId xmlns:p14="http://schemas.microsoft.com/office/powerpoint/2010/main" val="263045939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5_Title Slide">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650AF72-1299-DF97-A2B2-B46EFC665515}"/>
              </a:ext>
            </a:extLst>
          </p:cNvPr>
          <p:cNvSpPr>
            <a:spLocks noGrp="1"/>
          </p:cNvSpPr>
          <p:nvPr>
            <p:ph type="body" sz="quarter" idx="10"/>
          </p:nvPr>
        </p:nvSpPr>
        <p:spPr>
          <a:xfrm>
            <a:off x="770843" y="1897380"/>
            <a:ext cx="8882062" cy="4032365"/>
          </a:xfrm>
          <a:prstGeom prst="rect">
            <a:avLst/>
          </a:prstGeom>
        </p:spPr>
        <p:txBody>
          <a:bodyPr>
            <a:normAutofit/>
          </a:bodyPr>
          <a:lstStyle>
            <a:lvl1pPr>
              <a:buClr>
                <a:schemeClr val="accent2"/>
              </a:buClr>
              <a:defRPr sz="2000" b="0" i="0">
                <a:solidFill>
                  <a:schemeClr val="accent2"/>
                </a:solidFill>
                <a:latin typeface="Poppins Light" pitchFamily="2" charset="77"/>
              </a:defRPr>
            </a:lvl1pPr>
            <a:lvl2pPr>
              <a:buClr>
                <a:schemeClr val="accent2"/>
              </a:buClr>
              <a:defRPr sz="1800" b="0" i="0">
                <a:solidFill>
                  <a:schemeClr val="accent2"/>
                </a:solidFill>
                <a:latin typeface="Poppins Light" pitchFamily="2" charset="77"/>
              </a:defRPr>
            </a:lvl2pPr>
            <a:lvl3pPr>
              <a:buClr>
                <a:schemeClr val="accent2"/>
              </a:buClr>
              <a:defRPr sz="1600" b="0" i="0">
                <a:solidFill>
                  <a:schemeClr val="accent2"/>
                </a:solidFill>
                <a:latin typeface="Poppins Light" pitchFamily="2" charset="77"/>
              </a:defRPr>
            </a:lvl3pPr>
            <a:lvl4pPr>
              <a:buClr>
                <a:schemeClr val="accent2"/>
              </a:buClr>
              <a:defRPr sz="1400" b="0" i="0">
                <a:solidFill>
                  <a:schemeClr val="accent2"/>
                </a:solidFill>
                <a:latin typeface="Poppins Light" pitchFamily="2" charset="77"/>
              </a:defRPr>
            </a:lvl4pPr>
            <a:lvl5pPr>
              <a:buClr>
                <a:schemeClr val="accent2"/>
              </a:buClr>
              <a:defRPr sz="1400" b="0" i="0">
                <a:solidFill>
                  <a:schemeClr val="accent2"/>
                </a:solidFill>
                <a:latin typeface="Poppin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4">
            <a:extLst>
              <a:ext uri="{FF2B5EF4-FFF2-40B4-BE49-F238E27FC236}">
                <a16:creationId xmlns:a16="http://schemas.microsoft.com/office/drawing/2014/main" id="{3C7AE751-AB08-AB3C-79E5-23B475A7B21C}"/>
              </a:ext>
            </a:extLst>
          </p:cNvPr>
          <p:cNvSpPr/>
          <p:nvPr userDrawn="1"/>
        </p:nvSpPr>
        <p:spPr>
          <a:xfrm>
            <a:off x="0" y="6245881"/>
            <a:ext cx="12192000" cy="61211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C9F840B-858F-CCA9-39AD-2F2FCC38605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8086" y="6452268"/>
            <a:ext cx="1439026" cy="224743"/>
          </a:xfrm>
          <a:prstGeom prst="rect">
            <a:avLst/>
          </a:prstGeom>
        </p:spPr>
      </p:pic>
      <p:pic>
        <p:nvPicPr>
          <p:cNvPr id="15" name="Picture 14">
            <a:extLst>
              <a:ext uri="{FF2B5EF4-FFF2-40B4-BE49-F238E27FC236}">
                <a16:creationId xmlns:a16="http://schemas.microsoft.com/office/drawing/2014/main" id="{EF1C8740-6000-4F91-380B-6E75E613BB0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27969" y="6390272"/>
            <a:ext cx="288000" cy="299971"/>
          </a:xfrm>
          <a:prstGeom prst="rect">
            <a:avLst/>
          </a:prstGeom>
        </p:spPr>
      </p:pic>
      <p:sp>
        <p:nvSpPr>
          <p:cNvPr id="16" name="Title 1">
            <a:extLst>
              <a:ext uri="{FF2B5EF4-FFF2-40B4-BE49-F238E27FC236}">
                <a16:creationId xmlns:a16="http://schemas.microsoft.com/office/drawing/2014/main" id="{3EC171EC-0668-9E72-C81A-2963E59C4E6C}"/>
              </a:ext>
            </a:extLst>
          </p:cNvPr>
          <p:cNvSpPr>
            <a:spLocks noGrp="1"/>
          </p:cNvSpPr>
          <p:nvPr>
            <p:ph type="title" hasCustomPrompt="1"/>
          </p:nvPr>
        </p:nvSpPr>
        <p:spPr>
          <a:xfrm>
            <a:off x="717436" y="912004"/>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18" name="Text Placeholder 12">
            <a:extLst>
              <a:ext uri="{FF2B5EF4-FFF2-40B4-BE49-F238E27FC236}">
                <a16:creationId xmlns:a16="http://schemas.microsoft.com/office/drawing/2014/main" id="{E29D8B94-E802-67CA-519B-EB7439382739}"/>
              </a:ext>
            </a:extLst>
          </p:cNvPr>
          <p:cNvSpPr>
            <a:spLocks noGrp="1"/>
          </p:cNvSpPr>
          <p:nvPr>
            <p:ph type="body" sz="quarter" idx="29" hasCustomPrompt="1"/>
          </p:nvPr>
        </p:nvSpPr>
        <p:spPr>
          <a:xfrm>
            <a:off x="717436" y="569265"/>
            <a:ext cx="10772275" cy="419752"/>
          </a:xfrm>
        </p:spPr>
        <p:txBody>
          <a:bodyPr>
            <a:no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15713469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789DC-96B1-D5BA-BD80-B562E79415F9}"/>
              </a:ext>
            </a:extLst>
          </p:cNvPr>
          <p:cNvSpPr>
            <a:spLocks noGrp="1"/>
          </p:cNvSpPr>
          <p:nvPr>
            <p:ph type="ctrTitle" hasCustomPrompt="1"/>
          </p:nvPr>
        </p:nvSpPr>
        <p:spPr>
          <a:xfrm>
            <a:off x="770843" y="1739072"/>
            <a:ext cx="6201458" cy="1200329"/>
          </a:xfrm>
          <a:prstGeom prst="rect">
            <a:avLst/>
          </a:prstGeom>
        </p:spPr>
        <p:txBody>
          <a:bodyPr anchor="t" anchorCtr="0">
            <a:spAutoFit/>
          </a:bodyPr>
          <a:lstStyle>
            <a:lvl1pPr algn="l">
              <a:defRPr sz="4000" b="0" i="0">
                <a:solidFill>
                  <a:schemeClr val="bg1"/>
                </a:solidFill>
                <a:latin typeface="Archia" panose="02000503000000020004" pitchFamily="2" charset="77"/>
              </a:defRPr>
            </a:lvl1pPr>
          </a:lstStyle>
          <a:p>
            <a:r>
              <a:rPr lang="en-US"/>
              <a:t>click to edit primary master title style</a:t>
            </a:r>
          </a:p>
        </p:txBody>
      </p:sp>
      <p:sp>
        <p:nvSpPr>
          <p:cNvPr id="3" name="Subtitle 2">
            <a:extLst>
              <a:ext uri="{FF2B5EF4-FFF2-40B4-BE49-F238E27FC236}">
                <a16:creationId xmlns:a16="http://schemas.microsoft.com/office/drawing/2014/main" id="{EB084501-6CE6-9D26-F716-F43E4D4DD1F4}"/>
              </a:ext>
            </a:extLst>
          </p:cNvPr>
          <p:cNvSpPr>
            <a:spLocks noGrp="1"/>
          </p:cNvSpPr>
          <p:nvPr>
            <p:ph type="subTitle" idx="1"/>
          </p:nvPr>
        </p:nvSpPr>
        <p:spPr>
          <a:xfrm>
            <a:off x="770843" y="3157644"/>
            <a:ext cx="6201458" cy="760956"/>
          </a:xfrm>
          <a:prstGeom prst="rect">
            <a:avLst/>
          </a:prstGeom>
        </p:spPr>
        <p:txBody>
          <a:bodyPr anchor="ctr">
            <a:normAutofit/>
          </a:bodyPr>
          <a:lstStyle>
            <a:lvl1pPr marL="0" indent="0" algn="l">
              <a:buNone/>
              <a:defRPr sz="2000" b="0" i="0">
                <a:solidFill>
                  <a:schemeClr val="accent3"/>
                </a:solidFill>
                <a:latin typeface="Poppins Light" pitchFamily="2" charset="77"/>
                <a:cs typeface="Poppins Thin"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extBox 8">
            <a:extLst>
              <a:ext uri="{FF2B5EF4-FFF2-40B4-BE49-F238E27FC236}">
                <a16:creationId xmlns:a16="http://schemas.microsoft.com/office/drawing/2014/main" id="{226BAF46-294E-0EE9-F285-CA4A1EB8707C}"/>
              </a:ext>
            </a:extLst>
          </p:cNvPr>
          <p:cNvSpPr txBox="1"/>
          <p:nvPr userDrawn="1"/>
        </p:nvSpPr>
        <p:spPr>
          <a:xfrm>
            <a:off x="8395855" y="2939401"/>
            <a:ext cx="2729345" cy="2685544"/>
          </a:xfrm>
          <a:prstGeom prst="rect">
            <a:avLst/>
          </a:prstGeom>
        </p:spPr>
        <p:txBody>
          <a:bodyPr wrap="square" rtlCol="0" anchor="ctr">
            <a:normAutofit/>
          </a:bodyPr>
          <a:lstStyle/>
          <a:p>
            <a:pPr algn="l"/>
            <a:endParaRPr lang="en-US" sz="1600" b="0" i="0" spc="500" baseline="0">
              <a:solidFill>
                <a:schemeClr val="accent2"/>
              </a:solidFill>
              <a:latin typeface="Poppins Light" pitchFamily="2" charset="77"/>
            </a:endParaRPr>
          </a:p>
        </p:txBody>
      </p:sp>
      <p:sp>
        <p:nvSpPr>
          <p:cNvPr id="13" name="Text Placeholder 12">
            <a:extLst>
              <a:ext uri="{FF2B5EF4-FFF2-40B4-BE49-F238E27FC236}">
                <a16:creationId xmlns:a16="http://schemas.microsoft.com/office/drawing/2014/main" id="{28792C68-6D68-122F-0620-B3B71636F261}"/>
              </a:ext>
            </a:extLst>
          </p:cNvPr>
          <p:cNvSpPr>
            <a:spLocks noGrp="1"/>
          </p:cNvSpPr>
          <p:nvPr>
            <p:ph type="body" sz="quarter" idx="10" hasCustomPrompt="1"/>
          </p:nvPr>
        </p:nvSpPr>
        <p:spPr>
          <a:xfrm>
            <a:off x="770843" y="522358"/>
            <a:ext cx="8476027" cy="419752"/>
          </a:xfrm>
        </p:spPr>
        <p:txBody>
          <a:bodyPr>
            <a:normAutofit/>
          </a:bodyPr>
          <a:lstStyle>
            <a:lvl1pPr marL="0" indent="0">
              <a:buNone/>
              <a:defRPr sz="14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PRE HEADER</a:t>
            </a:r>
            <a:endParaRPr lang="en-US"/>
          </a:p>
        </p:txBody>
      </p:sp>
      <p:sp>
        <p:nvSpPr>
          <p:cNvPr id="16" name="TextBox 15">
            <a:extLst>
              <a:ext uri="{FF2B5EF4-FFF2-40B4-BE49-F238E27FC236}">
                <a16:creationId xmlns:a16="http://schemas.microsoft.com/office/drawing/2014/main" id="{2299828D-81EC-D65D-E7EC-89FAE16F14E5}"/>
              </a:ext>
            </a:extLst>
          </p:cNvPr>
          <p:cNvSpPr txBox="1"/>
          <p:nvPr userDrawn="1"/>
        </p:nvSpPr>
        <p:spPr>
          <a:xfrm>
            <a:off x="2091690" y="811530"/>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pic>
        <p:nvPicPr>
          <p:cNvPr id="18" name="Graphic 6">
            <a:extLst>
              <a:ext uri="{FF2B5EF4-FFF2-40B4-BE49-F238E27FC236}">
                <a16:creationId xmlns:a16="http://schemas.microsoft.com/office/drawing/2014/main" id="{6B1FF5E6-B338-E300-CE2E-D9EDA8AAB7D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753599" y="522358"/>
            <a:ext cx="1800000" cy="267551"/>
          </a:xfrm>
          <a:prstGeom prst="rect">
            <a:avLst/>
          </a:prstGeom>
        </p:spPr>
      </p:pic>
      <p:pic>
        <p:nvPicPr>
          <p:cNvPr id="19" name="Picture 18">
            <a:hlinkClick r:id="" action="ppaction://hlinkshowjump?jump=firstslide"/>
            <a:extLst>
              <a:ext uri="{FF2B5EF4-FFF2-40B4-BE49-F238E27FC236}">
                <a16:creationId xmlns:a16="http://schemas.microsoft.com/office/drawing/2014/main" id="{320D6E5F-F062-C71F-1D50-90B2AD25EBF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243167" y="6173974"/>
            <a:ext cx="310432" cy="323335"/>
          </a:xfrm>
          <a:prstGeom prst="rect">
            <a:avLst/>
          </a:prstGeom>
        </p:spPr>
      </p:pic>
      <p:sp>
        <p:nvSpPr>
          <p:cNvPr id="20" name="TextBox 19">
            <a:extLst>
              <a:ext uri="{FF2B5EF4-FFF2-40B4-BE49-F238E27FC236}">
                <a16:creationId xmlns:a16="http://schemas.microsoft.com/office/drawing/2014/main" id="{A4A2EDE6-EC0C-B8DD-7359-A6446F1369E5}"/>
              </a:ext>
            </a:extLst>
          </p:cNvPr>
          <p:cNvSpPr txBox="1"/>
          <p:nvPr userDrawn="1"/>
        </p:nvSpPr>
        <p:spPr>
          <a:xfrm>
            <a:off x="1452282" y="806824"/>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Tree>
    <p:extLst>
      <p:ext uri="{BB962C8B-B14F-4D97-AF65-F5344CB8AC3E}">
        <p14:creationId xmlns:p14="http://schemas.microsoft.com/office/powerpoint/2010/main" val="16138171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1_Comparison">
    <p:bg>
      <p:bgPr>
        <a:solidFill>
          <a:schemeClr val="bg1"/>
        </a:solidFill>
        <a:effectLst/>
      </p:bgPr>
    </p:bg>
    <p:spTree>
      <p:nvGrpSpPr>
        <p:cNvPr id="1" name=""/>
        <p:cNvGrpSpPr/>
        <p:nvPr/>
      </p:nvGrpSpPr>
      <p:grpSpPr>
        <a:xfrm>
          <a:off x="0" y="0"/>
          <a:ext cx="0" cy="0"/>
          <a:chOff x="0" y="0"/>
          <a:chExt cx="0" cy="0"/>
        </a:xfrm>
      </p:grpSpPr>
      <p:sp>
        <p:nvSpPr>
          <p:cNvPr id="31" name="Rounded Rectangle 30">
            <a:extLst>
              <a:ext uri="{FF2B5EF4-FFF2-40B4-BE49-F238E27FC236}">
                <a16:creationId xmlns:a16="http://schemas.microsoft.com/office/drawing/2014/main" id="{2309DBD0-7A77-21BE-B03A-9146CFF045A0}"/>
              </a:ext>
            </a:extLst>
          </p:cNvPr>
          <p:cNvSpPr/>
          <p:nvPr userDrawn="1"/>
        </p:nvSpPr>
        <p:spPr>
          <a:xfrm>
            <a:off x="919444" y="2060549"/>
            <a:ext cx="3212827" cy="3841814"/>
          </a:xfrm>
          <a:prstGeom prst="roundRect">
            <a:avLst>
              <a:gd name="adj" fmla="val 75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15">
            <a:extLst>
              <a:ext uri="{FF2B5EF4-FFF2-40B4-BE49-F238E27FC236}">
                <a16:creationId xmlns:a16="http://schemas.microsoft.com/office/drawing/2014/main" id="{044A973A-71D4-B9BE-7908-C45BD76A739B}"/>
              </a:ext>
            </a:extLst>
          </p:cNvPr>
          <p:cNvSpPr>
            <a:spLocks noGrp="1" noChangeAspect="1"/>
          </p:cNvSpPr>
          <p:nvPr>
            <p:ph type="pic" sz="quarter" idx="10"/>
          </p:nvPr>
        </p:nvSpPr>
        <p:spPr>
          <a:xfrm>
            <a:off x="214269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14" name="Text Placeholder 11">
            <a:extLst>
              <a:ext uri="{FF2B5EF4-FFF2-40B4-BE49-F238E27FC236}">
                <a16:creationId xmlns:a16="http://schemas.microsoft.com/office/drawing/2014/main" id="{8558020F-8711-3A6F-8DC1-9C2E0F4C4F35}"/>
              </a:ext>
            </a:extLst>
          </p:cNvPr>
          <p:cNvSpPr>
            <a:spLocks noGrp="1"/>
          </p:cNvSpPr>
          <p:nvPr>
            <p:ph type="body" sz="quarter" idx="14"/>
          </p:nvPr>
        </p:nvSpPr>
        <p:spPr>
          <a:xfrm>
            <a:off x="1340504" y="4171667"/>
            <a:ext cx="2432382" cy="1023968"/>
          </a:xfrm>
          <a:prstGeom prst="rect">
            <a:avLst/>
          </a:prstGeom>
        </p:spPr>
        <p:txBody>
          <a:bodyPr anchor="t" anchorCtr="0">
            <a:normAutofit/>
          </a:bodyPr>
          <a:lstStyle>
            <a:lvl1pPr marL="0" indent="0" algn="ctr">
              <a:buNone/>
              <a:defRPr sz="1400" b="0" i="0">
                <a:solidFill>
                  <a:schemeClr val="bg1"/>
                </a:solidFill>
                <a:latin typeface="Poppins Light" pitchFamily="2" charset="77"/>
              </a:defRPr>
            </a:lvl1pPr>
          </a:lstStyle>
          <a:p>
            <a:pPr lvl="0"/>
            <a:r>
              <a:rPr lang="en-US"/>
              <a:t>Click to edit</a:t>
            </a:r>
          </a:p>
        </p:txBody>
      </p:sp>
      <p:sp>
        <p:nvSpPr>
          <p:cNvPr id="15" name="Text Placeholder 11">
            <a:extLst>
              <a:ext uri="{FF2B5EF4-FFF2-40B4-BE49-F238E27FC236}">
                <a16:creationId xmlns:a16="http://schemas.microsoft.com/office/drawing/2014/main" id="{7ADC675F-E21B-2CA6-01FD-33A23BDFB8ED}"/>
              </a:ext>
            </a:extLst>
          </p:cNvPr>
          <p:cNvSpPr>
            <a:spLocks noGrp="1"/>
          </p:cNvSpPr>
          <p:nvPr>
            <p:ph type="body" sz="quarter" idx="15" hasCustomPrompt="1"/>
          </p:nvPr>
        </p:nvSpPr>
        <p:spPr>
          <a:xfrm>
            <a:off x="1340504" y="3435690"/>
            <a:ext cx="2432382" cy="521369"/>
          </a:xfrm>
          <a:prstGeom prst="rect">
            <a:avLst/>
          </a:prstGeom>
        </p:spPr>
        <p:txBody>
          <a:bodyPr anchor="ctr">
            <a:normAutofit/>
          </a:bodyPr>
          <a:lstStyle>
            <a:lvl1pPr marL="0" indent="0" algn="ctr">
              <a:buNone/>
              <a:defRPr sz="1400" b="0" i="0" spc="100" baseline="0">
                <a:solidFill>
                  <a:schemeClr val="bg1"/>
                </a:solidFill>
                <a:latin typeface="Poppins Light" pitchFamily="2" charset="77"/>
              </a:defRPr>
            </a:lvl1pPr>
          </a:lstStyle>
          <a:p>
            <a:pPr lvl="0"/>
            <a:r>
              <a:rPr lang="en-US"/>
              <a:t>CLICK TO EDIT</a:t>
            </a:r>
          </a:p>
        </p:txBody>
      </p:sp>
      <p:sp>
        <p:nvSpPr>
          <p:cNvPr id="32" name="Rounded Rectangle 31">
            <a:extLst>
              <a:ext uri="{FF2B5EF4-FFF2-40B4-BE49-F238E27FC236}">
                <a16:creationId xmlns:a16="http://schemas.microsoft.com/office/drawing/2014/main" id="{86BC4A61-D86A-AD6F-9182-05C1BA803153}"/>
              </a:ext>
            </a:extLst>
          </p:cNvPr>
          <p:cNvSpPr/>
          <p:nvPr userDrawn="1"/>
        </p:nvSpPr>
        <p:spPr>
          <a:xfrm>
            <a:off x="4466322" y="2060549"/>
            <a:ext cx="3212827" cy="3841814"/>
          </a:xfrm>
          <a:prstGeom prst="roundRect">
            <a:avLst>
              <a:gd name="adj" fmla="val 8820"/>
            </a:avLst>
          </a:prstGeom>
          <a:solidFill>
            <a:srgbClr val="FCE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Picture Placeholder 15">
            <a:extLst>
              <a:ext uri="{FF2B5EF4-FFF2-40B4-BE49-F238E27FC236}">
                <a16:creationId xmlns:a16="http://schemas.microsoft.com/office/drawing/2014/main" id="{EA71021B-3400-8B52-3833-FEC7234ED6EF}"/>
              </a:ext>
            </a:extLst>
          </p:cNvPr>
          <p:cNvSpPr>
            <a:spLocks noGrp="1"/>
          </p:cNvSpPr>
          <p:nvPr>
            <p:ph type="pic" sz="quarter" idx="23"/>
          </p:nvPr>
        </p:nvSpPr>
        <p:spPr>
          <a:xfrm>
            <a:off x="5689574"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4" name="Text Placeholder 11">
            <a:extLst>
              <a:ext uri="{FF2B5EF4-FFF2-40B4-BE49-F238E27FC236}">
                <a16:creationId xmlns:a16="http://schemas.microsoft.com/office/drawing/2014/main" id="{C5596D73-615A-2E9E-1CBF-1C8C82B96A3F}"/>
              </a:ext>
            </a:extLst>
          </p:cNvPr>
          <p:cNvSpPr>
            <a:spLocks noGrp="1"/>
          </p:cNvSpPr>
          <p:nvPr>
            <p:ph type="body" sz="quarter" idx="24"/>
          </p:nvPr>
        </p:nvSpPr>
        <p:spPr>
          <a:xfrm>
            <a:off x="4887382"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35" name="Text Placeholder 11">
            <a:extLst>
              <a:ext uri="{FF2B5EF4-FFF2-40B4-BE49-F238E27FC236}">
                <a16:creationId xmlns:a16="http://schemas.microsoft.com/office/drawing/2014/main" id="{CCAF05BD-8531-0ECB-138A-E40563B9E349}"/>
              </a:ext>
            </a:extLst>
          </p:cNvPr>
          <p:cNvSpPr>
            <a:spLocks noGrp="1"/>
          </p:cNvSpPr>
          <p:nvPr>
            <p:ph type="body" sz="quarter" idx="25" hasCustomPrompt="1"/>
          </p:nvPr>
        </p:nvSpPr>
        <p:spPr>
          <a:xfrm>
            <a:off x="4887382"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37" name="Rounded Rectangle 36">
            <a:extLst>
              <a:ext uri="{FF2B5EF4-FFF2-40B4-BE49-F238E27FC236}">
                <a16:creationId xmlns:a16="http://schemas.microsoft.com/office/drawing/2014/main" id="{17BB7DC1-3DF8-A643-051B-2BB7AC13CD0C}"/>
              </a:ext>
            </a:extLst>
          </p:cNvPr>
          <p:cNvSpPr/>
          <p:nvPr userDrawn="1"/>
        </p:nvSpPr>
        <p:spPr>
          <a:xfrm>
            <a:off x="8018861" y="2060549"/>
            <a:ext cx="3212827" cy="3841814"/>
          </a:xfrm>
          <a:prstGeom prst="roundRect">
            <a:avLst>
              <a:gd name="adj" fmla="val 787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Picture Placeholder 15">
            <a:extLst>
              <a:ext uri="{FF2B5EF4-FFF2-40B4-BE49-F238E27FC236}">
                <a16:creationId xmlns:a16="http://schemas.microsoft.com/office/drawing/2014/main" id="{49338CFF-EABB-391C-6ACF-121FC2F1DBC7}"/>
              </a:ext>
            </a:extLst>
          </p:cNvPr>
          <p:cNvSpPr>
            <a:spLocks noGrp="1"/>
          </p:cNvSpPr>
          <p:nvPr>
            <p:ph type="pic" sz="quarter" idx="26"/>
          </p:nvPr>
        </p:nvSpPr>
        <p:spPr>
          <a:xfrm>
            <a:off x="918374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a:p>
        </p:txBody>
      </p:sp>
      <p:sp>
        <p:nvSpPr>
          <p:cNvPr id="39" name="Text Placeholder 11">
            <a:extLst>
              <a:ext uri="{FF2B5EF4-FFF2-40B4-BE49-F238E27FC236}">
                <a16:creationId xmlns:a16="http://schemas.microsoft.com/office/drawing/2014/main" id="{DD5255E2-B6EB-900C-6A98-0DAAEAC10E2B}"/>
              </a:ext>
            </a:extLst>
          </p:cNvPr>
          <p:cNvSpPr>
            <a:spLocks noGrp="1"/>
          </p:cNvSpPr>
          <p:nvPr>
            <p:ph type="body" sz="quarter" idx="27"/>
          </p:nvPr>
        </p:nvSpPr>
        <p:spPr>
          <a:xfrm>
            <a:off x="8381554"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66FD86F2-8B17-080D-3705-C9D3A0BB805F}"/>
              </a:ext>
            </a:extLst>
          </p:cNvPr>
          <p:cNvSpPr>
            <a:spLocks noGrp="1"/>
          </p:cNvSpPr>
          <p:nvPr>
            <p:ph type="body" sz="quarter" idx="28" hasCustomPrompt="1"/>
          </p:nvPr>
        </p:nvSpPr>
        <p:spPr>
          <a:xfrm>
            <a:off x="8381554"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48" name="TextBox 47">
            <a:extLst>
              <a:ext uri="{FF2B5EF4-FFF2-40B4-BE49-F238E27FC236}">
                <a16:creationId xmlns:a16="http://schemas.microsoft.com/office/drawing/2014/main" id="{3FA7AE65-76EB-8B0A-24CA-34F39341F4AC}"/>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54" name="Slide Number Placeholder 5">
            <a:extLst>
              <a:ext uri="{FF2B5EF4-FFF2-40B4-BE49-F238E27FC236}">
                <a16:creationId xmlns:a16="http://schemas.microsoft.com/office/drawing/2014/main" id="{B39F7DE5-C78C-DA91-2212-2DBFB3B023F4}"/>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5" name="Text Placeholder 7">
            <a:extLst>
              <a:ext uri="{FF2B5EF4-FFF2-40B4-BE49-F238E27FC236}">
                <a16:creationId xmlns:a16="http://schemas.microsoft.com/office/drawing/2014/main" id="{A8FA341B-A903-8C86-8D56-A4A886D49734}"/>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6" name="Straight Connector 55">
            <a:extLst>
              <a:ext uri="{FF2B5EF4-FFF2-40B4-BE49-F238E27FC236}">
                <a16:creationId xmlns:a16="http://schemas.microsoft.com/office/drawing/2014/main" id="{AA19D8B3-2A0A-6C98-E497-6F81475A247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4A5D300-A462-4A71-4CAE-6793094464E6}"/>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Title 1">
            <a:extLst>
              <a:ext uri="{FF2B5EF4-FFF2-40B4-BE49-F238E27FC236}">
                <a16:creationId xmlns:a16="http://schemas.microsoft.com/office/drawing/2014/main" id="{8CA42775-D3EE-207F-4E68-1569108B4A16}"/>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9" name="Text Placeholder 12">
            <a:extLst>
              <a:ext uri="{FF2B5EF4-FFF2-40B4-BE49-F238E27FC236}">
                <a16:creationId xmlns:a16="http://schemas.microsoft.com/office/drawing/2014/main" id="{BE0F2C10-EED8-BAE4-E17D-A4ABC5B78641}"/>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25A82402-DEAB-2BEA-7C0E-4FEC658306E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130989170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7_Title Slide">
    <p:bg>
      <p:bgPr>
        <a:blipFill dpi="0" rotWithShape="1">
          <a:blip r:embed="rId2">
            <a:lum/>
          </a:blip>
          <a:srcRect/>
          <a:stretch>
            <a:fillRect t="-38000" b="-3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789DC-96B1-D5BA-BD80-B562E79415F9}"/>
              </a:ext>
            </a:extLst>
          </p:cNvPr>
          <p:cNvSpPr>
            <a:spLocks noGrp="1"/>
          </p:cNvSpPr>
          <p:nvPr>
            <p:ph type="ctrTitle" hasCustomPrompt="1"/>
          </p:nvPr>
        </p:nvSpPr>
        <p:spPr>
          <a:xfrm>
            <a:off x="770842" y="2631551"/>
            <a:ext cx="6201458" cy="1940447"/>
          </a:xfrm>
          <a:prstGeom prst="rect">
            <a:avLst/>
          </a:prstGeom>
        </p:spPr>
        <p:txBody>
          <a:bodyPr anchor="b">
            <a:normAutofit/>
          </a:bodyPr>
          <a:lstStyle>
            <a:lvl1pPr algn="l">
              <a:defRPr sz="4000">
                <a:solidFill>
                  <a:schemeClr val="accent3"/>
                </a:solidFill>
                <a:latin typeface="Archia SemiBold" panose="02000503000000020004" pitchFamily="50" charset="0"/>
              </a:defRPr>
            </a:lvl1pPr>
          </a:lstStyle>
          <a:p>
            <a:r>
              <a:rPr lang="en-US"/>
              <a:t>Click to edit primary master title style</a:t>
            </a:r>
          </a:p>
        </p:txBody>
      </p:sp>
      <p:sp>
        <p:nvSpPr>
          <p:cNvPr id="3" name="Subtitle 2">
            <a:extLst>
              <a:ext uri="{FF2B5EF4-FFF2-40B4-BE49-F238E27FC236}">
                <a16:creationId xmlns:a16="http://schemas.microsoft.com/office/drawing/2014/main" id="{EB084501-6CE6-9D26-F716-F43E4D4DD1F4}"/>
              </a:ext>
            </a:extLst>
          </p:cNvPr>
          <p:cNvSpPr>
            <a:spLocks noGrp="1"/>
          </p:cNvSpPr>
          <p:nvPr>
            <p:ph type="subTitle" idx="1"/>
          </p:nvPr>
        </p:nvSpPr>
        <p:spPr>
          <a:xfrm>
            <a:off x="770843" y="4762579"/>
            <a:ext cx="6201458" cy="760956"/>
          </a:xfrm>
          <a:prstGeom prst="rect">
            <a:avLst/>
          </a:prstGeom>
        </p:spPr>
        <p:txBody>
          <a:bodyPr anchor="ctr">
            <a:normAutofit/>
          </a:bodyPr>
          <a:lstStyle>
            <a:lvl1pPr marL="0" indent="0" algn="l">
              <a:buNone/>
              <a:defRPr sz="16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80760D18-BCA3-D871-77B9-EC4CFBEAFFE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842" y="1411705"/>
            <a:ext cx="5463747" cy="769542"/>
          </a:xfrm>
          <a:prstGeom prst="rect">
            <a:avLst/>
          </a:prstGeom>
        </p:spPr>
      </p:pic>
      <p:sp>
        <p:nvSpPr>
          <p:cNvPr id="17" name="Rectangle 16">
            <a:extLst>
              <a:ext uri="{FF2B5EF4-FFF2-40B4-BE49-F238E27FC236}">
                <a16:creationId xmlns:a16="http://schemas.microsoft.com/office/drawing/2014/main" id="{DD268103-318A-2D57-7BE9-0A23CCDFDB95}"/>
              </a:ext>
            </a:extLst>
          </p:cNvPr>
          <p:cNvSpPr/>
          <p:nvPr userDrawn="1"/>
        </p:nvSpPr>
        <p:spPr>
          <a:xfrm>
            <a:off x="10539663" y="0"/>
            <a:ext cx="1652337"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E0933-EE04-9E99-448C-1C57D95FA990}"/>
              </a:ext>
            </a:extLst>
          </p:cNvPr>
          <p:cNvSpPr/>
          <p:nvPr userDrawn="1"/>
        </p:nvSpPr>
        <p:spPr>
          <a:xfrm>
            <a:off x="10403304" y="0"/>
            <a:ext cx="152400" cy="6858000"/>
          </a:xfrm>
          <a:prstGeom prst="rect">
            <a:avLst/>
          </a:prstGeom>
          <a:solidFill>
            <a:srgbClr val="F19E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65874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80760D18-BCA3-D871-77B9-EC4CFBEAFFE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0842" y="1411705"/>
            <a:ext cx="5463747" cy="769542"/>
          </a:xfrm>
          <a:prstGeom prst="rect">
            <a:avLst/>
          </a:prstGeom>
        </p:spPr>
      </p:pic>
      <p:sp>
        <p:nvSpPr>
          <p:cNvPr id="17" name="Rectangle 16">
            <a:extLst>
              <a:ext uri="{FF2B5EF4-FFF2-40B4-BE49-F238E27FC236}">
                <a16:creationId xmlns:a16="http://schemas.microsoft.com/office/drawing/2014/main" id="{DD268103-318A-2D57-7BE9-0A23CCDFDB95}"/>
              </a:ext>
            </a:extLst>
          </p:cNvPr>
          <p:cNvSpPr/>
          <p:nvPr userDrawn="1"/>
        </p:nvSpPr>
        <p:spPr>
          <a:xfrm>
            <a:off x="10539663" y="0"/>
            <a:ext cx="1652337"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E0933-EE04-9E99-448C-1C57D95FA990}"/>
              </a:ext>
            </a:extLst>
          </p:cNvPr>
          <p:cNvSpPr/>
          <p:nvPr userDrawn="1"/>
        </p:nvSpPr>
        <p:spPr>
          <a:xfrm>
            <a:off x="10403304" y="0"/>
            <a:ext cx="152400" cy="6858000"/>
          </a:xfrm>
          <a:prstGeom prst="rect">
            <a:avLst/>
          </a:prstGeom>
          <a:solidFill>
            <a:srgbClr val="F19E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CF00D4D-C1BF-7A8B-2341-1C91176D96CD}"/>
              </a:ext>
            </a:extLst>
          </p:cNvPr>
          <p:cNvSpPr>
            <a:spLocks noGrp="1"/>
          </p:cNvSpPr>
          <p:nvPr>
            <p:ph type="ctrTitle" hasCustomPrompt="1"/>
          </p:nvPr>
        </p:nvSpPr>
        <p:spPr>
          <a:xfrm>
            <a:off x="770842" y="2631551"/>
            <a:ext cx="6201458" cy="1940447"/>
          </a:xfrm>
          <a:prstGeom prst="rect">
            <a:avLst/>
          </a:prstGeom>
        </p:spPr>
        <p:txBody>
          <a:bodyPr anchor="b">
            <a:normAutofit/>
          </a:bodyPr>
          <a:lstStyle>
            <a:lvl1pPr algn="l">
              <a:defRPr sz="4000">
                <a:solidFill>
                  <a:schemeClr val="accent2"/>
                </a:solidFill>
                <a:latin typeface="Archia SemiBold" panose="02000503000000020004" pitchFamily="50" charset="0"/>
              </a:defRPr>
            </a:lvl1pPr>
          </a:lstStyle>
          <a:p>
            <a:r>
              <a:rPr lang="en-US"/>
              <a:t>Click to edit secondary master title style</a:t>
            </a:r>
          </a:p>
        </p:txBody>
      </p:sp>
      <p:sp>
        <p:nvSpPr>
          <p:cNvPr id="6" name="Subtitle 2">
            <a:extLst>
              <a:ext uri="{FF2B5EF4-FFF2-40B4-BE49-F238E27FC236}">
                <a16:creationId xmlns:a16="http://schemas.microsoft.com/office/drawing/2014/main" id="{1C3D084D-8438-AF85-C788-B57325D8037A}"/>
              </a:ext>
            </a:extLst>
          </p:cNvPr>
          <p:cNvSpPr>
            <a:spLocks noGrp="1"/>
          </p:cNvSpPr>
          <p:nvPr>
            <p:ph type="subTitle" idx="1"/>
          </p:nvPr>
        </p:nvSpPr>
        <p:spPr>
          <a:xfrm>
            <a:off x="770843" y="4762579"/>
            <a:ext cx="6201458" cy="760956"/>
          </a:xfrm>
          <a:prstGeom prst="rect">
            <a:avLst/>
          </a:prstGeom>
        </p:spPr>
        <p:txBody>
          <a:bodyPr anchor="ctr">
            <a:normAutofit/>
          </a:bodyPr>
          <a:lstStyle>
            <a:lvl1pPr marL="0" indent="0" algn="l">
              <a:buNone/>
              <a:defRPr sz="16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62843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6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DD268103-318A-2D57-7BE9-0A23CCDFDB95}"/>
              </a:ext>
            </a:extLst>
          </p:cNvPr>
          <p:cNvSpPr/>
          <p:nvPr userDrawn="1"/>
        </p:nvSpPr>
        <p:spPr>
          <a:xfrm>
            <a:off x="10539663" y="0"/>
            <a:ext cx="1652337"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E0933-EE04-9E99-448C-1C57D95FA990}"/>
              </a:ext>
            </a:extLst>
          </p:cNvPr>
          <p:cNvSpPr/>
          <p:nvPr userDrawn="1"/>
        </p:nvSpPr>
        <p:spPr>
          <a:xfrm>
            <a:off x="10403304" y="0"/>
            <a:ext cx="1524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0A1493-5B0B-1938-B697-7E1CEA0918D8}"/>
              </a:ext>
            </a:extLst>
          </p:cNvPr>
          <p:cNvSpPr>
            <a:spLocks noGrp="1"/>
          </p:cNvSpPr>
          <p:nvPr>
            <p:ph type="ctrTitle" hasCustomPrompt="1"/>
          </p:nvPr>
        </p:nvSpPr>
        <p:spPr>
          <a:xfrm>
            <a:off x="770843" y="1409684"/>
            <a:ext cx="8953500" cy="612119"/>
          </a:xfrm>
          <a:prstGeom prst="rect">
            <a:avLst/>
          </a:prstGeom>
        </p:spPr>
        <p:txBody>
          <a:bodyPr anchor="t">
            <a:normAutofit/>
          </a:bodyPr>
          <a:lstStyle>
            <a:lvl1pPr algn="l">
              <a:defRPr sz="4000">
                <a:solidFill>
                  <a:schemeClr val="accent2"/>
                </a:solidFill>
                <a:latin typeface="Archia SemiBold" panose="02000503000000020004" pitchFamily="50" charset="0"/>
              </a:defRPr>
            </a:lvl1pPr>
          </a:lstStyle>
          <a:p>
            <a:r>
              <a:rPr lang="en-US"/>
              <a:t>Agenda</a:t>
            </a:r>
          </a:p>
        </p:txBody>
      </p:sp>
      <p:sp>
        <p:nvSpPr>
          <p:cNvPr id="12" name="Text Placeholder 11">
            <a:extLst>
              <a:ext uri="{FF2B5EF4-FFF2-40B4-BE49-F238E27FC236}">
                <a16:creationId xmlns:a16="http://schemas.microsoft.com/office/drawing/2014/main" id="{7650AF72-1299-DF97-A2B2-B46EFC665515}"/>
              </a:ext>
            </a:extLst>
          </p:cNvPr>
          <p:cNvSpPr>
            <a:spLocks noGrp="1"/>
          </p:cNvSpPr>
          <p:nvPr>
            <p:ph type="body" sz="quarter" idx="10"/>
          </p:nvPr>
        </p:nvSpPr>
        <p:spPr>
          <a:xfrm>
            <a:off x="770843" y="2437766"/>
            <a:ext cx="8882062" cy="417671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4636430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B8A8-E215-155B-D4C6-0C3D49C23EF3}"/>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6" name="Slide Number Placeholder 5">
            <a:extLst>
              <a:ext uri="{FF2B5EF4-FFF2-40B4-BE49-F238E27FC236}">
                <a16:creationId xmlns:a16="http://schemas.microsoft.com/office/drawing/2014/main" id="{45F319F5-F281-E2F0-0404-681E6822077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7" name="Graphic 6">
            <a:extLst>
              <a:ext uri="{FF2B5EF4-FFF2-40B4-BE49-F238E27FC236}">
                <a16:creationId xmlns:a16="http://schemas.microsoft.com/office/drawing/2014/main" id="{9A19D53B-BCD8-9FD5-FD5F-8957ADF17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5" name="Text Placeholder 4">
            <a:extLst>
              <a:ext uri="{FF2B5EF4-FFF2-40B4-BE49-F238E27FC236}">
                <a16:creationId xmlns:a16="http://schemas.microsoft.com/office/drawing/2014/main" id="{293451E1-DDEA-313D-FC67-E1F0A81CA43D}"/>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
        <p:nvSpPr>
          <p:cNvPr id="8" name="Text Placeholder 7">
            <a:extLst>
              <a:ext uri="{FF2B5EF4-FFF2-40B4-BE49-F238E27FC236}">
                <a16:creationId xmlns:a16="http://schemas.microsoft.com/office/drawing/2014/main" id="{B8D9CD52-0C84-0747-F2D7-4CFE9FD55ABB}"/>
              </a:ext>
            </a:extLst>
          </p:cNvPr>
          <p:cNvSpPr>
            <a:spLocks noGrp="1"/>
          </p:cNvSpPr>
          <p:nvPr>
            <p:ph type="body" sz="quarter" idx="14"/>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Tree>
    <p:extLst>
      <p:ext uri="{BB962C8B-B14F-4D97-AF65-F5344CB8AC3E}">
        <p14:creationId xmlns:p14="http://schemas.microsoft.com/office/powerpoint/2010/main" val="4064981240"/>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B8A8-E215-155B-D4C6-0C3D49C23EF3}"/>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a:solidFill>
                  <a:schemeClr val="accent3"/>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6" name="Slide Number Placeholder 5">
            <a:extLst>
              <a:ext uri="{FF2B5EF4-FFF2-40B4-BE49-F238E27FC236}">
                <a16:creationId xmlns:a16="http://schemas.microsoft.com/office/drawing/2014/main" id="{45F319F5-F281-E2F0-0404-681E6822077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7" name="Graphic 6">
            <a:extLst>
              <a:ext uri="{FF2B5EF4-FFF2-40B4-BE49-F238E27FC236}">
                <a16:creationId xmlns:a16="http://schemas.microsoft.com/office/drawing/2014/main" id="{9A19D53B-BCD8-9FD5-FD5F-8957ADF17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5" name="Text Placeholder 4">
            <a:extLst>
              <a:ext uri="{FF2B5EF4-FFF2-40B4-BE49-F238E27FC236}">
                <a16:creationId xmlns:a16="http://schemas.microsoft.com/office/drawing/2014/main" id="{293451E1-DDEA-313D-FC67-E1F0A81CA43D}"/>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3"/>
                </a:solidFill>
              </a:defRPr>
            </a:lvl1pPr>
          </a:lstStyle>
          <a:p>
            <a:pPr lvl="0"/>
            <a:r>
              <a:rPr lang="en-US"/>
              <a:t>Click to edit</a:t>
            </a:r>
          </a:p>
        </p:txBody>
      </p:sp>
      <p:sp>
        <p:nvSpPr>
          <p:cNvPr id="8" name="Text Placeholder 7">
            <a:extLst>
              <a:ext uri="{FF2B5EF4-FFF2-40B4-BE49-F238E27FC236}">
                <a16:creationId xmlns:a16="http://schemas.microsoft.com/office/drawing/2014/main" id="{B8D9CD52-0C84-0747-F2D7-4CFE9FD55ABB}"/>
              </a:ext>
            </a:extLst>
          </p:cNvPr>
          <p:cNvSpPr>
            <a:spLocks noGrp="1"/>
          </p:cNvSpPr>
          <p:nvPr>
            <p:ph type="body" sz="quarter" idx="14"/>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Tree>
    <p:extLst>
      <p:ext uri="{BB962C8B-B14F-4D97-AF65-F5344CB8AC3E}">
        <p14:creationId xmlns:p14="http://schemas.microsoft.com/office/powerpoint/2010/main" val="1762354093"/>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1_Title and Content">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B8A8-E215-155B-D4C6-0C3D49C23EF3}"/>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2"/>
                </a:solidFill>
                <a:latin typeface="Archia SemiBold" panose="02000503000000020004" pitchFamily="50" charset="0"/>
              </a:defRPr>
            </a:lvl1pPr>
          </a:lstStyle>
          <a:p>
            <a:r>
              <a:rPr lang="en-US"/>
              <a:t>Click to edit</a:t>
            </a:r>
          </a:p>
        </p:txBody>
      </p:sp>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6" name="Slide Number Placeholder 5">
            <a:extLst>
              <a:ext uri="{FF2B5EF4-FFF2-40B4-BE49-F238E27FC236}">
                <a16:creationId xmlns:a16="http://schemas.microsoft.com/office/drawing/2014/main" id="{45F319F5-F281-E2F0-0404-681E6822077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7" name="Graphic 6">
            <a:extLst>
              <a:ext uri="{FF2B5EF4-FFF2-40B4-BE49-F238E27FC236}">
                <a16:creationId xmlns:a16="http://schemas.microsoft.com/office/drawing/2014/main" id="{9A19D53B-BCD8-9FD5-FD5F-8957ADF17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5" name="Text Placeholder 4">
            <a:extLst>
              <a:ext uri="{FF2B5EF4-FFF2-40B4-BE49-F238E27FC236}">
                <a16:creationId xmlns:a16="http://schemas.microsoft.com/office/drawing/2014/main" id="{293451E1-DDEA-313D-FC67-E1F0A81CA43D}"/>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
        <p:nvSpPr>
          <p:cNvPr id="8" name="Text Placeholder 7">
            <a:extLst>
              <a:ext uri="{FF2B5EF4-FFF2-40B4-BE49-F238E27FC236}">
                <a16:creationId xmlns:a16="http://schemas.microsoft.com/office/drawing/2014/main" id="{B8D9CD52-0C84-0747-F2D7-4CFE9FD55ABB}"/>
              </a:ext>
            </a:extLst>
          </p:cNvPr>
          <p:cNvSpPr>
            <a:spLocks noGrp="1"/>
          </p:cNvSpPr>
          <p:nvPr>
            <p:ph type="body" sz="quarter" idx="14"/>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Tree>
    <p:extLst>
      <p:ext uri="{BB962C8B-B14F-4D97-AF65-F5344CB8AC3E}">
        <p14:creationId xmlns:p14="http://schemas.microsoft.com/office/powerpoint/2010/main" val="891447483"/>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7B8A8-E215-155B-D4C6-0C3D49C23EF3}"/>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2"/>
                </a:solidFill>
                <a:latin typeface="Archia SemiBold" panose="02000503000000020004" pitchFamily="50" charset="0"/>
              </a:defRPr>
            </a:lvl1pPr>
          </a:lstStyle>
          <a:p>
            <a:r>
              <a:rPr lang="en-US"/>
              <a:t>Click to edit</a:t>
            </a:r>
          </a:p>
        </p:txBody>
      </p:sp>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a:solidFill>
                  <a:schemeClr val="accent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6" name="Slide Number Placeholder 5">
            <a:extLst>
              <a:ext uri="{FF2B5EF4-FFF2-40B4-BE49-F238E27FC236}">
                <a16:creationId xmlns:a16="http://schemas.microsoft.com/office/drawing/2014/main" id="{45F319F5-F281-E2F0-0404-681E6822077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7" name="Graphic 6">
            <a:extLst>
              <a:ext uri="{FF2B5EF4-FFF2-40B4-BE49-F238E27FC236}">
                <a16:creationId xmlns:a16="http://schemas.microsoft.com/office/drawing/2014/main" id="{9A19D53B-BCD8-9FD5-FD5F-8957ADF17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5" name="Text Placeholder 4">
            <a:extLst>
              <a:ext uri="{FF2B5EF4-FFF2-40B4-BE49-F238E27FC236}">
                <a16:creationId xmlns:a16="http://schemas.microsoft.com/office/drawing/2014/main" id="{293451E1-DDEA-313D-FC67-E1F0A81CA43D}"/>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
        <p:nvSpPr>
          <p:cNvPr id="8" name="Text Placeholder 7">
            <a:extLst>
              <a:ext uri="{FF2B5EF4-FFF2-40B4-BE49-F238E27FC236}">
                <a16:creationId xmlns:a16="http://schemas.microsoft.com/office/drawing/2014/main" id="{B8D9CD52-0C84-0747-F2D7-4CFE9FD55ABB}"/>
              </a:ext>
            </a:extLst>
          </p:cNvPr>
          <p:cNvSpPr>
            <a:spLocks noGrp="1"/>
          </p:cNvSpPr>
          <p:nvPr>
            <p:ph type="body" sz="quarter" idx="14"/>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Tree>
    <p:extLst>
      <p:ext uri="{BB962C8B-B14F-4D97-AF65-F5344CB8AC3E}">
        <p14:creationId xmlns:p14="http://schemas.microsoft.com/office/powerpoint/2010/main" val="3475659060"/>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Content and Visualisation">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C0008AD8-D56C-6DB9-0AFD-F2B7B49F9DEB}"/>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grpSp>
        <p:nvGrpSpPr>
          <p:cNvPr id="5" name="Group 4">
            <a:extLst>
              <a:ext uri="{FF2B5EF4-FFF2-40B4-BE49-F238E27FC236}">
                <a16:creationId xmlns:a16="http://schemas.microsoft.com/office/drawing/2014/main" id="{F92AF083-A9D9-FB5D-FD8D-4B0EA8D0C7E3}"/>
              </a:ext>
            </a:extLst>
          </p:cNvPr>
          <p:cNvGrpSpPr/>
          <p:nvPr userDrawn="1"/>
        </p:nvGrpSpPr>
        <p:grpSpPr>
          <a:xfrm>
            <a:off x="6753726" y="1869955"/>
            <a:ext cx="4434397" cy="4128675"/>
            <a:chOff x="971805" y="2151397"/>
            <a:chExt cx="4027553" cy="3749881"/>
          </a:xfrm>
        </p:grpSpPr>
        <p:sp>
          <p:nvSpPr>
            <p:cNvPr id="21" name="Ring">
              <a:extLst>
                <a:ext uri="{FF2B5EF4-FFF2-40B4-BE49-F238E27FC236}">
                  <a16:creationId xmlns:a16="http://schemas.microsoft.com/office/drawing/2014/main" id="{29E2A30B-EAE1-D632-021D-AB1CC1233F8B}"/>
                </a:ext>
              </a:extLst>
            </p:cNvPr>
            <p:cNvSpPr/>
            <p:nvPr userDrawn="1"/>
          </p:nvSpPr>
          <p:spPr>
            <a:xfrm>
              <a:off x="1394604" y="2715817"/>
              <a:ext cx="3181955" cy="3181955"/>
            </a:xfrm>
            <a:prstGeom prst="ellipse">
              <a:avLst/>
            </a:prstGeom>
            <a:noFill/>
            <a:ln w="79375" cap="rnd">
              <a:solidFill>
                <a:srgbClr val="F5F6F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2" name="Oval 21">
              <a:extLst>
                <a:ext uri="{FF2B5EF4-FFF2-40B4-BE49-F238E27FC236}">
                  <a16:creationId xmlns:a16="http://schemas.microsoft.com/office/drawing/2014/main" id="{5C9E72E5-1BB3-F7FE-8E89-129E0280ED56}"/>
                </a:ext>
              </a:extLst>
            </p:cNvPr>
            <p:cNvSpPr/>
            <p:nvPr userDrawn="1"/>
          </p:nvSpPr>
          <p:spPr>
            <a:xfrm>
              <a:off x="971805" y="4187231"/>
              <a:ext cx="1714047" cy="1714047"/>
            </a:xfrm>
            <a:prstGeom prst="ellipse">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3" name="Oval 22">
              <a:extLst>
                <a:ext uri="{FF2B5EF4-FFF2-40B4-BE49-F238E27FC236}">
                  <a16:creationId xmlns:a16="http://schemas.microsoft.com/office/drawing/2014/main" id="{E7204052-E3E3-53FD-027E-21E0A15D347F}"/>
                </a:ext>
              </a:extLst>
            </p:cNvPr>
            <p:cNvSpPr/>
            <p:nvPr userDrawn="1"/>
          </p:nvSpPr>
          <p:spPr>
            <a:xfrm>
              <a:off x="2128558" y="2151397"/>
              <a:ext cx="1714047" cy="1714047"/>
            </a:xfrm>
            <a:prstGeom prst="ellipse">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4" name="Oval 23">
              <a:extLst>
                <a:ext uri="{FF2B5EF4-FFF2-40B4-BE49-F238E27FC236}">
                  <a16:creationId xmlns:a16="http://schemas.microsoft.com/office/drawing/2014/main" id="{991D88A6-7A24-A980-F08C-D52D3F7BE4C8}"/>
                </a:ext>
              </a:extLst>
            </p:cNvPr>
            <p:cNvSpPr/>
            <p:nvPr userDrawn="1"/>
          </p:nvSpPr>
          <p:spPr>
            <a:xfrm>
              <a:off x="3285311" y="4187231"/>
              <a:ext cx="1714047" cy="1714047"/>
            </a:xfrm>
            <a:prstGeom prst="ellipse">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sp>
          <p:nvSpPr>
            <p:cNvPr id="25" name="Oval 24">
              <a:extLst>
                <a:ext uri="{FF2B5EF4-FFF2-40B4-BE49-F238E27FC236}">
                  <a16:creationId xmlns:a16="http://schemas.microsoft.com/office/drawing/2014/main" id="{BD7DDD15-970D-73C6-CB41-A188E4B22984}"/>
                </a:ext>
              </a:extLst>
            </p:cNvPr>
            <p:cNvSpPr/>
            <p:nvPr userDrawn="1"/>
          </p:nvSpPr>
          <p:spPr>
            <a:xfrm>
              <a:off x="2125382" y="3453137"/>
              <a:ext cx="1714047" cy="1714047"/>
            </a:xfrm>
            <a:prstGeom prst="ellipse">
              <a:avLst/>
            </a:prstGeom>
            <a:solidFill>
              <a:schemeClr val="bg1"/>
            </a:solidFill>
            <a:ln w="15240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a:p>
          </p:txBody>
        </p:sp>
      </p:grpSp>
      <p:pic>
        <p:nvPicPr>
          <p:cNvPr id="27" name="Graphic 26">
            <a:extLst>
              <a:ext uri="{FF2B5EF4-FFF2-40B4-BE49-F238E27FC236}">
                <a16:creationId xmlns:a16="http://schemas.microsoft.com/office/drawing/2014/main" id="{0A4F1E99-C66A-9DA9-E7C0-67EB2598458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29" name="Picture Placeholder 15">
            <a:extLst>
              <a:ext uri="{FF2B5EF4-FFF2-40B4-BE49-F238E27FC236}">
                <a16:creationId xmlns:a16="http://schemas.microsoft.com/office/drawing/2014/main" id="{CFCFBF76-D134-6A99-D316-3621175522BF}"/>
              </a:ext>
            </a:extLst>
          </p:cNvPr>
          <p:cNvSpPr>
            <a:spLocks noGrp="1"/>
          </p:cNvSpPr>
          <p:nvPr>
            <p:ph type="pic" sz="quarter" idx="10"/>
          </p:nvPr>
        </p:nvSpPr>
        <p:spPr>
          <a:xfrm>
            <a:off x="8513725" y="3862956"/>
            <a:ext cx="914400" cy="760247"/>
          </a:xfrm>
          <a:prstGeom prst="rect">
            <a:avLst/>
          </a:prstGeom>
        </p:spPr>
        <p:txBody>
          <a:bodyPr>
            <a:normAutofit/>
          </a:bodyPr>
          <a:lstStyle>
            <a:lvl1pPr marL="0" indent="0">
              <a:buNone/>
              <a:defRPr sz="700"/>
            </a:lvl1pPr>
          </a:lstStyle>
          <a:p>
            <a:endParaRPr lang="en-US"/>
          </a:p>
        </p:txBody>
      </p:sp>
      <p:sp>
        <p:nvSpPr>
          <p:cNvPr id="30" name="Picture Placeholder 15">
            <a:extLst>
              <a:ext uri="{FF2B5EF4-FFF2-40B4-BE49-F238E27FC236}">
                <a16:creationId xmlns:a16="http://schemas.microsoft.com/office/drawing/2014/main" id="{23A3E869-D86B-BD19-95E2-6C726471297A}"/>
              </a:ext>
            </a:extLst>
          </p:cNvPr>
          <p:cNvSpPr>
            <a:spLocks noGrp="1"/>
          </p:cNvSpPr>
          <p:nvPr>
            <p:ph type="pic" sz="quarter" idx="14"/>
          </p:nvPr>
        </p:nvSpPr>
        <p:spPr>
          <a:xfrm>
            <a:off x="8513725" y="2232225"/>
            <a:ext cx="914400" cy="760247"/>
          </a:xfrm>
          <a:prstGeom prst="rect">
            <a:avLst/>
          </a:prstGeom>
        </p:spPr>
        <p:txBody>
          <a:bodyPr>
            <a:normAutofit/>
          </a:bodyPr>
          <a:lstStyle>
            <a:lvl1pPr marL="0" indent="0">
              <a:buNone/>
              <a:defRPr sz="700"/>
            </a:lvl1pPr>
          </a:lstStyle>
          <a:p>
            <a:endParaRPr lang="en-US"/>
          </a:p>
        </p:txBody>
      </p:sp>
      <p:sp>
        <p:nvSpPr>
          <p:cNvPr id="31" name="Picture Placeholder 15">
            <a:extLst>
              <a:ext uri="{FF2B5EF4-FFF2-40B4-BE49-F238E27FC236}">
                <a16:creationId xmlns:a16="http://schemas.microsoft.com/office/drawing/2014/main" id="{D8BD97C1-469A-0DD8-34AE-D51D233F2E9A}"/>
              </a:ext>
            </a:extLst>
          </p:cNvPr>
          <p:cNvSpPr>
            <a:spLocks noGrp="1"/>
          </p:cNvSpPr>
          <p:nvPr>
            <p:ph type="pic" sz="quarter" idx="15"/>
          </p:nvPr>
        </p:nvSpPr>
        <p:spPr>
          <a:xfrm>
            <a:off x="7112929" y="4733937"/>
            <a:ext cx="914400" cy="760247"/>
          </a:xfrm>
          <a:prstGeom prst="rect">
            <a:avLst/>
          </a:prstGeom>
        </p:spPr>
        <p:txBody>
          <a:bodyPr>
            <a:normAutofit/>
          </a:bodyPr>
          <a:lstStyle>
            <a:lvl1pPr marL="0" indent="0">
              <a:buNone/>
              <a:defRPr sz="700"/>
            </a:lvl1pPr>
          </a:lstStyle>
          <a:p>
            <a:endParaRPr lang="en-US"/>
          </a:p>
        </p:txBody>
      </p:sp>
      <p:sp>
        <p:nvSpPr>
          <p:cNvPr id="32" name="Picture Placeholder 15">
            <a:extLst>
              <a:ext uri="{FF2B5EF4-FFF2-40B4-BE49-F238E27FC236}">
                <a16:creationId xmlns:a16="http://schemas.microsoft.com/office/drawing/2014/main" id="{72169DA9-DEBC-6CC3-B402-39EFADFBA446}"/>
              </a:ext>
            </a:extLst>
          </p:cNvPr>
          <p:cNvSpPr>
            <a:spLocks noGrp="1"/>
          </p:cNvSpPr>
          <p:nvPr>
            <p:ph type="pic" sz="quarter" idx="16"/>
          </p:nvPr>
        </p:nvSpPr>
        <p:spPr>
          <a:xfrm>
            <a:off x="10008885" y="4733937"/>
            <a:ext cx="914400" cy="760247"/>
          </a:xfrm>
          <a:prstGeom prst="rect">
            <a:avLst/>
          </a:prstGeom>
        </p:spPr>
        <p:txBody>
          <a:bodyPr>
            <a:normAutofit/>
          </a:bodyPr>
          <a:lstStyle>
            <a:lvl1pPr marL="0" indent="0">
              <a:buNone/>
              <a:defRPr sz="700"/>
            </a:lvl1pPr>
          </a:lstStyle>
          <a:p>
            <a:endParaRPr lang="en-US"/>
          </a:p>
        </p:txBody>
      </p:sp>
      <p:sp>
        <p:nvSpPr>
          <p:cNvPr id="2" name="Text Placeholder 7">
            <a:extLst>
              <a:ext uri="{FF2B5EF4-FFF2-40B4-BE49-F238E27FC236}">
                <a16:creationId xmlns:a16="http://schemas.microsoft.com/office/drawing/2014/main" id="{8DA9ECD8-FD78-8C2A-DF01-CF5FAA967DC0}"/>
              </a:ext>
            </a:extLst>
          </p:cNvPr>
          <p:cNvSpPr>
            <a:spLocks noGrp="1"/>
          </p:cNvSpPr>
          <p:nvPr>
            <p:ph type="body" sz="quarter" idx="18"/>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
        <p:nvSpPr>
          <p:cNvPr id="11" name="Title 1">
            <a:extLst>
              <a:ext uri="{FF2B5EF4-FFF2-40B4-BE49-F238E27FC236}">
                <a16:creationId xmlns:a16="http://schemas.microsoft.com/office/drawing/2014/main" id="{E21BBBC3-F231-C1A4-434D-79D516983722}"/>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
        <p:nvSpPr>
          <p:cNvPr id="12" name="Text Placeholder 4">
            <a:extLst>
              <a:ext uri="{FF2B5EF4-FFF2-40B4-BE49-F238E27FC236}">
                <a16:creationId xmlns:a16="http://schemas.microsoft.com/office/drawing/2014/main" id="{4BF12C69-E62F-40E8-5C45-D83B06C2CB8B}"/>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383850" cy="3898984"/>
          </a:xfrm>
          <a:prstGeom prst="rect">
            <a:avLst/>
          </a:prstGeom>
        </p:spPr>
        <p:txBody>
          <a:bodyPr>
            <a:noAutofit/>
          </a:bodyPr>
          <a:lstStyle>
            <a:lvl1pPr marL="0" indent="0">
              <a:buNone/>
              <a:defRPr sz="14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Tree>
    <p:extLst>
      <p:ext uri="{BB962C8B-B14F-4D97-AF65-F5344CB8AC3E}">
        <p14:creationId xmlns:p14="http://schemas.microsoft.com/office/powerpoint/2010/main" val="118729894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Graphic and Content 1">
    <p:bg>
      <p:bgPr>
        <a:solidFill>
          <a:schemeClr val="accent4"/>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AF414F7-0D5A-D0C3-19C1-B3AD35DF4C41}"/>
              </a:ext>
            </a:extLst>
          </p:cNvPr>
          <p:cNvSpPr>
            <a:spLocks noGrp="1"/>
          </p:cNvSpPr>
          <p:nvPr>
            <p:ph type="title"/>
          </p:nvPr>
        </p:nvSpPr>
        <p:spPr>
          <a:xfrm>
            <a:off x="6918158" y="1320800"/>
            <a:ext cx="4632156" cy="1010514"/>
          </a:xfrm>
          <a:prstGeom prst="rect">
            <a:avLst/>
          </a:prstGeom>
        </p:spPr>
        <p:txBody>
          <a:bodyPr anchor="b">
            <a:normAutofit/>
          </a:bodyPr>
          <a:lstStyle>
            <a:lvl1pPr>
              <a:defRPr sz="3200">
                <a:solidFill>
                  <a:schemeClr val="accent2"/>
                </a:solidFill>
                <a:latin typeface="Archia SemiBold" panose="02000503000000020004" pitchFamily="50" charset="0"/>
              </a:defRPr>
            </a:lvl1pPr>
          </a:lstStyle>
          <a:p>
            <a:r>
              <a:rPr lang="en-US"/>
              <a:t>Click to edit</a:t>
            </a:r>
          </a:p>
        </p:txBody>
      </p:sp>
      <p:sp>
        <p:nvSpPr>
          <p:cNvPr id="9" name="Slide Number Placeholder 5">
            <a:extLst>
              <a:ext uri="{FF2B5EF4-FFF2-40B4-BE49-F238E27FC236}">
                <a16:creationId xmlns:a16="http://schemas.microsoft.com/office/drawing/2014/main" id="{3524F3CE-230A-EC49-B14E-6C41749AB710}"/>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2"/>
                </a:solidFill>
              </a:defRPr>
            </a:lvl1pPr>
          </a:lstStyle>
          <a:p>
            <a:fld id="{B0D56D14-00D6-4BC2-B14F-C6D3C560F59E}" type="slidenum">
              <a:rPr lang="en-US" smtClean="0"/>
              <a:pPr/>
              <a:t>‹#›</a:t>
            </a:fld>
            <a:endParaRPr lang="en-US"/>
          </a:p>
        </p:txBody>
      </p:sp>
      <p:pic>
        <p:nvPicPr>
          <p:cNvPr id="10" name="Graphic 9">
            <a:extLst>
              <a:ext uri="{FF2B5EF4-FFF2-40B4-BE49-F238E27FC236}">
                <a16:creationId xmlns:a16="http://schemas.microsoft.com/office/drawing/2014/main" id="{2C54A8DD-FE4E-B710-73FC-E7CD94D30A9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6858000"/>
          </a:xfrm>
          <a:prstGeom prst="rect">
            <a:avLst/>
          </a:prstGeom>
        </p:spPr>
        <p:txBody>
          <a:bodyPr>
            <a:normAutofit/>
          </a:bodyPr>
          <a:lstStyle>
            <a:lvl1pPr marL="0" indent="0">
              <a:buNone/>
              <a:defRPr sz="700"/>
            </a:lvl1pPr>
          </a:lstStyle>
          <a:p>
            <a:endParaRPr lang="en-US"/>
          </a:p>
        </p:txBody>
      </p:sp>
      <p:sp>
        <p:nvSpPr>
          <p:cNvPr id="12" name="Text Placeholder 11">
            <a:extLst>
              <a:ext uri="{FF2B5EF4-FFF2-40B4-BE49-F238E27FC236}">
                <a16:creationId xmlns:a16="http://schemas.microsoft.com/office/drawing/2014/main" id="{5F9D0045-8CE5-B249-8A37-94428497C263}"/>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a:solidFill>
                  <a:schemeClr val="tx1"/>
                </a:solidFill>
              </a:defRPr>
            </a:lvl1pPr>
          </a:lstStyle>
          <a:p>
            <a:pPr lvl="0"/>
            <a:r>
              <a:rPr lang="en-US"/>
              <a:t>Click to edit</a:t>
            </a:r>
          </a:p>
        </p:txBody>
      </p:sp>
      <p:sp>
        <p:nvSpPr>
          <p:cNvPr id="2" name="Text Placeholder 4">
            <a:extLst>
              <a:ext uri="{FF2B5EF4-FFF2-40B4-BE49-F238E27FC236}">
                <a16:creationId xmlns:a16="http://schemas.microsoft.com/office/drawing/2014/main" id="{C8952BCE-F0B9-342C-7A23-712D4A5C3A23}"/>
              </a:ext>
            </a:extLst>
          </p:cNvPr>
          <p:cNvSpPr>
            <a:spLocks noGrp="1"/>
          </p:cNvSpPr>
          <p:nvPr>
            <p:ph type="body" sz="quarter" idx="13"/>
          </p:nvPr>
        </p:nvSpPr>
        <p:spPr>
          <a:xfrm>
            <a:off x="6918158" y="2354604"/>
            <a:ext cx="4632156"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Tree>
    <p:extLst>
      <p:ext uri="{BB962C8B-B14F-4D97-AF65-F5344CB8AC3E}">
        <p14:creationId xmlns:p14="http://schemas.microsoft.com/office/powerpoint/2010/main" val="11925267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Graphic and Content 2">
    <p:bg>
      <p:bgPr>
        <a:solidFill>
          <a:schemeClr val="accent3"/>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3524F3CE-230A-EC49-B14E-6C41749AB710}"/>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2"/>
                </a:solidFill>
              </a:defRPr>
            </a:lvl1pPr>
          </a:lstStyle>
          <a:p>
            <a:fld id="{B0D56D14-00D6-4BC2-B14F-C6D3C560F59E}" type="slidenum">
              <a:rPr lang="en-US" smtClean="0"/>
              <a:pPr/>
              <a:t>‹#›</a:t>
            </a:fld>
            <a:endParaRPr lang="en-US"/>
          </a:p>
        </p:txBody>
      </p:sp>
      <p:pic>
        <p:nvPicPr>
          <p:cNvPr id="10" name="Graphic 9">
            <a:extLst>
              <a:ext uri="{FF2B5EF4-FFF2-40B4-BE49-F238E27FC236}">
                <a16:creationId xmlns:a16="http://schemas.microsoft.com/office/drawing/2014/main" id="{2C54A8DD-FE4E-B710-73FC-E7CD94D30A9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6858000"/>
          </a:xfrm>
          <a:prstGeom prst="rect">
            <a:avLst/>
          </a:prstGeom>
        </p:spPr>
        <p:txBody>
          <a:bodyPr>
            <a:normAutofit/>
          </a:bodyPr>
          <a:lstStyle>
            <a:lvl1pPr marL="0" indent="0">
              <a:buNone/>
              <a:defRPr sz="700"/>
            </a:lvl1pPr>
          </a:lstStyle>
          <a:p>
            <a:endParaRPr lang="en-US"/>
          </a:p>
        </p:txBody>
      </p:sp>
      <p:sp>
        <p:nvSpPr>
          <p:cNvPr id="12" name="Text Placeholder 11">
            <a:extLst>
              <a:ext uri="{FF2B5EF4-FFF2-40B4-BE49-F238E27FC236}">
                <a16:creationId xmlns:a16="http://schemas.microsoft.com/office/drawing/2014/main" id="{5F9D0045-8CE5-B249-8A37-94428497C263}"/>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a:solidFill>
                  <a:schemeClr val="tx1"/>
                </a:solidFill>
              </a:defRPr>
            </a:lvl1pPr>
          </a:lstStyle>
          <a:p>
            <a:pPr lvl="0"/>
            <a:r>
              <a:rPr lang="en-US"/>
              <a:t>Click to edit</a:t>
            </a:r>
          </a:p>
        </p:txBody>
      </p:sp>
      <p:sp>
        <p:nvSpPr>
          <p:cNvPr id="3" name="Title 1">
            <a:extLst>
              <a:ext uri="{FF2B5EF4-FFF2-40B4-BE49-F238E27FC236}">
                <a16:creationId xmlns:a16="http://schemas.microsoft.com/office/drawing/2014/main" id="{E5186EF1-D34D-FBB1-3F18-CF5FE4116B13}"/>
              </a:ext>
            </a:extLst>
          </p:cNvPr>
          <p:cNvSpPr>
            <a:spLocks noGrp="1"/>
          </p:cNvSpPr>
          <p:nvPr>
            <p:ph type="title"/>
          </p:nvPr>
        </p:nvSpPr>
        <p:spPr>
          <a:xfrm>
            <a:off x="6918158" y="1320800"/>
            <a:ext cx="4632156" cy="1010514"/>
          </a:xfrm>
          <a:prstGeom prst="rect">
            <a:avLst/>
          </a:prstGeom>
        </p:spPr>
        <p:txBody>
          <a:bodyPr anchor="b">
            <a:normAutofit/>
          </a:bodyPr>
          <a:lstStyle>
            <a:lvl1pPr>
              <a:defRPr sz="3200">
                <a:solidFill>
                  <a:schemeClr val="accent2"/>
                </a:solidFill>
                <a:latin typeface="Archia SemiBold" panose="02000503000000020004" pitchFamily="50" charset="0"/>
              </a:defRPr>
            </a:lvl1pPr>
          </a:lstStyle>
          <a:p>
            <a:r>
              <a:rPr lang="en-US"/>
              <a:t>Click to edit</a:t>
            </a:r>
          </a:p>
        </p:txBody>
      </p:sp>
      <p:sp>
        <p:nvSpPr>
          <p:cNvPr id="4" name="Text Placeholder 4">
            <a:extLst>
              <a:ext uri="{FF2B5EF4-FFF2-40B4-BE49-F238E27FC236}">
                <a16:creationId xmlns:a16="http://schemas.microsoft.com/office/drawing/2014/main" id="{72FB4810-037B-FA24-4288-E97C43B3A104}"/>
              </a:ext>
            </a:extLst>
          </p:cNvPr>
          <p:cNvSpPr>
            <a:spLocks noGrp="1"/>
          </p:cNvSpPr>
          <p:nvPr>
            <p:ph type="body" sz="quarter" idx="13"/>
          </p:nvPr>
        </p:nvSpPr>
        <p:spPr>
          <a:xfrm>
            <a:off x="6918158" y="2354604"/>
            <a:ext cx="4632156"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Tree>
    <p:extLst>
      <p:ext uri="{BB962C8B-B14F-4D97-AF65-F5344CB8AC3E}">
        <p14:creationId xmlns:p14="http://schemas.microsoft.com/office/powerpoint/2010/main" val="314387207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Graphic and Content 3">
    <p:bg>
      <p:bgPr>
        <a:solidFill>
          <a:schemeClr val="accent2"/>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3524F3CE-230A-EC49-B14E-6C41749AB710}"/>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10" name="Graphic 9">
            <a:extLst>
              <a:ext uri="{FF2B5EF4-FFF2-40B4-BE49-F238E27FC236}">
                <a16:creationId xmlns:a16="http://schemas.microsoft.com/office/drawing/2014/main" id="{2C54A8DD-FE4E-B710-73FC-E7CD94D30A9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6858000"/>
          </a:xfrm>
          <a:prstGeom prst="rect">
            <a:avLst/>
          </a:prstGeom>
        </p:spPr>
        <p:txBody>
          <a:bodyPr>
            <a:normAutofit/>
          </a:bodyPr>
          <a:lstStyle>
            <a:lvl1pPr marL="0" indent="0">
              <a:buNone/>
              <a:defRPr sz="700"/>
            </a:lvl1pPr>
          </a:lstStyle>
          <a:p>
            <a:endParaRPr lang="en-US"/>
          </a:p>
        </p:txBody>
      </p:sp>
      <p:sp>
        <p:nvSpPr>
          <p:cNvPr id="12" name="Text Placeholder 11">
            <a:extLst>
              <a:ext uri="{FF2B5EF4-FFF2-40B4-BE49-F238E27FC236}">
                <a16:creationId xmlns:a16="http://schemas.microsoft.com/office/drawing/2014/main" id="{5F9D0045-8CE5-B249-8A37-94428497C263}"/>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a:solidFill>
                  <a:schemeClr val="bg1"/>
                </a:solidFill>
              </a:defRPr>
            </a:lvl1pPr>
          </a:lstStyle>
          <a:p>
            <a:pPr lvl="0"/>
            <a:r>
              <a:rPr lang="en-US"/>
              <a:t>Click to edit</a:t>
            </a:r>
          </a:p>
        </p:txBody>
      </p:sp>
      <p:sp>
        <p:nvSpPr>
          <p:cNvPr id="3" name="Title 1">
            <a:extLst>
              <a:ext uri="{FF2B5EF4-FFF2-40B4-BE49-F238E27FC236}">
                <a16:creationId xmlns:a16="http://schemas.microsoft.com/office/drawing/2014/main" id="{967F7FEA-0CDE-A0A9-0727-79720316CF01}"/>
              </a:ext>
            </a:extLst>
          </p:cNvPr>
          <p:cNvSpPr>
            <a:spLocks noGrp="1"/>
          </p:cNvSpPr>
          <p:nvPr>
            <p:ph type="title"/>
          </p:nvPr>
        </p:nvSpPr>
        <p:spPr>
          <a:xfrm>
            <a:off x="6918158" y="1320800"/>
            <a:ext cx="4632156" cy="1010514"/>
          </a:xfrm>
          <a:prstGeom prst="rect">
            <a:avLst/>
          </a:prstGeom>
        </p:spPr>
        <p:txBody>
          <a:bodyPr anchor="b">
            <a:normAutofit/>
          </a:bodyPr>
          <a:lstStyle>
            <a:lvl1pPr>
              <a:defRPr sz="3200">
                <a:solidFill>
                  <a:schemeClr val="bg1"/>
                </a:solidFill>
                <a:latin typeface="Archia SemiBold" panose="02000503000000020004" pitchFamily="50" charset="0"/>
              </a:defRPr>
            </a:lvl1pPr>
          </a:lstStyle>
          <a:p>
            <a:r>
              <a:rPr lang="en-US"/>
              <a:t>Click to edit</a:t>
            </a:r>
          </a:p>
        </p:txBody>
      </p:sp>
      <p:sp>
        <p:nvSpPr>
          <p:cNvPr id="4" name="Text Placeholder 4">
            <a:extLst>
              <a:ext uri="{FF2B5EF4-FFF2-40B4-BE49-F238E27FC236}">
                <a16:creationId xmlns:a16="http://schemas.microsoft.com/office/drawing/2014/main" id="{E9505010-25ED-2BD5-C275-0B1E3DC88944}"/>
              </a:ext>
            </a:extLst>
          </p:cNvPr>
          <p:cNvSpPr>
            <a:spLocks noGrp="1"/>
          </p:cNvSpPr>
          <p:nvPr>
            <p:ph type="body" sz="quarter" idx="13"/>
          </p:nvPr>
        </p:nvSpPr>
        <p:spPr>
          <a:xfrm>
            <a:off x="6918158" y="2354604"/>
            <a:ext cx="4632156" cy="458955"/>
          </a:xfrm>
          <a:prstGeom prst="rect">
            <a:avLst/>
          </a:prstGeom>
        </p:spPr>
        <p:txBody>
          <a:bodyPr anchor="ctr">
            <a:normAutofit/>
          </a:bodyPr>
          <a:lstStyle>
            <a:lvl1pPr marL="0" indent="0">
              <a:buNone/>
              <a:defRPr sz="2400">
                <a:solidFill>
                  <a:schemeClr val="bg1"/>
                </a:solidFill>
              </a:defRPr>
            </a:lvl1pPr>
          </a:lstStyle>
          <a:p>
            <a:pPr lvl="0"/>
            <a:r>
              <a:rPr lang="en-US"/>
              <a:t>Click to edit</a:t>
            </a:r>
          </a:p>
        </p:txBody>
      </p:sp>
    </p:spTree>
    <p:extLst>
      <p:ext uri="{BB962C8B-B14F-4D97-AF65-F5344CB8AC3E}">
        <p14:creationId xmlns:p14="http://schemas.microsoft.com/office/powerpoint/2010/main" val="97769793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Comparison">
    <p:bg>
      <p:bgPr>
        <a:solidFill>
          <a:schemeClr val="accent2"/>
        </a:solidFill>
        <a:effectLst/>
      </p:bgPr>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009682F3-E9EF-EA24-2792-53B61B6AD3C5}"/>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12" name="Graphic 11">
            <a:extLst>
              <a:ext uri="{FF2B5EF4-FFF2-40B4-BE49-F238E27FC236}">
                <a16:creationId xmlns:a16="http://schemas.microsoft.com/office/drawing/2014/main" id="{18F5333F-7EEF-23E4-3A6A-33536EB2249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13" name="Picture Placeholder 15">
            <a:extLst>
              <a:ext uri="{FF2B5EF4-FFF2-40B4-BE49-F238E27FC236}">
                <a16:creationId xmlns:a16="http://schemas.microsoft.com/office/drawing/2014/main" id="{044A973A-71D4-B9BE-7908-C45BD76A739B}"/>
              </a:ext>
            </a:extLst>
          </p:cNvPr>
          <p:cNvSpPr>
            <a:spLocks noGrp="1"/>
          </p:cNvSpPr>
          <p:nvPr>
            <p:ph type="pic" sz="quarter" idx="10"/>
          </p:nvPr>
        </p:nvSpPr>
        <p:spPr>
          <a:xfrm>
            <a:off x="1812754" y="1908506"/>
            <a:ext cx="1005840" cy="1005840"/>
          </a:xfrm>
          <a:prstGeom prst="rect">
            <a:avLst/>
          </a:prstGeom>
        </p:spPr>
        <p:txBody>
          <a:bodyPr>
            <a:normAutofit/>
          </a:bodyPr>
          <a:lstStyle>
            <a:lvl1pPr marL="0" indent="0">
              <a:buNone/>
              <a:defRPr sz="700"/>
            </a:lvl1pPr>
          </a:lstStyle>
          <a:p>
            <a:endParaRPr lang="en-US"/>
          </a:p>
        </p:txBody>
      </p:sp>
      <p:sp>
        <p:nvSpPr>
          <p:cNvPr id="14" name="Text Placeholder 11">
            <a:extLst>
              <a:ext uri="{FF2B5EF4-FFF2-40B4-BE49-F238E27FC236}">
                <a16:creationId xmlns:a16="http://schemas.microsoft.com/office/drawing/2014/main" id="{8558020F-8711-3A6F-8DC1-9C2E0F4C4F35}"/>
              </a:ext>
            </a:extLst>
          </p:cNvPr>
          <p:cNvSpPr>
            <a:spLocks noGrp="1"/>
          </p:cNvSpPr>
          <p:nvPr>
            <p:ph type="body" sz="quarter" idx="14"/>
          </p:nvPr>
        </p:nvSpPr>
        <p:spPr>
          <a:xfrm>
            <a:off x="1099483" y="3818021"/>
            <a:ext cx="2432382" cy="1636295"/>
          </a:xfrm>
          <a:prstGeom prst="rect">
            <a:avLst/>
          </a:prstGeom>
        </p:spPr>
        <p:txBody>
          <a:bodyPr anchor="ctr">
            <a:normAutofit/>
          </a:bodyPr>
          <a:lstStyle>
            <a:lvl1pPr marL="0" indent="0" algn="ctr">
              <a:buNone/>
              <a:defRPr sz="1400">
                <a:solidFill>
                  <a:schemeClr val="bg1"/>
                </a:solidFill>
              </a:defRPr>
            </a:lvl1pPr>
          </a:lstStyle>
          <a:p>
            <a:pPr lvl="0"/>
            <a:r>
              <a:rPr lang="en-US"/>
              <a:t>Click to edit</a:t>
            </a:r>
          </a:p>
        </p:txBody>
      </p:sp>
      <p:sp>
        <p:nvSpPr>
          <p:cNvPr id="15" name="Text Placeholder 11">
            <a:extLst>
              <a:ext uri="{FF2B5EF4-FFF2-40B4-BE49-F238E27FC236}">
                <a16:creationId xmlns:a16="http://schemas.microsoft.com/office/drawing/2014/main" id="{7ADC675F-E21B-2CA6-01FD-33A23BDFB8ED}"/>
              </a:ext>
            </a:extLst>
          </p:cNvPr>
          <p:cNvSpPr>
            <a:spLocks noGrp="1"/>
          </p:cNvSpPr>
          <p:nvPr>
            <p:ph type="body" sz="quarter" idx="15"/>
          </p:nvPr>
        </p:nvSpPr>
        <p:spPr>
          <a:xfrm>
            <a:off x="1099483" y="3168315"/>
            <a:ext cx="2432382" cy="521369"/>
          </a:xfrm>
          <a:prstGeom prst="rect">
            <a:avLst/>
          </a:prstGeom>
        </p:spPr>
        <p:txBody>
          <a:bodyPr anchor="ctr">
            <a:normAutofit/>
          </a:bodyPr>
          <a:lstStyle>
            <a:lvl1pPr marL="0" indent="0" algn="ctr">
              <a:buNone/>
              <a:defRPr sz="1800">
                <a:solidFill>
                  <a:schemeClr val="accent1"/>
                </a:solidFill>
              </a:defRPr>
            </a:lvl1pPr>
          </a:lstStyle>
          <a:p>
            <a:pPr lvl="0"/>
            <a:r>
              <a:rPr lang="en-US"/>
              <a:t>Click to edit</a:t>
            </a:r>
          </a:p>
        </p:txBody>
      </p:sp>
      <p:sp>
        <p:nvSpPr>
          <p:cNvPr id="16" name="Picture Placeholder 15">
            <a:extLst>
              <a:ext uri="{FF2B5EF4-FFF2-40B4-BE49-F238E27FC236}">
                <a16:creationId xmlns:a16="http://schemas.microsoft.com/office/drawing/2014/main" id="{0B9FC7D9-71C9-E11C-25C3-A9A0127EC5A4}"/>
              </a:ext>
            </a:extLst>
          </p:cNvPr>
          <p:cNvSpPr>
            <a:spLocks noGrp="1"/>
          </p:cNvSpPr>
          <p:nvPr>
            <p:ph type="pic" sz="quarter" idx="16"/>
          </p:nvPr>
        </p:nvSpPr>
        <p:spPr>
          <a:xfrm>
            <a:off x="5542544" y="1908506"/>
            <a:ext cx="1005840" cy="1005840"/>
          </a:xfrm>
          <a:prstGeom prst="rect">
            <a:avLst/>
          </a:prstGeom>
        </p:spPr>
        <p:txBody>
          <a:bodyPr>
            <a:normAutofit/>
          </a:bodyPr>
          <a:lstStyle>
            <a:lvl1pPr marL="0" indent="0">
              <a:buNone/>
              <a:defRPr sz="700"/>
            </a:lvl1pPr>
          </a:lstStyle>
          <a:p>
            <a:endParaRPr lang="en-US"/>
          </a:p>
        </p:txBody>
      </p:sp>
      <p:sp>
        <p:nvSpPr>
          <p:cNvPr id="17" name="Text Placeholder 11">
            <a:extLst>
              <a:ext uri="{FF2B5EF4-FFF2-40B4-BE49-F238E27FC236}">
                <a16:creationId xmlns:a16="http://schemas.microsoft.com/office/drawing/2014/main" id="{7F0A6739-CA1F-1C64-BEEE-752011AA2FE1}"/>
              </a:ext>
            </a:extLst>
          </p:cNvPr>
          <p:cNvSpPr>
            <a:spLocks noGrp="1"/>
          </p:cNvSpPr>
          <p:nvPr>
            <p:ph type="body" sz="quarter" idx="17"/>
          </p:nvPr>
        </p:nvSpPr>
        <p:spPr>
          <a:xfrm>
            <a:off x="4829273" y="3818021"/>
            <a:ext cx="2432382" cy="1636295"/>
          </a:xfrm>
          <a:prstGeom prst="rect">
            <a:avLst/>
          </a:prstGeom>
        </p:spPr>
        <p:txBody>
          <a:bodyPr anchor="ctr">
            <a:normAutofit/>
          </a:bodyPr>
          <a:lstStyle>
            <a:lvl1pPr marL="0" indent="0" algn="ctr">
              <a:buNone/>
              <a:defRPr sz="1400">
                <a:solidFill>
                  <a:schemeClr val="bg1"/>
                </a:solidFill>
              </a:defRPr>
            </a:lvl1pPr>
          </a:lstStyle>
          <a:p>
            <a:pPr lvl="0"/>
            <a:r>
              <a:rPr lang="en-US"/>
              <a:t>Click to edit</a:t>
            </a:r>
          </a:p>
        </p:txBody>
      </p:sp>
      <p:sp>
        <p:nvSpPr>
          <p:cNvPr id="18" name="Text Placeholder 11">
            <a:extLst>
              <a:ext uri="{FF2B5EF4-FFF2-40B4-BE49-F238E27FC236}">
                <a16:creationId xmlns:a16="http://schemas.microsoft.com/office/drawing/2014/main" id="{C64F5C0A-5C61-92DB-7391-DD2129A316BC}"/>
              </a:ext>
            </a:extLst>
          </p:cNvPr>
          <p:cNvSpPr>
            <a:spLocks noGrp="1"/>
          </p:cNvSpPr>
          <p:nvPr>
            <p:ph type="body" sz="quarter" idx="18"/>
          </p:nvPr>
        </p:nvSpPr>
        <p:spPr>
          <a:xfrm>
            <a:off x="4829273" y="3168315"/>
            <a:ext cx="2432382" cy="521369"/>
          </a:xfrm>
          <a:prstGeom prst="rect">
            <a:avLst/>
          </a:prstGeom>
        </p:spPr>
        <p:txBody>
          <a:bodyPr anchor="ctr">
            <a:normAutofit/>
          </a:bodyPr>
          <a:lstStyle>
            <a:lvl1pPr marL="0" indent="0" algn="ctr">
              <a:buNone/>
              <a:defRPr sz="1800">
                <a:solidFill>
                  <a:schemeClr val="accent1"/>
                </a:solidFill>
              </a:defRPr>
            </a:lvl1pPr>
          </a:lstStyle>
          <a:p>
            <a:pPr lvl="0"/>
            <a:r>
              <a:rPr lang="en-US"/>
              <a:t>Click to edit</a:t>
            </a:r>
          </a:p>
        </p:txBody>
      </p:sp>
      <p:sp>
        <p:nvSpPr>
          <p:cNvPr id="19" name="Picture Placeholder 15">
            <a:extLst>
              <a:ext uri="{FF2B5EF4-FFF2-40B4-BE49-F238E27FC236}">
                <a16:creationId xmlns:a16="http://schemas.microsoft.com/office/drawing/2014/main" id="{D532DA2C-33E0-81BA-DBDD-D5423E14BF0D}"/>
              </a:ext>
            </a:extLst>
          </p:cNvPr>
          <p:cNvSpPr>
            <a:spLocks noGrp="1"/>
          </p:cNvSpPr>
          <p:nvPr>
            <p:ph type="pic" sz="quarter" idx="19"/>
          </p:nvPr>
        </p:nvSpPr>
        <p:spPr>
          <a:xfrm>
            <a:off x="9272334" y="1908506"/>
            <a:ext cx="1005840" cy="1005840"/>
          </a:xfrm>
          <a:prstGeom prst="rect">
            <a:avLst/>
          </a:prstGeom>
        </p:spPr>
        <p:txBody>
          <a:bodyPr>
            <a:normAutofit/>
          </a:bodyPr>
          <a:lstStyle>
            <a:lvl1pPr marL="0" indent="0">
              <a:buNone/>
              <a:defRPr sz="700"/>
            </a:lvl1pPr>
          </a:lstStyle>
          <a:p>
            <a:endParaRPr lang="en-US"/>
          </a:p>
        </p:txBody>
      </p:sp>
      <p:sp>
        <p:nvSpPr>
          <p:cNvPr id="20" name="Text Placeholder 11">
            <a:extLst>
              <a:ext uri="{FF2B5EF4-FFF2-40B4-BE49-F238E27FC236}">
                <a16:creationId xmlns:a16="http://schemas.microsoft.com/office/drawing/2014/main" id="{ED4B4445-851B-91E5-DCEE-84C2392E0DA6}"/>
              </a:ext>
            </a:extLst>
          </p:cNvPr>
          <p:cNvSpPr>
            <a:spLocks noGrp="1"/>
          </p:cNvSpPr>
          <p:nvPr>
            <p:ph type="body" sz="quarter" idx="20"/>
          </p:nvPr>
        </p:nvSpPr>
        <p:spPr>
          <a:xfrm>
            <a:off x="8559063" y="3818021"/>
            <a:ext cx="2432382" cy="1636295"/>
          </a:xfrm>
          <a:prstGeom prst="rect">
            <a:avLst/>
          </a:prstGeom>
        </p:spPr>
        <p:txBody>
          <a:bodyPr anchor="ctr">
            <a:normAutofit/>
          </a:bodyPr>
          <a:lstStyle>
            <a:lvl1pPr marL="0" indent="0" algn="ctr">
              <a:buNone/>
              <a:defRPr sz="1400">
                <a:solidFill>
                  <a:schemeClr val="bg1"/>
                </a:solidFill>
              </a:defRPr>
            </a:lvl1pPr>
          </a:lstStyle>
          <a:p>
            <a:pPr lvl="0"/>
            <a:r>
              <a:rPr lang="en-US"/>
              <a:t>Click to edit</a:t>
            </a:r>
          </a:p>
        </p:txBody>
      </p:sp>
      <p:sp>
        <p:nvSpPr>
          <p:cNvPr id="21" name="Text Placeholder 11">
            <a:extLst>
              <a:ext uri="{FF2B5EF4-FFF2-40B4-BE49-F238E27FC236}">
                <a16:creationId xmlns:a16="http://schemas.microsoft.com/office/drawing/2014/main" id="{5350C17A-4D4B-C692-5E02-8C5B4401CE7A}"/>
              </a:ext>
            </a:extLst>
          </p:cNvPr>
          <p:cNvSpPr>
            <a:spLocks noGrp="1"/>
          </p:cNvSpPr>
          <p:nvPr>
            <p:ph type="body" sz="quarter" idx="21"/>
          </p:nvPr>
        </p:nvSpPr>
        <p:spPr>
          <a:xfrm>
            <a:off x="8559063" y="3168315"/>
            <a:ext cx="2432382" cy="521369"/>
          </a:xfrm>
          <a:prstGeom prst="rect">
            <a:avLst/>
          </a:prstGeom>
        </p:spPr>
        <p:txBody>
          <a:bodyPr anchor="ctr">
            <a:normAutofit/>
          </a:bodyPr>
          <a:lstStyle>
            <a:lvl1pPr marL="0" indent="0" algn="ctr">
              <a:buNone/>
              <a:defRPr sz="1800">
                <a:solidFill>
                  <a:schemeClr val="accent1"/>
                </a:solidFill>
              </a:defRPr>
            </a:lvl1pPr>
          </a:lstStyle>
          <a:p>
            <a:pPr lvl="0"/>
            <a:r>
              <a:rPr lang="en-US"/>
              <a:t>Click to edit</a:t>
            </a:r>
          </a:p>
        </p:txBody>
      </p:sp>
      <p:sp>
        <p:nvSpPr>
          <p:cNvPr id="2" name="Text Placeholder 7">
            <a:extLst>
              <a:ext uri="{FF2B5EF4-FFF2-40B4-BE49-F238E27FC236}">
                <a16:creationId xmlns:a16="http://schemas.microsoft.com/office/drawing/2014/main" id="{33AEACF8-DDC5-0C1C-8A8B-88012817743C}"/>
              </a:ext>
            </a:extLst>
          </p:cNvPr>
          <p:cNvSpPr>
            <a:spLocks noGrp="1"/>
          </p:cNvSpPr>
          <p:nvPr>
            <p:ph type="body" sz="quarter" idx="22"/>
          </p:nvPr>
        </p:nvSpPr>
        <p:spPr>
          <a:xfrm>
            <a:off x="709862" y="6487194"/>
            <a:ext cx="2103120" cy="250491"/>
          </a:xfrm>
          <a:prstGeom prst="rect">
            <a:avLst/>
          </a:prstGeom>
        </p:spPr>
        <p:txBody>
          <a:bodyPr anchor="ctr">
            <a:noAutofit/>
          </a:bodyPr>
          <a:lstStyle>
            <a:lvl1pPr marL="0" indent="0" algn="l">
              <a:buNone/>
              <a:defRPr sz="700">
                <a:solidFill>
                  <a:schemeClr val="bg1"/>
                </a:solidFill>
              </a:defRPr>
            </a:lvl1pPr>
          </a:lstStyle>
          <a:p>
            <a:pPr lvl="0"/>
            <a:r>
              <a:rPr lang="en-US"/>
              <a:t>Click to edit</a:t>
            </a:r>
          </a:p>
        </p:txBody>
      </p:sp>
      <p:sp>
        <p:nvSpPr>
          <p:cNvPr id="3" name="Title 1">
            <a:extLst>
              <a:ext uri="{FF2B5EF4-FFF2-40B4-BE49-F238E27FC236}">
                <a16:creationId xmlns:a16="http://schemas.microsoft.com/office/drawing/2014/main" id="{C29E4C5C-C37A-8AAE-39E1-9E6B7734C5FB}"/>
              </a:ext>
            </a:extLst>
          </p:cNvPr>
          <p:cNvSpPr>
            <a:spLocks noGrp="1"/>
          </p:cNvSpPr>
          <p:nvPr>
            <p:ph type="title"/>
          </p:nvPr>
        </p:nvSpPr>
        <p:spPr>
          <a:xfrm>
            <a:off x="709862" y="545430"/>
            <a:ext cx="10772275" cy="576000"/>
          </a:xfrm>
          <a:prstGeom prst="rect">
            <a:avLst/>
          </a:prstGeom>
        </p:spPr>
        <p:txBody>
          <a:bodyPr>
            <a:normAutofit/>
          </a:bodyPr>
          <a:lstStyle>
            <a:lvl1pPr algn="ctr">
              <a:defRPr sz="3200">
                <a:solidFill>
                  <a:schemeClr val="accent1"/>
                </a:solidFill>
                <a:latin typeface="Archia SemiBold" panose="02000503000000020004" pitchFamily="50" charset="0"/>
              </a:defRPr>
            </a:lvl1pPr>
          </a:lstStyle>
          <a:p>
            <a:r>
              <a:rPr lang="en-US"/>
              <a:t>Click to edit</a:t>
            </a:r>
          </a:p>
        </p:txBody>
      </p:sp>
    </p:spTree>
    <p:extLst>
      <p:ext uri="{BB962C8B-B14F-4D97-AF65-F5344CB8AC3E}">
        <p14:creationId xmlns:p14="http://schemas.microsoft.com/office/powerpoint/2010/main" val="171190744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Graphic">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A9564668-82F0-FAC8-36C5-F0BC53F54A24}"/>
              </a:ext>
            </a:extLst>
          </p:cNvPr>
          <p:cNvSpPr>
            <a:spLocks noGrp="1"/>
          </p:cNvSpPr>
          <p:nvPr>
            <p:ph type="sldNum" sz="quarter" idx="12"/>
          </p:nvPr>
        </p:nvSpPr>
        <p:spPr>
          <a:xfrm>
            <a:off x="11550314" y="6388435"/>
            <a:ext cx="477253" cy="349250"/>
          </a:xfrm>
          <a:prstGeom prst="rect">
            <a:avLst/>
          </a:prstGeom>
        </p:spPr>
        <p:txBody>
          <a:bodyPr/>
          <a:lstStyle>
            <a:lvl1pPr algn="ctr">
              <a:defRPr sz="1400" b="1">
                <a:solidFill>
                  <a:schemeClr val="accent3"/>
                </a:solidFill>
              </a:defRPr>
            </a:lvl1pPr>
          </a:lstStyle>
          <a:p>
            <a:fld id="{B0D56D14-00D6-4BC2-B14F-C6D3C560F59E}" type="slidenum">
              <a:rPr lang="en-US" smtClean="0"/>
              <a:pPr/>
              <a:t>‹#›</a:t>
            </a:fld>
            <a:endParaRPr lang="en-US"/>
          </a:p>
        </p:txBody>
      </p:sp>
      <p:pic>
        <p:nvPicPr>
          <p:cNvPr id="8" name="Graphic 7">
            <a:extLst>
              <a:ext uri="{FF2B5EF4-FFF2-40B4-BE49-F238E27FC236}">
                <a16:creationId xmlns:a16="http://schemas.microsoft.com/office/drawing/2014/main" id="{549780D3-3D30-7D20-0D37-AB78810095D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37892" y="318746"/>
            <a:ext cx="1609465" cy="226685"/>
          </a:xfrm>
          <a:prstGeom prst="rect">
            <a:avLst/>
          </a:prstGeom>
        </p:spPr>
      </p:pic>
      <p:sp>
        <p:nvSpPr>
          <p:cNvPr id="9" name="Circle: Hollow 8">
            <a:extLst>
              <a:ext uri="{FF2B5EF4-FFF2-40B4-BE49-F238E27FC236}">
                <a16:creationId xmlns:a16="http://schemas.microsoft.com/office/drawing/2014/main" id="{29B7A627-A6F9-BEC7-AD5B-E7F26C1E3949}"/>
              </a:ext>
            </a:extLst>
          </p:cNvPr>
          <p:cNvSpPr/>
          <p:nvPr userDrawn="1"/>
        </p:nvSpPr>
        <p:spPr>
          <a:xfrm>
            <a:off x="4467726" y="2326105"/>
            <a:ext cx="3256548" cy="3256548"/>
          </a:xfrm>
          <a:prstGeom prst="donut">
            <a:avLst>
              <a:gd name="adj" fmla="val 86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Oval 9">
            <a:extLst>
              <a:ext uri="{FF2B5EF4-FFF2-40B4-BE49-F238E27FC236}">
                <a16:creationId xmlns:a16="http://schemas.microsoft.com/office/drawing/2014/main" id="{267F1317-746C-C4B7-A7E8-38046B0B603F}"/>
              </a:ext>
            </a:extLst>
          </p:cNvPr>
          <p:cNvSpPr/>
          <p:nvPr userDrawn="1"/>
        </p:nvSpPr>
        <p:spPr>
          <a:xfrm>
            <a:off x="6753726" y="2445208"/>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1">
            <a:extLst>
              <a:ext uri="{FF2B5EF4-FFF2-40B4-BE49-F238E27FC236}">
                <a16:creationId xmlns:a16="http://schemas.microsoft.com/office/drawing/2014/main" id="{E7D22788-A35D-34CE-F088-5A96E9502DA2}"/>
              </a:ext>
            </a:extLst>
          </p:cNvPr>
          <p:cNvSpPr>
            <a:spLocks noGrp="1"/>
          </p:cNvSpPr>
          <p:nvPr>
            <p:ph type="body" sz="quarter" idx="16" hasCustomPrompt="1"/>
          </p:nvPr>
        </p:nvSpPr>
        <p:spPr>
          <a:xfrm>
            <a:off x="6753726" y="2624064"/>
            <a:ext cx="822960" cy="477662"/>
          </a:xfrm>
          <a:prstGeom prst="rect">
            <a:avLst/>
          </a:prstGeom>
        </p:spPr>
        <p:txBody>
          <a:bodyPr anchor="ctr">
            <a:normAutofit/>
          </a:bodyPr>
          <a:lstStyle>
            <a:lvl1pPr marL="0" indent="0" algn="ctr">
              <a:buNone/>
              <a:defRPr sz="2800">
                <a:solidFill>
                  <a:schemeClr val="accent1"/>
                </a:solidFill>
              </a:defRPr>
            </a:lvl1pPr>
          </a:lstStyle>
          <a:p>
            <a:pPr lvl="0"/>
            <a:r>
              <a:rPr lang="en-US"/>
              <a:t>02</a:t>
            </a:r>
          </a:p>
        </p:txBody>
      </p:sp>
      <p:sp>
        <p:nvSpPr>
          <p:cNvPr id="12" name="Oval 11">
            <a:extLst>
              <a:ext uri="{FF2B5EF4-FFF2-40B4-BE49-F238E27FC236}">
                <a16:creationId xmlns:a16="http://schemas.microsoft.com/office/drawing/2014/main" id="{501E7E01-EF51-4CDB-4268-AE522C5F2E2A}"/>
              </a:ext>
            </a:extLst>
          </p:cNvPr>
          <p:cNvSpPr/>
          <p:nvPr userDrawn="1"/>
        </p:nvSpPr>
        <p:spPr>
          <a:xfrm>
            <a:off x="6753726" y="4759693"/>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1">
            <a:extLst>
              <a:ext uri="{FF2B5EF4-FFF2-40B4-BE49-F238E27FC236}">
                <a16:creationId xmlns:a16="http://schemas.microsoft.com/office/drawing/2014/main" id="{BCC7CCCE-1FB4-CA66-8384-662B04264C62}"/>
              </a:ext>
            </a:extLst>
          </p:cNvPr>
          <p:cNvSpPr>
            <a:spLocks noGrp="1"/>
          </p:cNvSpPr>
          <p:nvPr>
            <p:ph type="body" sz="quarter" idx="17" hasCustomPrompt="1"/>
          </p:nvPr>
        </p:nvSpPr>
        <p:spPr>
          <a:xfrm>
            <a:off x="6753726" y="4938549"/>
            <a:ext cx="822960" cy="477662"/>
          </a:xfrm>
          <a:prstGeom prst="rect">
            <a:avLst/>
          </a:prstGeom>
        </p:spPr>
        <p:txBody>
          <a:bodyPr anchor="ctr">
            <a:normAutofit/>
          </a:bodyPr>
          <a:lstStyle>
            <a:lvl1pPr marL="0" indent="0" algn="ctr">
              <a:buNone/>
              <a:defRPr sz="2800">
                <a:solidFill>
                  <a:schemeClr val="accent1"/>
                </a:solidFill>
              </a:defRPr>
            </a:lvl1pPr>
          </a:lstStyle>
          <a:p>
            <a:pPr lvl="0"/>
            <a:r>
              <a:rPr lang="en-US"/>
              <a:t>04</a:t>
            </a:r>
          </a:p>
        </p:txBody>
      </p:sp>
      <p:sp>
        <p:nvSpPr>
          <p:cNvPr id="14" name="Oval 13">
            <a:extLst>
              <a:ext uri="{FF2B5EF4-FFF2-40B4-BE49-F238E27FC236}">
                <a16:creationId xmlns:a16="http://schemas.microsoft.com/office/drawing/2014/main" id="{F0BDF708-B76A-0F61-628F-D0A2EA768363}"/>
              </a:ext>
            </a:extLst>
          </p:cNvPr>
          <p:cNvSpPr/>
          <p:nvPr userDrawn="1"/>
        </p:nvSpPr>
        <p:spPr>
          <a:xfrm>
            <a:off x="4615315" y="2445208"/>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1">
            <a:extLst>
              <a:ext uri="{FF2B5EF4-FFF2-40B4-BE49-F238E27FC236}">
                <a16:creationId xmlns:a16="http://schemas.microsoft.com/office/drawing/2014/main" id="{724508DB-DBB0-59B2-5A47-8D52F7ACDB1F}"/>
              </a:ext>
            </a:extLst>
          </p:cNvPr>
          <p:cNvSpPr>
            <a:spLocks noGrp="1"/>
          </p:cNvSpPr>
          <p:nvPr>
            <p:ph type="body" sz="quarter" idx="18" hasCustomPrompt="1"/>
          </p:nvPr>
        </p:nvSpPr>
        <p:spPr>
          <a:xfrm>
            <a:off x="4615315" y="2624064"/>
            <a:ext cx="822960" cy="477662"/>
          </a:xfrm>
          <a:prstGeom prst="rect">
            <a:avLst/>
          </a:prstGeom>
        </p:spPr>
        <p:txBody>
          <a:bodyPr anchor="ctr">
            <a:normAutofit/>
          </a:bodyPr>
          <a:lstStyle>
            <a:lvl1pPr marL="0" indent="0" algn="ctr">
              <a:buNone/>
              <a:defRPr sz="2800">
                <a:solidFill>
                  <a:schemeClr val="accent1"/>
                </a:solidFill>
              </a:defRPr>
            </a:lvl1pPr>
          </a:lstStyle>
          <a:p>
            <a:pPr lvl="0"/>
            <a:r>
              <a:rPr lang="en-US"/>
              <a:t>01</a:t>
            </a:r>
          </a:p>
        </p:txBody>
      </p:sp>
      <p:sp>
        <p:nvSpPr>
          <p:cNvPr id="16" name="Oval 15">
            <a:extLst>
              <a:ext uri="{FF2B5EF4-FFF2-40B4-BE49-F238E27FC236}">
                <a16:creationId xmlns:a16="http://schemas.microsoft.com/office/drawing/2014/main" id="{5379456D-0DD6-1E83-51F9-667FD12F0566}"/>
              </a:ext>
            </a:extLst>
          </p:cNvPr>
          <p:cNvSpPr/>
          <p:nvPr userDrawn="1"/>
        </p:nvSpPr>
        <p:spPr>
          <a:xfrm>
            <a:off x="4615315" y="4759693"/>
            <a:ext cx="822960" cy="82296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1">
            <a:extLst>
              <a:ext uri="{FF2B5EF4-FFF2-40B4-BE49-F238E27FC236}">
                <a16:creationId xmlns:a16="http://schemas.microsoft.com/office/drawing/2014/main" id="{BF703790-CA67-0AE2-65C0-1EE112311F0B}"/>
              </a:ext>
            </a:extLst>
          </p:cNvPr>
          <p:cNvSpPr>
            <a:spLocks noGrp="1"/>
          </p:cNvSpPr>
          <p:nvPr>
            <p:ph type="body" sz="quarter" idx="19" hasCustomPrompt="1"/>
          </p:nvPr>
        </p:nvSpPr>
        <p:spPr>
          <a:xfrm>
            <a:off x="4615315" y="4938549"/>
            <a:ext cx="822960" cy="477662"/>
          </a:xfrm>
          <a:prstGeom prst="rect">
            <a:avLst/>
          </a:prstGeom>
        </p:spPr>
        <p:txBody>
          <a:bodyPr anchor="ctr">
            <a:normAutofit/>
          </a:bodyPr>
          <a:lstStyle>
            <a:lvl1pPr marL="0" indent="0" algn="ctr">
              <a:buNone/>
              <a:defRPr sz="2800">
                <a:solidFill>
                  <a:schemeClr val="accent1"/>
                </a:solidFill>
              </a:defRPr>
            </a:lvl1pPr>
          </a:lstStyle>
          <a:p>
            <a:pPr lvl="0"/>
            <a:r>
              <a:rPr lang="en-US"/>
              <a:t>03</a:t>
            </a:r>
          </a:p>
        </p:txBody>
      </p:sp>
      <p:sp>
        <p:nvSpPr>
          <p:cNvPr id="18" name="Text Placeholder 11">
            <a:extLst>
              <a:ext uri="{FF2B5EF4-FFF2-40B4-BE49-F238E27FC236}">
                <a16:creationId xmlns:a16="http://schemas.microsoft.com/office/drawing/2014/main" id="{DCFAE2F8-19BB-95C3-DC38-60685E0E0B7B}"/>
              </a:ext>
            </a:extLst>
          </p:cNvPr>
          <p:cNvSpPr>
            <a:spLocks noGrp="1"/>
          </p:cNvSpPr>
          <p:nvPr>
            <p:ph type="body" sz="quarter" idx="14"/>
          </p:nvPr>
        </p:nvSpPr>
        <p:spPr>
          <a:xfrm>
            <a:off x="7955057" y="2326105"/>
            <a:ext cx="3144251" cy="1106905"/>
          </a:xfrm>
          <a:prstGeom prst="rect">
            <a:avLst/>
          </a:prstGeom>
        </p:spPr>
        <p:txBody>
          <a:bodyPr>
            <a:noAutofit/>
          </a:bodyPr>
          <a:lstStyle>
            <a:lvl1pPr marL="0" indent="0">
              <a:buNone/>
              <a:defRPr sz="1400">
                <a:solidFill>
                  <a:schemeClr val="tx1"/>
                </a:solidFill>
              </a:defRPr>
            </a:lvl1pPr>
          </a:lstStyle>
          <a:p>
            <a:pPr lvl="0"/>
            <a:r>
              <a:rPr lang="en-US"/>
              <a:t>Click to edit</a:t>
            </a:r>
          </a:p>
        </p:txBody>
      </p:sp>
      <p:sp>
        <p:nvSpPr>
          <p:cNvPr id="19" name="Text Placeholder 11">
            <a:extLst>
              <a:ext uri="{FF2B5EF4-FFF2-40B4-BE49-F238E27FC236}">
                <a16:creationId xmlns:a16="http://schemas.microsoft.com/office/drawing/2014/main" id="{BD2971FD-DEE9-630A-8D0A-22580810B9AA}"/>
              </a:ext>
            </a:extLst>
          </p:cNvPr>
          <p:cNvSpPr>
            <a:spLocks noGrp="1"/>
          </p:cNvSpPr>
          <p:nvPr>
            <p:ph type="body" sz="quarter" idx="20"/>
          </p:nvPr>
        </p:nvSpPr>
        <p:spPr>
          <a:xfrm>
            <a:off x="7955056" y="4617720"/>
            <a:ext cx="3144251" cy="1106905"/>
          </a:xfrm>
          <a:prstGeom prst="rect">
            <a:avLst/>
          </a:prstGeom>
        </p:spPr>
        <p:txBody>
          <a:bodyPr>
            <a:noAutofit/>
          </a:bodyPr>
          <a:lstStyle>
            <a:lvl1pPr marL="0" indent="0">
              <a:buNone/>
              <a:defRPr sz="1400">
                <a:solidFill>
                  <a:schemeClr val="tx1"/>
                </a:solidFill>
              </a:defRPr>
            </a:lvl1pPr>
          </a:lstStyle>
          <a:p>
            <a:pPr lvl="0"/>
            <a:r>
              <a:rPr lang="en-US"/>
              <a:t>Click to edit</a:t>
            </a:r>
          </a:p>
        </p:txBody>
      </p:sp>
      <p:sp>
        <p:nvSpPr>
          <p:cNvPr id="20" name="Text Placeholder 11">
            <a:extLst>
              <a:ext uri="{FF2B5EF4-FFF2-40B4-BE49-F238E27FC236}">
                <a16:creationId xmlns:a16="http://schemas.microsoft.com/office/drawing/2014/main" id="{6E737D04-08CF-68B9-C232-C9BA1BC0768B}"/>
              </a:ext>
            </a:extLst>
          </p:cNvPr>
          <p:cNvSpPr>
            <a:spLocks noGrp="1"/>
          </p:cNvSpPr>
          <p:nvPr>
            <p:ph type="body" sz="quarter" idx="21"/>
          </p:nvPr>
        </p:nvSpPr>
        <p:spPr>
          <a:xfrm>
            <a:off x="1092692" y="4617719"/>
            <a:ext cx="3144251" cy="1106905"/>
          </a:xfrm>
          <a:prstGeom prst="rect">
            <a:avLst/>
          </a:prstGeom>
        </p:spPr>
        <p:txBody>
          <a:bodyPr>
            <a:noAutofit/>
          </a:bodyPr>
          <a:lstStyle>
            <a:lvl1pPr marL="0" indent="0" algn="r">
              <a:buNone/>
              <a:defRPr sz="1400">
                <a:solidFill>
                  <a:schemeClr val="tx1"/>
                </a:solidFill>
              </a:defRPr>
            </a:lvl1pPr>
          </a:lstStyle>
          <a:p>
            <a:pPr lvl="0"/>
            <a:r>
              <a:rPr lang="en-US"/>
              <a:t>Click to edit</a:t>
            </a:r>
          </a:p>
        </p:txBody>
      </p:sp>
      <p:sp>
        <p:nvSpPr>
          <p:cNvPr id="21" name="Text Placeholder 11">
            <a:extLst>
              <a:ext uri="{FF2B5EF4-FFF2-40B4-BE49-F238E27FC236}">
                <a16:creationId xmlns:a16="http://schemas.microsoft.com/office/drawing/2014/main" id="{F7AB9104-9AF7-28E4-4646-21D75A0C9641}"/>
              </a:ext>
            </a:extLst>
          </p:cNvPr>
          <p:cNvSpPr>
            <a:spLocks noGrp="1"/>
          </p:cNvSpPr>
          <p:nvPr>
            <p:ph type="body" sz="quarter" idx="22"/>
          </p:nvPr>
        </p:nvSpPr>
        <p:spPr>
          <a:xfrm>
            <a:off x="1092691" y="2326105"/>
            <a:ext cx="3144251" cy="1106905"/>
          </a:xfrm>
          <a:prstGeom prst="rect">
            <a:avLst/>
          </a:prstGeom>
        </p:spPr>
        <p:txBody>
          <a:bodyPr>
            <a:noAutofit/>
          </a:bodyPr>
          <a:lstStyle>
            <a:lvl1pPr marL="0" indent="0" algn="r">
              <a:buNone/>
              <a:defRPr sz="1400">
                <a:solidFill>
                  <a:schemeClr val="tx1"/>
                </a:solidFill>
              </a:defRPr>
            </a:lvl1pPr>
          </a:lstStyle>
          <a:p>
            <a:pPr lvl="0"/>
            <a:r>
              <a:rPr lang="en-US"/>
              <a:t>Click to edit</a:t>
            </a:r>
          </a:p>
        </p:txBody>
      </p:sp>
      <p:sp>
        <p:nvSpPr>
          <p:cNvPr id="3" name="Text Placeholder 7">
            <a:extLst>
              <a:ext uri="{FF2B5EF4-FFF2-40B4-BE49-F238E27FC236}">
                <a16:creationId xmlns:a16="http://schemas.microsoft.com/office/drawing/2014/main" id="{9A833267-DA00-2A8B-D4C4-F0FE14D8008E}"/>
              </a:ext>
            </a:extLst>
          </p:cNvPr>
          <p:cNvSpPr>
            <a:spLocks noGrp="1"/>
          </p:cNvSpPr>
          <p:nvPr>
            <p:ph type="body" sz="quarter" idx="23"/>
          </p:nvPr>
        </p:nvSpPr>
        <p:spPr>
          <a:xfrm>
            <a:off x="709862" y="6487194"/>
            <a:ext cx="2103120" cy="250491"/>
          </a:xfrm>
          <a:prstGeom prst="rect">
            <a:avLst/>
          </a:prstGeom>
        </p:spPr>
        <p:txBody>
          <a:bodyPr anchor="ctr">
            <a:noAutofit/>
          </a:bodyPr>
          <a:lstStyle>
            <a:lvl1pPr marL="0" indent="0" algn="l">
              <a:buNone/>
              <a:defRPr sz="700"/>
            </a:lvl1pPr>
          </a:lstStyle>
          <a:p>
            <a:pPr lvl="0"/>
            <a:r>
              <a:rPr lang="en-US"/>
              <a:t>Click to edit</a:t>
            </a:r>
          </a:p>
        </p:txBody>
      </p:sp>
      <p:sp>
        <p:nvSpPr>
          <p:cNvPr id="4" name="Title 1">
            <a:extLst>
              <a:ext uri="{FF2B5EF4-FFF2-40B4-BE49-F238E27FC236}">
                <a16:creationId xmlns:a16="http://schemas.microsoft.com/office/drawing/2014/main" id="{CF9C9071-8070-254D-D535-A4EDE8DE0E60}"/>
              </a:ext>
            </a:extLst>
          </p:cNvPr>
          <p:cNvSpPr>
            <a:spLocks noGrp="1"/>
          </p:cNvSpPr>
          <p:nvPr>
            <p:ph type="title"/>
          </p:nvPr>
        </p:nvSpPr>
        <p:spPr>
          <a:xfrm>
            <a:off x="709862" y="545430"/>
            <a:ext cx="10772275" cy="576000"/>
          </a:xfrm>
          <a:prstGeom prst="rect">
            <a:avLst/>
          </a:prstGeom>
        </p:spPr>
        <p:txBody>
          <a:bodyPr>
            <a:normAutofit/>
          </a:bodyPr>
          <a:lstStyle>
            <a:lvl1pPr>
              <a:defRPr sz="3200">
                <a:solidFill>
                  <a:schemeClr val="accent1"/>
                </a:solidFill>
                <a:latin typeface="Archia SemiBold" panose="02000503000000020004" pitchFamily="50" charset="0"/>
              </a:defRPr>
            </a:lvl1pPr>
          </a:lstStyle>
          <a:p>
            <a:r>
              <a:rPr lang="en-US"/>
              <a:t>Click to edit</a:t>
            </a:r>
          </a:p>
        </p:txBody>
      </p:sp>
      <p:sp>
        <p:nvSpPr>
          <p:cNvPr id="5" name="Text Placeholder 4">
            <a:extLst>
              <a:ext uri="{FF2B5EF4-FFF2-40B4-BE49-F238E27FC236}">
                <a16:creationId xmlns:a16="http://schemas.microsoft.com/office/drawing/2014/main" id="{1231DFEA-B44A-1D19-2E00-67039C22EB90}"/>
              </a:ext>
            </a:extLst>
          </p:cNvPr>
          <p:cNvSpPr>
            <a:spLocks noGrp="1"/>
          </p:cNvSpPr>
          <p:nvPr>
            <p:ph type="body" sz="quarter" idx="13"/>
          </p:nvPr>
        </p:nvSpPr>
        <p:spPr>
          <a:xfrm>
            <a:off x="709863" y="1138466"/>
            <a:ext cx="10772275" cy="458955"/>
          </a:xfrm>
          <a:prstGeom prst="rect">
            <a:avLst/>
          </a:prstGeom>
        </p:spPr>
        <p:txBody>
          <a:bodyPr anchor="ctr">
            <a:normAutofit/>
          </a:bodyPr>
          <a:lstStyle>
            <a:lvl1pPr marL="0" indent="0">
              <a:buNone/>
              <a:defRPr sz="2400">
                <a:solidFill>
                  <a:schemeClr val="accent2"/>
                </a:solidFill>
              </a:defRPr>
            </a:lvl1pPr>
          </a:lstStyle>
          <a:p>
            <a:pPr lvl="0"/>
            <a:r>
              <a:rPr lang="en-US"/>
              <a:t>Click to edit</a:t>
            </a:r>
          </a:p>
        </p:txBody>
      </p:sp>
    </p:spTree>
    <p:extLst>
      <p:ext uri="{BB962C8B-B14F-4D97-AF65-F5344CB8AC3E}">
        <p14:creationId xmlns:p14="http://schemas.microsoft.com/office/powerpoint/2010/main" val="180726007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Section Slide 1">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7DD436B-6769-6DB9-664C-CDAC538A692B}"/>
              </a:ext>
            </a:extLst>
          </p:cNvPr>
          <p:cNvSpPr>
            <a:spLocks noGrp="1"/>
          </p:cNvSpPr>
          <p:nvPr>
            <p:ph type="title" hasCustomPrompt="1"/>
          </p:nvPr>
        </p:nvSpPr>
        <p:spPr>
          <a:xfrm>
            <a:off x="757989" y="2364424"/>
            <a:ext cx="9630611" cy="2129151"/>
          </a:xfrm>
          <a:prstGeom prst="rect">
            <a:avLst/>
          </a:prstGeom>
        </p:spPr>
        <p:txBody>
          <a:bodyPr anchor="b">
            <a:noAutofit/>
          </a:bodyPr>
          <a:lstStyle>
            <a:lvl1pPr>
              <a:defRPr sz="6600" b="1">
                <a:solidFill>
                  <a:schemeClr val="accent2"/>
                </a:solidFill>
                <a:latin typeface="Archia SemiBold" panose="02000503000000020004" pitchFamily="50" charset="0"/>
              </a:defRPr>
            </a:lvl1pPr>
          </a:lstStyle>
          <a:p>
            <a:r>
              <a:rPr lang="en-US"/>
              <a:t>SECTION</a:t>
            </a:r>
            <a:br>
              <a:rPr lang="en-US"/>
            </a:br>
            <a:r>
              <a:rPr lang="en-US"/>
              <a:t>SLIDE</a:t>
            </a:r>
          </a:p>
        </p:txBody>
      </p:sp>
      <p:sp>
        <p:nvSpPr>
          <p:cNvPr id="2" name="Rectangle 1">
            <a:extLst>
              <a:ext uri="{FF2B5EF4-FFF2-40B4-BE49-F238E27FC236}">
                <a16:creationId xmlns:a16="http://schemas.microsoft.com/office/drawing/2014/main" id="{6A9E40A4-FC16-F2E1-01F3-E9494D22605A}"/>
              </a:ext>
            </a:extLst>
          </p:cNvPr>
          <p:cNvSpPr/>
          <p:nvPr userDrawn="1"/>
        </p:nvSpPr>
        <p:spPr>
          <a:xfrm rot="5400000">
            <a:off x="3585015" y="1773235"/>
            <a:ext cx="137160" cy="5486400"/>
          </a:xfrm>
          <a:prstGeom prst="rect">
            <a:avLst/>
          </a:prstGeom>
          <a:solidFill>
            <a:srgbClr val="F19E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408396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Section Slide 2">
    <p:bg>
      <p:bgPr>
        <a:blipFill dpi="0" rotWithShape="1">
          <a:blip r:embed="rId2">
            <a:lum/>
          </a:blip>
          <a:srcRect/>
          <a:stretch>
            <a:fillRect t="-38000" b="-38000"/>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A9E40A4-FC16-F2E1-01F3-E9494D22605A}"/>
              </a:ext>
            </a:extLst>
          </p:cNvPr>
          <p:cNvSpPr/>
          <p:nvPr userDrawn="1"/>
        </p:nvSpPr>
        <p:spPr>
          <a:xfrm rot="5400000">
            <a:off x="3585015" y="1773235"/>
            <a:ext cx="137160" cy="5486400"/>
          </a:xfrm>
          <a:prstGeom prst="rect">
            <a:avLst/>
          </a:prstGeom>
          <a:solidFill>
            <a:srgbClr val="F19E2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B8EFB912-E025-74C3-5F82-D86DB7B63FED}"/>
              </a:ext>
            </a:extLst>
          </p:cNvPr>
          <p:cNvSpPr>
            <a:spLocks noGrp="1"/>
          </p:cNvSpPr>
          <p:nvPr>
            <p:ph type="title" hasCustomPrompt="1"/>
          </p:nvPr>
        </p:nvSpPr>
        <p:spPr>
          <a:xfrm>
            <a:off x="757989" y="2364424"/>
            <a:ext cx="9630611" cy="2129151"/>
          </a:xfrm>
          <a:prstGeom prst="rect">
            <a:avLst/>
          </a:prstGeom>
        </p:spPr>
        <p:txBody>
          <a:bodyPr anchor="b">
            <a:noAutofit/>
          </a:bodyPr>
          <a:lstStyle>
            <a:lvl1pPr>
              <a:defRPr sz="6600" b="1">
                <a:solidFill>
                  <a:schemeClr val="bg1"/>
                </a:solidFill>
                <a:latin typeface="Archia SemiBold" panose="02000503000000020004" pitchFamily="50" charset="0"/>
              </a:defRPr>
            </a:lvl1pPr>
          </a:lstStyle>
          <a:p>
            <a:r>
              <a:rPr lang="en-US"/>
              <a:t>SECTION</a:t>
            </a:r>
            <a:br>
              <a:rPr lang="en-US"/>
            </a:br>
            <a:r>
              <a:rPr lang="en-US"/>
              <a:t>SLIDE</a:t>
            </a:r>
          </a:p>
        </p:txBody>
      </p:sp>
    </p:spTree>
    <p:extLst>
      <p:ext uri="{BB962C8B-B14F-4D97-AF65-F5344CB8AC3E}">
        <p14:creationId xmlns:p14="http://schemas.microsoft.com/office/powerpoint/2010/main" val="204611597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9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cxnSp>
        <p:nvCxnSpPr>
          <p:cNvPr id="23" name="Straight Connector 22">
            <a:extLst>
              <a:ext uri="{FF2B5EF4-FFF2-40B4-BE49-F238E27FC236}">
                <a16:creationId xmlns:a16="http://schemas.microsoft.com/office/drawing/2014/main" id="{36F1F7A7-C90F-609C-E8F8-32C3DCAC4049}"/>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73F8D64A-6191-42A2-E75C-B2450FA56A3E}"/>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0" name="Text Placeholder 12">
            <a:extLst>
              <a:ext uri="{FF2B5EF4-FFF2-40B4-BE49-F238E27FC236}">
                <a16:creationId xmlns:a16="http://schemas.microsoft.com/office/drawing/2014/main" id="{FFD38601-7BD3-5922-C422-4A1526AB1D65}"/>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31" name="Picture 30">
            <a:extLst>
              <a:ext uri="{FF2B5EF4-FFF2-40B4-BE49-F238E27FC236}">
                <a16:creationId xmlns:a16="http://schemas.microsoft.com/office/drawing/2014/main" id="{74B2B904-F88C-2A04-BD53-931B9BBFE7B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731241" y="6353533"/>
            <a:ext cx="1766041" cy="262503"/>
          </a:xfrm>
          <a:prstGeom prst="rect">
            <a:avLst/>
          </a:prstGeom>
        </p:spPr>
      </p:pic>
      <p:sp>
        <p:nvSpPr>
          <p:cNvPr id="2" name="Slide Number Placeholder 5">
            <a:extLst>
              <a:ext uri="{FF2B5EF4-FFF2-40B4-BE49-F238E27FC236}">
                <a16:creationId xmlns:a16="http://schemas.microsoft.com/office/drawing/2014/main" id="{3EF4A00D-8F1A-A26C-DD76-39ECA3A5DD1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68633C25-48DC-4388-17C6-4D453DD26123}"/>
              </a:ext>
            </a:extLst>
          </p:cNvPr>
          <p:cNvSpPr>
            <a:spLocks noGrp="1"/>
          </p:cNvSpPr>
          <p:nvPr>
            <p:ph type="body" sz="quarter" idx="14" hasCustomPrompt="1"/>
          </p:nvPr>
        </p:nvSpPr>
        <p:spPr>
          <a:xfrm>
            <a:off x="1010810" y="6353534"/>
            <a:ext cx="7897520"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 name="Straight Connector 4">
            <a:extLst>
              <a:ext uri="{FF2B5EF4-FFF2-40B4-BE49-F238E27FC236}">
                <a16:creationId xmlns:a16="http://schemas.microsoft.com/office/drawing/2014/main" id="{BB48371E-C622-D4E8-BC87-F71400EC8511}"/>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6092118"/>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pic>
        <p:nvPicPr>
          <p:cNvPr id="22" name="Picture 21">
            <a:extLst>
              <a:ext uri="{FF2B5EF4-FFF2-40B4-BE49-F238E27FC236}">
                <a16:creationId xmlns:a16="http://schemas.microsoft.com/office/drawing/2014/main" id="{15646E56-BB50-C9C0-C3C8-5A4C26ABAE7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18893" y="6352142"/>
            <a:ext cx="1680802" cy="262503"/>
          </a:xfrm>
          <a:prstGeom prst="rect">
            <a:avLst/>
          </a:prstGeom>
        </p:spPr>
      </p:pic>
      <p:cxnSp>
        <p:nvCxnSpPr>
          <p:cNvPr id="29" name="Straight Connector 28">
            <a:extLst>
              <a:ext uri="{FF2B5EF4-FFF2-40B4-BE49-F238E27FC236}">
                <a16:creationId xmlns:a16="http://schemas.microsoft.com/office/drawing/2014/main" id="{D224B40C-C18B-20ED-CEF2-E612FE76D38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781069BC-7BC2-FFA3-95F0-A93DD3756BB7}"/>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2" name="Text Placeholder 12">
            <a:extLst>
              <a:ext uri="{FF2B5EF4-FFF2-40B4-BE49-F238E27FC236}">
                <a16:creationId xmlns:a16="http://schemas.microsoft.com/office/drawing/2014/main" id="{5B4A468B-57B1-902B-54E4-4EA8DDEA3827}"/>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29601933-4F8D-C391-D3D7-C9552853F05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4AF1CD68-59AA-845A-AD2E-AE7D02C83B55}"/>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 name="Straight Connector 4">
            <a:extLst>
              <a:ext uri="{FF2B5EF4-FFF2-40B4-BE49-F238E27FC236}">
                <a16:creationId xmlns:a16="http://schemas.microsoft.com/office/drawing/2014/main" id="{BCB185F4-9EB2-DEA3-0453-E00AF3EE1077}"/>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6673337"/>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789DC-96B1-D5BA-BD80-B562E79415F9}"/>
              </a:ext>
            </a:extLst>
          </p:cNvPr>
          <p:cNvSpPr>
            <a:spLocks noGrp="1"/>
          </p:cNvSpPr>
          <p:nvPr>
            <p:ph type="ctrTitle" hasCustomPrompt="1"/>
          </p:nvPr>
        </p:nvSpPr>
        <p:spPr>
          <a:xfrm>
            <a:off x="770843" y="1739072"/>
            <a:ext cx="6201458" cy="1200329"/>
          </a:xfrm>
          <a:prstGeom prst="rect">
            <a:avLst/>
          </a:prstGeom>
        </p:spPr>
        <p:txBody>
          <a:bodyPr anchor="t" anchorCtr="0">
            <a:spAutoFit/>
          </a:bodyPr>
          <a:lstStyle>
            <a:lvl1pPr algn="l">
              <a:defRPr sz="4000" b="0" i="0">
                <a:solidFill>
                  <a:schemeClr val="bg1"/>
                </a:solidFill>
                <a:latin typeface="Archia" panose="02000503000000020004" pitchFamily="2" charset="77"/>
              </a:defRPr>
            </a:lvl1pPr>
          </a:lstStyle>
          <a:p>
            <a:r>
              <a:rPr lang="en-US"/>
              <a:t>click to edit primary master title style</a:t>
            </a:r>
          </a:p>
        </p:txBody>
      </p:sp>
      <p:sp>
        <p:nvSpPr>
          <p:cNvPr id="3" name="Subtitle 2">
            <a:extLst>
              <a:ext uri="{FF2B5EF4-FFF2-40B4-BE49-F238E27FC236}">
                <a16:creationId xmlns:a16="http://schemas.microsoft.com/office/drawing/2014/main" id="{EB084501-6CE6-9D26-F716-F43E4D4DD1F4}"/>
              </a:ext>
            </a:extLst>
          </p:cNvPr>
          <p:cNvSpPr>
            <a:spLocks noGrp="1"/>
          </p:cNvSpPr>
          <p:nvPr>
            <p:ph type="subTitle" idx="1"/>
          </p:nvPr>
        </p:nvSpPr>
        <p:spPr>
          <a:xfrm>
            <a:off x="770843" y="3157644"/>
            <a:ext cx="6201458" cy="760956"/>
          </a:xfrm>
          <a:prstGeom prst="rect">
            <a:avLst/>
          </a:prstGeom>
        </p:spPr>
        <p:txBody>
          <a:bodyPr anchor="ctr">
            <a:normAutofit/>
          </a:bodyPr>
          <a:lstStyle>
            <a:lvl1pPr marL="0" indent="0" algn="l">
              <a:buNone/>
              <a:defRPr sz="2000" b="0" i="0">
                <a:solidFill>
                  <a:schemeClr val="accent3"/>
                </a:solidFill>
                <a:latin typeface="Poppins Light" pitchFamily="2" charset="77"/>
                <a:cs typeface="Poppins Thin"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extBox 8">
            <a:extLst>
              <a:ext uri="{FF2B5EF4-FFF2-40B4-BE49-F238E27FC236}">
                <a16:creationId xmlns:a16="http://schemas.microsoft.com/office/drawing/2014/main" id="{226BAF46-294E-0EE9-F285-CA4A1EB8707C}"/>
              </a:ext>
            </a:extLst>
          </p:cNvPr>
          <p:cNvSpPr txBox="1"/>
          <p:nvPr userDrawn="1"/>
        </p:nvSpPr>
        <p:spPr>
          <a:xfrm>
            <a:off x="8395855" y="2939401"/>
            <a:ext cx="2729345" cy="2685544"/>
          </a:xfrm>
          <a:prstGeom prst="rect">
            <a:avLst/>
          </a:prstGeom>
        </p:spPr>
        <p:txBody>
          <a:bodyPr wrap="square" rtlCol="0" anchor="ctr">
            <a:normAutofit/>
          </a:bodyPr>
          <a:lstStyle/>
          <a:p>
            <a:pPr algn="l"/>
            <a:endParaRPr lang="en-US" sz="1600" b="0" i="0" spc="500" baseline="0" dirty="0">
              <a:solidFill>
                <a:schemeClr val="accent2"/>
              </a:solidFill>
              <a:latin typeface="Poppins Light" pitchFamily="2" charset="77"/>
            </a:endParaRPr>
          </a:p>
        </p:txBody>
      </p:sp>
      <p:sp>
        <p:nvSpPr>
          <p:cNvPr id="13" name="Text Placeholder 12">
            <a:extLst>
              <a:ext uri="{FF2B5EF4-FFF2-40B4-BE49-F238E27FC236}">
                <a16:creationId xmlns:a16="http://schemas.microsoft.com/office/drawing/2014/main" id="{28792C68-6D68-122F-0620-B3B71636F261}"/>
              </a:ext>
            </a:extLst>
          </p:cNvPr>
          <p:cNvSpPr>
            <a:spLocks noGrp="1"/>
          </p:cNvSpPr>
          <p:nvPr>
            <p:ph type="body" sz="quarter" idx="10" hasCustomPrompt="1"/>
          </p:nvPr>
        </p:nvSpPr>
        <p:spPr>
          <a:xfrm>
            <a:off x="770843" y="522358"/>
            <a:ext cx="8476027" cy="419752"/>
          </a:xfrm>
        </p:spPr>
        <p:txBody>
          <a:bodyPr>
            <a:normAutofit/>
          </a:bodyPr>
          <a:lstStyle>
            <a:lvl1pPr marL="0" indent="0">
              <a:buNone/>
              <a:defRPr sz="14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PRE HEADER</a:t>
            </a:r>
            <a:endParaRPr lang="en-US"/>
          </a:p>
        </p:txBody>
      </p:sp>
      <p:sp>
        <p:nvSpPr>
          <p:cNvPr id="16" name="TextBox 15">
            <a:extLst>
              <a:ext uri="{FF2B5EF4-FFF2-40B4-BE49-F238E27FC236}">
                <a16:creationId xmlns:a16="http://schemas.microsoft.com/office/drawing/2014/main" id="{2299828D-81EC-D65D-E7EC-89FAE16F14E5}"/>
              </a:ext>
            </a:extLst>
          </p:cNvPr>
          <p:cNvSpPr txBox="1"/>
          <p:nvPr userDrawn="1"/>
        </p:nvSpPr>
        <p:spPr>
          <a:xfrm>
            <a:off x="2091690" y="811530"/>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pic>
        <p:nvPicPr>
          <p:cNvPr id="18" name="Graphic 6">
            <a:extLst>
              <a:ext uri="{FF2B5EF4-FFF2-40B4-BE49-F238E27FC236}">
                <a16:creationId xmlns:a16="http://schemas.microsoft.com/office/drawing/2014/main" id="{6B1FF5E6-B338-E300-CE2E-D9EDA8AAB7DA}"/>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797036" y="522358"/>
            <a:ext cx="1713125" cy="267551"/>
          </a:xfrm>
          <a:prstGeom prst="rect">
            <a:avLst/>
          </a:prstGeom>
        </p:spPr>
      </p:pic>
      <p:pic>
        <p:nvPicPr>
          <p:cNvPr id="19" name="Picture 18">
            <a:hlinkClick r:id="" action="ppaction://hlinkshowjump?jump=firstslide"/>
            <a:extLst>
              <a:ext uri="{FF2B5EF4-FFF2-40B4-BE49-F238E27FC236}">
                <a16:creationId xmlns:a16="http://schemas.microsoft.com/office/drawing/2014/main" id="{320D6E5F-F062-C71F-1D50-90B2AD25EBF8}"/>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11243167" y="6173974"/>
            <a:ext cx="310432" cy="323335"/>
          </a:xfrm>
          <a:prstGeom prst="rect">
            <a:avLst/>
          </a:prstGeom>
        </p:spPr>
      </p:pic>
      <p:sp>
        <p:nvSpPr>
          <p:cNvPr id="20" name="TextBox 19">
            <a:extLst>
              <a:ext uri="{FF2B5EF4-FFF2-40B4-BE49-F238E27FC236}">
                <a16:creationId xmlns:a16="http://schemas.microsoft.com/office/drawing/2014/main" id="{A4A2EDE6-EC0C-B8DD-7359-A6446F1369E5}"/>
              </a:ext>
            </a:extLst>
          </p:cNvPr>
          <p:cNvSpPr txBox="1"/>
          <p:nvPr userDrawn="1"/>
        </p:nvSpPr>
        <p:spPr>
          <a:xfrm>
            <a:off x="1452282" y="806824"/>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spTree>
    <p:extLst>
      <p:ext uri="{BB962C8B-B14F-4D97-AF65-F5344CB8AC3E}">
        <p14:creationId xmlns:p14="http://schemas.microsoft.com/office/powerpoint/2010/main" val="42325018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0007E02-B66B-CF53-7BD9-D8B57B768755}"/>
              </a:ext>
            </a:extLst>
          </p:cNvPr>
          <p:cNvSpPr>
            <a:spLocks noGrp="1"/>
          </p:cNvSpPr>
          <p:nvPr>
            <p:ph type="ctrTitle" hasCustomPrompt="1"/>
          </p:nvPr>
        </p:nvSpPr>
        <p:spPr>
          <a:xfrm>
            <a:off x="770843" y="1739072"/>
            <a:ext cx="6201458" cy="1200329"/>
          </a:xfrm>
          <a:prstGeom prst="rect">
            <a:avLst/>
          </a:prstGeom>
        </p:spPr>
        <p:txBody>
          <a:bodyPr anchor="t" anchorCtr="0">
            <a:spAutoFit/>
          </a:bodyPr>
          <a:lstStyle>
            <a:lvl1pPr algn="l">
              <a:defRPr sz="4000" b="0" i="0">
                <a:solidFill>
                  <a:schemeClr val="accent2"/>
                </a:solidFill>
                <a:latin typeface="Archia" panose="02000503000000020004" pitchFamily="2" charset="77"/>
              </a:defRPr>
            </a:lvl1pPr>
          </a:lstStyle>
          <a:p>
            <a:r>
              <a:rPr lang="en-US"/>
              <a:t>click to edit secondary master title style</a:t>
            </a:r>
          </a:p>
        </p:txBody>
      </p:sp>
      <p:sp>
        <p:nvSpPr>
          <p:cNvPr id="10" name="Subtitle 2">
            <a:extLst>
              <a:ext uri="{FF2B5EF4-FFF2-40B4-BE49-F238E27FC236}">
                <a16:creationId xmlns:a16="http://schemas.microsoft.com/office/drawing/2014/main" id="{6E265F30-89BB-FF14-16EA-8BB1D7DEB83C}"/>
              </a:ext>
            </a:extLst>
          </p:cNvPr>
          <p:cNvSpPr>
            <a:spLocks noGrp="1"/>
          </p:cNvSpPr>
          <p:nvPr>
            <p:ph type="subTitle" idx="1"/>
          </p:nvPr>
        </p:nvSpPr>
        <p:spPr>
          <a:xfrm>
            <a:off x="770843" y="3157644"/>
            <a:ext cx="6201458" cy="760956"/>
          </a:xfrm>
          <a:prstGeom prst="rect">
            <a:avLst/>
          </a:prstGeom>
        </p:spPr>
        <p:txBody>
          <a:bodyPr anchor="ctr">
            <a:normAutofit/>
          </a:bodyPr>
          <a:lstStyle>
            <a:lvl1pPr marL="0" indent="0" algn="l">
              <a:buNone/>
              <a:defRPr sz="2000" b="0" i="0">
                <a:solidFill>
                  <a:schemeClr val="accent2"/>
                </a:solidFill>
                <a:latin typeface="Poppins Light" pitchFamily="2" charset="77"/>
                <a:cs typeface="Poppins Light"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Text Placeholder 12">
            <a:extLst>
              <a:ext uri="{FF2B5EF4-FFF2-40B4-BE49-F238E27FC236}">
                <a16:creationId xmlns:a16="http://schemas.microsoft.com/office/drawing/2014/main" id="{8435846B-B928-B6F4-9E42-2F58924CF3C5}"/>
              </a:ext>
            </a:extLst>
          </p:cNvPr>
          <p:cNvSpPr>
            <a:spLocks noGrp="1"/>
          </p:cNvSpPr>
          <p:nvPr>
            <p:ph type="body" sz="quarter" idx="10" hasCustomPrompt="1"/>
          </p:nvPr>
        </p:nvSpPr>
        <p:spPr>
          <a:xfrm>
            <a:off x="770843" y="522358"/>
            <a:ext cx="8556037" cy="419752"/>
          </a:xfrm>
        </p:spPr>
        <p:txBody>
          <a:bodyPr>
            <a:normAutofit/>
          </a:bodyPr>
          <a:lstStyle>
            <a:lvl1pPr marL="0" indent="0">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MASTER PRE HEADER</a:t>
            </a:r>
            <a:endParaRPr lang="en-US"/>
          </a:p>
        </p:txBody>
      </p:sp>
      <p:pic>
        <p:nvPicPr>
          <p:cNvPr id="32" name="Picture 31">
            <a:extLst>
              <a:ext uri="{FF2B5EF4-FFF2-40B4-BE49-F238E27FC236}">
                <a16:creationId xmlns:a16="http://schemas.microsoft.com/office/drawing/2014/main" id="{CB7A8710-CD70-6513-64F2-1BAB91BFF3CB}"/>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
        <p:nvSpPr>
          <p:cNvPr id="33" name="Slide Number Placeholder 5">
            <a:extLst>
              <a:ext uri="{FF2B5EF4-FFF2-40B4-BE49-F238E27FC236}">
                <a16:creationId xmlns:a16="http://schemas.microsoft.com/office/drawing/2014/main" id="{70D521D7-9594-499B-052F-8F560E03C44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34" name="Text Placeholder 7">
            <a:extLst>
              <a:ext uri="{FF2B5EF4-FFF2-40B4-BE49-F238E27FC236}">
                <a16:creationId xmlns:a16="http://schemas.microsoft.com/office/drawing/2014/main" id="{42CE990D-1DCF-ADE0-8DF1-A664C3858184}"/>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5" name="Straight Connector 34">
            <a:extLst>
              <a:ext uri="{FF2B5EF4-FFF2-40B4-BE49-F238E27FC236}">
                <a16:creationId xmlns:a16="http://schemas.microsoft.com/office/drawing/2014/main" id="{3C387402-CEE9-9ACF-3C49-760CCFDA69C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9A79510-0B7B-0685-9577-BEE426C7F4DE}"/>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2879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650AF72-1299-DF97-A2B2-B46EFC665515}"/>
              </a:ext>
            </a:extLst>
          </p:cNvPr>
          <p:cNvSpPr>
            <a:spLocks noGrp="1"/>
          </p:cNvSpPr>
          <p:nvPr>
            <p:ph type="body" sz="quarter" idx="10"/>
          </p:nvPr>
        </p:nvSpPr>
        <p:spPr>
          <a:xfrm>
            <a:off x="770843" y="1897380"/>
            <a:ext cx="8882062" cy="4032365"/>
          </a:xfrm>
          <a:prstGeom prst="rect">
            <a:avLst/>
          </a:prstGeom>
        </p:spPr>
        <p:txBody>
          <a:bodyPr>
            <a:normAutofit/>
          </a:bodyPr>
          <a:lstStyle>
            <a:lvl1pPr>
              <a:buClr>
                <a:schemeClr val="accent2"/>
              </a:buClr>
              <a:defRPr sz="2000" b="0" i="0">
                <a:solidFill>
                  <a:schemeClr val="accent2"/>
                </a:solidFill>
                <a:latin typeface="Poppins Light" pitchFamily="2" charset="77"/>
              </a:defRPr>
            </a:lvl1pPr>
            <a:lvl2pPr>
              <a:buClr>
                <a:schemeClr val="accent2"/>
              </a:buClr>
              <a:defRPr sz="1800" b="0" i="0">
                <a:solidFill>
                  <a:schemeClr val="accent2"/>
                </a:solidFill>
                <a:latin typeface="Poppins Light" pitchFamily="2" charset="77"/>
              </a:defRPr>
            </a:lvl2pPr>
            <a:lvl3pPr>
              <a:buClr>
                <a:schemeClr val="accent2"/>
              </a:buClr>
              <a:defRPr sz="1600" b="0" i="0">
                <a:solidFill>
                  <a:schemeClr val="accent2"/>
                </a:solidFill>
                <a:latin typeface="Poppins Light" pitchFamily="2" charset="77"/>
              </a:defRPr>
            </a:lvl3pPr>
            <a:lvl4pPr>
              <a:buClr>
                <a:schemeClr val="accent2"/>
              </a:buClr>
              <a:defRPr sz="1400" b="0" i="0">
                <a:solidFill>
                  <a:schemeClr val="accent2"/>
                </a:solidFill>
                <a:latin typeface="Poppins Light" pitchFamily="2" charset="77"/>
              </a:defRPr>
            </a:lvl4pPr>
            <a:lvl5pPr>
              <a:buClr>
                <a:schemeClr val="accent2"/>
              </a:buClr>
              <a:defRPr sz="1400" b="0" i="0">
                <a:solidFill>
                  <a:schemeClr val="accent2"/>
                </a:solidFill>
                <a:latin typeface="Poppin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4">
            <a:extLst>
              <a:ext uri="{FF2B5EF4-FFF2-40B4-BE49-F238E27FC236}">
                <a16:creationId xmlns:a16="http://schemas.microsoft.com/office/drawing/2014/main" id="{3C7AE751-AB08-AB3C-79E5-23B475A7B21C}"/>
              </a:ext>
            </a:extLst>
          </p:cNvPr>
          <p:cNvSpPr/>
          <p:nvPr userDrawn="1"/>
        </p:nvSpPr>
        <p:spPr>
          <a:xfrm>
            <a:off x="0" y="6245881"/>
            <a:ext cx="12192000" cy="61211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9C9F840B-858F-CCA9-39AD-2F2FCC386057}"/>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10078086" y="6452268"/>
            <a:ext cx="1439026" cy="224743"/>
          </a:xfrm>
          <a:prstGeom prst="rect">
            <a:avLst/>
          </a:prstGeom>
        </p:spPr>
      </p:pic>
      <p:pic>
        <p:nvPicPr>
          <p:cNvPr id="15" name="Picture 14">
            <a:extLst>
              <a:ext uri="{FF2B5EF4-FFF2-40B4-BE49-F238E27FC236}">
                <a16:creationId xmlns:a16="http://schemas.microsoft.com/office/drawing/2014/main" id="{EF1C8740-6000-4F91-380B-6E75E613BB0D}"/>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27969" y="6390272"/>
            <a:ext cx="288000" cy="299971"/>
          </a:xfrm>
          <a:prstGeom prst="rect">
            <a:avLst/>
          </a:prstGeom>
        </p:spPr>
      </p:pic>
      <p:sp>
        <p:nvSpPr>
          <p:cNvPr id="16" name="Title 1">
            <a:extLst>
              <a:ext uri="{FF2B5EF4-FFF2-40B4-BE49-F238E27FC236}">
                <a16:creationId xmlns:a16="http://schemas.microsoft.com/office/drawing/2014/main" id="{3EC171EC-0668-9E72-C81A-2963E59C4E6C}"/>
              </a:ext>
            </a:extLst>
          </p:cNvPr>
          <p:cNvSpPr>
            <a:spLocks noGrp="1"/>
          </p:cNvSpPr>
          <p:nvPr>
            <p:ph type="title" hasCustomPrompt="1"/>
          </p:nvPr>
        </p:nvSpPr>
        <p:spPr>
          <a:xfrm>
            <a:off x="717436" y="912004"/>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18" name="Text Placeholder 12">
            <a:extLst>
              <a:ext uri="{FF2B5EF4-FFF2-40B4-BE49-F238E27FC236}">
                <a16:creationId xmlns:a16="http://schemas.microsoft.com/office/drawing/2014/main" id="{E29D8B94-E802-67CA-519B-EB7439382739}"/>
              </a:ext>
            </a:extLst>
          </p:cNvPr>
          <p:cNvSpPr>
            <a:spLocks noGrp="1"/>
          </p:cNvSpPr>
          <p:nvPr>
            <p:ph type="body" sz="quarter" idx="29" hasCustomPrompt="1"/>
          </p:nvPr>
        </p:nvSpPr>
        <p:spPr>
          <a:xfrm>
            <a:off x="717436" y="569265"/>
            <a:ext cx="10772275" cy="419752"/>
          </a:xfrm>
        </p:spPr>
        <p:txBody>
          <a:bodyPr>
            <a:no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19273347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650AF72-1299-DF97-A2B2-B46EFC665515}"/>
              </a:ext>
            </a:extLst>
          </p:cNvPr>
          <p:cNvSpPr>
            <a:spLocks noGrp="1"/>
          </p:cNvSpPr>
          <p:nvPr>
            <p:ph type="body" sz="quarter" idx="10"/>
          </p:nvPr>
        </p:nvSpPr>
        <p:spPr>
          <a:xfrm>
            <a:off x="770843" y="1897380"/>
            <a:ext cx="8882062" cy="4032365"/>
          </a:xfrm>
          <a:prstGeom prst="rect">
            <a:avLst/>
          </a:prstGeom>
        </p:spPr>
        <p:txBody>
          <a:bodyPr>
            <a:normAutofit/>
          </a:bodyPr>
          <a:lstStyle>
            <a:lvl1pPr>
              <a:buClr>
                <a:schemeClr val="accent2"/>
              </a:buClr>
              <a:defRPr sz="2000" b="0" i="0">
                <a:solidFill>
                  <a:schemeClr val="accent2"/>
                </a:solidFill>
                <a:latin typeface="Poppins Light" pitchFamily="2" charset="77"/>
              </a:defRPr>
            </a:lvl1pPr>
            <a:lvl2pPr>
              <a:buClr>
                <a:schemeClr val="accent2"/>
              </a:buClr>
              <a:defRPr sz="1800" b="0" i="0">
                <a:solidFill>
                  <a:schemeClr val="accent2"/>
                </a:solidFill>
                <a:latin typeface="Poppins Light" pitchFamily="2" charset="77"/>
              </a:defRPr>
            </a:lvl2pPr>
            <a:lvl3pPr>
              <a:buClr>
                <a:schemeClr val="accent2"/>
              </a:buClr>
              <a:defRPr sz="1600" b="0" i="0">
                <a:solidFill>
                  <a:schemeClr val="accent2"/>
                </a:solidFill>
                <a:latin typeface="Poppins Light" pitchFamily="2" charset="77"/>
              </a:defRPr>
            </a:lvl3pPr>
            <a:lvl4pPr>
              <a:buClr>
                <a:schemeClr val="accent2"/>
              </a:buClr>
              <a:defRPr sz="1400" b="0" i="0">
                <a:solidFill>
                  <a:schemeClr val="accent2"/>
                </a:solidFill>
                <a:latin typeface="Poppins Light" pitchFamily="2" charset="77"/>
              </a:defRPr>
            </a:lvl4pPr>
            <a:lvl5pPr>
              <a:buClr>
                <a:schemeClr val="accent2"/>
              </a:buClr>
              <a:defRPr sz="1400" b="0" i="0">
                <a:solidFill>
                  <a:schemeClr val="accent2"/>
                </a:solidFill>
                <a:latin typeface="Poppins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Rectangle 4">
            <a:extLst>
              <a:ext uri="{FF2B5EF4-FFF2-40B4-BE49-F238E27FC236}">
                <a16:creationId xmlns:a16="http://schemas.microsoft.com/office/drawing/2014/main" id="{3C7AE751-AB08-AB3C-79E5-23B475A7B21C}"/>
              </a:ext>
            </a:extLst>
          </p:cNvPr>
          <p:cNvSpPr/>
          <p:nvPr userDrawn="1"/>
        </p:nvSpPr>
        <p:spPr>
          <a:xfrm>
            <a:off x="0" y="6245881"/>
            <a:ext cx="12192000" cy="612119"/>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9C9F840B-858F-CCA9-39AD-2F2FCC38605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0078086" y="6452268"/>
            <a:ext cx="1439026" cy="224743"/>
          </a:xfrm>
          <a:prstGeom prst="rect">
            <a:avLst/>
          </a:prstGeom>
        </p:spPr>
      </p:pic>
      <p:pic>
        <p:nvPicPr>
          <p:cNvPr id="15" name="Picture 14">
            <a:extLst>
              <a:ext uri="{FF2B5EF4-FFF2-40B4-BE49-F238E27FC236}">
                <a16:creationId xmlns:a16="http://schemas.microsoft.com/office/drawing/2014/main" id="{EF1C8740-6000-4F91-380B-6E75E613BB0D}"/>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327969" y="6390272"/>
            <a:ext cx="288000" cy="299971"/>
          </a:xfrm>
          <a:prstGeom prst="rect">
            <a:avLst/>
          </a:prstGeom>
        </p:spPr>
      </p:pic>
      <p:sp>
        <p:nvSpPr>
          <p:cNvPr id="16" name="Title 1">
            <a:extLst>
              <a:ext uri="{FF2B5EF4-FFF2-40B4-BE49-F238E27FC236}">
                <a16:creationId xmlns:a16="http://schemas.microsoft.com/office/drawing/2014/main" id="{3EC171EC-0668-9E72-C81A-2963E59C4E6C}"/>
              </a:ext>
            </a:extLst>
          </p:cNvPr>
          <p:cNvSpPr>
            <a:spLocks noGrp="1"/>
          </p:cNvSpPr>
          <p:nvPr>
            <p:ph type="title" hasCustomPrompt="1"/>
          </p:nvPr>
        </p:nvSpPr>
        <p:spPr>
          <a:xfrm>
            <a:off x="717436" y="912004"/>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18" name="Text Placeholder 12">
            <a:extLst>
              <a:ext uri="{FF2B5EF4-FFF2-40B4-BE49-F238E27FC236}">
                <a16:creationId xmlns:a16="http://schemas.microsoft.com/office/drawing/2014/main" id="{E29D8B94-E802-67CA-519B-EB7439382739}"/>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TextBox 1">
            <a:extLst>
              <a:ext uri="{FF2B5EF4-FFF2-40B4-BE49-F238E27FC236}">
                <a16:creationId xmlns:a16="http://schemas.microsoft.com/office/drawing/2014/main" id="{22DE9379-11C1-CB8A-C946-4900C5FF51FB}"/>
              </a:ext>
            </a:extLst>
          </p:cNvPr>
          <p:cNvSpPr txBox="1"/>
          <p:nvPr userDrawn="1"/>
        </p:nvSpPr>
        <p:spPr>
          <a:xfrm>
            <a:off x="11887200" y="2505694"/>
            <a:ext cx="0" cy="0"/>
          </a:xfrm>
          <a:prstGeom prst="rect">
            <a:avLst/>
          </a:prstGeom>
        </p:spPr>
        <p:txBody>
          <a:bodyPr wrap="none" rtlCol="0">
            <a:noAutofit/>
          </a:bodyPr>
          <a:lstStyle/>
          <a:p>
            <a:pPr algn="l"/>
            <a:endParaRPr lang="en-US" dirty="0"/>
          </a:p>
        </p:txBody>
      </p:sp>
    </p:spTree>
    <p:extLst>
      <p:ext uri="{BB962C8B-B14F-4D97-AF65-F5344CB8AC3E}">
        <p14:creationId xmlns:p14="http://schemas.microsoft.com/office/powerpoint/2010/main" val="5800426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pic>
        <p:nvPicPr>
          <p:cNvPr id="22" name="Picture 21">
            <a:extLst>
              <a:ext uri="{FF2B5EF4-FFF2-40B4-BE49-F238E27FC236}">
                <a16:creationId xmlns:a16="http://schemas.microsoft.com/office/drawing/2014/main" id="{15646E56-BB50-C9C0-C3C8-5A4C26ABAE7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cxnSp>
        <p:nvCxnSpPr>
          <p:cNvPr id="29" name="Straight Connector 28">
            <a:extLst>
              <a:ext uri="{FF2B5EF4-FFF2-40B4-BE49-F238E27FC236}">
                <a16:creationId xmlns:a16="http://schemas.microsoft.com/office/drawing/2014/main" id="{D224B40C-C18B-20ED-CEF2-E612FE76D38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Title 1">
            <a:extLst>
              <a:ext uri="{FF2B5EF4-FFF2-40B4-BE49-F238E27FC236}">
                <a16:creationId xmlns:a16="http://schemas.microsoft.com/office/drawing/2014/main" id="{781069BC-7BC2-FFA3-95F0-A93DD3756BB7}"/>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2" name="Text Placeholder 12">
            <a:extLst>
              <a:ext uri="{FF2B5EF4-FFF2-40B4-BE49-F238E27FC236}">
                <a16:creationId xmlns:a16="http://schemas.microsoft.com/office/drawing/2014/main" id="{5B4A468B-57B1-902B-54E4-4EA8DDEA3827}"/>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29601933-4F8D-C391-D3D7-C9552853F05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4" name="Text Placeholder 7">
            <a:extLst>
              <a:ext uri="{FF2B5EF4-FFF2-40B4-BE49-F238E27FC236}">
                <a16:creationId xmlns:a16="http://schemas.microsoft.com/office/drawing/2014/main" id="{4AF1CD68-59AA-845A-AD2E-AE7D02C83B55}"/>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 name="Straight Connector 4">
            <a:extLst>
              <a:ext uri="{FF2B5EF4-FFF2-40B4-BE49-F238E27FC236}">
                <a16:creationId xmlns:a16="http://schemas.microsoft.com/office/drawing/2014/main" id="{BCB185F4-9EB2-DEA3-0453-E00AF3EE1077}"/>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0459674"/>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bg1"/>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25" name="Slide Number Placeholder 5">
            <a:extLst>
              <a:ext uri="{FF2B5EF4-FFF2-40B4-BE49-F238E27FC236}">
                <a16:creationId xmlns:a16="http://schemas.microsoft.com/office/drawing/2014/main" id="{A2697AA0-7D01-08CD-4611-1948AB93E9C7}"/>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dirty="0"/>
          </a:p>
        </p:txBody>
      </p:sp>
      <p:sp>
        <p:nvSpPr>
          <p:cNvPr id="26" name="Text Placeholder 7">
            <a:extLst>
              <a:ext uri="{FF2B5EF4-FFF2-40B4-BE49-F238E27FC236}">
                <a16:creationId xmlns:a16="http://schemas.microsoft.com/office/drawing/2014/main" id="{3A8314A7-3815-71AC-DD8C-4034EB224FD0}"/>
              </a:ext>
            </a:extLst>
          </p:cNvPr>
          <p:cNvSpPr>
            <a:spLocks noGrp="1"/>
          </p:cNvSpPr>
          <p:nvPr>
            <p:ph type="body" sz="quarter" idx="14" hasCustomPrompt="1"/>
          </p:nvPr>
        </p:nvSpPr>
        <p:spPr>
          <a:xfrm>
            <a:off x="1010810" y="6353534"/>
            <a:ext cx="5085189" cy="262504"/>
          </a:xfrm>
          <a:prstGeom prst="rect">
            <a:avLst/>
          </a:prstGeom>
        </p:spPr>
        <p:txBody>
          <a:bodyPr lIns="0" anchor="ctr">
            <a:noAutofit/>
          </a:bodyPr>
          <a:lstStyle>
            <a:lvl1pPr marL="0" indent="0" algn="l">
              <a:buNone/>
              <a:defRPr sz="700" b="0" i="0" spc="100" baseline="0">
                <a:solidFill>
                  <a:schemeClr val="bg1"/>
                </a:solidFill>
                <a:latin typeface="Poppins Light" pitchFamily="2" charset="77"/>
              </a:defRPr>
            </a:lvl1pPr>
          </a:lstStyle>
          <a:p>
            <a:pPr lvl="0"/>
            <a:r>
              <a:rPr lang="en-US"/>
              <a:t>CLICK TO EDIT</a:t>
            </a:r>
          </a:p>
        </p:txBody>
      </p:sp>
      <p:cxnSp>
        <p:nvCxnSpPr>
          <p:cNvPr id="27" name="Straight Connector 26">
            <a:extLst>
              <a:ext uri="{FF2B5EF4-FFF2-40B4-BE49-F238E27FC236}">
                <a16:creationId xmlns:a16="http://schemas.microsoft.com/office/drawing/2014/main" id="{DBE0B111-88CB-504E-05C7-1F41C8DB161E}"/>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1E8227D-AE2D-6E70-B112-C5242EFD8BCB}"/>
              </a:ext>
            </a:extLst>
          </p:cNvPr>
          <p:cNvCxnSpPr>
            <a:cxnSpLocks/>
          </p:cNvCxnSpPr>
          <p:nvPr userDrawn="1"/>
        </p:nvCxnSpPr>
        <p:spPr>
          <a:xfrm>
            <a:off x="919444" y="6410225"/>
            <a:ext cx="0" cy="14633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6F21A639-F6E6-1E9B-71C5-E62EA41A63C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53534"/>
            <a:ext cx="1680802" cy="262503"/>
          </a:xfrm>
          <a:prstGeom prst="rect">
            <a:avLst/>
          </a:prstGeom>
        </p:spPr>
      </p:pic>
      <p:sp>
        <p:nvSpPr>
          <p:cNvPr id="32" name="Title 1">
            <a:extLst>
              <a:ext uri="{FF2B5EF4-FFF2-40B4-BE49-F238E27FC236}">
                <a16:creationId xmlns:a16="http://schemas.microsoft.com/office/drawing/2014/main" id="{7F5AC7DD-0BD4-6FF0-A038-94BC60D80250}"/>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bg1"/>
                </a:solidFill>
                <a:latin typeface="Archia" panose="02000503000000020004" pitchFamily="2" charset="77"/>
              </a:defRPr>
            </a:lvl1pPr>
          </a:lstStyle>
          <a:p>
            <a:r>
              <a:rPr lang="en-US"/>
              <a:t>click to edit</a:t>
            </a:r>
          </a:p>
        </p:txBody>
      </p:sp>
      <p:sp>
        <p:nvSpPr>
          <p:cNvPr id="33" name="Text Placeholder 12">
            <a:extLst>
              <a:ext uri="{FF2B5EF4-FFF2-40B4-BE49-F238E27FC236}">
                <a16:creationId xmlns:a16="http://schemas.microsoft.com/office/drawing/2014/main" id="{9FA66978-67E9-2515-46FD-972EC1D8840E}"/>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bg1"/>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1425287831"/>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cxnSp>
        <p:nvCxnSpPr>
          <p:cNvPr id="23" name="Straight Connector 22">
            <a:extLst>
              <a:ext uri="{FF2B5EF4-FFF2-40B4-BE49-F238E27FC236}">
                <a16:creationId xmlns:a16="http://schemas.microsoft.com/office/drawing/2014/main" id="{36F1F7A7-C90F-609C-E8F8-32C3DCAC4049}"/>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73F8D64A-6191-42A2-E75C-B2450FA56A3E}"/>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0" name="Text Placeholder 12">
            <a:extLst>
              <a:ext uri="{FF2B5EF4-FFF2-40B4-BE49-F238E27FC236}">
                <a16:creationId xmlns:a16="http://schemas.microsoft.com/office/drawing/2014/main" id="{FFD38601-7BD3-5922-C422-4A1526AB1D65}"/>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3EF4A00D-8F1A-A26C-DD76-39ECA3A5DD1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4" name="Text Placeholder 7">
            <a:extLst>
              <a:ext uri="{FF2B5EF4-FFF2-40B4-BE49-F238E27FC236}">
                <a16:creationId xmlns:a16="http://schemas.microsoft.com/office/drawing/2014/main" id="{68633C25-48DC-4388-17C6-4D453DD26123}"/>
              </a:ext>
            </a:extLst>
          </p:cNvPr>
          <p:cNvSpPr>
            <a:spLocks noGrp="1"/>
          </p:cNvSpPr>
          <p:nvPr>
            <p:ph type="body" sz="quarter" idx="14" hasCustomPrompt="1"/>
          </p:nvPr>
        </p:nvSpPr>
        <p:spPr>
          <a:xfrm>
            <a:off x="1010810" y="6353534"/>
            <a:ext cx="7897520"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 name="Straight Connector 4">
            <a:extLst>
              <a:ext uri="{FF2B5EF4-FFF2-40B4-BE49-F238E27FC236}">
                <a16:creationId xmlns:a16="http://schemas.microsoft.com/office/drawing/2014/main" id="{BB48371E-C622-D4E8-BC87-F71400EC8511}"/>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3175746"/>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accent4">
            <a:alpha val="8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27" name="Slide Number Placeholder 5">
            <a:extLst>
              <a:ext uri="{FF2B5EF4-FFF2-40B4-BE49-F238E27FC236}">
                <a16:creationId xmlns:a16="http://schemas.microsoft.com/office/drawing/2014/main" id="{5EA8199A-D6CF-0CF3-6B68-E6D46BC89D8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28" name="Text Placeholder 7">
            <a:extLst>
              <a:ext uri="{FF2B5EF4-FFF2-40B4-BE49-F238E27FC236}">
                <a16:creationId xmlns:a16="http://schemas.microsoft.com/office/drawing/2014/main" id="{9F083CE9-A14F-E92A-347E-317E4BA0393B}"/>
              </a:ext>
            </a:extLst>
          </p:cNvPr>
          <p:cNvSpPr>
            <a:spLocks noGrp="1"/>
          </p:cNvSpPr>
          <p:nvPr>
            <p:ph type="body" sz="quarter" idx="1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29" name="Straight Connector 28">
            <a:extLst>
              <a:ext uri="{FF2B5EF4-FFF2-40B4-BE49-F238E27FC236}">
                <a16:creationId xmlns:a16="http://schemas.microsoft.com/office/drawing/2014/main" id="{C3CE0C58-ECE7-1D8A-C275-ED577C68585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4155E72-14A0-6061-1E8F-910B23E864C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3182C53B-BE2B-E000-448E-D72CDD66C1F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7" name="Text Placeholder 12">
            <a:extLst>
              <a:ext uri="{FF2B5EF4-FFF2-40B4-BE49-F238E27FC236}">
                <a16:creationId xmlns:a16="http://schemas.microsoft.com/office/drawing/2014/main" id="{E8EC497C-61C2-F317-E8BD-118551E6A890}"/>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4C3E993-3333-49EB-3A51-85BE4F265EF4}"/>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3456508395"/>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Content and Visualisati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92AF083-A9D9-FB5D-FD8D-4B0EA8D0C7E3}"/>
              </a:ext>
            </a:extLst>
          </p:cNvPr>
          <p:cNvGrpSpPr/>
          <p:nvPr userDrawn="1"/>
        </p:nvGrpSpPr>
        <p:grpSpPr>
          <a:xfrm>
            <a:off x="6982691" y="1869956"/>
            <a:ext cx="4205432" cy="3915496"/>
            <a:chOff x="971805" y="2151397"/>
            <a:chExt cx="4027553" cy="3749881"/>
          </a:xfrm>
        </p:grpSpPr>
        <p:sp>
          <p:nvSpPr>
            <p:cNvPr id="21" name="Ring">
              <a:extLst>
                <a:ext uri="{FF2B5EF4-FFF2-40B4-BE49-F238E27FC236}">
                  <a16:creationId xmlns:a16="http://schemas.microsoft.com/office/drawing/2014/main" id="{29E2A30B-EAE1-D632-021D-AB1CC1233F8B}"/>
                </a:ext>
              </a:extLst>
            </p:cNvPr>
            <p:cNvSpPr/>
            <p:nvPr userDrawn="1"/>
          </p:nvSpPr>
          <p:spPr>
            <a:xfrm>
              <a:off x="1394604" y="2715817"/>
              <a:ext cx="3181955" cy="3181955"/>
            </a:xfrm>
            <a:prstGeom prst="ellipse">
              <a:avLst/>
            </a:prstGeom>
            <a:noFill/>
            <a:ln w="79375" cap="rnd">
              <a:solidFill>
                <a:srgbClr val="F5F6F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sp>
          <p:nvSpPr>
            <p:cNvPr id="22" name="Oval 21">
              <a:extLst>
                <a:ext uri="{FF2B5EF4-FFF2-40B4-BE49-F238E27FC236}">
                  <a16:creationId xmlns:a16="http://schemas.microsoft.com/office/drawing/2014/main" id="{5C9E72E5-1BB3-F7FE-8E89-129E0280ED56}"/>
                </a:ext>
              </a:extLst>
            </p:cNvPr>
            <p:cNvSpPr/>
            <p:nvPr userDrawn="1"/>
          </p:nvSpPr>
          <p:spPr>
            <a:xfrm>
              <a:off x="971805" y="4187231"/>
              <a:ext cx="1714047" cy="1714047"/>
            </a:xfrm>
            <a:prstGeom prst="ellipse">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sp>
          <p:nvSpPr>
            <p:cNvPr id="23" name="Oval 22">
              <a:extLst>
                <a:ext uri="{FF2B5EF4-FFF2-40B4-BE49-F238E27FC236}">
                  <a16:creationId xmlns:a16="http://schemas.microsoft.com/office/drawing/2014/main" id="{E7204052-E3E3-53FD-027E-21E0A15D347F}"/>
                </a:ext>
              </a:extLst>
            </p:cNvPr>
            <p:cNvSpPr/>
            <p:nvPr userDrawn="1"/>
          </p:nvSpPr>
          <p:spPr>
            <a:xfrm>
              <a:off x="2128558" y="2151397"/>
              <a:ext cx="1714047" cy="1714047"/>
            </a:xfrm>
            <a:prstGeom prst="ellipse">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sp>
          <p:nvSpPr>
            <p:cNvPr id="24" name="Oval 23">
              <a:extLst>
                <a:ext uri="{FF2B5EF4-FFF2-40B4-BE49-F238E27FC236}">
                  <a16:creationId xmlns:a16="http://schemas.microsoft.com/office/drawing/2014/main" id="{991D88A6-7A24-A980-F08C-D52D3F7BE4C8}"/>
                </a:ext>
              </a:extLst>
            </p:cNvPr>
            <p:cNvSpPr/>
            <p:nvPr userDrawn="1"/>
          </p:nvSpPr>
          <p:spPr>
            <a:xfrm>
              <a:off x="3285311" y="4187231"/>
              <a:ext cx="1714047" cy="1714047"/>
            </a:xfrm>
            <a:prstGeom prst="ellipse">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sp>
          <p:nvSpPr>
            <p:cNvPr id="25" name="Oval 24">
              <a:extLst>
                <a:ext uri="{FF2B5EF4-FFF2-40B4-BE49-F238E27FC236}">
                  <a16:creationId xmlns:a16="http://schemas.microsoft.com/office/drawing/2014/main" id="{BD7DDD15-970D-73C6-CB41-A188E4B22984}"/>
                </a:ext>
              </a:extLst>
            </p:cNvPr>
            <p:cNvSpPr/>
            <p:nvPr userDrawn="1"/>
          </p:nvSpPr>
          <p:spPr>
            <a:xfrm>
              <a:off x="2125382" y="3453137"/>
              <a:ext cx="1714047" cy="1714047"/>
            </a:xfrm>
            <a:prstGeom prst="ellipse">
              <a:avLst/>
            </a:prstGeom>
            <a:solidFill>
              <a:schemeClr val="bg1"/>
            </a:solidFill>
            <a:ln w="152400">
              <a:solidFill>
                <a:schemeClr val="tx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1" dirty="0"/>
            </a:p>
          </p:txBody>
        </p:sp>
      </p:grpSp>
      <p:sp>
        <p:nvSpPr>
          <p:cNvPr id="29" name="Picture Placeholder 15">
            <a:extLst>
              <a:ext uri="{FF2B5EF4-FFF2-40B4-BE49-F238E27FC236}">
                <a16:creationId xmlns:a16="http://schemas.microsoft.com/office/drawing/2014/main" id="{CFCFBF76-D134-6A99-D316-3621175522BF}"/>
              </a:ext>
            </a:extLst>
          </p:cNvPr>
          <p:cNvSpPr>
            <a:spLocks noGrp="1"/>
          </p:cNvSpPr>
          <p:nvPr>
            <p:ph type="pic" sz="quarter" idx="10"/>
          </p:nvPr>
        </p:nvSpPr>
        <p:spPr>
          <a:xfrm>
            <a:off x="8715753" y="3719733"/>
            <a:ext cx="867186" cy="720993"/>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0" name="Picture Placeholder 15">
            <a:extLst>
              <a:ext uri="{FF2B5EF4-FFF2-40B4-BE49-F238E27FC236}">
                <a16:creationId xmlns:a16="http://schemas.microsoft.com/office/drawing/2014/main" id="{23A3E869-D86B-BD19-95E2-6C726471297A}"/>
              </a:ext>
            </a:extLst>
          </p:cNvPr>
          <p:cNvSpPr>
            <a:spLocks noGrp="1"/>
          </p:cNvSpPr>
          <p:nvPr>
            <p:ph type="pic" sz="quarter" idx="14"/>
          </p:nvPr>
        </p:nvSpPr>
        <p:spPr>
          <a:xfrm>
            <a:off x="8715753" y="2277393"/>
            <a:ext cx="867186" cy="720993"/>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1" name="Picture Placeholder 15">
            <a:extLst>
              <a:ext uri="{FF2B5EF4-FFF2-40B4-BE49-F238E27FC236}">
                <a16:creationId xmlns:a16="http://schemas.microsoft.com/office/drawing/2014/main" id="{D8BD97C1-469A-0DD8-34AE-D51D233F2E9A}"/>
              </a:ext>
            </a:extLst>
          </p:cNvPr>
          <p:cNvSpPr>
            <a:spLocks noGrp="1"/>
          </p:cNvSpPr>
          <p:nvPr>
            <p:ph type="pic" sz="quarter" idx="15"/>
          </p:nvPr>
        </p:nvSpPr>
        <p:spPr>
          <a:xfrm>
            <a:off x="7352501" y="4563651"/>
            <a:ext cx="867186" cy="720993"/>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2" name="Picture Placeholder 15">
            <a:extLst>
              <a:ext uri="{FF2B5EF4-FFF2-40B4-BE49-F238E27FC236}">
                <a16:creationId xmlns:a16="http://schemas.microsoft.com/office/drawing/2014/main" id="{72169DA9-DEBC-6CC3-B402-39EFADFBA446}"/>
              </a:ext>
            </a:extLst>
          </p:cNvPr>
          <p:cNvSpPr>
            <a:spLocks noGrp="1"/>
          </p:cNvSpPr>
          <p:nvPr>
            <p:ph type="pic" sz="quarter" idx="16"/>
          </p:nvPr>
        </p:nvSpPr>
        <p:spPr>
          <a:xfrm>
            <a:off x="9953595" y="4573914"/>
            <a:ext cx="867186" cy="720993"/>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383850" cy="3898984"/>
          </a:xfrm>
          <a:prstGeom prst="rect">
            <a:avLst/>
          </a:prstGeom>
        </p:spPr>
        <p:txBody>
          <a:bodyPr>
            <a:noAutofit/>
          </a:bodyPr>
          <a:lstStyle>
            <a:lvl1pPr marL="0" indent="0">
              <a:buNone/>
              <a:defRPr sz="14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39" name="Title 1">
            <a:extLst>
              <a:ext uri="{FF2B5EF4-FFF2-40B4-BE49-F238E27FC236}">
                <a16:creationId xmlns:a16="http://schemas.microsoft.com/office/drawing/2014/main" id="{0D787330-4A10-651B-3FDE-6125E28CD5F5}"/>
              </a:ext>
            </a:extLst>
          </p:cNvPr>
          <p:cNvSpPr>
            <a:spLocks noGrp="1"/>
          </p:cNvSpPr>
          <p:nvPr>
            <p:ph type="title" hasCustomPrompt="1"/>
          </p:nvPr>
        </p:nvSpPr>
        <p:spPr>
          <a:xfrm>
            <a:off x="717436" y="1043267"/>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40" name="Text Placeholder 12">
            <a:extLst>
              <a:ext uri="{FF2B5EF4-FFF2-40B4-BE49-F238E27FC236}">
                <a16:creationId xmlns:a16="http://schemas.microsoft.com/office/drawing/2014/main" id="{30AC5501-9936-15BF-765C-7EA59D2C14C1}"/>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41" name="Slide Number Placeholder 5">
            <a:extLst>
              <a:ext uri="{FF2B5EF4-FFF2-40B4-BE49-F238E27FC236}">
                <a16:creationId xmlns:a16="http://schemas.microsoft.com/office/drawing/2014/main" id="{FF0BDAE8-B91D-88C9-838E-2742D223106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42" name="Text Placeholder 7">
            <a:extLst>
              <a:ext uri="{FF2B5EF4-FFF2-40B4-BE49-F238E27FC236}">
                <a16:creationId xmlns:a16="http://schemas.microsoft.com/office/drawing/2014/main" id="{7A6844D8-7AF7-8C23-DBBB-2AC5EDC765D7}"/>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43" name="Straight Connector 42">
            <a:extLst>
              <a:ext uri="{FF2B5EF4-FFF2-40B4-BE49-F238E27FC236}">
                <a16:creationId xmlns:a16="http://schemas.microsoft.com/office/drawing/2014/main" id="{9EF658B0-286D-3EAB-EE57-C1CDD8B6F71B}"/>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488EBC5-7A02-3870-E8AB-1DABDF21150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2BE120D-0C9B-F3CB-1F50-85A2C53C838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2916964861"/>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Content and Visualisation">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108006" cy="3898984"/>
          </a:xfrm>
          <a:prstGeom prst="rect">
            <a:avLst/>
          </a:prstGeom>
        </p:spPr>
        <p:txBody>
          <a:bodyPr>
            <a:noAutofit/>
          </a:bodyPr>
          <a:lstStyle>
            <a:lvl1pPr marL="0" indent="0">
              <a:buNone/>
              <a:defRPr sz="14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sp>
        <p:nvSpPr>
          <p:cNvPr id="39" name="Title 1">
            <a:extLst>
              <a:ext uri="{FF2B5EF4-FFF2-40B4-BE49-F238E27FC236}">
                <a16:creationId xmlns:a16="http://schemas.microsoft.com/office/drawing/2014/main" id="{0D787330-4A10-651B-3FDE-6125E28CD5F5}"/>
              </a:ext>
            </a:extLst>
          </p:cNvPr>
          <p:cNvSpPr>
            <a:spLocks noGrp="1"/>
          </p:cNvSpPr>
          <p:nvPr>
            <p:ph type="title" hasCustomPrompt="1"/>
          </p:nvPr>
        </p:nvSpPr>
        <p:spPr>
          <a:xfrm>
            <a:off x="717436" y="1043267"/>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40" name="Text Placeholder 12">
            <a:extLst>
              <a:ext uri="{FF2B5EF4-FFF2-40B4-BE49-F238E27FC236}">
                <a16:creationId xmlns:a16="http://schemas.microsoft.com/office/drawing/2014/main" id="{30AC5501-9936-15BF-765C-7EA59D2C14C1}"/>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41" name="Slide Number Placeholder 5">
            <a:extLst>
              <a:ext uri="{FF2B5EF4-FFF2-40B4-BE49-F238E27FC236}">
                <a16:creationId xmlns:a16="http://schemas.microsoft.com/office/drawing/2014/main" id="{FF0BDAE8-B91D-88C9-838E-2742D223106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42" name="Text Placeholder 7">
            <a:extLst>
              <a:ext uri="{FF2B5EF4-FFF2-40B4-BE49-F238E27FC236}">
                <a16:creationId xmlns:a16="http://schemas.microsoft.com/office/drawing/2014/main" id="{7A6844D8-7AF7-8C23-DBBB-2AC5EDC765D7}"/>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43" name="Straight Connector 42">
            <a:extLst>
              <a:ext uri="{FF2B5EF4-FFF2-40B4-BE49-F238E27FC236}">
                <a16:creationId xmlns:a16="http://schemas.microsoft.com/office/drawing/2014/main" id="{9EF658B0-286D-3EAB-EE57-C1CDD8B6F71B}"/>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488EBC5-7A02-3870-E8AB-1DABDF21150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FE334F3C-3105-6ACC-627A-F129F0D15847}"/>
              </a:ext>
            </a:extLst>
          </p:cNvPr>
          <p:cNvSpPr>
            <a:spLocks noGrp="1"/>
          </p:cNvSpPr>
          <p:nvPr>
            <p:ph idx="31"/>
          </p:nvPr>
        </p:nvSpPr>
        <p:spPr>
          <a:xfrm>
            <a:off x="6292157" y="2049359"/>
            <a:ext cx="5205127" cy="3898984"/>
          </a:xfrm>
          <a:prstGeom prst="rect">
            <a:avLst/>
          </a:prstGeom>
        </p:spPr>
        <p:txBody>
          <a:bodyPr>
            <a:noAutofit/>
          </a:bodyPr>
          <a:lstStyle>
            <a:lvl1pPr marL="0" indent="0">
              <a:buNone/>
              <a:defRPr sz="1400" b="0" i="0">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a:t>
            </a:r>
          </a:p>
        </p:txBody>
      </p:sp>
      <p:pic>
        <p:nvPicPr>
          <p:cNvPr id="3" name="Picture 2">
            <a:extLst>
              <a:ext uri="{FF2B5EF4-FFF2-40B4-BE49-F238E27FC236}">
                <a16:creationId xmlns:a16="http://schemas.microsoft.com/office/drawing/2014/main" id="{142CC982-4DBB-751D-261A-4C93D754585E}"/>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339728400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Graphic and Content 1">
    <p:bg>
      <p:bgPr>
        <a:solidFill>
          <a:schemeClr val="accent4">
            <a:alpha val="8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80"/>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2" name="Text Placeholder 11">
            <a:extLst>
              <a:ext uri="{FF2B5EF4-FFF2-40B4-BE49-F238E27FC236}">
                <a16:creationId xmlns:a16="http://schemas.microsoft.com/office/drawing/2014/main" id="{5F9D0045-8CE5-B249-8A37-94428497C263}"/>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29" name="Title 1">
            <a:extLst>
              <a:ext uri="{FF2B5EF4-FFF2-40B4-BE49-F238E27FC236}">
                <a16:creationId xmlns:a16="http://schemas.microsoft.com/office/drawing/2014/main" id="{5485C4B2-F8BE-005E-4D21-2456169B3218}"/>
              </a:ext>
            </a:extLst>
          </p:cNvPr>
          <p:cNvSpPr txBox="1">
            <a:spLocks/>
          </p:cNvSpPr>
          <p:nvPr userDrawn="1"/>
        </p:nvSpPr>
        <p:spPr>
          <a:xfrm>
            <a:off x="6918159" y="2278013"/>
            <a:ext cx="4632156" cy="576000"/>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r>
              <a:rPr lang="en-US" dirty="0"/>
              <a:t>click to edit</a:t>
            </a:r>
          </a:p>
        </p:txBody>
      </p:sp>
      <p:sp>
        <p:nvSpPr>
          <p:cNvPr id="30" name="Text Placeholder 12">
            <a:extLst>
              <a:ext uri="{FF2B5EF4-FFF2-40B4-BE49-F238E27FC236}">
                <a16:creationId xmlns:a16="http://schemas.microsoft.com/office/drawing/2014/main" id="{42A4E9E0-4F52-EBC9-599F-A19707B93740}"/>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1" name="Slide Number Placeholder 5">
            <a:extLst>
              <a:ext uri="{FF2B5EF4-FFF2-40B4-BE49-F238E27FC236}">
                <a16:creationId xmlns:a16="http://schemas.microsoft.com/office/drawing/2014/main" id="{F636B3FC-C9D9-D139-582B-0770EECEE59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32" name="Text Placeholder 7">
            <a:extLst>
              <a:ext uri="{FF2B5EF4-FFF2-40B4-BE49-F238E27FC236}">
                <a16:creationId xmlns:a16="http://schemas.microsoft.com/office/drawing/2014/main" id="{5A9B8304-89BE-590A-381F-24306540EAE0}"/>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3" name="Straight Connector 32">
            <a:extLst>
              <a:ext uri="{FF2B5EF4-FFF2-40B4-BE49-F238E27FC236}">
                <a16:creationId xmlns:a16="http://schemas.microsoft.com/office/drawing/2014/main" id="{6D87A1C5-2F50-9B53-0A20-6CD7E9AA783F}"/>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BC9D290-E493-9D3B-5B5B-B6C922179669}"/>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67C8D8DB-E186-777F-12E8-1C6EA21808A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277982401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7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4" name="Slide Number Placeholder 5">
            <a:extLst>
              <a:ext uri="{FF2B5EF4-FFF2-40B4-BE49-F238E27FC236}">
                <a16:creationId xmlns:a16="http://schemas.microsoft.com/office/drawing/2014/main" id="{F954EBA5-2352-5761-B56B-DA2FDB4BE921}"/>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35" name="Text Placeholder 7">
            <a:extLst>
              <a:ext uri="{FF2B5EF4-FFF2-40B4-BE49-F238E27FC236}">
                <a16:creationId xmlns:a16="http://schemas.microsoft.com/office/drawing/2014/main" id="{BBE5E93C-C70E-3334-1772-131C21BA4386}"/>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68D39C2-C5A4-C05B-AD5D-C1568E6DF5C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CEAC5E1-3126-FD03-ECD8-E93C7A89230A}"/>
              </a:ext>
            </a:extLst>
          </p:cNvPr>
          <p:cNvSpPr>
            <a:spLocks noGrp="1"/>
          </p:cNvSpPr>
          <p:nvPr>
            <p:ph type="title" hasCustomPrompt="1"/>
          </p:nvPr>
        </p:nvSpPr>
        <p:spPr>
          <a:xfrm>
            <a:off x="6918158" y="2269209"/>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pic>
        <p:nvPicPr>
          <p:cNvPr id="3" name="Picture 2">
            <a:extLst>
              <a:ext uri="{FF2B5EF4-FFF2-40B4-BE49-F238E27FC236}">
                <a16:creationId xmlns:a16="http://schemas.microsoft.com/office/drawing/2014/main" id="{97493FF1-6B72-1407-F400-74A68C486747}"/>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1410959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Graphic and Content 2">
    <p:bg>
      <p:bgPr>
        <a:solidFill>
          <a:schemeClr val="accent3">
            <a:alpha val="40000"/>
          </a:schemeClr>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5611419" y="224902"/>
            <a:ext cx="6336632" cy="577807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9" name="Text Placeholder 11">
            <a:extLst>
              <a:ext uri="{FF2B5EF4-FFF2-40B4-BE49-F238E27FC236}">
                <a16:creationId xmlns:a16="http://schemas.microsoft.com/office/drawing/2014/main" id="{88F6CADC-9393-7CB0-F6E7-FED49E0B3239}"/>
              </a:ext>
            </a:extLst>
          </p:cNvPr>
          <p:cNvSpPr>
            <a:spLocks noGrp="1"/>
          </p:cNvSpPr>
          <p:nvPr>
            <p:ph type="body" sz="quarter" idx="14"/>
          </p:nvPr>
        </p:nvSpPr>
        <p:spPr>
          <a:xfrm>
            <a:off x="709862" y="2226629"/>
            <a:ext cx="4632156" cy="2505493"/>
          </a:xfrm>
          <a:prstGeom prst="rect">
            <a:avLst/>
          </a:prstGeom>
        </p:spPr>
        <p:txBody>
          <a:bodyPr>
            <a:normAutofit/>
          </a:bodyPr>
          <a:lstStyle>
            <a:lvl1pPr marL="0" indent="0">
              <a:buNone/>
              <a:defRPr sz="1400" b="0" i="0">
                <a:solidFill>
                  <a:schemeClr val="tx1"/>
                </a:solidFill>
                <a:latin typeface="Poppins Light" pitchFamily="2" charset="77"/>
              </a:defRPr>
            </a:lvl1pPr>
          </a:lstStyle>
          <a:p>
            <a:pPr lvl="0"/>
            <a:r>
              <a:rPr lang="en-US"/>
              <a:t>Click to edit</a:t>
            </a:r>
          </a:p>
        </p:txBody>
      </p:sp>
      <p:sp>
        <p:nvSpPr>
          <p:cNvPr id="33" name="Text Placeholder 12">
            <a:extLst>
              <a:ext uri="{FF2B5EF4-FFF2-40B4-BE49-F238E27FC236}">
                <a16:creationId xmlns:a16="http://schemas.microsoft.com/office/drawing/2014/main" id="{11F5F39A-964F-CFF7-DF13-4AA6B86216EF}"/>
              </a:ext>
            </a:extLst>
          </p:cNvPr>
          <p:cNvSpPr>
            <a:spLocks noGrp="1"/>
          </p:cNvSpPr>
          <p:nvPr>
            <p:ph type="body" sz="quarter" idx="29" hasCustomPrompt="1"/>
          </p:nvPr>
        </p:nvSpPr>
        <p:spPr>
          <a:xfrm>
            <a:off x="709863" y="803771"/>
            <a:ext cx="4632156"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34" name="Slide Number Placeholder 5">
            <a:extLst>
              <a:ext uri="{FF2B5EF4-FFF2-40B4-BE49-F238E27FC236}">
                <a16:creationId xmlns:a16="http://schemas.microsoft.com/office/drawing/2014/main" id="{F954EBA5-2352-5761-B56B-DA2FDB4BE921}"/>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35" name="Text Placeholder 7">
            <a:extLst>
              <a:ext uri="{FF2B5EF4-FFF2-40B4-BE49-F238E27FC236}">
                <a16:creationId xmlns:a16="http://schemas.microsoft.com/office/drawing/2014/main" id="{BBE5E93C-C70E-3334-1772-131C21BA4386}"/>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36" name="Straight Connector 35">
            <a:extLst>
              <a:ext uri="{FF2B5EF4-FFF2-40B4-BE49-F238E27FC236}">
                <a16:creationId xmlns:a16="http://schemas.microsoft.com/office/drawing/2014/main" id="{6B20F179-7074-684C-4D8E-2FF365961AC3}"/>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68D39C2-C5A4-C05B-AD5D-C1568E6DF5C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EFC10A2-E9E3-DFFE-5CAA-480A0321F3C0}"/>
              </a:ext>
            </a:extLst>
          </p:cNvPr>
          <p:cNvSpPr>
            <a:spLocks noGrp="1"/>
          </p:cNvSpPr>
          <p:nvPr>
            <p:ph type="title" hasCustomPrompt="1"/>
          </p:nvPr>
        </p:nvSpPr>
        <p:spPr>
          <a:xfrm>
            <a:off x="709862" y="1223523"/>
            <a:ext cx="4632156"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pic>
        <p:nvPicPr>
          <p:cNvPr id="3" name="Picture 2">
            <a:extLst>
              <a:ext uri="{FF2B5EF4-FFF2-40B4-BE49-F238E27FC236}">
                <a16:creationId xmlns:a16="http://schemas.microsoft.com/office/drawing/2014/main" id="{62C5EF83-0F01-CD11-88B3-8B213C64C6D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321824675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Graphic and Content 3">
    <p:bg>
      <p:bgPr>
        <a:solidFill>
          <a:schemeClr val="accent2"/>
        </a:solidFill>
        <a:effectLst/>
      </p:bgPr>
    </p:bg>
    <p:spTree>
      <p:nvGrpSpPr>
        <p:cNvPr id="1" name=""/>
        <p:cNvGrpSpPr/>
        <p:nvPr/>
      </p:nvGrpSpPr>
      <p:grpSpPr>
        <a:xfrm>
          <a:off x="0" y="0"/>
          <a:ext cx="0" cy="0"/>
          <a:chOff x="0" y="0"/>
          <a:chExt cx="0" cy="0"/>
        </a:xfrm>
      </p:grpSpPr>
      <p:sp>
        <p:nvSpPr>
          <p:cNvPr id="11" name="Picture Placeholder 15">
            <a:extLst>
              <a:ext uri="{FF2B5EF4-FFF2-40B4-BE49-F238E27FC236}">
                <a16:creationId xmlns:a16="http://schemas.microsoft.com/office/drawing/2014/main" id="{49DD9024-31A3-629D-CB6C-2503202547CD}"/>
              </a:ext>
            </a:extLst>
          </p:cNvPr>
          <p:cNvSpPr>
            <a:spLocks noGrp="1"/>
          </p:cNvSpPr>
          <p:nvPr>
            <p:ph type="pic" sz="quarter" idx="10"/>
          </p:nvPr>
        </p:nvSpPr>
        <p:spPr>
          <a:xfrm>
            <a:off x="0" y="0"/>
            <a:ext cx="6336632" cy="5778080"/>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9" name="Text Placeholder 11">
            <a:extLst>
              <a:ext uri="{FF2B5EF4-FFF2-40B4-BE49-F238E27FC236}">
                <a16:creationId xmlns:a16="http://schemas.microsoft.com/office/drawing/2014/main" id="{D7C006FA-7848-A1C1-6ED6-A295943AB9E1}"/>
              </a:ext>
            </a:extLst>
          </p:cNvPr>
          <p:cNvSpPr>
            <a:spLocks noGrp="1"/>
          </p:cNvSpPr>
          <p:nvPr>
            <p:ph type="body" sz="quarter" idx="14"/>
          </p:nvPr>
        </p:nvSpPr>
        <p:spPr>
          <a:xfrm>
            <a:off x="6918158" y="3272589"/>
            <a:ext cx="4632156" cy="2505493"/>
          </a:xfrm>
          <a:prstGeom prst="rect">
            <a:avLst/>
          </a:prstGeom>
        </p:spPr>
        <p:txBody>
          <a:bodyPr>
            <a:normAutofit/>
          </a:bodyPr>
          <a:lstStyle>
            <a:lvl1pPr marL="0" indent="0">
              <a:buNone/>
              <a:defRPr sz="1400" b="0" i="0">
                <a:solidFill>
                  <a:schemeClr val="bg1"/>
                </a:solidFill>
                <a:latin typeface="Poppins Light" pitchFamily="2" charset="77"/>
              </a:defRPr>
            </a:lvl1pPr>
          </a:lstStyle>
          <a:p>
            <a:pPr lvl="0"/>
            <a:r>
              <a:rPr lang="en-US"/>
              <a:t>Click to edit</a:t>
            </a:r>
          </a:p>
        </p:txBody>
      </p:sp>
      <p:sp>
        <p:nvSpPr>
          <p:cNvPr id="22" name="Slide Number Placeholder 5">
            <a:extLst>
              <a:ext uri="{FF2B5EF4-FFF2-40B4-BE49-F238E27FC236}">
                <a16:creationId xmlns:a16="http://schemas.microsoft.com/office/drawing/2014/main" id="{B247F238-46E5-F944-B36A-F31213E92B0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dirty="0"/>
          </a:p>
        </p:txBody>
      </p:sp>
      <p:sp>
        <p:nvSpPr>
          <p:cNvPr id="23" name="Text Placeholder 7">
            <a:extLst>
              <a:ext uri="{FF2B5EF4-FFF2-40B4-BE49-F238E27FC236}">
                <a16:creationId xmlns:a16="http://schemas.microsoft.com/office/drawing/2014/main" id="{16AD63B6-3950-944B-468D-5EAC1F1BD669}"/>
              </a:ext>
            </a:extLst>
          </p:cNvPr>
          <p:cNvSpPr>
            <a:spLocks noGrp="1"/>
          </p:cNvSpPr>
          <p:nvPr>
            <p:ph type="body" sz="quarter" idx="15" hasCustomPrompt="1"/>
          </p:nvPr>
        </p:nvSpPr>
        <p:spPr>
          <a:xfrm>
            <a:off x="1010811" y="6365546"/>
            <a:ext cx="2176674" cy="250491"/>
          </a:xfrm>
          <a:prstGeom prst="rect">
            <a:avLst/>
          </a:prstGeom>
        </p:spPr>
        <p:txBody>
          <a:bodyPr lIns="0" anchor="ctr">
            <a:noAutofit/>
          </a:bodyPr>
          <a:lstStyle>
            <a:lvl1pPr marL="0" indent="0" algn="l">
              <a:buNone/>
              <a:defRPr sz="700" b="0" i="0">
                <a:solidFill>
                  <a:schemeClr val="bg1"/>
                </a:solidFill>
                <a:latin typeface="Poppins Light" pitchFamily="2" charset="77"/>
              </a:defRPr>
            </a:lvl1pPr>
          </a:lstStyle>
          <a:p>
            <a:pPr lvl="0"/>
            <a:r>
              <a:rPr lang="en-US"/>
              <a:t>CLICK TO EDIT</a:t>
            </a:r>
          </a:p>
        </p:txBody>
      </p:sp>
      <p:cxnSp>
        <p:nvCxnSpPr>
          <p:cNvPr id="24" name="Straight Connector 23">
            <a:extLst>
              <a:ext uri="{FF2B5EF4-FFF2-40B4-BE49-F238E27FC236}">
                <a16:creationId xmlns:a16="http://schemas.microsoft.com/office/drawing/2014/main" id="{A2A28C8A-1795-E4A4-EFCA-39705153B4D6}"/>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1671E42-B09D-0BA8-4B04-A51C57669EC8}"/>
              </a:ext>
            </a:extLst>
          </p:cNvPr>
          <p:cNvCxnSpPr>
            <a:cxnSpLocks/>
          </p:cNvCxnSpPr>
          <p:nvPr userDrawn="1"/>
        </p:nvCxnSpPr>
        <p:spPr>
          <a:xfrm>
            <a:off x="919444" y="6410225"/>
            <a:ext cx="0" cy="146339"/>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7" name="Title 1">
            <a:extLst>
              <a:ext uri="{FF2B5EF4-FFF2-40B4-BE49-F238E27FC236}">
                <a16:creationId xmlns:a16="http://schemas.microsoft.com/office/drawing/2014/main" id="{B231DCF0-477F-FA5E-1365-749DBDD1A5D3}"/>
              </a:ext>
            </a:extLst>
          </p:cNvPr>
          <p:cNvSpPr txBox="1">
            <a:spLocks/>
          </p:cNvSpPr>
          <p:nvPr userDrawn="1"/>
        </p:nvSpPr>
        <p:spPr>
          <a:xfrm>
            <a:off x="6918159" y="2278013"/>
            <a:ext cx="4632156" cy="576000"/>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r>
              <a:rPr lang="en-US" dirty="0">
                <a:solidFill>
                  <a:schemeClr val="bg1"/>
                </a:solidFill>
              </a:rPr>
              <a:t>click to edit</a:t>
            </a:r>
          </a:p>
        </p:txBody>
      </p:sp>
      <p:sp>
        <p:nvSpPr>
          <p:cNvPr id="28" name="Text Placeholder 12">
            <a:extLst>
              <a:ext uri="{FF2B5EF4-FFF2-40B4-BE49-F238E27FC236}">
                <a16:creationId xmlns:a16="http://schemas.microsoft.com/office/drawing/2014/main" id="{52D8B834-0AEA-439E-27EB-6304B790BC6D}"/>
              </a:ext>
            </a:extLst>
          </p:cNvPr>
          <p:cNvSpPr>
            <a:spLocks noGrp="1"/>
          </p:cNvSpPr>
          <p:nvPr>
            <p:ph type="body" sz="quarter" idx="29" hasCustomPrompt="1"/>
          </p:nvPr>
        </p:nvSpPr>
        <p:spPr>
          <a:xfrm>
            <a:off x="6918159" y="1849731"/>
            <a:ext cx="4632156" cy="419752"/>
          </a:xfrm>
        </p:spPr>
        <p:txBody>
          <a:bodyPr>
            <a:normAutofit/>
          </a:bodyPr>
          <a:lstStyle>
            <a:lvl1pPr marL="0" indent="0" algn="l">
              <a:buNone/>
              <a:defRPr sz="1400" b="0" i="0" spc="400" baseline="0">
                <a:solidFill>
                  <a:schemeClr val="accent3"/>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3" name="Picture 2">
            <a:extLst>
              <a:ext uri="{FF2B5EF4-FFF2-40B4-BE49-F238E27FC236}">
                <a16:creationId xmlns:a16="http://schemas.microsoft.com/office/drawing/2014/main" id="{7A09CB16-D48F-7F35-E549-266307DBF171}"/>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53534"/>
            <a:ext cx="1680802" cy="262503"/>
          </a:xfrm>
          <a:prstGeom prst="rect">
            <a:avLst/>
          </a:prstGeom>
        </p:spPr>
      </p:pic>
    </p:spTree>
    <p:extLst>
      <p:ext uri="{BB962C8B-B14F-4D97-AF65-F5344CB8AC3E}">
        <p14:creationId xmlns:p14="http://schemas.microsoft.com/office/powerpoint/2010/main" val="190637318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31" name="Rounded Rectangle 30">
            <a:extLst>
              <a:ext uri="{FF2B5EF4-FFF2-40B4-BE49-F238E27FC236}">
                <a16:creationId xmlns:a16="http://schemas.microsoft.com/office/drawing/2014/main" id="{2309DBD0-7A77-21BE-B03A-9146CFF045A0}"/>
              </a:ext>
            </a:extLst>
          </p:cNvPr>
          <p:cNvSpPr/>
          <p:nvPr userDrawn="1"/>
        </p:nvSpPr>
        <p:spPr>
          <a:xfrm>
            <a:off x="1169392" y="2060549"/>
            <a:ext cx="2774607" cy="3841814"/>
          </a:xfrm>
          <a:prstGeom prst="roundRect">
            <a:avLst>
              <a:gd name="adj" fmla="val 756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5">
            <a:extLst>
              <a:ext uri="{FF2B5EF4-FFF2-40B4-BE49-F238E27FC236}">
                <a16:creationId xmlns:a16="http://schemas.microsoft.com/office/drawing/2014/main" id="{044A973A-71D4-B9BE-7908-C45BD76A739B}"/>
              </a:ext>
            </a:extLst>
          </p:cNvPr>
          <p:cNvSpPr>
            <a:spLocks noGrp="1" noChangeAspect="1"/>
          </p:cNvSpPr>
          <p:nvPr>
            <p:ph type="pic" sz="quarter" idx="10"/>
          </p:nvPr>
        </p:nvSpPr>
        <p:spPr>
          <a:xfrm>
            <a:off x="214269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14" name="Text Placeholder 11">
            <a:extLst>
              <a:ext uri="{FF2B5EF4-FFF2-40B4-BE49-F238E27FC236}">
                <a16:creationId xmlns:a16="http://schemas.microsoft.com/office/drawing/2014/main" id="{8558020F-8711-3A6F-8DC1-9C2E0F4C4F35}"/>
              </a:ext>
            </a:extLst>
          </p:cNvPr>
          <p:cNvSpPr>
            <a:spLocks noGrp="1"/>
          </p:cNvSpPr>
          <p:nvPr>
            <p:ph type="body" sz="quarter" idx="14"/>
          </p:nvPr>
        </p:nvSpPr>
        <p:spPr>
          <a:xfrm>
            <a:off x="1340504" y="4171667"/>
            <a:ext cx="2432382" cy="1023968"/>
          </a:xfrm>
          <a:prstGeom prst="rect">
            <a:avLst/>
          </a:prstGeom>
        </p:spPr>
        <p:txBody>
          <a:bodyPr anchor="t" anchorCtr="0">
            <a:normAutofit/>
          </a:bodyPr>
          <a:lstStyle>
            <a:lvl1pPr marL="0" indent="0" algn="ctr">
              <a:buNone/>
              <a:defRPr sz="1400" b="0" i="0">
                <a:solidFill>
                  <a:schemeClr val="bg1"/>
                </a:solidFill>
                <a:latin typeface="Poppins Light" pitchFamily="2" charset="77"/>
              </a:defRPr>
            </a:lvl1pPr>
          </a:lstStyle>
          <a:p>
            <a:pPr lvl="0"/>
            <a:r>
              <a:rPr lang="en-US"/>
              <a:t>Click to edit</a:t>
            </a:r>
          </a:p>
        </p:txBody>
      </p:sp>
      <p:sp>
        <p:nvSpPr>
          <p:cNvPr id="15" name="Text Placeholder 11">
            <a:extLst>
              <a:ext uri="{FF2B5EF4-FFF2-40B4-BE49-F238E27FC236}">
                <a16:creationId xmlns:a16="http://schemas.microsoft.com/office/drawing/2014/main" id="{7ADC675F-E21B-2CA6-01FD-33A23BDFB8ED}"/>
              </a:ext>
            </a:extLst>
          </p:cNvPr>
          <p:cNvSpPr>
            <a:spLocks noGrp="1"/>
          </p:cNvSpPr>
          <p:nvPr>
            <p:ph type="body" sz="quarter" idx="15" hasCustomPrompt="1"/>
          </p:nvPr>
        </p:nvSpPr>
        <p:spPr>
          <a:xfrm>
            <a:off x="1340504" y="3435690"/>
            <a:ext cx="2432382" cy="521369"/>
          </a:xfrm>
          <a:prstGeom prst="rect">
            <a:avLst/>
          </a:prstGeom>
        </p:spPr>
        <p:txBody>
          <a:bodyPr anchor="ctr">
            <a:normAutofit/>
          </a:bodyPr>
          <a:lstStyle>
            <a:lvl1pPr marL="0" indent="0" algn="ctr">
              <a:buNone/>
              <a:defRPr sz="1400" b="0" i="0" spc="100" baseline="0">
                <a:solidFill>
                  <a:schemeClr val="bg1"/>
                </a:solidFill>
                <a:latin typeface="Poppins Light" pitchFamily="2" charset="77"/>
              </a:defRPr>
            </a:lvl1pPr>
          </a:lstStyle>
          <a:p>
            <a:pPr lvl="0"/>
            <a:r>
              <a:rPr lang="en-US"/>
              <a:t>CLICK TO EDIT</a:t>
            </a:r>
          </a:p>
        </p:txBody>
      </p:sp>
      <p:sp>
        <p:nvSpPr>
          <p:cNvPr id="32" name="Rounded Rectangle 31">
            <a:extLst>
              <a:ext uri="{FF2B5EF4-FFF2-40B4-BE49-F238E27FC236}">
                <a16:creationId xmlns:a16="http://schemas.microsoft.com/office/drawing/2014/main" id="{86BC4A61-D86A-AD6F-9182-05C1BA803153}"/>
              </a:ext>
            </a:extLst>
          </p:cNvPr>
          <p:cNvSpPr/>
          <p:nvPr userDrawn="1"/>
        </p:nvSpPr>
        <p:spPr>
          <a:xfrm>
            <a:off x="4716270" y="2060549"/>
            <a:ext cx="2774607" cy="3841814"/>
          </a:xfrm>
          <a:prstGeom prst="roundRect">
            <a:avLst>
              <a:gd name="adj" fmla="val 8820"/>
            </a:avLst>
          </a:prstGeom>
          <a:solidFill>
            <a:srgbClr val="FCEC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Picture Placeholder 15">
            <a:extLst>
              <a:ext uri="{FF2B5EF4-FFF2-40B4-BE49-F238E27FC236}">
                <a16:creationId xmlns:a16="http://schemas.microsoft.com/office/drawing/2014/main" id="{EA71021B-3400-8B52-3833-FEC7234ED6EF}"/>
              </a:ext>
            </a:extLst>
          </p:cNvPr>
          <p:cNvSpPr>
            <a:spLocks noGrp="1"/>
          </p:cNvSpPr>
          <p:nvPr>
            <p:ph type="pic" sz="quarter" idx="23"/>
          </p:nvPr>
        </p:nvSpPr>
        <p:spPr>
          <a:xfrm>
            <a:off x="5689574"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4" name="Text Placeholder 11">
            <a:extLst>
              <a:ext uri="{FF2B5EF4-FFF2-40B4-BE49-F238E27FC236}">
                <a16:creationId xmlns:a16="http://schemas.microsoft.com/office/drawing/2014/main" id="{C5596D73-615A-2E9E-1CBF-1C8C82B96A3F}"/>
              </a:ext>
            </a:extLst>
          </p:cNvPr>
          <p:cNvSpPr>
            <a:spLocks noGrp="1"/>
          </p:cNvSpPr>
          <p:nvPr>
            <p:ph type="body" sz="quarter" idx="24"/>
          </p:nvPr>
        </p:nvSpPr>
        <p:spPr>
          <a:xfrm>
            <a:off x="4887382"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35" name="Text Placeholder 11">
            <a:extLst>
              <a:ext uri="{FF2B5EF4-FFF2-40B4-BE49-F238E27FC236}">
                <a16:creationId xmlns:a16="http://schemas.microsoft.com/office/drawing/2014/main" id="{CCAF05BD-8531-0ECB-138A-E40563B9E349}"/>
              </a:ext>
            </a:extLst>
          </p:cNvPr>
          <p:cNvSpPr>
            <a:spLocks noGrp="1"/>
          </p:cNvSpPr>
          <p:nvPr>
            <p:ph type="body" sz="quarter" idx="25" hasCustomPrompt="1"/>
          </p:nvPr>
        </p:nvSpPr>
        <p:spPr>
          <a:xfrm>
            <a:off x="4887382"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37" name="Rounded Rectangle 36">
            <a:extLst>
              <a:ext uri="{FF2B5EF4-FFF2-40B4-BE49-F238E27FC236}">
                <a16:creationId xmlns:a16="http://schemas.microsoft.com/office/drawing/2014/main" id="{17BB7DC1-3DF8-A643-051B-2BB7AC13CD0C}"/>
              </a:ext>
            </a:extLst>
          </p:cNvPr>
          <p:cNvSpPr/>
          <p:nvPr userDrawn="1"/>
        </p:nvSpPr>
        <p:spPr>
          <a:xfrm>
            <a:off x="8268809" y="2060549"/>
            <a:ext cx="2774607" cy="3841814"/>
          </a:xfrm>
          <a:prstGeom prst="roundRect">
            <a:avLst>
              <a:gd name="adj" fmla="val 7879"/>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Picture Placeholder 15">
            <a:extLst>
              <a:ext uri="{FF2B5EF4-FFF2-40B4-BE49-F238E27FC236}">
                <a16:creationId xmlns:a16="http://schemas.microsoft.com/office/drawing/2014/main" id="{49338CFF-EABB-391C-6ACF-121FC2F1DBC7}"/>
              </a:ext>
            </a:extLst>
          </p:cNvPr>
          <p:cNvSpPr>
            <a:spLocks noGrp="1"/>
          </p:cNvSpPr>
          <p:nvPr>
            <p:ph type="pic" sz="quarter" idx="26"/>
          </p:nvPr>
        </p:nvSpPr>
        <p:spPr>
          <a:xfrm>
            <a:off x="9183745" y="2397525"/>
            <a:ext cx="827999" cy="827999"/>
          </a:xfrm>
          <a:prstGeom prst="rect">
            <a:avLst/>
          </a:prstGeom>
        </p:spPr>
        <p:txBody>
          <a:bodyPr>
            <a:normAutofit/>
          </a:bodyPr>
          <a:lstStyle>
            <a:lvl1pPr marL="0" indent="0">
              <a:buNone/>
              <a:defRPr sz="700" b="0" i="0">
                <a:latin typeface="Poppins Light" pitchFamily="2" charset="77"/>
              </a:defRPr>
            </a:lvl1pPr>
          </a:lstStyle>
          <a:p>
            <a:endParaRPr lang="en-US" dirty="0"/>
          </a:p>
        </p:txBody>
      </p:sp>
      <p:sp>
        <p:nvSpPr>
          <p:cNvPr id="39" name="Text Placeholder 11">
            <a:extLst>
              <a:ext uri="{FF2B5EF4-FFF2-40B4-BE49-F238E27FC236}">
                <a16:creationId xmlns:a16="http://schemas.microsoft.com/office/drawing/2014/main" id="{DD5255E2-B6EB-900C-6A98-0DAAEAC10E2B}"/>
              </a:ext>
            </a:extLst>
          </p:cNvPr>
          <p:cNvSpPr>
            <a:spLocks noGrp="1"/>
          </p:cNvSpPr>
          <p:nvPr>
            <p:ph type="body" sz="quarter" idx="27"/>
          </p:nvPr>
        </p:nvSpPr>
        <p:spPr>
          <a:xfrm>
            <a:off x="8381554" y="4171667"/>
            <a:ext cx="2432382" cy="1023968"/>
          </a:xfrm>
          <a:prstGeom prst="rect">
            <a:avLst/>
          </a:prstGeom>
        </p:spPr>
        <p:txBody>
          <a:bodyPr anchor="t" anchorCtr="0">
            <a:normAutofit/>
          </a:bodyPr>
          <a:lstStyle>
            <a:lvl1pPr marL="0" indent="0" algn="ctr">
              <a:buNone/>
              <a:defRPr sz="1400" b="0" i="0">
                <a:solidFill>
                  <a:schemeClr val="accent2"/>
                </a:solidFill>
                <a:latin typeface="Poppins Light" pitchFamily="2" charset="77"/>
              </a:defRPr>
            </a:lvl1pPr>
          </a:lstStyle>
          <a:p>
            <a:pPr lvl="0"/>
            <a:r>
              <a:rPr lang="en-US"/>
              <a:t>Click to edit</a:t>
            </a:r>
          </a:p>
        </p:txBody>
      </p:sp>
      <p:sp>
        <p:nvSpPr>
          <p:cNvPr id="40" name="Text Placeholder 11">
            <a:extLst>
              <a:ext uri="{FF2B5EF4-FFF2-40B4-BE49-F238E27FC236}">
                <a16:creationId xmlns:a16="http://schemas.microsoft.com/office/drawing/2014/main" id="{66FD86F2-8B17-080D-3705-C9D3A0BB805F}"/>
              </a:ext>
            </a:extLst>
          </p:cNvPr>
          <p:cNvSpPr>
            <a:spLocks noGrp="1"/>
          </p:cNvSpPr>
          <p:nvPr>
            <p:ph type="body" sz="quarter" idx="28" hasCustomPrompt="1"/>
          </p:nvPr>
        </p:nvSpPr>
        <p:spPr>
          <a:xfrm>
            <a:off x="8381554" y="3435690"/>
            <a:ext cx="2432382" cy="521369"/>
          </a:xfrm>
          <a:prstGeom prst="rect">
            <a:avLst/>
          </a:prstGeom>
        </p:spPr>
        <p:txBody>
          <a:bodyPr anchor="ctr">
            <a:normAutofit/>
          </a:bodyPr>
          <a:lstStyle>
            <a:lvl1pPr marL="0" indent="0" algn="ctr">
              <a:buNone/>
              <a:defRPr sz="1400" b="0" i="0" spc="100" baseline="0">
                <a:solidFill>
                  <a:schemeClr val="accent2"/>
                </a:solidFill>
                <a:latin typeface="Poppins Light" pitchFamily="2" charset="77"/>
              </a:defRPr>
            </a:lvl1pPr>
          </a:lstStyle>
          <a:p>
            <a:pPr lvl="0"/>
            <a:r>
              <a:rPr lang="en-US"/>
              <a:t>CLICK TO EDIT</a:t>
            </a:r>
          </a:p>
        </p:txBody>
      </p:sp>
      <p:sp>
        <p:nvSpPr>
          <p:cNvPr id="48" name="TextBox 47">
            <a:extLst>
              <a:ext uri="{FF2B5EF4-FFF2-40B4-BE49-F238E27FC236}">
                <a16:creationId xmlns:a16="http://schemas.microsoft.com/office/drawing/2014/main" id="{3FA7AE65-76EB-8B0A-24CA-34F39341F4AC}"/>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dirty="0">
              <a:solidFill>
                <a:schemeClr val="accent2"/>
              </a:solidFill>
              <a:latin typeface="Poppins Light" pitchFamily="2" charset="77"/>
            </a:endParaRPr>
          </a:p>
        </p:txBody>
      </p:sp>
      <p:sp>
        <p:nvSpPr>
          <p:cNvPr id="54" name="Slide Number Placeholder 5">
            <a:extLst>
              <a:ext uri="{FF2B5EF4-FFF2-40B4-BE49-F238E27FC236}">
                <a16:creationId xmlns:a16="http://schemas.microsoft.com/office/drawing/2014/main" id="{B39F7DE5-C78C-DA91-2212-2DBFB3B023F4}"/>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55" name="Text Placeholder 7">
            <a:extLst>
              <a:ext uri="{FF2B5EF4-FFF2-40B4-BE49-F238E27FC236}">
                <a16:creationId xmlns:a16="http://schemas.microsoft.com/office/drawing/2014/main" id="{A8FA341B-A903-8C86-8D56-A4A886D49734}"/>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6" name="Straight Connector 55">
            <a:extLst>
              <a:ext uri="{FF2B5EF4-FFF2-40B4-BE49-F238E27FC236}">
                <a16:creationId xmlns:a16="http://schemas.microsoft.com/office/drawing/2014/main" id="{AA19D8B3-2A0A-6C98-E497-6F81475A247A}"/>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4A5D300-A462-4A71-4CAE-6793094464E6}"/>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8" name="Title 1">
            <a:extLst>
              <a:ext uri="{FF2B5EF4-FFF2-40B4-BE49-F238E27FC236}">
                <a16:creationId xmlns:a16="http://schemas.microsoft.com/office/drawing/2014/main" id="{8CA42775-D3EE-207F-4E68-1569108B4A16}"/>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9" name="Text Placeholder 12">
            <a:extLst>
              <a:ext uri="{FF2B5EF4-FFF2-40B4-BE49-F238E27FC236}">
                <a16:creationId xmlns:a16="http://schemas.microsoft.com/office/drawing/2014/main" id="{BE0F2C10-EED8-BAE4-E17D-A4ABC5B78641}"/>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25A82402-DEAB-2BEA-7C0E-4FEC658306E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188798658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2_Content with Caption 2">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E2D7FE6A-0AE7-82ED-9029-83921C71051D}"/>
              </a:ext>
            </a:extLst>
          </p:cNvPr>
          <p:cNvSpPr/>
          <p:nvPr userDrawn="1"/>
        </p:nvSpPr>
        <p:spPr>
          <a:xfrm>
            <a:off x="0" y="-1"/>
            <a:ext cx="12192000" cy="3161399"/>
          </a:xfrm>
          <a:prstGeom prst="rect">
            <a:avLst/>
          </a:prstGeom>
          <a:solidFill>
            <a:srgbClr val="FCECCC">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Picture Placeholder 15">
            <a:extLst>
              <a:ext uri="{FF2B5EF4-FFF2-40B4-BE49-F238E27FC236}">
                <a16:creationId xmlns:a16="http://schemas.microsoft.com/office/drawing/2014/main" id="{CECA870B-D466-624E-0B8D-D5D7D025B38F}"/>
              </a:ext>
            </a:extLst>
          </p:cNvPr>
          <p:cNvSpPr>
            <a:spLocks noGrp="1"/>
          </p:cNvSpPr>
          <p:nvPr>
            <p:ph type="pic" sz="quarter" idx="27"/>
          </p:nvPr>
        </p:nvSpPr>
        <p:spPr>
          <a:xfrm>
            <a:off x="986261" y="2071322"/>
            <a:ext cx="1828800" cy="1828800"/>
          </a:xfrm>
          <a:prstGeom prst="ellipse">
            <a:avLst/>
          </a:prstGeom>
        </p:spPr>
        <p:txBody>
          <a:bodyPr>
            <a:normAutofit/>
          </a:bodyPr>
          <a:lstStyle>
            <a:lvl1pPr marL="0" indent="0">
              <a:buNone/>
              <a:defRPr sz="700" b="0" i="0">
                <a:latin typeface="Poppins Light" pitchFamily="2" charset="77"/>
              </a:defRPr>
            </a:lvl1pPr>
          </a:lstStyle>
          <a:p>
            <a:endParaRPr lang="en-US" dirty="0"/>
          </a:p>
        </p:txBody>
      </p:sp>
      <p:sp>
        <p:nvSpPr>
          <p:cNvPr id="43" name="Circle: Hollow 5">
            <a:extLst>
              <a:ext uri="{FF2B5EF4-FFF2-40B4-BE49-F238E27FC236}">
                <a16:creationId xmlns:a16="http://schemas.microsoft.com/office/drawing/2014/main" id="{23EA5B8E-4BD4-C63C-B9E1-785D443B8E0A}"/>
              </a:ext>
            </a:extLst>
          </p:cNvPr>
          <p:cNvSpPr/>
          <p:nvPr userDrawn="1"/>
        </p:nvSpPr>
        <p:spPr>
          <a:xfrm>
            <a:off x="793756" y="1878817"/>
            <a:ext cx="2213810" cy="2213810"/>
          </a:xfrm>
          <a:prstGeom prst="donut">
            <a:avLst>
              <a:gd name="adj" fmla="val 4508"/>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Text Placeholder 11">
            <a:extLst>
              <a:ext uri="{FF2B5EF4-FFF2-40B4-BE49-F238E27FC236}">
                <a16:creationId xmlns:a16="http://schemas.microsoft.com/office/drawing/2014/main" id="{D0E09CA5-7971-017C-1390-5B74B733D92D}"/>
              </a:ext>
            </a:extLst>
          </p:cNvPr>
          <p:cNvSpPr>
            <a:spLocks noGrp="1"/>
          </p:cNvSpPr>
          <p:nvPr>
            <p:ph type="body" sz="quarter" idx="28"/>
          </p:nvPr>
        </p:nvSpPr>
        <p:spPr>
          <a:xfrm>
            <a:off x="684470" y="4851715"/>
            <a:ext cx="2432382" cy="1050424"/>
          </a:xfrm>
          <a:prstGeom prst="rect">
            <a:avLst/>
          </a:prstGeom>
        </p:spPr>
        <p:txBody>
          <a:bodyPr anchor="t" anchorCtr="0">
            <a:normAutofit/>
          </a:bodyPr>
          <a:lstStyle>
            <a:lvl1pPr marL="0" indent="0" algn="ctr">
              <a:buNone/>
              <a:defRPr sz="1300" b="0" i="0">
                <a:solidFill>
                  <a:schemeClr val="tx1"/>
                </a:solidFill>
                <a:latin typeface="Poppins Light" pitchFamily="2" charset="77"/>
              </a:defRPr>
            </a:lvl1pPr>
          </a:lstStyle>
          <a:p>
            <a:pPr lvl="0"/>
            <a:r>
              <a:rPr lang="en-US"/>
              <a:t>Click to edit</a:t>
            </a:r>
          </a:p>
        </p:txBody>
      </p:sp>
      <p:sp>
        <p:nvSpPr>
          <p:cNvPr id="45" name="Text Placeholder 11">
            <a:extLst>
              <a:ext uri="{FF2B5EF4-FFF2-40B4-BE49-F238E27FC236}">
                <a16:creationId xmlns:a16="http://schemas.microsoft.com/office/drawing/2014/main" id="{48D5B521-BF9F-004C-E51C-F8AAB0470695}"/>
              </a:ext>
            </a:extLst>
          </p:cNvPr>
          <p:cNvSpPr>
            <a:spLocks noGrp="1"/>
          </p:cNvSpPr>
          <p:nvPr>
            <p:ph type="body" sz="quarter" idx="29" hasCustomPrompt="1"/>
          </p:nvPr>
        </p:nvSpPr>
        <p:spPr>
          <a:xfrm>
            <a:off x="684470" y="4107006"/>
            <a:ext cx="2432382" cy="521369"/>
          </a:xfrm>
          <a:prstGeom prst="rect">
            <a:avLst/>
          </a:prstGeom>
        </p:spPr>
        <p:txBody>
          <a:bodyPr anchor="b" anchorCtr="0">
            <a:normAutofit/>
          </a:bodyPr>
          <a:lstStyle>
            <a:lvl1pPr marL="0" indent="0" algn="ctr">
              <a:buNone/>
              <a:defRPr sz="1400" b="0" i="0" spc="200" baseline="0">
                <a:solidFill>
                  <a:schemeClr val="accent2"/>
                </a:solidFill>
                <a:latin typeface="Poppins Light" pitchFamily="2" charset="77"/>
              </a:defRPr>
            </a:lvl1pPr>
          </a:lstStyle>
          <a:p>
            <a:pPr lvl="0"/>
            <a:r>
              <a:rPr lang="en-US"/>
              <a:t>CLICK TO EDIT</a:t>
            </a:r>
          </a:p>
        </p:txBody>
      </p:sp>
      <p:cxnSp>
        <p:nvCxnSpPr>
          <p:cNvPr id="46" name="Straight Connector 45">
            <a:extLst>
              <a:ext uri="{FF2B5EF4-FFF2-40B4-BE49-F238E27FC236}">
                <a16:creationId xmlns:a16="http://schemas.microsoft.com/office/drawing/2014/main" id="{FA231437-FBC8-4A7B-B829-C6B8CA55E0FD}"/>
              </a:ext>
            </a:extLst>
          </p:cNvPr>
          <p:cNvCxnSpPr>
            <a:cxnSpLocks/>
          </p:cNvCxnSpPr>
          <p:nvPr userDrawn="1"/>
        </p:nvCxnSpPr>
        <p:spPr>
          <a:xfrm>
            <a:off x="1740344" y="4739676"/>
            <a:ext cx="32063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1" name="Slide Number Placeholder 5">
            <a:extLst>
              <a:ext uri="{FF2B5EF4-FFF2-40B4-BE49-F238E27FC236}">
                <a16:creationId xmlns:a16="http://schemas.microsoft.com/office/drawing/2014/main" id="{9D77525C-8D48-B56E-7423-CCFB0D772F3A}"/>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dirty="0"/>
          </a:p>
        </p:txBody>
      </p:sp>
      <p:sp>
        <p:nvSpPr>
          <p:cNvPr id="62" name="Text Placeholder 7">
            <a:extLst>
              <a:ext uri="{FF2B5EF4-FFF2-40B4-BE49-F238E27FC236}">
                <a16:creationId xmlns:a16="http://schemas.microsoft.com/office/drawing/2014/main" id="{43EA8B07-AA0E-3C3B-3E18-DB2BDABA0067}"/>
              </a:ext>
            </a:extLst>
          </p:cNvPr>
          <p:cNvSpPr>
            <a:spLocks noGrp="1"/>
          </p:cNvSpPr>
          <p:nvPr>
            <p:ph type="body" sz="quarter" idx="34"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3" name="Straight Connector 62">
            <a:extLst>
              <a:ext uri="{FF2B5EF4-FFF2-40B4-BE49-F238E27FC236}">
                <a16:creationId xmlns:a16="http://schemas.microsoft.com/office/drawing/2014/main" id="{2F8F7D96-3429-C79B-B162-509614EA0B06}"/>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5" name="Title 1">
            <a:extLst>
              <a:ext uri="{FF2B5EF4-FFF2-40B4-BE49-F238E27FC236}">
                <a16:creationId xmlns:a16="http://schemas.microsoft.com/office/drawing/2014/main" id="{AA0C57F9-B34B-F370-0B62-83CC69CE9C6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66" name="Text Placeholder 12">
            <a:extLst>
              <a:ext uri="{FF2B5EF4-FFF2-40B4-BE49-F238E27FC236}">
                <a16:creationId xmlns:a16="http://schemas.microsoft.com/office/drawing/2014/main" id="{7617C171-B365-D177-B717-1D72EDA256BE}"/>
              </a:ext>
            </a:extLst>
          </p:cNvPr>
          <p:cNvSpPr>
            <a:spLocks noGrp="1"/>
          </p:cNvSpPr>
          <p:nvPr>
            <p:ph type="body" sz="quarter" idx="35"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1F71E60-333E-3C00-5FBB-A05470FCB133}"/>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
        <p:nvSpPr>
          <p:cNvPr id="3" name="Text Placeholder 11">
            <a:extLst>
              <a:ext uri="{FF2B5EF4-FFF2-40B4-BE49-F238E27FC236}">
                <a16:creationId xmlns:a16="http://schemas.microsoft.com/office/drawing/2014/main" id="{C0854CEF-FD34-0B46-8EE4-A427A3A2580B}"/>
              </a:ext>
            </a:extLst>
          </p:cNvPr>
          <p:cNvSpPr>
            <a:spLocks noGrp="1"/>
          </p:cNvSpPr>
          <p:nvPr>
            <p:ph type="body" sz="quarter" idx="36"/>
          </p:nvPr>
        </p:nvSpPr>
        <p:spPr>
          <a:xfrm>
            <a:off x="3952125" y="3205451"/>
            <a:ext cx="7537585" cy="2801349"/>
          </a:xfrm>
          <a:prstGeom prst="rect">
            <a:avLst/>
          </a:prstGeom>
        </p:spPr>
        <p:txBody>
          <a:bodyPr anchor="t" anchorCtr="0">
            <a:normAutofit/>
          </a:bodyPr>
          <a:lstStyle>
            <a:lvl1pPr marL="0" indent="0" algn="l">
              <a:buNone/>
              <a:defRPr sz="1300" b="0" i="0">
                <a:solidFill>
                  <a:schemeClr val="tx1"/>
                </a:solidFill>
                <a:latin typeface="Poppins Light" pitchFamily="2" charset="77"/>
              </a:defRPr>
            </a:lvl1pPr>
          </a:lstStyle>
          <a:p>
            <a:pPr lvl="0"/>
            <a:r>
              <a:rPr lang="en-US"/>
              <a:t>Click to edit</a:t>
            </a:r>
          </a:p>
        </p:txBody>
      </p:sp>
    </p:spTree>
    <p:extLst>
      <p:ext uri="{BB962C8B-B14F-4D97-AF65-F5344CB8AC3E}">
        <p14:creationId xmlns:p14="http://schemas.microsoft.com/office/powerpoint/2010/main" val="264511808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4_Content with Caption">
    <p:bg>
      <p:bgPr>
        <a:solidFill>
          <a:schemeClr val="accent4">
            <a:alpha val="30000"/>
          </a:schemeClr>
        </a:solidFill>
        <a:effectLst/>
      </p:bgPr>
    </p:bg>
    <p:spTree>
      <p:nvGrpSpPr>
        <p:cNvPr id="1" name=""/>
        <p:cNvGrpSpPr/>
        <p:nvPr/>
      </p:nvGrpSpPr>
      <p:grpSpPr>
        <a:xfrm>
          <a:off x="0" y="0"/>
          <a:ext cx="0" cy="0"/>
          <a:chOff x="0" y="0"/>
          <a:chExt cx="0" cy="0"/>
        </a:xfrm>
      </p:grpSpPr>
      <p:sp>
        <p:nvSpPr>
          <p:cNvPr id="50" name="Title 1">
            <a:extLst>
              <a:ext uri="{FF2B5EF4-FFF2-40B4-BE49-F238E27FC236}">
                <a16:creationId xmlns:a16="http://schemas.microsoft.com/office/drawing/2014/main" id="{690E1B6E-AC3F-3765-E4A4-5C2F0D633B1F}"/>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51" name="Text Placeholder 12">
            <a:extLst>
              <a:ext uri="{FF2B5EF4-FFF2-40B4-BE49-F238E27FC236}">
                <a16:creationId xmlns:a16="http://schemas.microsoft.com/office/drawing/2014/main" id="{D95971AD-35C8-606E-41BA-766B4BF88C5F}"/>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52" name="TextBox 51">
            <a:extLst>
              <a:ext uri="{FF2B5EF4-FFF2-40B4-BE49-F238E27FC236}">
                <a16:creationId xmlns:a16="http://schemas.microsoft.com/office/drawing/2014/main" id="{F37CC885-B3C4-2703-9CBE-2E361AB569C9}"/>
              </a:ext>
            </a:extLst>
          </p:cNvPr>
          <p:cNvSpPr txBox="1"/>
          <p:nvPr userDrawn="1"/>
        </p:nvSpPr>
        <p:spPr>
          <a:xfrm>
            <a:off x="4965539" y="810228"/>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58" name="Slide Number Placeholder 5">
            <a:extLst>
              <a:ext uri="{FF2B5EF4-FFF2-40B4-BE49-F238E27FC236}">
                <a16:creationId xmlns:a16="http://schemas.microsoft.com/office/drawing/2014/main" id="{BA3AAE70-2044-8773-1A5D-2A4F19A81D45}"/>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59" name="Text Placeholder 7">
            <a:extLst>
              <a:ext uri="{FF2B5EF4-FFF2-40B4-BE49-F238E27FC236}">
                <a16:creationId xmlns:a16="http://schemas.microsoft.com/office/drawing/2014/main" id="{D056F3D7-F682-1968-B526-79AFF0C9D0AF}"/>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60" name="Straight Connector 59">
            <a:extLst>
              <a:ext uri="{FF2B5EF4-FFF2-40B4-BE49-F238E27FC236}">
                <a16:creationId xmlns:a16="http://schemas.microsoft.com/office/drawing/2014/main" id="{6DF8FA24-EB74-0AFE-4699-5F8A946E6650}"/>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E7D3BDA-AF4F-3F81-F29C-2837266BAD82}"/>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Graphic 1">
            <a:extLst>
              <a:ext uri="{FF2B5EF4-FFF2-40B4-BE49-F238E27FC236}">
                <a16:creationId xmlns:a16="http://schemas.microsoft.com/office/drawing/2014/main" id="{3643E1C6-945A-78C1-F69F-EBC7DED95F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6165" y="282049"/>
            <a:ext cx="11259670" cy="7037294"/>
          </a:xfrm>
          <a:prstGeom prst="rect">
            <a:avLst/>
          </a:prstGeom>
        </p:spPr>
      </p:pic>
      <p:pic>
        <p:nvPicPr>
          <p:cNvPr id="3" name="Picture 2">
            <a:extLst>
              <a:ext uri="{FF2B5EF4-FFF2-40B4-BE49-F238E27FC236}">
                <a16:creationId xmlns:a16="http://schemas.microsoft.com/office/drawing/2014/main" id="{0522251A-17A8-097A-C673-076F172BD1F0}"/>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9816483" y="6338446"/>
            <a:ext cx="1680802" cy="262503"/>
          </a:xfrm>
          <a:prstGeom prst="rect">
            <a:avLst/>
          </a:prstGeom>
        </p:spPr>
      </p:pic>
    </p:spTree>
    <p:extLst>
      <p:ext uri="{BB962C8B-B14F-4D97-AF65-F5344CB8AC3E}">
        <p14:creationId xmlns:p14="http://schemas.microsoft.com/office/powerpoint/2010/main" val="211757923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6_Title and Content">
    <p:bg>
      <p:bgPr>
        <a:solidFill>
          <a:schemeClr val="accent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bg1"/>
                </a:solidFill>
                <a:latin typeface="Poppins Light" pitchFamily="2" charset="77"/>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vl6pPr>
              <a:buNone/>
              <a:defRPr>
                <a:solidFill>
                  <a:schemeClr val="bg1"/>
                </a:solidFill>
                <a:latin typeface="Poppins Light" panose="00000400000000000000" pitchFamily="2" charset="0"/>
                <a:cs typeface="Poppins Light" panose="00000400000000000000" pitchFamily="2" charset="0"/>
              </a:defRPr>
            </a:lvl6pPr>
          </a:lstStyle>
          <a:p>
            <a:pPr lvl="0"/>
            <a:r>
              <a:rPr lang="en-US" dirty="0"/>
              <a:t>Click to edit</a:t>
            </a:r>
          </a:p>
        </p:txBody>
      </p:sp>
      <p:sp>
        <p:nvSpPr>
          <p:cNvPr id="25" name="Slide Number Placeholder 5">
            <a:extLst>
              <a:ext uri="{FF2B5EF4-FFF2-40B4-BE49-F238E27FC236}">
                <a16:creationId xmlns:a16="http://schemas.microsoft.com/office/drawing/2014/main" id="{A2697AA0-7D01-08CD-4611-1948AB93E9C7}"/>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3"/>
                </a:solidFill>
                <a:latin typeface="Poppins Light" pitchFamily="2" charset="77"/>
              </a:defRPr>
            </a:lvl1pPr>
          </a:lstStyle>
          <a:p>
            <a:fld id="{B0D56D14-00D6-4BC2-B14F-C6D3C560F59E}" type="slidenum">
              <a:rPr lang="en-US" smtClean="0"/>
              <a:pPr/>
              <a:t>‹#›</a:t>
            </a:fld>
            <a:endParaRPr lang="en-US"/>
          </a:p>
        </p:txBody>
      </p:sp>
      <p:cxnSp>
        <p:nvCxnSpPr>
          <p:cNvPr id="27" name="Straight Connector 26">
            <a:extLst>
              <a:ext uri="{FF2B5EF4-FFF2-40B4-BE49-F238E27FC236}">
                <a16:creationId xmlns:a16="http://schemas.microsoft.com/office/drawing/2014/main" id="{DBE0B111-88CB-504E-05C7-1F41C8DB161E}"/>
              </a:ext>
            </a:extLst>
          </p:cNvPr>
          <p:cNvCxnSpPr/>
          <p:nvPr userDrawn="1"/>
        </p:nvCxnSpPr>
        <p:spPr>
          <a:xfrm>
            <a:off x="709862" y="6150938"/>
            <a:ext cx="10787423"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6F21A639-F6E6-1E9B-71C5-E62EA41A63CA}"/>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6483" y="6353534"/>
            <a:ext cx="1680802" cy="262503"/>
          </a:xfrm>
          <a:prstGeom prst="rect">
            <a:avLst/>
          </a:prstGeom>
        </p:spPr>
      </p:pic>
      <p:sp>
        <p:nvSpPr>
          <p:cNvPr id="32" name="Title 1">
            <a:extLst>
              <a:ext uri="{FF2B5EF4-FFF2-40B4-BE49-F238E27FC236}">
                <a16:creationId xmlns:a16="http://schemas.microsoft.com/office/drawing/2014/main" id="{7F5AC7DD-0BD4-6FF0-A038-94BC60D80250}"/>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bg1"/>
                </a:solidFill>
                <a:latin typeface="Archia" panose="02000503000000020004" pitchFamily="2" charset="77"/>
              </a:defRPr>
            </a:lvl1pPr>
          </a:lstStyle>
          <a:p>
            <a:r>
              <a:rPr lang="en-US"/>
              <a:t>click to edit</a:t>
            </a:r>
          </a:p>
        </p:txBody>
      </p:sp>
      <p:sp>
        <p:nvSpPr>
          <p:cNvPr id="33" name="Text Placeholder 12">
            <a:extLst>
              <a:ext uri="{FF2B5EF4-FFF2-40B4-BE49-F238E27FC236}">
                <a16:creationId xmlns:a16="http://schemas.microsoft.com/office/drawing/2014/main" id="{9FA66978-67E9-2515-46FD-972EC1D8840E}"/>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bg1"/>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Tree>
    <p:extLst>
      <p:ext uri="{BB962C8B-B14F-4D97-AF65-F5344CB8AC3E}">
        <p14:creationId xmlns:p14="http://schemas.microsoft.com/office/powerpoint/2010/main" val="114734856"/>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4_Content and Visualisation">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E2365BA8-2A3B-DB0C-E5E0-090F1F34E41E}"/>
              </a:ext>
            </a:extLst>
          </p:cNvPr>
          <p:cNvSpPr>
            <a:spLocks noGrp="1"/>
          </p:cNvSpPr>
          <p:nvPr>
            <p:ph idx="1"/>
          </p:nvPr>
        </p:nvSpPr>
        <p:spPr>
          <a:xfrm>
            <a:off x="709863" y="2037347"/>
            <a:ext cx="5108006" cy="3898984"/>
          </a:xfrm>
          <a:prstGeom prst="rect">
            <a:avLst/>
          </a:prstGeom>
        </p:spPr>
        <p:txBody>
          <a:bodyPr>
            <a:noAutofit/>
          </a:bodyPr>
          <a:lstStyle>
            <a:lvl1pPr marL="0" indent="0">
              <a:buNone/>
              <a:defRPr sz="1400" b="0" i="0">
                <a:latin typeface="Poppins Light" pitchFamily="2" charset="77"/>
              </a:defRPr>
            </a:lvl1pPr>
            <a:lvl2pPr marL="457200" indent="0">
              <a:buNone/>
              <a:defRPr sz="1600"/>
            </a:lvl2pPr>
            <a:lvl3pPr marL="914400" indent="0">
              <a:buNone/>
              <a:defRPr sz="1600"/>
            </a:lvl3pPr>
            <a:lvl4pPr marL="1371600" indent="0">
              <a:buNone/>
              <a:defRPr sz="1600"/>
            </a:lvl4pPr>
            <a:lvl5pPr marL="1828800" indent="0">
              <a:buNone/>
              <a:defRPr/>
            </a:lvl5pPr>
          </a:lstStyle>
          <a:p>
            <a:pPr lvl="0"/>
            <a:r>
              <a:rPr lang="en-US" dirty="0"/>
              <a:t>Click to edit</a:t>
            </a:r>
          </a:p>
        </p:txBody>
      </p:sp>
      <p:sp>
        <p:nvSpPr>
          <p:cNvPr id="39" name="Title 1">
            <a:extLst>
              <a:ext uri="{FF2B5EF4-FFF2-40B4-BE49-F238E27FC236}">
                <a16:creationId xmlns:a16="http://schemas.microsoft.com/office/drawing/2014/main" id="{0D787330-4A10-651B-3FDE-6125E28CD5F5}"/>
              </a:ext>
            </a:extLst>
          </p:cNvPr>
          <p:cNvSpPr>
            <a:spLocks noGrp="1"/>
          </p:cNvSpPr>
          <p:nvPr>
            <p:ph type="title" hasCustomPrompt="1"/>
          </p:nvPr>
        </p:nvSpPr>
        <p:spPr>
          <a:xfrm>
            <a:off x="717436" y="1043267"/>
            <a:ext cx="10772275" cy="576000"/>
          </a:xfrm>
          <a:prstGeom prst="rect">
            <a:avLst/>
          </a:prstGeom>
        </p:spPr>
        <p:txBody>
          <a:bodyPr>
            <a:noAutofit/>
          </a:bodyPr>
          <a:lstStyle>
            <a:lvl1pPr algn="l">
              <a:defRPr sz="3600" b="0" i="0">
                <a:solidFill>
                  <a:schemeClr val="accent2"/>
                </a:solidFill>
                <a:latin typeface="Archia" panose="02000503000000020004" pitchFamily="2" charset="77"/>
              </a:defRPr>
            </a:lvl1pPr>
          </a:lstStyle>
          <a:p>
            <a:r>
              <a:rPr lang="en-US"/>
              <a:t>click to edit</a:t>
            </a:r>
          </a:p>
        </p:txBody>
      </p:sp>
      <p:sp>
        <p:nvSpPr>
          <p:cNvPr id="40" name="Text Placeholder 12">
            <a:extLst>
              <a:ext uri="{FF2B5EF4-FFF2-40B4-BE49-F238E27FC236}">
                <a16:creationId xmlns:a16="http://schemas.microsoft.com/office/drawing/2014/main" id="{30AC5501-9936-15BF-765C-7EA59D2C14C1}"/>
              </a:ext>
            </a:extLst>
          </p:cNvPr>
          <p:cNvSpPr>
            <a:spLocks noGrp="1"/>
          </p:cNvSpPr>
          <p:nvPr>
            <p:ph type="body" sz="quarter" idx="29" hasCustomPrompt="1"/>
          </p:nvPr>
        </p:nvSpPr>
        <p:spPr>
          <a:xfrm>
            <a:off x="717436" y="569265"/>
            <a:ext cx="10772275" cy="419752"/>
          </a:xfrm>
        </p:spPr>
        <p:txBody>
          <a:bodyPr>
            <a:normAutofit/>
          </a:bodyPr>
          <a:lstStyle>
            <a:lvl1pPr marL="0" indent="0" algn="l">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41" name="Slide Number Placeholder 5">
            <a:extLst>
              <a:ext uri="{FF2B5EF4-FFF2-40B4-BE49-F238E27FC236}">
                <a16:creationId xmlns:a16="http://schemas.microsoft.com/office/drawing/2014/main" id="{FF0BDAE8-B91D-88C9-838E-2742D223106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2" name="Text Placeholder 7">
            <a:extLst>
              <a:ext uri="{FF2B5EF4-FFF2-40B4-BE49-F238E27FC236}">
                <a16:creationId xmlns:a16="http://schemas.microsoft.com/office/drawing/2014/main" id="{7A6844D8-7AF7-8C23-DBBB-2AC5EDC765D7}"/>
              </a:ext>
            </a:extLst>
          </p:cNvPr>
          <p:cNvSpPr>
            <a:spLocks noGrp="1"/>
          </p:cNvSpPr>
          <p:nvPr>
            <p:ph type="body" sz="quarter" idx="30"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43" name="Straight Connector 42">
            <a:extLst>
              <a:ext uri="{FF2B5EF4-FFF2-40B4-BE49-F238E27FC236}">
                <a16:creationId xmlns:a16="http://schemas.microsoft.com/office/drawing/2014/main" id="{9EF658B0-286D-3EAB-EE57-C1CDD8B6F71B}"/>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488EBC5-7A02-3870-E8AB-1DABDF21150B}"/>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Content Placeholder 2">
            <a:extLst>
              <a:ext uri="{FF2B5EF4-FFF2-40B4-BE49-F238E27FC236}">
                <a16:creationId xmlns:a16="http://schemas.microsoft.com/office/drawing/2014/main" id="{FE334F3C-3105-6ACC-627A-F129F0D15847}"/>
              </a:ext>
            </a:extLst>
          </p:cNvPr>
          <p:cNvSpPr>
            <a:spLocks noGrp="1"/>
          </p:cNvSpPr>
          <p:nvPr>
            <p:ph idx="31"/>
          </p:nvPr>
        </p:nvSpPr>
        <p:spPr>
          <a:xfrm>
            <a:off x="6292157" y="2049359"/>
            <a:ext cx="5205127" cy="3898984"/>
          </a:xfrm>
          <a:prstGeom prst="rect">
            <a:avLst/>
          </a:prstGeom>
        </p:spPr>
        <p:txBody>
          <a:bodyPr>
            <a:noAutofit/>
          </a:bodyPr>
          <a:lstStyle>
            <a:lvl1pPr marL="0" indent="0">
              <a:buNone/>
              <a:defRPr sz="1400" b="0" i="0">
                <a:latin typeface="Poppins Light" pitchFamily="2" charset="77"/>
              </a:defRPr>
            </a:lvl1pPr>
            <a:lvl2pPr marL="457200" indent="0">
              <a:buNone/>
              <a:defRPr sz="1400"/>
            </a:lvl2pPr>
            <a:lvl3pPr marL="914400" indent="0">
              <a:buNone/>
              <a:defRPr sz="1600"/>
            </a:lvl3pPr>
            <a:lvl4pPr marL="1371600" indent="0">
              <a:buNone/>
              <a:defRPr/>
            </a:lvl4pPr>
            <a:lvl5pPr marL="1828800" indent="0">
              <a:buNone/>
              <a:defRPr/>
            </a:lvl5pPr>
          </a:lstStyle>
          <a:p>
            <a:pPr lvl="0"/>
            <a:r>
              <a:rPr lang="en-US" dirty="0"/>
              <a:t>Click to edit</a:t>
            </a:r>
          </a:p>
        </p:txBody>
      </p:sp>
      <p:pic>
        <p:nvPicPr>
          <p:cNvPr id="3" name="Picture 2">
            <a:extLst>
              <a:ext uri="{FF2B5EF4-FFF2-40B4-BE49-F238E27FC236}">
                <a16:creationId xmlns:a16="http://schemas.microsoft.com/office/drawing/2014/main" id="{142CC982-4DBB-751D-261A-4C93D754585E}"/>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Tree>
    <p:extLst>
      <p:ext uri="{BB962C8B-B14F-4D97-AF65-F5344CB8AC3E}">
        <p14:creationId xmlns:p14="http://schemas.microsoft.com/office/powerpoint/2010/main" val="608221687"/>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4_Comparison">
    <p:bg>
      <p:bgPr>
        <a:solidFill>
          <a:schemeClr val="bg1"/>
        </a:solidFill>
        <a:effectLst/>
      </p:bgPr>
    </p:bg>
    <p:spTree>
      <p:nvGrpSpPr>
        <p:cNvPr id="1" name=""/>
        <p:cNvGrpSpPr/>
        <p:nvPr/>
      </p:nvGrpSpPr>
      <p:grpSpPr>
        <a:xfrm>
          <a:off x="0" y="0"/>
          <a:ext cx="0" cy="0"/>
          <a:chOff x="0" y="0"/>
          <a:chExt cx="0" cy="0"/>
        </a:xfrm>
      </p:grpSpPr>
      <p:sp>
        <p:nvSpPr>
          <p:cNvPr id="72" name="TextBox 71">
            <a:extLst>
              <a:ext uri="{FF2B5EF4-FFF2-40B4-BE49-F238E27FC236}">
                <a16:creationId xmlns:a16="http://schemas.microsoft.com/office/drawing/2014/main" id="{FA89A56F-4A7D-A88C-6607-FF0DC47334D7}"/>
              </a:ext>
            </a:extLst>
          </p:cNvPr>
          <p:cNvSpPr txBox="1"/>
          <p:nvPr userDrawn="1"/>
        </p:nvSpPr>
        <p:spPr>
          <a:xfrm>
            <a:off x="6103573" y="960699"/>
            <a:ext cx="0" cy="0"/>
          </a:xfrm>
          <a:prstGeom prst="rect">
            <a:avLst/>
          </a:prstGeom>
        </p:spPr>
        <p:txBody>
          <a:bodyPr wrap="none" rtlCol="0" anchor="ctr">
            <a:normAutofit fontScale="25000" lnSpcReduction="20000"/>
          </a:bodyPr>
          <a:lstStyle/>
          <a:p>
            <a:pPr algn="l"/>
            <a:endParaRPr lang="en-US" sz="1600" b="0" i="0" spc="500" baseline="0">
              <a:solidFill>
                <a:schemeClr val="accent2"/>
              </a:solidFill>
              <a:latin typeface="Poppins Light" pitchFamily="2" charset="77"/>
            </a:endParaRPr>
          </a:p>
        </p:txBody>
      </p:sp>
      <p:sp>
        <p:nvSpPr>
          <p:cNvPr id="78" name="Slide Number Placeholder 5">
            <a:extLst>
              <a:ext uri="{FF2B5EF4-FFF2-40B4-BE49-F238E27FC236}">
                <a16:creationId xmlns:a16="http://schemas.microsoft.com/office/drawing/2014/main" id="{B442BF2A-3455-51F1-7E80-9A5DA7836880}"/>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79" name="Text Placeholder 7">
            <a:extLst>
              <a:ext uri="{FF2B5EF4-FFF2-40B4-BE49-F238E27FC236}">
                <a16:creationId xmlns:a16="http://schemas.microsoft.com/office/drawing/2014/main" id="{EF8D01EA-C224-6550-6F01-DEC03A558060}"/>
              </a:ext>
            </a:extLst>
          </p:cNvPr>
          <p:cNvSpPr>
            <a:spLocks noGrp="1"/>
          </p:cNvSpPr>
          <p:nvPr>
            <p:ph type="body" sz="quarter" idx="33" hasCustomPrompt="1"/>
          </p:nvPr>
        </p:nvSpPr>
        <p:spPr>
          <a:xfrm>
            <a:off x="1010810" y="6353534"/>
            <a:ext cx="4807059"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80" name="Straight Connector 79">
            <a:extLst>
              <a:ext uri="{FF2B5EF4-FFF2-40B4-BE49-F238E27FC236}">
                <a16:creationId xmlns:a16="http://schemas.microsoft.com/office/drawing/2014/main" id="{FD3927DC-8364-F54D-409F-1EE6522F3EDE}"/>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107888C2-1B32-91F8-3E26-0DBA7FDD7EB0}"/>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2" name="Title 1">
            <a:extLst>
              <a:ext uri="{FF2B5EF4-FFF2-40B4-BE49-F238E27FC236}">
                <a16:creationId xmlns:a16="http://schemas.microsoft.com/office/drawing/2014/main" id="{C98115CB-3760-DCF6-C783-39AF37972F03}"/>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83" name="Text Placeholder 12">
            <a:extLst>
              <a:ext uri="{FF2B5EF4-FFF2-40B4-BE49-F238E27FC236}">
                <a16:creationId xmlns:a16="http://schemas.microsoft.com/office/drawing/2014/main" id="{E1FBE264-6719-284D-59B4-4DD578441CAB}"/>
              </a:ext>
            </a:extLst>
          </p:cNvPr>
          <p:cNvSpPr>
            <a:spLocks noGrp="1"/>
          </p:cNvSpPr>
          <p:nvPr>
            <p:ph type="body" sz="quarter" idx="34" hasCustomPrompt="1"/>
          </p:nvPr>
        </p:nvSpPr>
        <p:spPr>
          <a:xfrm>
            <a:off x="717436" y="569265"/>
            <a:ext cx="10772275" cy="386596"/>
          </a:xfrm>
        </p:spPr>
        <p:txBody>
          <a:bodyPr>
            <a:normAutofit/>
          </a:bodyPr>
          <a:lstStyle>
            <a:lvl1pPr marL="0" indent="0" algn="ctr">
              <a:buNone/>
              <a:defRPr sz="12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pic>
        <p:nvPicPr>
          <p:cNvPr id="2" name="Picture 1">
            <a:extLst>
              <a:ext uri="{FF2B5EF4-FFF2-40B4-BE49-F238E27FC236}">
                <a16:creationId xmlns:a16="http://schemas.microsoft.com/office/drawing/2014/main" id="{4521C74A-49A2-CB8B-6238-59329B6116EC}"/>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9818893" y="6352142"/>
            <a:ext cx="1680802" cy="262503"/>
          </a:xfrm>
          <a:prstGeom prst="rect">
            <a:avLst/>
          </a:prstGeom>
        </p:spPr>
      </p:pic>
      <p:sp>
        <p:nvSpPr>
          <p:cNvPr id="4" name="Text Placeholder 3">
            <a:extLst>
              <a:ext uri="{FF2B5EF4-FFF2-40B4-BE49-F238E27FC236}">
                <a16:creationId xmlns:a16="http://schemas.microsoft.com/office/drawing/2014/main" id="{3A461D5F-5C8F-DA6F-40E6-77BDEB13BCD7}"/>
              </a:ext>
            </a:extLst>
          </p:cNvPr>
          <p:cNvSpPr>
            <a:spLocks noGrp="1"/>
          </p:cNvSpPr>
          <p:nvPr>
            <p:ph type="body" sz="quarter" idx="35"/>
          </p:nvPr>
        </p:nvSpPr>
        <p:spPr>
          <a:xfrm>
            <a:off x="717550" y="2133600"/>
            <a:ext cx="10772775" cy="3562350"/>
          </a:xfrm>
        </p:spPr>
        <p:txBody>
          <a:bodyPr>
            <a:normAutofit/>
          </a:bodyPr>
          <a:lstStyle>
            <a:lvl1pPr>
              <a:buNone/>
              <a:defRPr sz="1800"/>
            </a:lvl1pPr>
            <a:lvl2pPr>
              <a:buNone/>
              <a:defRPr sz="1800"/>
            </a:lvl2pPr>
            <a:lvl3pPr>
              <a:buNone/>
              <a:defRPr sz="1800"/>
            </a:lvl3pPr>
            <a:lvl4pPr>
              <a:buNone/>
              <a:defRPr/>
            </a:lvl4pPr>
            <a:lvl5pPr>
              <a:buNone/>
              <a:defRPr/>
            </a:lvl5pPr>
          </a:lstStyle>
          <a:p>
            <a:pPr lvl="0"/>
            <a:r>
              <a:rPr lang="en-AU" dirty="0"/>
              <a:t>Click to edit</a:t>
            </a:r>
          </a:p>
        </p:txBody>
      </p:sp>
    </p:spTree>
    <p:extLst>
      <p:ext uri="{BB962C8B-B14F-4D97-AF65-F5344CB8AC3E}">
        <p14:creationId xmlns:p14="http://schemas.microsoft.com/office/powerpoint/2010/main" val="232371935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BCB185F4-9EB2-DEA3-0453-E00AF3EE1077}"/>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8744597"/>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21_Title and Content">
    <p:bg>
      <p:bgPr>
        <a:solidFill>
          <a:schemeClr val="accent3">
            <a:alpha val="4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C9F244-BE4D-BF93-A9E6-F079CEB97346}"/>
              </a:ext>
            </a:extLst>
          </p:cNvPr>
          <p:cNvSpPr>
            <a:spLocks noGrp="1"/>
          </p:cNvSpPr>
          <p:nvPr>
            <p:ph idx="1"/>
          </p:nvPr>
        </p:nvSpPr>
        <p:spPr>
          <a:xfrm>
            <a:off x="709863" y="2037347"/>
            <a:ext cx="10772276" cy="3898984"/>
          </a:xfrm>
          <a:prstGeom prst="rect">
            <a:avLst/>
          </a:prstGeom>
        </p:spPr>
        <p:txBody>
          <a:bodyPr>
            <a:noAutofit/>
          </a:bodyPr>
          <a:lstStyle>
            <a:lvl1pPr marL="0" indent="0">
              <a:buNone/>
              <a:defRPr sz="1600" b="0" i="0">
                <a:solidFill>
                  <a:schemeClr val="accent2"/>
                </a:solidFill>
                <a:latin typeface="Poppins Light" pitchFamily="2" charset="77"/>
              </a:defRPr>
            </a:lvl1pPr>
            <a:lvl2pPr marL="457200" indent="0">
              <a:buNone/>
              <a:defRPr sz="1600">
                <a:solidFill>
                  <a:schemeClr val="accent2"/>
                </a:solidFill>
              </a:defRPr>
            </a:lvl2pPr>
            <a:lvl3pPr marL="914400" indent="0">
              <a:buNone/>
              <a:defRPr sz="1600">
                <a:solidFill>
                  <a:schemeClr val="accent2"/>
                </a:solidFill>
              </a:defRPr>
            </a:lvl3pPr>
            <a:lvl4pPr marL="1371600" indent="0">
              <a:buNone/>
              <a:defRPr sz="1600">
                <a:solidFill>
                  <a:schemeClr val="accent2"/>
                </a:solidFill>
              </a:defRPr>
            </a:lvl4pPr>
            <a:lvl5pPr marL="1828800" indent="0">
              <a:buNone/>
              <a:defRPr sz="1600">
                <a:solidFill>
                  <a:schemeClr val="accent2"/>
                </a:solidFill>
              </a:defRPr>
            </a:lvl5pPr>
          </a:lstStyle>
          <a:p>
            <a:pPr lvl="0"/>
            <a:r>
              <a:rPr lang="en-US" dirty="0"/>
              <a:t>Click to edit</a:t>
            </a:r>
          </a:p>
        </p:txBody>
      </p:sp>
      <p:cxnSp>
        <p:nvCxnSpPr>
          <p:cNvPr id="23" name="Straight Connector 22">
            <a:extLst>
              <a:ext uri="{FF2B5EF4-FFF2-40B4-BE49-F238E27FC236}">
                <a16:creationId xmlns:a16="http://schemas.microsoft.com/office/drawing/2014/main" id="{36F1F7A7-C90F-609C-E8F8-32C3DCAC4049}"/>
              </a:ext>
            </a:extLst>
          </p:cNvPr>
          <p:cNvCxnSpPr/>
          <p:nvPr userDrawn="1"/>
        </p:nvCxnSpPr>
        <p:spPr>
          <a:xfrm>
            <a:off x="709862" y="6150938"/>
            <a:ext cx="1078742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Title 1">
            <a:extLst>
              <a:ext uri="{FF2B5EF4-FFF2-40B4-BE49-F238E27FC236}">
                <a16:creationId xmlns:a16="http://schemas.microsoft.com/office/drawing/2014/main" id="{73F8D64A-6191-42A2-E75C-B2450FA56A3E}"/>
              </a:ext>
            </a:extLst>
          </p:cNvPr>
          <p:cNvSpPr>
            <a:spLocks noGrp="1"/>
          </p:cNvSpPr>
          <p:nvPr>
            <p:ph type="title" hasCustomPrompt="1"/>
          </p:nvPr>
        </p:nvSpPr>
        <p:spPr>
          <a:xfrm>
            <a:off x="717436" y="955861"/>
            <a:ext cx="10772275" cy="576000"/>
          </a:xfrm>
          <a:prstGeom prst="rect">
            <a:avLst/>
          </a:prstGeom>
        </p:spPr>
        <p:txBody>
          <a:bodyPr>
            <a:noAutofit/>
          </a:bodyPr>
          <a:lstStyle>
            <a:lvl1pPr algn="ctr">
              <a:defRPr sz="3600" b="0" i="0">
                <a:solidFill>
                  <a:schemeClr val="accent2"/>
                </a:solidFill>
                <a:latin typeface="Archia" panose="02000503000000020004" pitchFamily="2" charset="77"/>
              </a:defRPr>
            </a:lvl1pPr>
          </a:lstStyle>
          <a:p>
            <a:r>
              <a:rPr lang="en-US"/>
              <a:t>click to edit</a:t>
            </a:r>
          </a:p>
        </p:txBody>
      </p:sp>
      <p:sp>
        <p:nvSpPr>
          <p:cNvPr id="30" name="Text Placeholder 12">
            <a:extLst>
              <a:ext uri="{FF2B5EF4-FFF2-40B4-BE49-F238E27FC236}">
                <a16:creationId xmlns:a16="http://schemas.microsoft.com/office/drawing/2014/main" id="{FFD38601-7BD3-5922-C422-4A1526AB1D65}"/>
              </a:ext>
            </a:extLst>
          </p:cNvPr>
          <p:cNvSpPr>
            <a:spLocks noGrp="1"/>
          </p:cNvSpPr>
          <p:nvPr>
            <p:ph type="body" sz="quarter" idx="29" hasCustomPrompt="1"/>
          </p:nvPr>
        </p:nvSpPr>
        <p:spPr>
          <a:xfrm>
            <a:off x="717436" y="569265"/>
            <a:ext cx="10772275" cy="386596"/>
          </a:xfrm>
        </p:spPr>
        <p:txBody>
          <a:bodyPr>
            <a:normAutofit/>
          </a:bodyPr>
          <a:lstStyle>
            <a:lvl1pPr marL="0" indent="0" algn="ctr">
              <a:buNone/>
              <a:defRPr sz="1400" b="0" i="0" spc="400" baseline="0">
                <a:solidFill>
                  <a:schemeClr val="accent2"/>
                </a:solidFill>
                <a:latin typeface="Poppins Light"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GB"/>
              <a:t>CLICK TO EDIT PRE HEADER</a:t>
            </a:r>
            <a:endParaRPr lang="en-US"/>
          </a:p>
        </p:txBody>
      </p:sp>
      <p:sp>
        <p:nvSpPr>
          <p:cNvPr id="2" name="Slide Number Placeholder 5">
            <a:extLst>
              <a:ext uri="{FF2B5EF4-FFF2-40B4-BE49-F238E27FC236}">
                <a16:creationId xmlns:a16="http://schemas.microsoft.com/office/drawing/2014/main" id="{3EF4A00D-8F1A-A26C-DD76-39ECA3A5DD1F}"/>
              </a:ext>
            </a:extLst>
          </p:cNvPr>
          <p:cNvSpPr>
            <a:spLocks noGrp="1"/>
          </p:cNvSpPr>
          <p:nvPr>
            <p:ph type="sldNum" sz="quarter" idx="12"/>
          </p:nvPr>
        </p:nvSpPr>
        <p:spPr>
          <a:xfrm>
            <a:off x="709864" y="6295073"/>
            <a:ext cx="230556" cy="349250"/>
          </a:xfrm>
          <a:prstGeom prst="rect">
            <a:avLst/>
          </a:prstGeom>
        </p:spPr>
        <p:txBody>
          <a:bodyPr lIns="0" rIns="0" anchor="ctr" anchorCtr="0"/>
          <a:lstStyle>
            <a:lvl1pPr algn="l">
              <a:defRPr sz="900" b="0" i="0">
                <a:solidFill>
                  <a:schemeClr val="accent2"/>
                </a:solidFill>
                <a:latin typeface="Poppins Light" pitchFamily="2" charset="77"/>
              </a:defRPr>
            </a:lvl1pPr>
          </a:lstStyle>
          <a:p>
            <a:fld id="{B0D56D14-00D6-4BC2-B14F-C6D3C560F59E}" type="slidenum">
              <a:rPr lang="en-US" smtClean="0"/>
              <a:pPr/>
              <a:t>‹#›</a:t>
            </a:fld>
            <a:endParaRPr lang="en-US"/>
          </a:p>
        </p:txBody>
      </p:sp>
      <p:sp>
        <p:nvSpPr>
          <p:cNvPr id="4" name="Text Placeholder 7">
            <a:extLst>
              <a:ext uri="{FF2B5EF4-FFF2-40B4-BE49-F238E27FC236}">
                <a16:creationId xmlns:a16="http://schemas.microsoft.com/office/drawing/2014/main" id="{68633C25-48DC-4388-17C6-4D453DD26123}"/>
              </a:ext>
            </a:extLst>
          </p:cNvPr>
          <p:cNvSpPr>
            <a:spLocks noGrp="1"/>
          </p:cNvSpPr>
          <p:nvPr>
            <p:ph type="body" sz="quarter" idx="14" hasCustomPrompt="1"/>
          </p:nvPr>
        </p:nvSpPr>
        <p:spPr>
          <a:xfrm>
            <a:off x="1010810" y="6353534"/>
            <a:ext cx="7897520" cy="262504"/>
          </a:xfrm>
          <a:prstGeom prst="rect">
            <a:avLst/>
          </a:prstGeom>
        </p:spPr>
        <p:txBody>
          <a:bodyPr lIns="0" anchor="ctr">
            <a:noAutofit/>
          </a:bodyPr>
          <a:lstStyle>
            <a:lvl1pPr marL="0" indent="0" algn="l">
              <a:buNone/>
              <a:defRPr sz="700" b="0" i="0" spc="100" baseline="0">
                <a:latin typeface="Poppins Light" pitchFamily="2" charset="77"/>
              </a:defRPr>
            </a:lvl1pPr>
          </a:lstStyle>
          <a:p>
            <a:pPr lvl="0"/>
            <a:r>
              <a:rPr lang="en-US"/>
              <a:t>CLICK TO EDIT</a:t>
            </a:r>
          </a:p>
        </p:txBody>
      </p:sp>
      <p:cxnSp>
        <p:nvCxnSpPr>
          <p:cNvPr id="5" name="Straight Connector 4">
            <a:extLst>
              <a:ext uri="{FF2B5EF4-FFF2-40B4-BE49-F238E27FC236}">
                <a16:creationId xmlns:a16="http://schemas.microsoft.com/office/drawing/2014/main" id="{BB48371E-C622-D4E8-BC87-F71400EC8511}"/>
              </a:ext>
            </a:extLst>
          </p:cNvPr>
          <p:cNvCxnSpPr>
            <a:cxnSpLocks/>
          </p:cNvCxnSpPr>
          <p:nvPr userDrawn="1"/>
        </p:nvCxnSpPr>
        <p:spPr>
          <a:xfrm>
            <a:off x="919444" y="6410225"/>
            <a:ext cx="0" cy="146339"/>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0960162"/>
      </p:ext>
    </p:extLst>
  </p:cSld>
  <p:clrMapOvr>
    <a:masterClrMapping/>
  </p:clrMapOvr>
  <p:extLst>
    <p:ext uri="{DCECCB84-F9BA-43D5-87BE-67443E8EF086}">
      <p15:sldGuideLst xmlns:p15="http://schemas.microsoft.com/office/powerpoint/2012/main">
        <p15:guide id="1" orient="horz" pos="3748">
          <p15:clr>
            <a:srgbClr val="FBAE40"/>
          </p15:clr>
        </p15:guide>
        <p15:guide id="2" pos="438">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theme" Target="../theme/theme1.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26" Type="http://schemas.openxmlformats.org/officeDocument/2006/relationships/slideLayout" Target="../slideLayouts/slideLayout114.xml"/><Relationship Id="rId39" Type="http://schemas.openxmlformats.org/officeDocument/2006/relationships/slideLayout" Target="../slideLayouts/slideLayout127.xml"/><Relationship Id="rId21" Type="http://schemas.openxmlformats.org/officeDocument/2006/relationships/slideLayout" Target="../slideLayouts/slideLayout109.xml"/><Relationship Id="rId34" Type="http://schemas.openxmlformats.org/officeDocument/2006/relationships/slideLayout" Target="../slideLayouts/slideLayout122.xml"/><Relationship Id="rId42" Type="http://schemas.openxmlformats.org/officeDocument/2006/relationships/slideLayout" Target="../slideLayouts/slideLayout130.xml"/><Relationship Id="rId7" Type="http://schemas.openxmlformats.org/officeDocument/2006/relationships/slideLayout" Target="../slideLayouts/slideLayout9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9" Type="http://schemas.openxmlformats.org/officeDocument/2006/relationships/slideLayout" Target="../slideLayouts/slideLayout117.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24" Type="http://schemas.openxmlformats.org/officeDocument/2006/relationships/slideLayout" Target="../slideLayouts/slideLayout112.xml"/><Relationship Id="rId32" Type="http://schemas.openxmlformats.org/officeDocument/2006/relationships/slideLayout" Target="../slideLayouts/slideLayout120.xml"/><Relationship Id="rId37" Type="http://schemas.openxmlformats.org/officeDocument/2006/relationships/slideLayout" Target="../slideLayouts/slideLayout125.xml"/><Relationship Id="rId40" Type="http://schemas.openxmlformats.org/officeDocument/2006/relationships/slideLayout" Target="../slideLayouts/slideLayout128.xml"/><Relationship Id="rId45" Type="http://schemas.openxmlformats.org/officeDocument/2006/relationships/theme" Target="../theme/theme2.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23" Type="http://schemas.openxmlformats.org/officeDocument/2006/relationships/slideLayout" Target="../slideLayouts/slideLayout111.xml"/><Relationship Id="rId28" Type="http://schemas.openxmlformats.org/officeDocument/2006/relationships/slideLayout" Target="../slideLayouts/slideLayout116.xml"/><Relationship Id="rId36" Type="http://schemas.openxmlformats.org/officeDocument/2006/relationships/slideLayout" Target="../slideLayouts/slideLayout124.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31" Type="http://schemas.openxmlformats.org/officeDocument/2006/relationships/slideLayout" Target="../slideLayouts/slideLayout119.xml"/><Relationship Id="rId44" Type="http://schemas.openxmlformats.org/officeDocument/2006/relationships/slideLayout" Target="../slideLayouts/slideLayout132.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 Id="rId22" Type="http://schemas.openxmlformats.org/officeDocument/2006/relationships/slideLayout" Target="../slideLayouts/slideLayout110.xml"/><Relationship Id="rId27" Type="http://schemas.openxmlformats.org/officeDocument/2006/relationships/slideLayout" Target="../slideLayouts/slideLayout115.xml"/><Relationship Id="rId30" Type="http://schemas.openxmlformats.org/officeDocument/2006/relationships/slideLayout" Target="../slideLayouts/slideLayout118.xml"/><Relationship Id="rId35" Type="http://schemas.openxmlformats.org/officeDocument/2006/relationships/slideLayout" Target="../slideLayouts/slideLayout123.xml"/><Relationship Id="rId43" Type="http://schemas.openxmlformats.org/officeDocument/2006/relationships/slideLayout" Target="../slideLayouts/slideLayout131.xml"/><Relationship Id="rId8" Type="http://schemas.openxmlformats.org/officeDocument/2006/relationships/slideLayout" Target="../slideLayouts/slideLayout96.xml"/><Relationship Id="rId3" Type="http://schemas.openxmlformats.org/officeDocument/2006/relationships/slideLayout" Target="../slideLayouts/slideLayout91.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5" Type="http://schemas.openxmlformats.org/officeDocument/2006/relationships/slideLayout" Target="../slideLayouts/slideLayout113.xml"/><Relationship Id="rId33" Type="http://schemas.openxmlformats.org/officeDocument/2006/relationships/slideLayout" Target="../slideLayouts/slideLayout121.xml"/><Relationship Id="rId38" Type="http://schemas.openxmlformats.org/officeDocument/2006/relationships/slideLayout" Target="../slideLayouts/slideLayout126.xml"/><Relationship Id="rId20" Type="http://schemas.openxmlformats.org/officeDocument/2006/relationships/slideLayout" Target="../slideLayouts/slideLayout108.xml"/><Relationship Id="rId41" Type="http://schemas.openxmlformats.org/officeDocument/2006/relationships/slideLayout" Target="../slideLayouts/slideLayout1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slideLayout" Target="../slideLayouts/slideLayout145.xml"/><Relationship Id="rId18" Type="http://schemas.openxmlformats.org/officeDocument/2006/relationships/slideLayout" Target="../slideLayouts/slideLayout150.xml"/><Relationship Id="rId3" Type="http://schemas.openxmlformats.org/officeDocument/2006/relationships/slideLayout" Target="../slideLayouts/slideLayout135.xml"/><Relationship Id="rId21" Type="http://schemas.openxmlformats.org/officeDocument/2006/relationships/slideLayout" Target="../slideLayouts/slideLayout153.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17" Type="http://schemas.openxmlformats.org/officeDocument/2006/relationships/slideLayout" Target="../slideLayouts/slideLayout149.xml"/><Relationship Id="rId2" Type="http://schemas.openxmlformats.org/officeDocument/2006/relationships/slideLayout" Target="../slideLayouts/slideLayout134.xml"/><Relationship Id="rId16" Type="http://schemas.openxmlformats.org/officeDocument/2006/relationships/slideLayout" Target="../slideLayouts/slideLayout148.xml"/><Relationship Id="rId20" Type="http://schemas.openxmlformats.org/officeDocument/2006/relationships/slideLayout" Target="../slideLayouts/slideLayout152.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slideLayout" Target="../slideLayouts/slideLayout147.xml"/><Relationship Id="rId23" Type="http://schemas.openxmlformats.org/officeDocument/2006/relationships/theme" Target="../theme/theme3.xml"/><Relationship Id="rId10" Type="http://schemas.openxmlformats.org/officeDocument/2006/relationships/slideLayout" Target="../slideLayouts/slideLayout142.xml"/><Relationship Id="rId19" Type="http://schemas.openxmlformats.org/officeDocument/2006/relationships/slideLayout" Target="../slideLayouts/slideLayout151.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slideLayout" Target="../slideLayouts/slideLayout146.xml"/><Relationship Id="rId22" Type="http://schemas.openxmlformats.org/officeDocument/2006/relationships/slideLayout" Target="../slideLayouts/slideLayout1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21A846-68B3-4FB1-5CFB-7E0DFDB52B9B}"/>
              </a:ext>
            </a:extLst>
          </p:cNvPr>
          <p:cNvSpPr>
            <a:spLocks noGrp="1"/>
          </p:cNvSpPr>
          <p:nvPr>
            <p:ph type="body" idx="1"/>
          </p:nvPr>
        </p:nvSpPr>
        <p:spPr>
          <a:xfrm>
            <a:off x="694715" y="1825625"/>
            <a:ext cx="1080257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6229781"/>
      </p:ext>
    </p:extLst>
  </p:cSld>
  <p:clrMap bg1="lt1" tx1="dk1" bg2="lt2" tx2="dk2" accent1="accent1" accent2="accent2" accent3="accent3" accent4="accent4" accent5="accent5" accent6="accent6" hlink="hlink" folHlink="folHlink"/>
  <p:sldLayoutIdLst>
    <p:sldLayoutId id="2147483666" r:id="rId1"/>
    <p:sldLayoutId id="2147483649" r:id="rId2"/>
    <p:sldLayoutId id="2147483669" r:id="rId3"/>
    <p:sldLayoutId id="2147483681" r:id="rId4"/>
    <p:sldLayoutId id="2147483650" r:id="rId5"/>
    <p:sldLayoutId id="2147483670" r:id="rId6"/>
    <p:sldLayoutId id="2147483671" r:id="rId7"/>
    <p:sldLayoutId id="2147483672" r:id="rId8"/>
    <p:sldLayoutId id="2147483651" r:id="rId9"/>
    <p:sldLayoutId id="2147483679" r:id="rId10"/>
    <p:sldLayoutId id="2147483652" r:id="rId11"/>
    <p:sldLayoutId id="2147483663" r:id="rId12"/>
    <p:sldLayoutId id="2147483680" r:id="rId13"/>
    <p:sldLayoutId id="2147483664" r:id="rId14"/>
    <p:sldLayoutId id="2147483653" r:id="rId15"/>
    <p:sldLayoutId id="2147483677" r:id="rId16"/>
    <p:sldLayoutId id="2147483654" r:id="rId17"/>
    <p:sldLayoutId id="2147483655" r:id="rId18"/>
    <p:sldLayoutId id="2147483676" r:id="rId19"/>
    <p:sldLayoutId id="2147483656" r:id="rId20"/>
    <p:sldLayoutId id="2147483678" r:id="rId21"/>
    <p:sldLayoutId id="2147483660" r:id="rId22"/>
    <p:sldLayoutId id="2147483683" r:id="rId23"/>
    <p:sldLayoutId id="2147483685" r:id="rId24"/>
    <p:sldLayoutId id="2147483684" r:id="rId25"/>
    <p:sldLayoutId id="2147483661" r:id="rId26"/>
    <p:sldLayoutId id="2147483682" r:id="rId27"/>
    <p:sldLayoutId id="2147483778" r:id="rId28"/>
    <p:sldLayoutId id="2147483779" r:id="rId29"/>
    <p:sldLayoutId id="2147483780" r:id="rId30"/>
    <p:sldLayoutId id="2147483781" r:id="rId31"/>
    <p:sldLayoutId id="2147483782" r:id="rId32"/>
    <p:sldLayoutId id="2147483783" r:id="rId33"/>
    <p:sldLayoutId id="2147483784" r:id="rId34"/>
    <p:sldLayoutId id="2147483785" r:id="rId35"/>
    <p:sldLayoutId id="2147483786" r:id="rId36"/>
    <p:sldLayoutId id="2147483787" r:id="rId37"/>
    <p:sldLayoutId id="2147483788" r:id="rId38"/>
    <p:sldLayoutId id="2147483789" r:id="rId39"/>
    <p:sldLayoutId id="2147483790" r:id="rId40"/>
    <p:sldLayoutId id="2147483791" r:id="rId41"/>
    <p:sldLayoutId id="2147483792" r:id="rId42"/>
    <p:sldLayoutId id="2147483793" r:id="rId43"/>
    <p:sldLayoutId id="2147483794" r:id="rId44"/>
    <p:sldLayoutId id="2147483795" r:id="rId45"/>
    <p:sldLayoutId id="2147483796" r:id="rId46"/>
    <p:sldLayoutId id="2147483797" r:id="rId47"/>
    <p:sldLayoutId id="2147483798" r:id="rId48"/>
    <p:sldLayoutId id="2147483799" r:id="rId49"/>
    <p:sldLayoutId id="2147483800" r:id="rId50"/>
    <p:sldLayoutId id="2147483801" r:id="rId51"/>
    <p:sldLayoutId id="2147483802" r:id="rId52"/>
    <p:sldLayoutId id="2147483803" r:id="rId53"/>
    <p:sldLayoutId id="2147483806" r:id="rId54"/>
    <p:sldLayoutId id="2147483807" r:id="rId55"/>
    <p:sldLayoutId id="2147483808" r:id="rId56"/>
    <p:sldLayoutId id="2147483863" r:id="rId57"/>
    <p:sldLayoutId id="2147483936" r:id="rId58"/>
    <p:sldLayoutId id="2147483937" r:id="rId59"/>
    <p:sldLayoutId id="2147483938" r:id="rId60"/>
    <p:sldLayoutId id="2147483939" r:id="rId61"/>
    <p:sldLayoutId id="2147483940" r:id="rId62"/>
    <p:sldLayoutId id="2147483941" r:id="rId63"/>
    <p:sldLayoutId id="2147483942" r:id="rId64"/>
    <p:sldLayoutId id="2147483943" r:id="rId65"/>
    <p:sldLayoutId id="2147483944" r:id="rId66"/>
    <p:sldLayoutId id="2147483945" r:id="rId67"/>
    <p:sldLayoutId id="2147483946" r:id="rId68"/>
    <p:sldLayoutId id="2147483947" r:id="rId69"/>
    <p:sldLayoutId id="2147483951" r:id="rId70"/>
    <p:sldLayoutId id="2147483952" r:id="rId71"/>
    <p:sldLayoutId id="2147483956" r:id="rId72"/>
    <p:sldLayoutId id="2147483957" r:id="rId73"/>
    <p:sldLayoutId id="2147483959" r:id="rId74"/>
    <p:sldLayoutId id="2147483961" r:id="rId75"/>
    <p:sldLayoutId id="2147483962" r:id="rId76"/>
    <p:sldLayoutId id="2147483964" r:id="rId77"/>
    <p:sldLayoutId id="2147483968" r:id="rId78"/>
    <p:sldLayoutId id="2147483991" r:id="rId79"/>
    <p:sldLayoutId id="2147483997" r:id="rId80"/>
    <p:sldLayoutId id="2147483998" r:id="rId81"/>
    <p:sldLayoutId id="2147483999" r:id="rId82"/>
    <p:sldLayoutId id="2147484020" r:id="rId83"/>
    <p:sldLayoutId id="2147484021" r:id="rId84"/>
    <p:sldLayoutId id="2147484022" r:id="rId85"/>
    <p:sldLayoutId id="2147484023" r:id="rId86"/>
    <p:sldLayoutId id="2147484029" r:id="rId87"/>
    <p:sldLayoutId id="2147484031" r:id="rId8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Poppins Light" pitchFamily="2" charset="77"/>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Poppins Light" pitchFamily="2" charset="77"/>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Poppins Light" pitchFamily="2" charset="77"/>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Poppins Light" pitchFamily="2" charset="77"/>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200445"/>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 id="2147484069" r:id="rId13"/>
    <p:sldLayoutId id="2147484070" r:id="rId14"/>
    <p:sldLayoutId id="2147484071" r:id="rId15"/>
    <p:sldLayoutId id="2147484072" r:id="rId16"/>
    <p:sldLayoutId id="2147484073" r:id="rId17"/>
    <p:sldLayoutId id="2147484074" r:id="rId18"/>
    <p:sldLayoutId id="2147484075" r:id="rId19"/>
    <p:sldLayoutId id="2147484076" r:id="rId20"/>
    <p:sldLayoutId id="2147484077" r:id="rId21"/>
    <p:sldLayoutId id="2147484078" r:id="rId22"/>
    <p:sldLayoutId id="2147484079" r:id="rId23"/>
    <p:sldLayoutId id="2147484080" r:id="rId24"/>
    <p:sldLayoutId id="2147484081" r:id="rId25"/>
    <p:sldLayoutId id="2147484082" r:id="rId26"/>
    <p:sldLayoutId id="2147484083" r:id="rId27"/>
    <p:sldLayoutId id="2147484086" r:id="rId28"/>
    <p:sldLayoutId id="2147484087" r:id="rId29"/>
    <p:sldLayoutId id="2147484088" r:id="rId30"/>
    <p:sldLayoutId id="2147484089" r:id="rId31"/>
    <p:sldLayoutId id="2147484090" r:id="rId32"/>
    <p:sldLayoutId id="2147484091" r:id="rId33"/>
    <p:sldLayoutId id="2147484092" r:id="rId34"/>
    <p:sldLayoutId id="2147484093" r:id="rId35"/>
    <p:sldLayoutId id="2147484094" r:id="rId36"/>
    <p:sldLayoutId id="2147484095" r:id="rId37"/>
    <p:sldLayoutId id="2147484096" r:id="rId38"/>
    <p:sldLayoutId id="2147484097" r:id="rId39"/>
    <p:sldLayoutId id="2147484098" r:id="rId40"/>
    <p:sldLayoutId id="2147484099" r:id="rId41"/>
    <p:sldLayoutId id="2147484100" r:id="rId42"/>
    <p:sldLayoutId id="2147484101" r:id="rId43"/>
    <p:sldLayoutId id="2147484103" r:id="rId4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21A846-68B3-4FB1-5CFB-7E0DFDB52B9B}"/>
              </a:ext>
            </a:extLst>
          </p:cNvPr>
          <p:cNvSpPr>
            <a:spLocks noGrp="1"/>
          </p:cNvSpPr>
          <p:nvPr>
            <p:ph type="body" idx="1"/>
          </p:nvPr>
        </p:nvSpPr>
        <p:spPr>
          <a:xfrm>
            <a:off x="694715" y="1825625"/>
            <a:ext cx="1080257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3471666"/>
      </p:ext>
    </p:extLst>
  </p:cSld>
  <p:clrMap bg1="lt1" tx1="dk1" bg2="lt2" tx2="dk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 id="2147484149" r:id="rId12"/>
    <p:sldLayoutId id="2147484150" r:id="rId13"/>
    <p:sldLayoutId id="2147484151" r:id="rId14"/>
    <p:sldLayoutId id="2147484152" r:id="rId15"/>
    <p:sldLayoutId id="2147484153" r:id="rId16"/>
    <p:sldLayoutId id="2147484154" r:id="rId17"/>
    <p:sldLayoutId id="2147484155" r:id="rId18"/>
    <p:sldLayoutId id="2147484156" r:id="rId19"/>
    <p:sldLayoutId id="2147484157" r:id="rId20"/>
    <p:sldLayoutId id="2147484158" r:id="rId21"/>
    <p:sldLayoutId id="2147484159"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Poppins Light" pitchFamily="2" charset="77"/>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Poppins Light" pitchFamily="2" charset="77"/>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Poppins Light" pitchFamily="2" charset="77"/>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Poppins Light" pitchFamily="2" charset="77"/>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xml"/><Relationship Id="rId1" Type="http://schemas.openxmlformats.org/officeDocument/2006/relationships/slideLayout" Target="../slideLayouts/slideLayout79.xm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1.png"/></Relationships>
</file>

<file path=ppt/slides/_rels/slide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11.xml"/><Relationship Id="rId6" Type="http://schemas.openxmlformats.org/officeDocument/2006/relationships/image" Target="../media/image37.png"/><Relationship Id="rId11" Type="http://schemas.openxmlformats.org/officeDocument/2006/relationships/image" Target="../media/image42.tif"/><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80.xml"/><Relationship Id="rId5" Type="http://schemas.openxmlformats.org/officeDocument/2006/relationships/image" Target="../media/image42.tif"/><Relationship Id="rId4" Type="http://schemas.openxmlformats.org/officeDocument/2006/relationships/image" Target="../media/image33.png"/></Relationships>
</file>

<file path=ppt/slides/_rels/slide4.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33.png"/><Relationship Id="rId3" Type="http://schemas.openxmlformats.org/officeDocument/2006/relationships/image" Target="../media/image44.svg"/><Relationship Id="rId7" Type="http://schemas.openxmlformats.org/officeDocument/2006/relationships/image" Target="../media/image48.svg"/><Relationship Id="rId12" Type="http://schemas.openxmlformats.org/officeDocument/2006/relationships/image" Target="../media/image53.svg"/><Relationship Id="rId2" Type="http://schemas.openxmlformats.org/officeDocument/2006/relationships/notesSlide" Target="../notesSlides/notesSlide4.xml"/><Relationship Id="rId1" Type="http://schemas.openxmlformats.org/officeDocument/2006/relationships/slideLayout" Target="../slideLayouts/slideLayout80.xml"/><Relationship Id="rId6" Type="http://schemas.openxmlformats.org/officeDocument/2006/relationships/image" Target="../media/image47.svg"/><Relationship Id="rId11" Type="http://schemas.openxmlformats.org/officeDocument/2006/relationships/image" Target="../media/image52.svg"/><Relationship Id="rId5" Type="http://schemas.openxmlformats.org/officeDocument/2006/relationships/image" Target="../media/image46.sv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svg"/><Relationship Id="rId14" Type="http://schemas.openxmlformats.org/officeDocument/2006/relationships/image" Target="../media/image42.tif"/></Relationships>
</file>

<file path=ppt/slides/_rels/slide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84.xml"/><Relationship Id="rId6" Type="http://schemas.openxmlformats.org/officeDocument/2006/relationships/image" Target="../media/image33.png"/><Relationship Id="rId5" Type="http://schemas.openxmlformats.org/officeDocument/2006/relationships/image" Target="../media/image42.tif"/><Relationship Id="rId4" Type="http://schemas.openxmlformats.org/officeDocument/2006/relationships/image" Target="../media/image55.svg"/></Relationships>
</file>

<file path=ppt/slides/_rels/slide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80.xml"/><Relationship Id="rId5" Type="http://schemas.openxmlformats.org/officeDocument/2006/relationships/image" Target="../media/image42.tif"/><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xml"/><Relationship Id="rId1" Type="http://schemas.openxmlformats.org/officeDocument/2006/relationships/slideLayout" Target="../slideLayouts/slideLayout80.xml"/><Relationship Id="rId5" Type="http://schemas.openxmlformats.org/officeDocument/2006/relationships/image" Target="../media/image33.png"/><Relationship Id="rId4" Type="http://schemas.openxmlformats.org/officeDocument/2006/relationships/image" Target="../media/image42.tif"/></Relationships>
</file>

<file path=ppt/slides/_rels/slide8.xml.rels><?xml version="1.0" encoding="UTF-8" standalone="yes"?>
<Relationships xmlns="http://schemas.openxmlformats.org/package/2006/relationships"><Relationship Id="rId8" Type="http://schemas.openxmlformats.org/officeDocument/2006/relationships/image" Target="../media/image42.tif"/><Relationship Id="rId3" Type="http://schemas.openxmlformats.org/officeDocument/2006/relationships/image" Target="../media/image57.svg"/><Relationship Id="rId7" Type="http://schemas.openxmlformats.org/officeDocument/2006/relationships/image" Target="../media/image61.svg"/><Relationship Id="rId2" Type="http://schemas.openxmlformats.org/officeDocument/2006/relationships/notesSlide" Target="../notesSlides/notesSlide8.xml"/><Relationship Id="rId1" Type="http://schemas.openxmlformats.org/officeDocument/2006/relationships/slideLayout" Target="../slideLayouts/slideLayout153.xml"/><Relationship Id="rId6" Type="http://schemas.openxmlformats.org/officeDocument/2006/relationships/image" Target="../media/image60.svg"/><Relationship Id="rId5" Type="http://schemas.openxmlformats.org/officeDocument/2006/relationships/image" Target="../media/image59.svg"/><Relationship Id="rId4" Type="http://schemas.openxmlformats.org/officeDocument/2006/relationships/image" Target="../media/image58.png"/><Relationship Id="rId9" Type="http://schemas.openxmlformats.org/officeDocument/2006/relationships/image" Target="../media/image33.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57.svg"/><Relationship Id="rId7"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153.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59.svg"/><Relationship Id="rId9" Type="http://schemas.openxmlformats.org/officeDocument/2006/relationships/image" Target="../media/image42.tif"/></Relationships>
</file>

<file path=ppt/slides/_rels/slide10.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sv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80.xml"/><Relationship Id="rId6" Type="http://schemas.openxmlformats.org/officeDocument/2006/relationships/image" Target="../media/image67.png"/><Relationship Id="rId5" Type="http://schemas.openxmlformats.org/officeDocument/2006/relationships/image" Target="../media/image66.svg"/><Relationship Id="rId10" Type="http://schemas.openxmlformats.org/officeDocument/2006/relationships/image" Target="../media/image33.png"/><Relationship Id="rId4" Type="http://schemas.openxmlformats.org/officeDocument/2006/relationships/image" Target="../media/image65.svg"/><Relationship Id="rId9" Type="http://schemas.openxmlformats.org/officeDocument/2006/relationships/image" Target="../media/image42.tif"/></Relationships>
</file>

<file path=ppt/slides/_rels/slide11.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73.png"/><Relationship Id="rId11" Type="http://schemas.openxmlformats.org/officeDocument/2006/relationships/image" Target="../media/image42.tif"/><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7BD73-2A38-8C29-2A27-93D2B083298A}"/>
            </a:ext>
          </a:extLst>
        </p:cNvPr>
        <p:cNvGrpSpPr/>
        <p:nvPr/>
      </p:nvGrpSpPr>
      <p:grpSpPr>
        <a:xfrm>
          <a:off x="0" y="0"/>
          <a:ext cx="0" cy="0"/>
          <a:chOff x="0" y="0"/>
          <a:chExt cx="0" cy="0"/>
        </a:xfrm>
      </p:grpSpPr>
      <p:sp>
        <p:nvSpPr>
          <p:cNvPr id="28" name="Text Placeholder 27">
            <a:extLst>
              <a:ext uri="{FF2B5EF4-FFF2-40B4-BE49-F238E27FC236}">
                <a16:creationId xmlns:a16="http://schemas.microsoft.com/office/drawing/2014/main" id="{F5385AAF-8919-1A74-A213-02D7E67AC6B2}"/>
              </a:ext>
            </a:extLst>
          </p:cNvPr>
          <p:cNvSpPr>
            <a:spLocks noGrp="1"/>
          </p:cNvSpPr>
          <p:nvPr>
            <p:ph type="body" sz="quarter" idx="25"/>
          </p:nvPr>
        </p:nvSpPr>
        <p:spPr>
          <a:xfrm>
            <a:off x="1892984" y="4851830"/>
            <a:ext cx="3760587" cy="421919"/>
          </a:xfrm>
        </p:spPr>
        <p:txBody>
          <a:bodyPr>
            <a:normAutofit/>
          </a:bodyPr>
          <a:lstStyle/>
          <a:p>
            <a:r>
              <a:rPr lang="en-US" sz="1200" dirty="0"/>
              <a:t>Strategic Partnership Manager</a:t>
            </a:r>
          </a:p>
        </p:txBody>
      </p:sp>
      <p:sp>
        <p:nvSpPr>
          <p:cNvPr id="29" name="Text Placeholder 28">
            <a:extLst>
              <a:ext uri="{FF2B5EF4-FFF2-40B4-BE49-F238E27FC236}">
                <a16:creationId xmlns:a16="http://schemas.microsoft.com/office/drawing/2014/main" id="{E6784A7B-1A5A-7C29-A6EC-54ED2A92604F}"/>
              </a:ext>
            </a:extLst>
          </p:cNvPr>
          <p:cNvSpPr>
            <a:spLocks noGrp="1"/>
          </p:cNvSpPr>
          <p:nvPr>
            <p:ph type="body" sz="quarter" idx="26"/>
          </p:nvPr>
        </p:nvSpPr>
        <p:spPr/>
        <p:txBody>
          <a:bodyPr/>
          <a:lstStyle/>
          <a:p>
            <a:r>
              <a:rPr lang="en-US" dirty="0">
                <a:latin typeface="Poppins Medium" panose="00000600000000000000" pitchFamily="2" charset="0"/>
                <a:cs typeface="Poppins Medium" panose="00000600000000000000" pitchFamily="2" charset="0"/>
              </a:rPr>
              <a:t>Alex Kerti</a:t>
            </a:r>
          </a:p>
        </p:txBody>
      </p:sp>
      <p:sp>
        <p:nvSpPr>
          <p:cNvPr id="30" name="Text Placeholder 29">
            <a:extLst>
              <a:ext uri="{FF2B5EF4-FFF2-40B4-BE49-F238E27FC236}">
                <a16:creationId xmlns:a16="http://schemas.microsoft.com/office/drawing/2014/main" id="{7E167FF1-624D-1E41-58FF-D87CA2622903}"/>
              </a:ext>
            </a:extLst>
          </p:cNvPr>
          <p:cNvSpPr>
            <a:spLocks noGrp="1"/>
          </p:cNvSpPr>
          <p:nvPr>
            <p:ph type="body" sz="quarter" idx="28"/>
          </p:nvPr>
        </p:nvSpPr>
        <p:spPr>
          <a:xfrm>
            <a:off x="6579769" y="4851830"/>
            <a:ext cx="3677905" cy="1050424"/>
          </a:xfrm>
        </p:spPr>
        <p:txBody>
          <a:bodyPr>
            <a:normAutofit/>
          </a:bodyPr>
          <a:lstStyle/>
          <a:p>
            <a:r>
              <a:rPr lang="en-US" sz="1200"/>
              <a:t>Chief Executive </a:t>
            </a:r>
            <a:r>
              <a:rPr lang="en-US" sz="1200" dirty="0"/>
              <a:t>officer</a:t>
            </a:r>
          </a:p>
        </p:txBody>
      </p:sp>
      <p:sp>
        <p:nvSpPr>
          <p:cNvPr id="31" name="Text Placeholder 30">
            <a:extLst>
              <a:ext uri="{FF2B5EF4-FFF2-40B4-BE49-F238E27FC236}">
                <a16:creationId xmlns:a16="http://schemas.microsoft.com/office/drawing/2014/main" id="{6BA7ED96-03C2-C4FC-8F74-F246C9BDD53F}"/>
              </a:ext>
            </a:extLst>
          </p:cNvPr>
          <p:cNvSpPr>
            <a:spLocks noGrp="1"/>
          </p:cNvSpPr>
          <p:nvPr>
            <p:ph type="body" sz="quarter" idx="29"/>
          </p:nvPr>
        </p:nvSpPr>
        <p:spPr/>
        <p:txBody>
          <a:bodyPr/>
          <a:lstStyle/>
          <a:p>
            <a:r>
              <a:rPr lang="en-US" dirty="0">
                <a:latin typeface="Poppins Medium" panose="00000600000000000000" pitchFamily="2" charset="0"/>
                <a:cs typeface="Poppins Medium" panose="00000600000000000000" pitchFamily="2" charset="0"/>
              </a:rPr>
              <a:t>Tanya Dasgupta</a:t>
            </a:r>
          </a:p>
        </p:txBody>
      </p:sp>
      <p:pic>
        <p:nvPicPr>
          <p:cNvPr id="7" name="Picture Placeholder 6">
            <a:extLst>
              <a:ext uri="{FF2B5EF4-FFF2-40B4-BE49-F238E27FC236}">
                <a16:creationId xmlns:a16="http://schemas.microsoft.com/office/drawing/2014/main" id="{8E9C9B05-B2F2-8D2C-F06B-275786C3074A}"/>
              </a:ext>
            </a:extLst>
          </p:cNvPr>
          <p:cNvPicPr>
            <a:picLocks noGrp="1" noChangeAspect="1"/>
          </p:cNvPicPr>
          <p:nvPr>
            <p:ph type="pic" sz="quarter" idx="24"/>
          </p:nvPr>
        </p:nvPicPr>
        <p:blipFill>
          <a:blip r:embed="rId3">
            <a:extLst>
              <a:ext uri="{28A0092B-C50C-407E-A947-70E740481C1C}">
                <a14:useLocalDpi xmlns:a14="http://schemas.microsoft.com/office/drawing/2010/main" val="0"/>
              </a:ext>
            </a:extLst>
          </a:blip>
          <a:srcRect t="582" b="582"/>
          <a:stretch>
            <a:fillRect/>
          </a:stretch>
        </p:blipFill>
        <p:spPr/>
      </p:pic>
      <p:sp>
        <p:nvSpPr>
          <p:cNvPr id="4" name="Title 6">
            <a:extLst>
              <a:ext uri="{FF2B5EF4-FFF2-40B4-BE49-F238E27FC236}">
                <a16:creationId xmlns:a16="http://schemas.microsoft.com/office/drawing/2014/main" id="{B7C4EA3A-D551-EA2E-7057-39F409EB59ED}"/>
              </a:ext>
            </a:extLst>
          </p:cNvPr>
          <p:cNvSpPr>
            <a:spLocks noGrp="1"/>
          </p:cNvSpPr>
          <p:nvPr>
            <p:ph type="title"/>
          </p:nvPr>
        </p:nvSpPr>
        <p:spPr>
          <a:xfrm>
            <a:off x="717436" y="955861"/>
            <a:ext cx="10772275" cy="576000"/>
          </a:xfrm>
        </p:spPr>
        <p:txBody>
          <a:bodyPr/>
          <a:lstStyle/>
          <a:p>
            <a:r>
              <a:rPr lang="en-GB" dirty="0"/>
              <a:t>emergence insurance</a:t>
            </a:r>
          </a:p>
        </p:txBody>
      </p:sp>
      <p:sp>
        <p:nvSpPr>
          <p:cNvPr id="6" name="Text Placeholder 7">
            <a:extLst>
              <a:ext uri="{FF2B5EF4-FFF2-40B4-BE49-F238E27FC236}">
                <a16:creationId xmlns:a16="http://schemas.microsoft.com/office/drawing/2014/main" id="{8E5BF996-8D33-1F08-73CC-1FE57DB97466}"/>
              </a:ext>
            </a:extLst>
          </p:cNvPr>
          <p:cNvSpPr>
            <a:spLocks noGrp="1"/>
          </p:cNvSpPr>
          <p:nvPr>
            <p:ph type="body" sz="quarter" idx="35"/>
          </p:nvPr>
        </p:nvSpPr>
        <p:spPr>
          <a:xfrm>
            <a:off x="717436" y="569265"/>
            <a:ext cx="10772275" cy="386596"/>
          </a:xfrm>
        </p:spPr>
        <p:txBody>
          <a:bodyPr/>
          <a:lstStyle/>
          <a:p>
            <a:r>
              <a:rPr lang="en-GB" dirty="0"/>
              <a:t>CYBER INSURANCE EXPERTS</a:t>
            </a:r>
          </a:p>
        </p:txBody>
      </p:sp>
      <p:sp>
        <p:nvSpPr>
          <p:cNvPr id="12" name="TextBox 11">
            <a:extLst>
              <a:ext uri="{FF2B5EF4-FFF2-40B4-BE49-F238E27FC236}">
                <a16:creationId xmlns:a16="http://schemas.microsoft.com/office/drawing/2014/main" id="{3BEC2B8F-84B1-155C-A56B-EAC22FCDACF2}"/>
              </a:ext>
            </a:extLst>
          </p:cNvPr>
          <p:cNvSpPr txBox="1"/>
          <p:nvPr/>
        </p:nvSpPr>
        <p:spPr>
          <a:xfrm>
            <a:off x="8091377" y="6092456"/>
            <a:ext cx="0" cy="0"/>
          </a:xfrm>
          <a:prstGeom prst="rect">
            <a:avLst/>
          </a:prstGeom>
        </p:spPr>
        <p:txBody>
          <a:bodyPr wrap="none" rtlCol="0">
            <a:noAutofit/>
          </a:bodyPr>
          <a:lstStyle/>
          <a:p>
            <a:pPr algn="l"/>
            <a:endParaRPr lang="en-AU" dirty="0"/>
          </a:p>
        </p:txBody>
      </p:sp>
      <p:sp>
        <p:nvSpPr>
          <p:cNvPr id="2" name="TextBox 1">
            <a:extLst>
              <a:ext uri="{FF2B5EF4-FFF2-40B4-BE49-F238E27FC236}">
                <a16:creationId xmlns:a16="http://schemas.microsoft.com/office/drawing/2014/main" id="{40121CB1-6BC9-2198-4007-6318C88EA171}"/>
              </a:ext>
            </a:extLst>
          </p:cNvPr>
          <p:cNvSpPr txBox="1"/>
          <p:nvPr/>
        </p:nvSpPr>
        <p:spPr>
          <a:xfrm>
            <a:off x="3820633" y="5677786"/>
            <a:ext cx="0" cy="0"/>
          </a:xfrm>
          <a:prstGeom prst="rect">
            <a:avLst/>
          </a:prstGeom>
        </p:spPr>
        <p:txBody>
          <a:bodyPr wrap="none" rtlCol="0">
            <a:noAutofit/>
          </a:bodyPr>
          <a:lstStyle/>
          <a:p>
            <a:pPr algn="l"/>
            <a:endParaRPr lang="en-AU" dirty="0"/>
          </a:p>
        </p:txBody>
      </p:sp>
      <p:pic>
        <p:nvPicPr>
          <p:cNvPr id="8" name="Picture 7">
            <a:extLst>
              <a:ext uri="{FF2B5EF4-FFF2-40B4-BE49-F238E27FC236}">
                <a16:creationId xmlns:a16="http://schemas.microsoft.com/office/drawing/2014/main" id="{3144CE7C-774E-7E91-293E-622A4230F822}"/>
              </a:ext>
            </a:extLst>
          </p:cNvPr>
          <p:cNvPicPr>
            <a:picLocks noChangeAspect="1"/>
          </p:cNvPicPr>
          <p:nvPr/>
        </p:nvPicPr>
        <p:blipFill>
          <a:blip r:embed="rId4">
            <a:extLst>
              <a:ext uri="{28A0092B-C50C-407E-A947-70E740481C1C}">
                <a14:useLocalDpi xmlns:a14="http://schemas.microsoft.com/office/drawing/2010/main" val="0"/>
              </a:ext>
            </a:extLst>
          </a:blip>
          <a:srcRect l="10970" t="27181" r="14072" b="30945"/>
          <a:stretch>
            <a:fillRect/>
          </a:stretch>
        </p:blipFill>
        <p:spPr>
          <a:xfrm>
            <a:off x="7801206" y="5429214"/>
            <a:ext cx="1531916" cy="605010"/>
          </a:xfrm>
          <a:prstGeom prst="rect">
            <a:avLst/>
          </a:prstGeom>
        </p:spPr>
      </p:pic>
      <p:sp>
        <p:nvSpPr>
          <p:cNvPr id="9" name="TextBox 8">
            <a:extLst>
              <a:ext uri="{FF2B5EF4-FFF2-40B4-BE49-F238E27FC236}">
                <a16:creationId xmlns:a16="http://schemas.microsoft.com/office/drawing/2014/main" id="{59209244-2837-9E8D-8989-B303CEA8F6F9}"/>
              </a:ext>
            </a:extLst>
          </p:cNvPr>
          <p:cNvSpPr txBox="1"/>
          <p:nvPr/>
        </p:nvSpPr>
        <p:spPr>
          <a:xfrm>
            <a:off x="8621486" y="5061857"/>
            <a:ext cx="0" cy="0"/>
          </a:xfrm>
          <a:prstGeom prst="rect">
            <a:avLst/>
          </a:prstGeom>
        </p:spPr>
        <p:txBody>
          <a:bodyPr wrap="none" rtlCol="0">
            <a:noAutofit/>
          </a:bodyPr>
          <a:lstStyle/>
          <a:p>
            <a:pPr algn="l"/>
            <a:endParaRPr lang="en-AU" dirty="0"/>
          </a:p>
        </p:txBody>
      </p:sp>
      <p:pic>
        <p:nvPicPr>
          <p:cNvPr id="3" name="Picture Placeholder 4">
            <a:extLst>
              <a:ext uri="{FF2B5EF4-FFF2-40B4-BE49-F238E27FC236}">
                <a16:creationId xmlns:a16="http://schemas.microsoft.com/office/drawing/2014/main" id="{60FE49CD-EDC0-6E5C-7394-EDA0A6BE31FA}"/>
              </a:ext>
            </a:extLst>
          </p:cNvPr>
          <p:cNvPicPr>
            <a:picLocks noGrp="1" noChangeAspect="1"/>
          </p:cNvPicPr>
          <p:nvPr>
            <p:ph type="pic" sz="quarter" idx="27"/>
          </p:nvPr>
        </p:nvPicPr>
        <p:blipFill>
          <a:blip r:embed="rId5">
            <a:extLst>
              <a:ext uri="{28A0092B-C50C-407E-A947-70E740481C1C}">
                <a14:useLocalDpi xmlns:a14="http://schemas.microsoft.com/office/drawing/2010/main" val="0"/>
              </a:ext>
            </a:extLst>
          </a:blip>
          <a:srcRect/>
          <a:stretch>
            <a:fillRect/>
          </a:stretch>
        </p:blipFill>
        <p:spPr>
          <a:xfrm>
            <a:off x="7504113" y="2071688"/>
            <a:ext cx="1828800" cy="1828800"/>
          </a:xfrm>
          <a:prstGeom prst="ellipse">
            <a:avLst/>
          </a:prstGeom>
        </p:spPr>
      </p:pic>
      <p:pic>
        <p:nvPicPr>
          <p:cNvPr id="10" name="Picture 9">
            <a:extLst>
              <a:ext uri="{FF2B5EF4-FFF2-40B4-BE49-F238E27FC236}">
                <a16:creationId xmlns:a16="http://schemas.microsoft.com/office/drawing/2014/main" id="{A88B9830-CB4B-45A0-327C-B73274E3B6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2712" y="5317264"/>
            <a:ext cx="1681721" cy="716960"/>
          </a:xfrm>
          <a:prstGeom prst="rect">
            <a:avLst/>
          </a:prstGeom>
        </p:spPr>
      </p:pic>
    </p:spTree>
    <p:extLst>
      <p:ext uri="{BB962C8B-B14F-4D97-AF65-F5344CB8AC3E}">
        <p14:creationId xmlns:p14="http://schemas.microsoft.com/office/powerpoint/2010/main" val="14412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A gold logo with text and a ribbon&#10;&#10;Description automatically generated">
            <a:extLst>
              <a:ext uri="{FF2B5EF4-FFF2-40B4-BE49-F238E27FC236}">
                <a16:creationId xmlns:a16="http://schemas.microsoft.com/office/drawing/2014/main" id="{58396ABB-4FAC-C7A5-46B1-5A54FE86BA07}"/>
              </a:ext>
            </a:extLst>
          </p:cNvPr>
          <p:cNvPicPr>
            <a:picLocks noChangeAspect="1"/>
          </p:cNvPicPr>
          <p:nvPr/>
        </p:nvPicPr>
        <p:blipFill>
          <a:blip r:embed="rId3"/>
          <a:stretch>
            <a:fillRect/>
          </a:stretch>
        </p:blipFill>
        <p:spPr>
          <a:xfrm>
            <a:off x="10345427" y="4405534"/>
            <a:ext cx="911793" cy="866430"/>
          </a:xfrm>
          <a:prstGeom prst="rect">
            <a:avLst/>
          </a:prstGeom>
        </p:spPr>
      </p:pic>
      <p:sp>
        <p:nvSpPr>
          <p:cNvPr id="7" name="Title 6">
            <a:extLst>
              <a:ext uri="{FF2B5EF4-FFF2-40B4-BE49-F238E27FC236}">
                <a16:creationId xmlns:a16="http://schemas.microsoft.com/office/drawing/2014/main" id="{47135CDC-7D6D-4B3C-532C-92FCF98CE6B1}"/>
              </a:ext>
            </a:extLst>
          </p:cNvPr>
          <p:cNvSpPr>
            <a:spLocks noGrp="1"/>
          </p:cNvSpPr>
          <p:nvPr>
            <p:ph type="title"/>
          </p:nvPr>
        </p:nvSpPr>
        <p:spPr>
          <a:xfrm>
            <a:off x="717436" y="1167136"/>
            <a:ext cx="10772275" cy="576000"/>
          </a:xfrm>
          <a:prstGeom prst="rect">
            <a:avLst/>
          </a:prstGeom>
        </p:spPr>
        <p:txBody>
          <a:bodyPr/>
          <a:lstStyle/>
          <a:p>
            <a:pPr algn="l"/>
            <a:r>
              <a:rPr lang="en-US" dirty="0"/>
              <a:t>award-winning cyber underwriter</a:t>
            </a:r>
          </a:p>
        </p:txBody>
      </p:sp>
      <p:sp>
        <p:nvSpPr>
          <p:cNvPr id="67" name="Text Placeholder 66">
            <a:extLst>
              <a:ext uri="{FF2B5EF4-FFF2-40B4-BE49-F238E27FC236}">
                <a16:creationId xmlns:a16="http://schemas.microsoft.com/office/drawing/2014/main" id="{5DCA2995-C7FD-7492-54D6-635F546BB019}"/>
              </a:ext>
            </a:extLst>
          </p:cNvPr>
          <p:cNvSpPr>
            <a:spLocks noGrp="1"/>
          </p:cNvSpPr>
          <p:nvPr>
            <p:ph type="body" sz="quarter" idx="29"/>
          </p:nvPr>
        </p:nvSpPr>
        <p:spPr>
          <a:xfrm>
            <a:off x="717436" y="858379"/>
            <a:ext cx="10772275" cy="386596"/>
          </a:xfrm>
        </p:spPr>
        <p:txBody>
          <a:bodyPr>
            <a:normAutofit/>
          </a:bodyPr>
          <a:lstStyle/>
          <a:p>
            <a:pPr algn="l"/>
            <a:r>
              <a:rPr lang="en-US" dirty="0"/>
              <a:t>OVER A DECADE OF EXPERIENCE</a:t>
            </a:r>
          </a:p>
        </p:txBody>
      </p:sp>
      <p:pic>
        <p:nvPicPr>
          <p:cNvPr id="40" name="Content Placeholder 11" descr="A green outline of a continent&#10;&#10;Description automatically generated">
            <a:extLst>
              <a:ext uri="{FF2B5EF4-FFF2-40B4-BE49-F238E27FC236}">
                <a16:creationId xmlns:a16="http://schemas.microsoft.com/office/drawing/2014/main" id="{B4903CB0-F922-42D7-B15C-8EEBC169EDAC}"/>
              </a:ext>
            </a:extLst>
          </p:cNvPr>
          <p:cNvPicPr>
            <a:picLocks noChangeAspect="1"/>
          </p:cNvPicPr>
          <p:nvPr/>
        </p:nvPicPr>
        <p:blipFill rotWithShape="1">
          <a:blip r:embed="rId4">
            <a:extLst>
              <a:ext uri="{28A0092B-C50C-407E-A947-70E740481C1C}">
                <a14:useLocalDpi xmlns:a14="http://schemas.microsoft.com/office/drawing/2010/main" val="0"/>
              </a:ext>
            </a:extLst>
          </a:blip>
          <a:srcRect r="32668" b="14206"/>
          <a:stretch/>
        </p:blipFill>
        <p:spPr>
          <a:xfrm>
            <a:off x="1443849" y="1281184"/>
            <a:ext cx="7808913" cy="4969845"/>
          </a:xfrm>
          <a:prstGeom prst="rect">
            <a:avLst/>
          </a:prstGeom>
        </p:spPr>
      </p:pic>
      <p:grpSp>
        <p:nvGrpSpPr>
          <p:cNvPr id="41" name="Group 40">
            <a:extLst>
              <a:ext uri="{FF2B5EF4-FFF2-40B4-BE49-F238E27FC236}">
                <a16:creationId xmlns:a16="http://schemas.microsoft.com/office/drawing/2014/main" id="{54E2DB36-4C0A-14B4-CC75-2E382969A0C3}"/>
              </a:ext>
            </a:extLst>
          </p:cNvPr>
          <p:cNvGrpSpPr/>
          <p:nvPr/>
        </p:nvGrpSpPr>
        <p:grpSpPr>
          <a:xfrm>
            <a:off x="2002576" y="3130865"/>
            <a:ext cx="5926294" cy="1677979"/>
            <a:chOff x="447892" y="3699821"/>
            <a:chExt cx="5926294" cy="1677979"/>
          </a:xfrm>
        </p:grpSpPr>
        <p:sp>
          <p:nvSpPr>
            <p:cNvPr id="42" name="Rectangle 41">
              <a:extLst>
                <a:ext uri="{FF2B5EF4-FFF2-40B4-BE49-F238E27FC236}">
                  <a16:creationId xmlns:a16="http://schemas.microsoft.com/office/drawing/2014/main" id="{20B2BD23-2B14-7221-767C-C595B4FED482}"/>
                </a:ext>
              </a:extLst>
            </p:cNvPr>
            <p:cNvSpPr/>
            <p:nvPr/>
          </p:nvSpPr>
          <p:spPr>
            <a:xfrm>
              <a:off x="5187626" y="4884690"/>
              <a:ext cx="947751" cy="2386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84231"/>
                  </a:solidFill>
                  <a:effectLst/>
                  <a:uLnTx/>
                  <a:uFillTx/>
                  <a:latin typeface="Archia"/>
                  <a:ea typeface="+mn-ea"/>
                  <a:cs typeface="+mn-cs"/>
                </a:rPr>
                <a:t>Sydney</a:t>
              </a:r>
              <a:endParaRPr kumimoji="0" lang="en-AU" sz="1200" b="0" i="0" u="none" strike="noStrike" kern="1200" cap="none" spc="0" normalizeH="0" baseline="0" noProof="0">
                <a:ln>
                  <a:noFill/>
                </a:ln>
                <a:solidFill>
                  <a:srgbClr val="084231"/>
                </a:solidFill>
                <a:effectLst/>
                <a:uLnTx/>
                <a:uFillTx/>
                <a:latin typeface="Archia"/>
                <a:ea typeface="+mn-ea"/>
                <a:cs typeface="+mn-cs"/>
              </a:endParaRPr>
            </a:p>
          </p:txBody>
        </p:sp>
        <p:cxnSp>
          <p:nvCxnSpPr>
            <p:cNvPr id="43" name="Straight Connector 42">
              <a:extLst>
                <a:ext uri="{FF2B5EF4-FFF2-40B4-BE49-F238E27FC236}">
                  <a16:creationId xmlns:a16="http://schemas.microsoft.com/office/drawing/2014/main" id="{A93335B7-1E1A-C369-B783-279AED735262}"/>
                </a:ext>
              </a:extLst>
            </p:cNvPr>
            <p:cNvCxnSpPr>
              <a:cxnSpLocks/>
            </p:cNvCxnSpPr>
            <p:nvPr/>
          </p:nvCxnSpPr>
          <p:spPr>
            <a:xfrm flipH="1" flipV="1">
              <a:off x="4645088" y="4974490"/>
              <a:ext cx="589242" cy="1323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D40B0BF-8993-50B7-1CF3-966DCC64FF93}"/>
                </a:ext>
              </a:extLst>
            </p:cNvPr>
            <p:cNvCxnSpPr>
              <a:cxnSpLocks/>
            </p:cNvCxnSpPr>
            <p:nvPr/>
          </p:nvCxnSpPr>
          <p:spPr>
            <a:xfrm flipH="1">
              <a:off x="4720477" y="4591487"/>
              <a:ext cx="525985" cy="28710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E6ED5474-D0B1-28D5-BC51-0D806984455F}"/>
                </a:ext>
              </a:extLst>
            </p:cNvPr>
            <p:cNvSpPr/>
            <p:nvPr/>
          </p:nvSpPr>
          <p:spPr>
            <a:xfrm>
              <a:off x="5199066" y="4496444"/>
              <a:ext cx="1175120" cy="1684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84231"/>
                  </a:solidFill>
                  <a:effectLst/>
                  <a:uLnTx/>
                  <a:uFillTx/>
                  <a:latin typeface="Archia"/>
                  <a:ea typeface="+mn-ea"/>
                  <a:cs typeface="+mn-cs"/>
                </a:rPr>
                <a:t>Newcastle</a:t>
              </a:r>
              <a:endParaRPr kumimoji="0" lang="en-AU" sz="1200" b="0" i="0" u="none" strike="noStrike" kern="1200" cap="none" spc="0" normalizeH="0" baseline="0" noProof="0">
                <a:ln>
                  <a:noFill/>
                </a:ln>
                <a:solidFill>
                  <a:srgbClr val="084231"/>
                </a:solidFill>
                <a:effectLst/>
                <a:uLnTx/>
                <a:uFillTx/>
                <a:latin typeface="Archia"/>
                <a:ea typeface="+mn-ea"/>
                <a:cs typeface="+mn-cs"/>
              </a:endParaRPr>
            </a:p>
          </p:txBody>
        </p:sp>
        <p:sp>
          <p:nvSpPr>
            <p:cNvPr id="46" name="Rectangle 45">
              <a:extLst>
                <a:ext uri="{FF2B5EF4-FFF2-40B4-BE49-F238E27FC236}">
                  <a16:creationId xmlns:a16="http://schemas.microsoft.com/office/drawing/2014/main" id="{587534DF-35B1-9A39-C53A-B7BA15887178}"/>
                </a:ext>
              </a:extLst>
            </p:cNvPr>
            <p:cNvSpPr/>
            <p:nvPr/>
          </p:nvSpPr>
          <p:spPr>
            <a:xfrm>
              <a:off x="5327817" y="3699821"/>
              <a:ext cx="1046369" cy="22414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84231"/>
                  </a:solidFill>
                  <a:effectLst/>
                  <a:uLnTx/>
                  <a:uFillTx/>
                  <a:latin typeface="Archia"/>
                  <a:ea typeface="+mn-ea"/>
                  <a:cs typeface="+mn-cs"/>
                </a:rPr>
                <a:t>Brisbane</a:t>
              </a:r>
            </a:p>
          </p:txBody>
        </p:sp>
        <p:sp>
          <p:nvSpPr>
            <p:cNvPr id="47" name="Rectangle 46">
              <a:extLst>
                <a:ext uri="{FF2B5EF4-FFF2-40B4-BE49-F238E27FC236}">
                  <a16:creationId xmlns:a16="http://schemas.microsoft.com/office/drawing/2014/main" id="{0FA1DBFA-5CD4-7C1A-DA92-0238B456DE3F}"/>
                </a:ext>
              </a:extLst>
            </p:cNvPr>
            <p:cNvSpPr/>
            <p:nvPr/>
          </p:nvSpPr>
          <p:spPr>
            <a:xfrm>
              <a:off x="447892" y="5123344"/>
              <a:ext cx="604331" cy="2544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84231"/>
                  </a:solidFill>
                  <a:effectLst/>
                  <a:uLnTx/>
                  <a:uFillTx/>
                  <a:latin typeface="Archia"/>
                  <a:ea typeface="+mn-ea"/>
                  <a:cs typeface="+mn-cs"/>
                </a:rPr>
                <a:t>Perth</a:t>
              </a:r>
            </a:p>
          </p:txBody>
        </p:sp>
        <p:cxnSp>
          <p:nvCxnSpPr>
            <p:cNvPr id="48" name="Straight Connector 47">
              <a:extLst>
                <a:ext uri="{FF2B5EF4-FFF2-40B4-BE49-F238E27FC236}">
                  <a16:creationId xmlns:a16="http://schemas.microsoft.com/office/drawing/2014/main" id="{8BCB3B68-A2D1-8C3E-0B43-94FFA4DBB5F4}"/>
                </a:ext>
              </a:extLst>
            </p:cNvPr>
            <p:cNvCxnSpPr>
              <a:cxnSpLocks/>
            </p:cNvCxnSpPr>
            <p:nvPr/>
          </p:nvCxnSpPr>
          <p:spPr>
            <a:xfrm flipV="1">
              <a:off x="943211" y="4799425"/>
              <a:ext cx="423962" cy="46013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111C436-8DE0-BDF9-E1EE-30B8C577C56F}"/>
                </a:ext>
              </a:extLst>
            </p:cNvPr>
            <p:cNvCxnSpPr>
              <a:cxnSpLocks/>
            </p:cNvCxnSpPr>
            <p:nvPr/>
          </p:nvCxnSpPr>
          <p:spPr>
            <a:xfrm flipH="1">
              <a:off x="4898007" y="3820645"/>
              <a:ext cx="484824" cy="32314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50" name="Rectangle 49">
            <a:extLst>
              <a:ext uri="{FF2B5EF4-FFF2-40B4-BE49-F238E27FC236}">
                <a16:creationId xmlns:a16="http://schemas.microsoft.com/office/drawing/2014/main" id="{216DA0DA-F45A-A559-3786-AE2C478C4D73}"/>
              </a:ext>
            </a:extLst>
          </p:cNvPr>
          <p:cNvSpPr/>
          <p:nvPr/>
        </p:nvSpPr>
        <p:spPr>
          <a:xfrm>
            <a:off x="4170043" y="5080630"/>
            <a:ext cx="1125683" cy="2559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84231"/>
                </a:solidFill>
                <a:effectLst/>
                <a:uLnTx/>
                <a:uFillTx/>
                <a:latin typeface="Archia"/>
                <a:ea typeface="+mn-ea"/>
                <a:cs typeface="+mn-cs"/>
              </a:rPr>
              <a:t>Melbourne</a:t>
            </a:r>
            <a:endParaRPr kumimoji="0" lang="en-AU" sz="1200" b="0" i="0" u="none" strike="noStrike" kern="1200" cap="none" spc="0" normalizeH="0" baseline="0" noProof="0">
              <a:ln>
                <a:noFill/>
              </a:ln>
              <a:solidFill>
                <a:srgbClr val="084231"/>
              </a:solidFill>
              <a:effectLst/>
              <a:uLnTx/>
              <a:uFillTx/>
              <a:latin typeface="Archia"/>
              <a:ea typeface="+mn-ea"/>
              <a:cs typeface="+mn-cs"/>
            </a:endParaRPr>
          </a:p>
        </p:txBody>
      </p:sp>
      <p:sp>
        <p:nvSpPr>
          <p:cNvPr id="51" name="Rectangle 50">
            <a:extLst>
              <a:ext uri="{FF2B5EF4-FFF2-40B4-BE49-F238E27FC236}">
                <a16:creationId xmlns:a16="http://schemas.microsoft.com/office/drawing/2014/main" id="{C6A58BC0-D1B0-F334-A7A2-7D6B5EDC70EA}"/>
              </a:ext>
            </a:extLst>
          </p:cNvPr>
          <p:cNvSpPr/>
          <p:nvPr/>
        </p:nvSpPr>
        <p:spPr>
          <a:xfrm>
            <a:off x="7893358" y="3960315"/>
            <a:ext cx="1046369" cy="2701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84231"/>
                </a:solidFill>
                <a:effectLst/>
                <a:uLnTx/>
                <a:uFillTx/>
                <a:latin typeface="Archia"/>
                <a:ea typeface="+mn-ea"/>
                <a:cs typeface="+mn-cs"/>
              </a:rPr>
              <a:t>Auckland</a:t>
            </a:r>
          </a:p>
        </p:txBody>
      </p:sp>
      <p:cxnSp>
        <p:nvCxnSpPr>
          <p:cNvPr id="52" name="Straight Connector 51">
            <a:extLst>
              <a:ext uri="{FF2B5EF4-FFF2-40B4-BE49-F238E27FC236}">
                <a16:creationId xmlns:a16="http://schemas.microsoft.com/office/drawing/2014/main" id="{5A7DC316-C1B7-06B8-07FA-34C647EF97D3}"/>
              </a:ext>
            </a:extLst>
          </p:cNvPr>
          <p:cNvCxnSpPr>
            <a:cxnSpLocks/>
          </p:cNvCxnSpPr>
          <p:nvPr/>
        </p:nvCxnSpPr>
        <p:spPr>
          <a:xfrm flipH="1">
            <a:off x="5134560" y="4869355"/>
            <a:ext cx="378678" cy="32041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9D3048B-344B-101C-1775-4F9365377400}"/>
              </a:ext>
            </a:extLst>
          </p:cNvPr>
          <p:cNvCxnSpPr>
            <a:cxnSpLocks/>
          </p:cNvCxnSpPr>
          <p:nvPr/>
        </p:nvCxnSpPr>
        <p:spPr>
          <a:xfrm>
            <a:off x="8289999" y="4180678"/>
            <a:ext cx="49791" cy="35902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D6AB8216-E08D-BA20-211B-800F39684AE1}"/>
              </a:ext>
            </a:extLst>
          </p:cNvPr>
          <p:cNvSpPr/>
          <p:nvPr/>
        </p:nvSpPr>
        <p:spPr>
          <a:xfrm>
            <a:off x="5470767" y="4813124"/>
            <a:ext cx="99582" cy="9958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chia"/>
              <a:ea typeface="+mn-ea"/>
              <a:cs typeface="+mn-cs"/>
            </a:endParaRPr>
          </a:p>
        </p:txBody>
      </p:sp>
      <p:sp>
        <p:nvSpPr>
          <p:cNvPr id="55" name="Oval 54">
            <a:extLst>
              <a:ext uri="{FF2B5EF4-FFF2-40B4-BE49-F238E27FC236}">
                <a16:creationId xmlns:a16="http://schemas.microsoft.com/office/drawing/2014/main" id="{8FDEE260-5A9B-6D97-8243-6DB802588D58}"/>
              </a:ext>
            </a:extLst>
          </p:cNvPr>
          <p:cNvSpPr/>
          <p:nvPr/>
        </p:nvSpPr>
        <p:spPr>
          <a:xfrm>
            <a:off x="6148338" y="4362362"/>
            <a:ext cx="99582" cy="9958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chia"/>
              <a:ea typeface="+mn-ea"/>
              <a:cs typeface="+mn-cs"/>
            </a:endParaRPr>
          </a:p>
        </p:txBody>
      </p:sp>
      <p:sp>
        <p:nvSpPr>
          <p:cNvPr id="56" name="Oval 55">
            <a:extLst>
              <a:ext uri="{FF2B5EF4-FFF2-40B4-BE49-F238E27FC236}">
                <a16:creationId xmlns:a16="http://schemas.microsoft.com/office/drawing/2014/main" id="{8CC06918-1E9B-A214-2843-771CDF59852A}"/>
              </a:ext>
            </a:extLst>
          </p:cNvPr>
          <p:cNvSpPr/>
          <p:nvPr/>
        </p:nvSpPr>
        <p:spPr>
          <a:xfrm>
            <a:off x="6247920" y="4258003"/>
            <a:ext cx="99582" cy="9958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chia"/>
              <a:ea typeface="+mn-ea"/>
              <a:cs typeface="+mn-cs"/>
            </a:endParaRPr>
          </a:p>
        </p:txBody>
      </p:sp>
      <p:sp>
        <p:nvSpPr>
          <p:cNvPr id="57" name="Oval 56">
            <a:extLst>
              <a:ext uri="{FF2B5EF4-FFF2-40B4-BE49-F238E27FC236}">
                <a16:creationId xmlns:a16="http://schemas.microsoft.com/office/drawing/2014/main" id="{2738FF59-C4C7-E8C4-9C60-EB34B4FF2CDD}"/>
              </a:ext>
            </a:extLst>
          </p:cNvPr>
          <p:cNvSpPr/>
          <p:nvPr/>
        </p:nvSpPr>
        <p:spPr>
          <a:xfrm>
            <a:off x="6394811" y="3535885"/>
            <a:ext cx="99582" cy="9958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chia"/>
              <a:ea typeface="+mn-ea"/>
              <a:cs typeface="+mn-cs"/>
            </a:endParaRPr>
          </a:p>
        </p:txBody>
      </p:sp>
      <p:sp>
        <p:nvSpPr>
          <p:cNvPr id="58" name="Oval 57">
            <a:extLst>
              <a:ext uri="{FF2B5EF4-FFF2-40B4-BE49-F238E27FC236}">
                <a16:creationId xmlns:a16="http://schemas.microsoft.com/office/drawing/2014/main" id="{B1E9F26D-0B2E-AD5E-0AED-5923C9983365}"/>
              </a:ext>
            </a:extLst>
          </p:cNvPr>
          <p:cNvSpPr/>
          <p:nvPr/>
        </p:nvSpPr>
        <p:spPr>
          <a:xfrm>
            <a:off x="2873784" y="4180678"/>
            <a:ext cx="99582" cy="9958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chia"/>
              <a:ea typeface="+mn-ea"/>
              <a:cs typeface="+mn-cs"/>
            </a:endParaRPr>
          </a:p>
        </p:txBody>
      </p:sp>
      <p:sp>
        <p:nvSpPr>
          <p:cNvPr id="59" name="Oval 58">
            <a:extLst>
              <a:ext uri="{FF2B5EF4-FFF2-40B4-BE49-F238E27FC236}">
                <a16:creationId xmlns:a16="http://schemas.microsoft.com/office/drawing/2014/main" id="{CDB5D72F-C9A6-9D25-DBD6-13FB5AB1D347}"/>
              </a:ext>
            </a:extLst>
          </p:cNvPr>
          <p:cNvSpPr/>
          <p:nvPr/>
        </p:nvSpPr>
        <p:spPr>
          <a:xfrm>
            <a:off x="8289999" y="4513130"/>
            <a:ext cx="99582" cy="99582"/>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chia"/>
              <a:ea typeface="+mn-ea"/>
              <a:cs typeface="+mn-cs"/>
            </a:endParaRPr>
          </a:p>
        </p:txBody>
      </p:sp>
      <p:pic>
        <p:nvPicPr>
          <p:cNvPr id="6" name="Picture 5" descr="A gold and blue seal with text&#10;&#10;Description automatically generated">
            <a:extLst>
              <a:ext uri="{FF2B5EF4-FFF2-40B4-BE49-F238E27FC236}">
                <a16:creationId xmlns:a16="http://schemas.microsoft.com/office/drawing/2014/main" id="{D5D9F69D-1D60-DE58-56A4-68C3B8A44F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10563" y="3545604"/>
            <a:ext cx="859930" cy="859930"/>
          </a:xfrm>
          <a:prstGeom prst="rect">
            <a:avLst/>
          </a:prstGeom>
        </p:spPr>
      </p:pic>
      <p:sp>
        <p:nvSpPr>
          <p:cNvPr id="4" name="Freeform 19">
            <a:extLst>
              <a:ext uri="{FF2B5EF4-FFF2-40B4-BE49-F238E27FC236}">
                <a16:creationId xmlns:a16="http://schemas.microsoft.com/office/drawing/2014/main" id="{E140D524-6BC0-535B-2078-6B4B5E90B154}"/>
              </a:ext>
            </a:extLst>
          </p:cNvPr>
          <p:cNvSpPr/>
          <p:nvPr/>
        </p:nvSpPr>
        <p:spPr>
          <a:xfrm>
            <a:off x="10383287" y="1771231"/>
            <a:ext cx="859930" cy="859930"/>
          </a:xfrm>
          <a:custGeom>
            <a:avLst/>
            <a:gdLst/>
            <a:ahLst/>
            <a:cxnLst/>
            <a:rect l="l" t="t" r="r" b="b"/>
            <a:pathLst>
              <a:path w="1433216" h="1433216">
                <a:moveTo>
                  <a:pt x="0" y="0"/>
                </a:moveTo>
                <a:lnTo>
                  <a:pt x="1433215" y="0"/>
                </a:lnTo>
                <a:lnTo>
                  <a:pt x="1433215" y="1433216"/>
                </a:lnTo>
                <a:lnTo>
                  <a:pt x="0" y="1433216"/>
                </a:lnTo>
                <a:lnTo>
                  <a:pt x="0" y="0"/>
                </a:lnTo>
                <a:close/>
              </a:path>
            </a:pathLst>
          </a:custGeom>
          <a:blipFill>
            <a:blip r:embed="rId6"/>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latin typeface="Archia"/>
              <a:ea typeface="+mn-ea"/>
              <a:cs typeface="+mn-cs"/>
            </a:endParaRPr>
          </a:p>
        </p:txBody>
      </p:sp>
      <p:sp>
        <p:nvSpPr>
          <p:cNvPr id="8" name="Freeform 20">
            <a:extLst>
              <a:ext uri="{FF2B5EF4-FFF2-40B4-BE49-F238E27FC236}">
                <a16:creationId xmlns:a16="http://schemas.microsoft.com/office/drawing/2014/main" id="{D9F30078-DF6F-E76D-C0D3-5D6B32F3CB09}"/>
              </a:ext>
            </a:extLst>
          </p:cNvPr>
          <p:cNvSpPr/>
          <p:nvPr/>
        </p:nvSpPr>
        <p:spPr>
          <a:xfrm>
            <a:off x="10368109" y="2661167"/>
            <a:ext cx="859930" cy="859930"/>
          </a:xfrm>
          <a:custGeom>
            <a:avLst/>
            <a:gdLst/>
            <a:ahLst/>
            <a:cxnLst/>
            <a:rect l="l" t="t" r="r" b="b"/>
            <a:pathLst>
              <a:path w="1433216" h="1433216">
                <a:moveTo>
                  <a:pt x="0" y="0"/>
                </a:moveTo>
                <a:lnTo>
                  <a:pt x="1433215" y="0"/>
                </a:lnTo>
                <a:lnTo>
                  <a:pt x="1433215" y="1433215"/>
                </a:lnTo>
                <a:lnTo>
                  <a:pt x="0" y="1433215"/>
                </a:lnTo>
                <a:lnTo>
                  <a:pt x="0" y="0"/>
                </a:lnTo>
                <a:close/>
              </a:path>
            </a:pathLst>
          </a:custGeom>
          <a:blipFill>
            <a:blip r:embed="rId7"/>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dirty="0">
              <a:ln>
                <a:noFill/>
              </a:ln>
              <a:solidFill>
                <a:prstClr val="black"/>
              </a:solidFill>
              <a:effectLst/>
              <a:uLnTx/>
              <a:uFillTx/>
              <a:latin typeface="Archia"/>
              <a:ea typeface="+mn-ea"/>
              <a:cs typeface="+mn-cs"/>
            </a:endParaRPr>
          </a:p>
        </p:txBody>
      </p:sp>
      <p:sp>
        <p:nvSpPr>
          <p:cNvPr id="10" name="Freeform 21">
            <a:extLst>
              <a:ext uri="{FF2B5EF4-FFF2-40B4-BE49-F238E27FC236}">
                <a16:creationId xmlns:a16="http://schemas.microsoft.com/office/drawing/2014/main" id="{71DF309A-56FF-D151-2A89-40E8FE22D1A6}"/>
              </a:ext>
            </a:extLst>
          </p:cNvPr>
          <p:cNvSpPr/>
          <p:nvPr/>
        </p:nvSpPr>
        <p:spPr>
          <a:xfrm>
            <a:off x="10404748" y="1311379"/>
            <a:ext cx="852472" cy="386596"/>
          </a:xfrm>
          <a:custGeom>
            <a:avLst/>
            <a:gdLst/>
            <a:ahLst/>
            <a:cxnLst/>
            <a:rect l="l" t="t" r="r" b="b"/>
            <a:pathLst>
              <a:path w="2056458" h="932604">
                <a:moveTo>
                  <a:pt x="0" y="0"/>
                </a:moveTo>
                <a:lnTo>
                  <a:pt x="2056458" y="0"/>
                </a:lnTo>
                <a:lnTo>
                  <a:pt x="2056458" y="932603"/>
                </a:lnTo>
                <a:lnTo>
                  <a:pt x="0" y="932603"/>
                </a:lnTo>
                <a:lnTo>
                  <a:pt x="0" y="0"/>
                </a:lnTo>
                <a:close/>
              </a:path>
            </a:pathLst>
          </a:custGeom>
          <a:blipFill>
            <a:blip r:embed="rId8"/>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latin typeface="Archia"/>
              <a:ea typeface="+mn-ea"/>
              <a:cs typeface="+mn-cs"/>
            </a:endParaRPr>
          </a:p>
        </p:txBody>
      </p:sp>
      <p:sp>
        <p:nvSpPr>
          <p:cNvPr id="11" name="Freeform 12">
            <a:extLst>
              <a:ext uri="{FF2B5EF4-FFF2-40B4-BE49-F238E27FC236}">
                <a16:creationId xmlns:a16="http://schemas.microsoft.com/office/drawing/2014/main" id="{1AA44831-6EC7-ABFB-AC1A-FFC4B3A21B13}"/>
              </a:ext>
            </a:extLst>
          </p:cNvPr>
          <p:cNvSpPr/>
          <p:nvPr/>
        </p:nvSpPr>
        <p:spPr>
          <a:xfrm>
            <a:off x="10259647" y="878923"/>
            <a:ext cx="1107210" cy="365250"/>
          </a:xfrm>
          <a:custGeom>
            <a:avLst/>
            <a:gdLst/>
            <a:ahLst/>
            <a:cxnLst/>
            <a:rect l="l" t="t" r="r" b="b"/>
            <a:pathLst>
              <a:path w="2596255" h="856462">
                <a:moveTo>
                  <a:pt x="0" y="0"/>
                </a:moveTo>
                <a:lnTo>
                  <a:pt x="2596255" y="0"/>
                </a:lnTo>
                <a:lnTo>
                  <a:pt x="2596255" y="856462"/>
                </a:lnTo>
                <a:lnTo>
                  <a:pt x="0" y="856462"/>
                </a:lnTo>
                <a:lnTo>
                  <a:pt x="0" y="0"/>
                </a:lnTo>
                <a:close/>
              </a:path>
            </a:pathLst>
          </a:custGeom>
          <a:blipFill>
            <a:blip r:embed="rId9"/>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latin typeface="Archia"/>
              <a:ea typeface="+mn-ea"/>
              <a:cs typeface="+mn-cs"/>
            </a:endParaRPr>
          </a:p>
        </p:txBody>
      </p:sp>
      <p:pic>
        <p:nvPicPr>
          <p:cNvPr id="12" name="Picture 11" descr="A gold and blue seal with stars and text&#10;&#10;AI-generated content may be incorrect.">
            <a:extLst>
              <a:ext uri="{FF2B5EF4-FFF2-40B4-BE49-F238E27FC236}">
                <a16:creationId xmlns:a16="http://schemas.microsoft.com/office/drawing/2014/main" id="{B940A5D0-50CF-40A2-3B7A-63230179949E}"/>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9986921" y="4644904"/>
            <a:ext cx="1688126" cy="1688126"/>
          </a:xfrm>
          <a:prstGeom prst="rect">
            <a:avLst/>
          </a:prstGeom>
        </p:spPr>
      </p:pic>
      <p:pic>
        <p:nvPicPr>
          <p:cNvPr id="13" name="Picture 12">
            <a:extLst>
              <a:ext uri="{FF2B5EF4-FFF2-40B4-BE49-F238E27FC236}">
                <a16:creationId xmlns:a16="http://schemas.microsoft.com/office/drawing/2014/main" id="{1219DF8D-85E7-2018-7513-4BBFCE12AC7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5980" y="137742"/>
            <a:ext cx="1036410" cy="552713"/>
          </a:xfrm>
          <a:prstGeom prst="rect">
            <a:avLst/>
          </a:prstGeom>
        </p:spPr>
      </p:pic>
      <p:pic>
        <p:nvPicPr>
          <p:cNvPr id="15" name="Picture 14">
            <a:extLst>
              <a:ext uri="{FF2B5EF4-FFF2-40B4-BE49-F238E27FC236}">
                <a16:creationId xmlns:a16="http://schemas.microsoft.com/office/drawing/2014/main" id="{5C9DE0DF-65AF-528C-D463-9AA45988C5E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spTree>
    <p:extLst>
      <p:ext uri="{BB962C8B-B14F-4D97-AF65-F5344CB8AC3E}">
        <p14:creationId xmlns:p14="http://schemas.microsoft.com/office/powerpoint/2010/main" val="76161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8" name="Picture 7" descr="A circle with different colored stripes&#10;&#10;AI-generated content may be incorrect.">
            <a:extLst>
              <a:ext uri="{FF2B5EF4-FFF2-40B4-BE49-F238E27FC236}">
                <a16:creationId xmlns:a16="http://schemas.microsoft.com/office/drawing/2014/main" id="{84C1B010-3086-E086-8F4B-E50AF45307AD}"/>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a:fillRect/>
          </a:stretch>
        </p:blipFill>
        <p:spPr>
          <a:xfrm>
            <a:off x="3635889" y="714652"/>
            <a:ext cx="7846247" cy="5580421"/>
          </a:xfrm>
          <a:prstGeom prst="rect">
            <a:avLst/>
          </a:prstGeom>
        </p:spPr>
      </p:pic>
      <p:sp>
        <p:nvSpPr>
          <p:cNvPr id="13" name="Content Placeholder 1">
            <a:extLst>
              <a:ext uri="{FF2B5EF4-FFF2-40B4-BE49-F238E27FC236}">
                <a16:creationId xmlns:a16="http://schemas.microsoft.com/office/drawing/2014/main" id="{9986114D-9176-EBD6-989D-F4B0CE974584}"/>
              </a:ext>
            </a:extLst>
          </p:cNvPr>
          <p:cNvSpPr>
            <a:spLocks noGrp="1"/>
          </p:cNvSpPr>
          <p:nvPr>
            <p:ph idx="1"/>
          </p:nvPr>
        </p:nvSpPr>
        <p:spPr>
          <a:xfrm>
            <a:off x="924507" y="2542348"/>
            <a:ext cx="3893928" cy="2302925"/>
          </a:xfrm>
        </p:spPr>
        <p:txBody>
          <a:bodyPr/>
          <a:lstStyle/>
          <a:p>
            <a:pPr>
              <a:lnSpc>
                <a:spcPct val="150000"/>
              </a:lnSpc>
            </a:pPr>
            <a:r>
              <a:rPr lang="en-US" sz="1200" dirty="0">
                <a:solidFill>
                  <a:srgbClr val="084231"/>
                </a:solidFill>
              </a:rPr>
              <a:t>Average of 22 connected devices per household. Average of 29+ attacks per day. </a:t>
            </a:r>
          </a:p>
          <a:p>
            <a:pPr>
              <a:lnSpc>
                <a:spcPct val="150000"/>
              </a:lnSpc>
            </a:pPr>
            <a:r>
              <a:rPr lang="en-US" sz="1200" dirty="0">
                <a:solidFill>
                  <a:srgbClr val="084231"/>
                </a:solidFill>
              </a:rPr>
              <a:t>Streaming devices dominate households, accounting for more than a quarter of all detected vulnerabilities, followed by smart TVs and IP cameras. Together, entertainment and surveillance products represent over half of all exposed device. </a:t>
            </a:r>
          </a:p>
          <a:p>
            <a:pPr>
              <a:lnSpc>
                <a:spcPct val="150000"/>
              </a:lnSpc>
            </a:pPr>
            <a:endParaRPr lang="en-AU" sz="1200" dirty="0">
              <a:solidFill>
                <a:srgbClr val="084231"/>
              </a:solidFill>
            </a:endParaRPr>
          </a:p>
        </p:txBody>
      </p:sp>
      <p:sp>
        <p:nvSpPr>
          <p:cNvPr id="2" name="Text Placeholder 3">
            <a:extLst>
              <a:ext uri="{FF2B5EF4-FFF2-40B4-BE49-F238E27FC236}">
                <a16:creationId xmlns:a16="http://schemas.microsoft.com/office/drawing/2014/main" id="{1FB630BF-C3B1-57BA-3933-17E29472DD1B}"/>
              </a:ext>
            </a:extLst>
          </p:cNvPr>
          <p:cNvSpPr>
            <a:spLocks noGrp="1"/>
          </p:cNvSpPr>
          <p:nvPr>
            <p:ph type="body" sz="quarter" idx="14"/>
          </p:nvPr>
        </p:nvSpPr>
        <p:spPr>
          <a:xfrm>
            <a:off x="1066545" y="792444"/>
            <a:ext cx="10772275" cy="386596"/>
          </a:xfrm>
        </p:spPr>
        <p:txBody>
          <a:bodyPr/>
          <a:lstStyle/>
          <a:p>
            <a:pPr algn="l"/>
            <a:r>
              <a:rPr lang="en-AU" sz="1400" spc="300">
                <a:solidFill>
                  <a:schemeClr val="accent2"/>
                </a:solidFill>
              </a:rPr>
              <a:t>IOT DEVICES</a:t>
            </a:r>
          </a:p>
        </p:txBody>
      </p:sp>
      <p:sp>
        <p:nvSpPr>
          <p:cNvPr id="11" name="Title 5">
            <a:extLst>
              <a:ext uri="{FF2B5EF4-FFF2-40B4-BE49-F238E27FC236}">
                <a16:creationId xmlns:a16="http://schemas.microsoft.com/office/drawing/2014/main" id="{53FDE6F4-EC48-CFAE-5525-3A5B59FE2F4D}"/>
              </a:ext>
            </a:extLst>
          </p:cNvPr>
          <p:cNvSpPr txBox="1">
            <a:spLocks/>
          </p:cNvSpPr>
          <p:nvPr/>
        </p:nvSpPr>
        <p:spPr>
          <a:xfrm>
            <a:off x="924506" y="1179040"/>
            <a:ext cx="4853354" cy="476182"/>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84231"/>
                </a:solidFill>
                <a:effectLst/>
                <a:uLnTx/>
                <a:uFillTx/>
                <a:latin typeface="Archia" panose="02000503000000020004" pitchFamily="2" charset="77"/>
                <a:ea typeface="+mj-ea"/>
                <a:cs typeface="+mj-cs"/>
              </a:rPr>
              <a:t>vulnerable home devices</a:t>
            </a:r>
          </a:p>
        </p:txBody>
      </p:sp>
      <p:pic>
        <p:nvPicPr>
          <p:cNvPr id="4" name="Picture 3">
            <a:extLst>
              <a:ext uri="{FF2B5EF4-FFF2-40B4-BE49-F238E27FC236}">
                <a16:creationId xmlns:a16="http://schemas.microsoft.com/office/drawing/2014/main" id="{FAE6E36E-6F98-3248-82FC-A2255D8736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pic>
        <p:nvPicPr>
          <p:cNvPr id="6" name="Picture 5">
            <a:extLst>
              <a:ext uri="{FF2B5EF4-FFF2-40B4-BE49-F238E27FC236}">
                <a16:creationId xmlns:a16="http://schemas.microsoft.com/office/drawing/2014/main" id="{130571B9-104A-01F0-6424-50B2E7BC99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980" y="182654"/>
            <a:ext cx="1036410" cy="552713"/>
          </a:xfrm>
          <a:prstGeom prst="rect">
            <a:avLst/>
          </a:prstGeom>
        </p:spPr>
      </p:pic>
    </p:spTree>
    <p:extLst>
      <p:ext uri="{BB962C8B-B14F-4D97-AF65-F5344CB8AC3E}">
        <p14:creationId xmlns:p14="http://schemas.microsoft.com/office/powerpoint/2010/main" val="725847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08FDC-421B-CC52-1A9F-8C36C5B6FE8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4751EAC-7592-7582-4309-2D93E71FE6D1}"/>
              </a:ext>
            </a:extLst>
          </p:cNvPr>
          <p:cNvSpPr>
            <a:spLocks noGrp="1"/>
          </p:cNvSpPr>
          <p:nvPr>
            <p:ph type="title"/>
          </p:nvPr>
        </p:nvSpPr>
        <p:spPr/>
        <p:txBody>
          <a:bodyPr/>
          <a:lstStyle/>
          <a:p>
            <a:r>
              <a:rPr lang="en-AU"/>
              <a:t>personal cyber policy</a:t>
            </a:r>
          </a:p>
        </p:txBody>
      </p:sp>
      <p:sp>
        <p:nvSpPr>
          <p:cNvPr id="4" name="Text Placeholder 3">
            <a:extLst>
              <a:ext uri="{FF2B5EF4-FFF2-40B4-BE49-F238E27FC236}">
                <a16:creationId xmlns:a16="http://schemas.microsoft.com/office/drawing/2014/main" id="{78708324-3AA2-A2DF-D1B9-1CA68EC987F5}"/>
              </a:ext>
            </a:extLst>
          </p:cNvPr>
          <p:cNvSpPr>
            <a:spLocks noGrp="1"/>
          </p:cNvSpPr>
          <p:nvPr>
            <p:ph type="body" sz="quarter" idx="29"/>
          </p:nvPr>
        </p:nvSpPr>
        <p:spPr/>
        <p:txBody>
          <a:bodyPr/>
          <a:lstStyle/>
          <a:p>
            <a:r>
              <a:rPr lang="en-AU"/>
              <a:t>WHAT WE INSURE</a:t>
            </a:r>
          </a:p>
        </p:txBody>
      </p:sp>
      <p:sp>
        <p:nvSpPr>
          <p:cNvPr id="32" name="Rectangle 31">
            <a:extLst>
              <a:ext uri="{FF2B5EF4-FFF2-40B4-BE49-F238E27FC236}">
                <a16:creationId xmlns:a16="http://schemas.microsoft.com/office/drawing/2014/main" id="{7B2D6BB8-3800-C5FE-9C69-6508DCC536C9}"/>
              </a:ext>
            </a:extLst>
          </p:cNvPr>
          <p:cNvSpPr/>
          <p:nvPr/>
        </p:nvSpPr>
        <p:spPr>
          <a:xfrm>
            <a:off x="7327854" y="3854851"/>
            <a:ext cx="2133468" cy="16769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Rectangle 33">
            <a:extLst>
              <a:ext uri="{FF2B5EF4-FFF2-40B4-BE49-F238E27FC236}">
                <a16:creationId xmlns:a16="http://schemas.microsoft.com/office/drawing/2014/main" id="{C77597F0-ACFD-0E3B-74CA-50FA04E6A272}"/>
              </a:ext>
            </a:extLst>
          </p:cNvPr>
          <p:cNvSpPr/>
          <p:nvPr/>
        </p:nvSpPr>
        <p:spPr>
          <a:xfrm>
            <a:off x="5121884" y="3854851"/>
            <a:ext cx="2133468" cy="16769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Rectangle 35">
            <a:extLst>
              <a:ext uri="{FF2B5EF4-FFF2-40B4-BE49-F238E27FC236}">
                <a16:creationId xmlns:a16="http://schemas.microsoft.com/office/drawing/2014/main" id="{5AA04ACE-19BB-7B01-4C59-C125424266ED}"/>
              </a:ext>
            </a:extLst>
          </p:cNvPr>
          <p:cNvSpPr/>
          <p:nvPr/>
        </p:nvSpPr>
        <p:spPr>
          <a:xfrm>
            <a:off x="2915914" y="3781532"/>
            <a:ext cx="2133468" cy="174299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8" name="Rectangle 37">
            <a:extLst>
              <a:ext uri="{FF2B5EF4-FFF2-40B4-BE49-F238E27FC236}">
                <a16:creationId xmlns:a16="http://schemas.microsoft.com/office/drawing/2014/main" id="{609B9452-DFFC-C02D-D8C9-E9A3439E6B00}"/>
              </a:ext>
            </a:extLst>
          </p:cNvPr>
          <p:cNvSpPr/>
          <p:nvPr/>
        </p:nvSpPr>
        <p:spPr>
          <a:xfrm>
            <a:off x="654670" y="2096677"/>
            <a:ext cx="10934228" cy="3419982"/>
          </a:xfrm>
          <a:prstGeom prst="rect">
            <a:avLst/>
          </a:prstGeom>
          <a:solidFill>
            <a:schemeClr val="bg1">
              <a:lumMod val="95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Rectangle 39">
            <a:extLst>
              <a:ext uri="{FF2B5EF4-FFF2-40B4-BE49-F238E27FC236}">
                <a16:creationId xmlns:a16="http://schemas.microsoft.com/office/drawing/2014/main" id="{88748AEC-57E1-E210-72A1-1CA154510C06}"/>
              </a:ext>
            </a:extLst>
          </p:cNvPr>
          <p:cNvSpPr/>
          <p:nvPr/>
        </p:nvSpPr>
        <p:spPr>
          <a:xfrm>
            <a:off x="7327854" y="2111861"/>
            <a:ext cx="2133468" cy="16769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Text 6">
            <a:extLst>
              <a:ext uri="{FF2B5EF4-FFF2-40B4-BE49-F238E27FC236}">
                <a16:creationId xmlns:a16="http://schemas.microsoft.com/office/drawing/2014/main" id="{D599225A-D6FA-2C82-5BCC-4628508DE823}"/>
              </a:ext>
            </a:extLst>
          </p:cNvPr>
          <p:cNvSpPr/>
          <p:nvPr/>
        </p:nvSpPr>
        <p:spPr>
          <a:xfrm>
            <a:off x="1129876" y="3078290"/>
            <a:ext cx="1401763" cy="636983"/>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HACKING</a:t>
            </a:r>
          </a:p>
        </p:txBody>
      </p:sp>
      <p:sp>
        <p:nvSpPr>
          <p:cNvPr id="50" name="Text 6">
            <a:extLst>
              <a:ext uri="{FF2B5EF4-FFF2-40B4-BE49-F238E27FC236}">
                <a16:creationId xmlns:a16="http://schemas.microsoft.com/office/drawing/2014/main" id="{DD9CC96B-FCF0-A8DB-5023-9C7572E69438}"/>
              </a:ext>
            </a:extLst>
          </p:cNvPr>
          <p:cNvSpPr/>
          <p:nvPr/>
        </p:nvSpPr>
        <p:spPr>
          <a:xfrm>
            <a:off x="3308930" y="2853304"/>
            <a:ext cx="1491631" cy="1039149"/>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CYBER ESPIONAGE</a:t>
            </a:r>
          </a:p>
        </p:txBody>
      </p:sp>
      <p:sp>
        <p:nvSpPr>
          <p:cNvPr id="52" name="Text 6">
            <a:extLst>
              <a:ext uri="{FF2B5EF4-FFF2-40B4-BE49-F238E27FC236}">
                <a16:creationId xmlns:a16="http://schemas.microsoft.com/office/drawing/2014/main" id="{A306A582-3E53-1745-F8E5-0FDD032B3156}"/>
              </a:ext>
            </a:extLst>
          </p:cNvPr>
          <p:cNvSpPr/>
          <p:nvPr/>
        </p:nvSpPr>
        <p:spPr>
          <a:xfrm>
            <a:off x="5393463" y="3036247"/>
            <a:ext cx="1667813" cy="707077"/>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MALWARE</a:t>
            </a:r>
          </a:p>
        </p:txBody>
      </p:sp>
      <p:sp>
        <p:nvSpPr>
          <p:cNvPr id="56" name="Text 6">
            <a:extLst>
              <a:ext uri="{FF2B5EF4-FFF2-40B4-BE49-F238E27FC236}">
                <a16:creationId xmlns:a16="http://schemas.microsoft.com/office/drawing/2014/main" id="{863FDBEF-70A9-4290-5B89-6EABD8DA2380}"/>
              </a:ext>
            </a:extLst>
          </p:cNvPr>
          <p:cNvSpPr/>
          <p:nvPr/>
        </p:nvSpPr>
        <p:spPr>
          <a:xfrm>
            <a:off x="7745904" y="3018306"/>
            <a:ext cx="1354496" cy="707077"/>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DOS ATTACKS</a:t>
            </a:r>
          </a:p>
        </p:txBody>
      </p:sp>
      <p:sp>
        <p:nvSpPr>
          <p:cNvPr id="58" name="Text 6">
            <a:extLst>
              <a:ext uri="{FF2B5EF4-FFF2-40B4-BE49-F238E27FC236}">
                <a16:creationId xmlns:a16="http://schemas.microsoft.com/office/drawing/2014/main" id="{8E994CE4-FEAC-2092-AEAA-A7CEC6F7E468}"/>
              </a:ext>
            </a:extLst>
          </p:cNvPr>
          <p:cNvSpPr/>
          <p:nvPr/>
        </p:nvSpPr>
        <p:spPr>
          <a:xfrm>
            <a:off x="1153568" y="4850446"/>
            <a:ext cx="1401763" cy="391049"/>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CYBER THEFT</a:t>
            </a:r>
          </a:p>
        </p:txBody>
      </p:sp>
      <p:sp>
        <p:nvSpPr>
          <p:cNvPr id="60" name="Text 6">
            <a:extLst>
              <a:ext uri="{FF2B5EF4-FFF2-40B4-BE49-F238E27FC236}">
                <a16:creationId xmlns:a16="http://schemas.microsoft.com/office/drawing/2014/main" id="{C2B65262-ACD0-FE1E-A180-660930C686DA}"/>
              </a:ext>
            </a:extLst>
          </p:cNvPr>
          <p:cNvSpPr/>
          <p:nvPr/>
        </p:nvSpPr>
        <p:spPr>
          <a:xfrm>
            <a:off x="5542426" y="4811663"/>
            <a:ext cx="1362129" cy="482390"/>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CYBER BULLYING</a:t>
            </a:r>
          </a:p>
        </p:txBody>
      </p:sp>
      <p:sp>
        <p:nvSpPr>
          <p:cNvPr id="66" name="Text 6">
            <a:extLst>
              <a:ext uri="{FF2B5EF4-FFF2-40B4-BE49-F238E27FC236}">
                <a16:creationId xmlns:a16="http://schemas.microsoft.com/office/drawing/2014/main" id="{1A8D7000-FEFF-8929-9F5A-1F597428554F}"/>
              </a:ext>
            </a:extLst>
          </p:cNvPr>
          <p:cNvSpPr/>
          <p:nvPr/>
        </p:nvSpPr>
        <p:spPr>
          <a:xfrm>
            <a:off x="7877865" y="4807884"/>
            <a:ext cx="1354496" cy="707077"/>
          </a:xfrm>
          <a:prstGeom prst="rect">
            <a:avLst/>
          </a:prstGeom>
          <a:noFill/>
          <a:ln/>
        </p:spPr>
        <p:txBody>
          <a:bodyPr wrap="square" lIns="0" tIns="0" rIns="0" bIns="0" rtlCol="0" anchor="ctr">
            <a:normAutofit/>
          </a:bodyPr>
          <a:lstStyle/>
          <a:p>
            <a:pPr marL="0" indent="0" algn="ctr">
              <a:buNone/>
            </a:pPr>
            <a:endParaRPr lang="en-US" sz="1200" dirty="0">
              <a:solidFill>
                <a:schemeClr val="accent2"/>
              </a:solidFill>
              <a:latin typeface="Poppins Light" panose="00000400000000000000" pitchFamily="2" charset="0"/>
              <a:cs typeface="Poppins Light" panose="00000400000000000000" pitchFamily="2" charset="0"/>
            </a:endParaRPr>
          </a:p>
        </p:txBody>
      </p:sp>
      <p:sp>
        <p:nvSpPr>
          <p:cNvPr id="68" name="Text 6">
            <a:extLst>
              <a:ext uri="{FF2B5EF4-FFF2-40B4-BE49-F238E27FC236}">
                <a16:creationId xmlns:a16="http://schemas.microsoft.com/office/drawing/2014/main" id="{3019F51A-E713-534E-2AA9-7D42B316E853}"/>
              </a:ext>
            </a:extLst>
          </p:cNvPr>
          <p:cNvSpPr/>
          <p:nvPr/>
        </p:nvSpPr>
        <p:spPr>
          <a:xfrm>
            <a:off x="3292202" y="4860356"/>
            <a:ext cx="1401763" cy="391049"/>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CYBER STALKING</a:t>
            </a:r>
          </a:p>
        </p:txBody>
      </p:sp>
      <p:sp>
        <p:nvSpPr>
          <p:cNvPr id="70" name="Text 6">
            <a:extLst>
              <a:ext uri="{FF2B5EF4-FFF2-40B4-BE49-F238E27FC236}">
                <a16:creationId xmlns:a16="http://schemas.microsoft.com/office/drawing/2014/main" id="{918A14F2-DDB1-EE0E-0865-18F2E56D7929}"/>
              </a:ext>
            </a:extLst>
          </p:cNvPr>
          <p:cNvSpPr/>
          <p:nvPr/>
        </p:nvSpPr>
        <p:spPr>
          <a:xfrm>
            <a:off x="7615911" y="4692433"/>
            <a:ext cx="1584046" cy="707077"/>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CYBER HARASSMENT</a:t>
            </a:r>
          </a:p>
        </p:txBody>
      </p:sp>
      <p:sp>
        <p:nvSpPr>
          <p:cNvPr id="76" name="Rectangle 75">
            <a:extLst>
              <a:ext uri="{FF2B5EF4-FFF2-40B4-BE49-F238E27FC236}">
                <a16:creationId xmlns:a16="http://schemas.microsoft.com/office/drawing/2014/main" id="{70090C10-4C78-AC03-1E0C-725A4F16EC9B}"/>
              </a:ext>
            </a:extLst>
          </p:cNvPr>
          <p:cNvSpPr/>
          <p:nvPr/>
        </p:nvSpPr>
        <p:spPr>
          <a:xfrm>
            <a:off x="317352" y="3819524"/>
            <a:ext cx="11254425" cy="537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78" name="Rectangle 77">
            <a:extLst>
              <a:ext uri="{FF2B5EF4-FFF2-40B4-BE49-F238E27FC236}">
                <a16:creationId xmlns:a16="http://schemas.microsoft.com/office/drawing/2014/main" id="{2FBCE2A4-4F7D-796D-0E25-69A494AC92BA}"/>
              </a:ext>
            </a:extLst>
          </p:cNvPr>
          <p:cNvSpPr/>
          <p:nvPr/>
        </p:nvSpPr>
        <p:spPr>
          <a:xfrm rot="5400000" flipV="1">
            <a:off x="1030958" y="3638991"/>
            <a:ext cx="3877006" cy="654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0" name="Rectangle 79">
            <a:extLst>
              <a:ext uri="{FF2B5EF4-FFF2-40B4-BE49-F238E27FC236}">
                <a16:creationId xmlns:a16="http://schemas.microsoft.com/office/drawing/2014/main" id="{DE191E95-767B-93E2-0FCE-D23DAE47C77A}"/>
              </a:ext>
            </a:extLst>
          </p:cNvPr>
          <p:cNvSpPr/>
          <p:nvPr/>
        </p:nvSpPr>
        <p:spPr>
          <a:xfrm rot="5400000" flipV="1">
            <a:off x="3262025" y="3624862"/>
            <a:ext cx="3877006" cy="654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2" name="Rectangle 81">
            <a:extLst>
              <a:ext uri="{FF2B5EF4-FFF2-40B4-BE49-F238E27FC236}">
                <a16:creationId xmlns:a16="http://schemas.microsoft.com/office/drawing/2014/main" id="{4D2D34E3-1AA6-1607-7742-4E25E7CA9A66}"/>
              </a:ext>
            </a:extLst>
          </p:cNvPr>
          <p:cNvSpPr/>
          <p:nvPr/>
        </p:nvSpPr>
        <p:spPr>
          <a:xfrm rot="5400000" flipV="1">
            <a:off x="5405598" y="3636979"/>
            <a:ext cx="3877006" cy="654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0" name="Rectangle 99">
            <a:extLst>
              <a:ext uri="{FF2B5EF4-FFF2-40B4-BE49-F238E27FC236}">
                <a16:creationId xmlns:a16="http://schemas.microsoft.com/office/drawing/2014/main" id="{798E7378-54A5-FAE4-570E-2DC8B3D48B0C}"/>
              </a:ext>
            </a:extLst>
          </p:cNvPr>
          <p:cNvSpPr/>
          <p:nvPr/>
        </p:nvSpPr>
        <p:spPr>
          <a:xfrm rot="5400000">
            <a:off x="7746185" y="3780457"/>
            <a:ext cx="3444610" cy="58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5" name="Text 6">
            <a:extLst>
              <a:ext uri="{FF2B5EF4-FFF2-40B4-BE49-F238E27FC236}">
                <a16:creationId xmlns:a16="http://schemas.microsoft.com/office/drawing/2014/main" id="{6B134400-6E90-682E-D46F-E2581613D8F2}"/>
              </a:ext>
            </a:extLst>
          </p:cNvPr>
          <p:cNvSpPr/>
          <p:nvPr/>
        </p:nvSpPr>
        <p:spPr>
          <a:xfrm>
            <a:off x="9791267" y="3026871"/>
            <a:ext cx="1354496" cy="707077"/>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VIRUSES</a:t>
            </a:r>
          </a:p>
        </p:txBody>
      </p:sp>
      <p:sp>
        <p:nvSpPr>
          <p:cNvPr id="131" name="Text 6">
            <a:extLst>
              <a:ext uri="{FF2B5EF4-FFF2-40B4-BE49-F238E27FC236}">
                <a16:creationId xmlns:a16="http://schemas.microsoft.com/office/drawing/2014/main" id="{B1E2F3E8-DB78-B2E2-E66A-53E995D3BA98}"/>
              </a:ext>
            </a:extLst>
          </p:cNvPr>
          <p:cNvSpPr/>
          <p:nvPr/>
        </p:nvSpPr>
        <p:spPr>
          <a:xfrm>
            <a:off x="9917135" y="4692433"/>
            <a:ext cx="1267063" cy="707077"/>
          </a:xfrm>
          <a:prstGeom prst="rect">
            <a:avLst/>
          </a:prstGeom>
          <a:noFill/>
          <a:ln/>
        </p:spPr>
        <p:txBody>
          <a:bodyPr wrap="square" lIns="0" tIns="0" rIns="0" bIns="0" rtlCol="0" anchor="ctr">
            <a:normAutofit/>
          </a:bodyPr>
          <a:lstStyle/>
          <a:p>
            <a:pPr marL="0" indent="0" algn="ctr">
              <a:spcAft>
                <a:spcPts val="600"/>
              </a:spcAft>
              <a:buNone/>
            </a:pPr>
            <a:r>
              <a:rPr lang="en-US" sz="1200" spc="40" dirty="0">
                <a:solidFill>
                  <a:schemeClr val="accent2"/>
                </a:solidFill>
                <a:latin typeface="Poppins Light" panose="00000400000000000000" pitchFamily="2" charset="0"/>
                <a:cs typeface="Poppins Light" panose="00000400000000000000" pitchFamily="2" charset="0"/>
              </a:rPr>
              <a:t>IDENTITY THEFT</a:t>
            </a:r>
          </a:p>
        </p:txBody>
      </p:sp>
      <p:sp>
        <p:nvSpPr>
          <p:cNvPr id="138" name="Delay 17">
            <a:extLst>
              <a:ext uri="{FF2B5EF4-FFF2-40B4-BE49-F238E27FC236}">
                <a16:creationId xmlns:a16="http://schemas.microsoft.com/office/drawing/2014/main" id="{BAAA5E57-DFC1-B2EB-1855-B80DD15F79E9}"/>
              </a:ext>
            </a:extLst>
          </p:cNvPr>
          <p:cNvSpPr/>
          <p:nvPr/>
        </p:nvSpPr>
        <p:spPr>
          <a:xfrm rot="16200000">
            <a:off x="1435601" y="2379674"/>
            <a:ext cx="720000" cy="720000"/>
          </a:xfrm>
          <a:prstGeom prst="flowChartDe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sp>
        <p:nvSpPr>
          <p:cNvPr id="146" name="Delay 19">
            <a:extLst>
              <a:ext uri="{FF2B5EF4-FFF2-40B4-BE49-F238E27FC236}">
                <a16:creationId xmlns:a16="http://schemas.microsoft.com/office/drawing/2014/main" id="{1F93FF0B-CD8D-F945-E33A-FD17D7A1861F}"/>
              </a:ext>
            </a:extLst>
          </p:cNvPr>
          <p:cNvSpPr/>
          <p:nvPr/>
        </p:nvSpPr>
        <p:spPr>
          <a:xfrm rot="16200000">
            <a:off x="3670369" y="2395975"/>
            <a:ext cx="720000" cy="720000"/>
          </a:xfrm>
          <a:prstGeom prst="flowChartDelay">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pic>
        <p:nvPicPr>
          <p:cNvPr id="148" name="Graphic 147">
            <a:extLst>
              <a:ext uri="{FF2B5EF4-FFF2-40B4-BE49-F238E27FC236}">
                <a16:creationId xmlns:a16="http://schemas.microsoft.com/office/drawing/2014/main" id="{25F40037-A24A-3E79-4AB2-B389151272A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760369" y="2485974"/>
            <a:ext cx="540000" cy="540000"/>
          </a:xfrm>
          <a:prstGeom prst="rect">
            <a:avLst/>
          </a:prstGeom>
        </p:spPr>
      </p:pic>
      <p:sp>
        <p:nvSpPr>
          <p:cNvPr id="150" name="Delay 21">
            <a:extLst>
              <a:ext uri="{FF2B5EF4-FFF2-40B4-BE49-F238E27FC236}">
                <a16:creationId xmlns:a16="http://schemas.microsoft.com/office/drawing/2014/main" id="{A15AB42D-757D-D10C-4AE1-1F5B6549B6DC}"/>
              </a:ext>
            </a:extLst>
          </p:cNvPr>
          <p:cNvSpPr/>
          <p:nvPr/>
        </p:nvSpPr>
        <p:spPr>
          <a:xfrm rot="16200000">
            <a:off x="5863679" y="2384658"/>
            <a:ext cx="720000" cy="720000"/>
          </a:xfrm>
          <a:prstGeom prst="flowChartDelay">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sp>
        <p:nvSpPr>
          <p:cNvPr id="152" name="Delay 23">
            <a:extLst>
              <a:ext uri="{FF2B5EF4-FFF2-40B4-BE49-F238E27FC236}">
                <a16:creationId xmlns:a16="http://schemas.microsoft.com/office/drawing/2014/main" id="{921A68F3-902A-FB0F-0CF9-1BAC22C0E1B7}"/>
              </a:ext>
            </a:extLst>
          </p:cNvPr>
          <p:cNvSpPr/>
          <p:nvPr/>
        </p:nvSpPr>
        <p:spPr>
          <a:xfrm rot="16200000">
            <a:off x="10097391" y="2397861"/>
            <a:ext cx="720000" cy="720000"/>
          </a:xfrm>
          <a:prstGeom prst="flowChartDelay">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sp>
        <p:nvSpPr>
          <p:cNvPr id="154" name="Delay 25">
            <a:extLst>
              <a:ext uri="{FF2B5EF4-FFF2-40B4-BE49-F238E27FC236}">
                <a16:creationId xmlns:a16="http://schemas.microsoft.com/office/drawing/2014/main" id="{0B437B78-22C9-AA6C-3D05-BB0F82B6825D}"/>
              </a:ext>
            </a:extLst>
          </p:cNvPr>
          <p:cNvSpPr/>
          <p:nvPr/>
        </p:nvSpPr>
        <p:spPr>
          <a:xfrm rot="16200000">
            <a:off x="8059077" y="2386947"/>
            <a:ext cx="720000" cy="720000"/>
          </a:xfrm>
          <a:prstGeom prst="flowChartDe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pic>
        <p:nvPicPr>
          <p:cNvPr id="156" name="Graphic 155">
            <a:extLst>
              <a:ext uri="{FF2B5EF4-FFF2-40B4-BE49-F238E27FC236}">
                <a16:creationId xmlns:a16="http://schemas.microsoft.com/office/drawing/2014/main" id="{62695C43-B822-8A9C-E835-6C7EAAE97C4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71679" y="2516963"/>
            <a:ext cx="504000" cy="504000"/>
          </a:xfrm>
          <a:prstGeom prst="rect">
            <a:avLst/>
          </a:prstGeom>
        </p:spPr>
      </p:pic>
      <p:pic>
        <p:nvPicPr>
          <p:cNvPr id="158" name="Graphic 157">
            <a:extLst>
              <a:ext uri="{FF2B5EF4-FFF2-40B4-BE49-F238E27FC236}">
                <a16:creationId xmlns:a16="http://schemas.microsoft.com/office/drawing/2014/main" id="{678EA961-DAE8-D99C-F585-1C9F47A525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205391" y="2547065"/>
            <a:ext cx="504000" cy="504000"/>
          </a:xfrm>
          <a:prstGeom prst="rect">
            <a:avLst/>
          </a:prstGeom>
        </p:spPr>
      </p:pic>
      <p:pic>
        <p:nvPicPr>
          <p:cNvPr id="160" name="Graphic 159">
            <a:extLst>
              <a:ext uri="{FF2B5EF4-FFF2-40B4-BE49-F238E27FC236}">
                <a16:creationId xmlns:a16="http://schemas.microsoft.com/office/drawing/2014/main" id="{4A5A9FE7-C293-BEE7-18AD-E1EE9853F10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91435" y="2505852"/>
            <a:ext cx="504000" cy="504000"/>
          </a:xfrm>
          <a:prstGeom prst="rect">
            <a:avLst/>
          </a:prstGeom>
        </p:spPr>
      </p:pic>
      <p:pic>
        <p:nvPicPr>
          <p:cNvPr id="162" name="Graphic 161">
            <a:extLst>
              <a:ext uri="{FF2B5EF4-FFF2-40B4-BE49-F238E27FC236}">
                <a16:creationId xmlns:a16="http://schemas.microsoft.com/office/drawing/2014/main" id="{7518A0BE-FD46-89D6-F68D-A96AEDB495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8185077" y="2514892"/>
            <a:ext cx="468000" cy="468000"/>
          </a:xfrm>
          <a:prstGeom prst="rect">
            <a:avLst/>
          </a:prstGeom>
        </p:spPr>
      </p:pic>
      <p:sp>
        <p:nvSpPr>
          <p:cNvPr id="164" name="Delay 27">
            <a:extLst>
              <a:ext uri="{FF2B5EF4-FFF2-40B4-BE49-F238E27FC236}">
                <a16:creationId xmlns:a16="http://schemas.microsoft.com/office/drawing/2014/main" id="{7D7E557B-E727-5217-E811-333A2F2F9562}"/>
              </a:ext>
            </a:extLst>
          </p:cNvPr>
          <p:cNvSpPr/>
          <p:nvPr/>
        </p:nvSpPr>
        <p:spPr>
          <a:xfrm rot="16200000">
            <a:off x="1482112" y="3995450"/>
            <a:ext cx="720000" cy="720000"/>
          </a:xfrm>
          <a:prstGeom prst="flowChartDelay">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sp>
        <p:nvSpPr>
          <p:cNvPr id="166" name="Delay 29">
            <a:extLst>
              <a:ext uri="{FF2B5EF4-FFF2-40B4-BE49-F238E27FC236}">
                <a16:creationId xmlns:a16="http://schemas.microsoft.com/office/drawing/2014/main" id="{B21EDBD6-FF0B-2938-7031-1DFDD0317A11}"/>
              </a:ext>
            </a:extLst>
          </p:cNvPr>
          <p:cNvSpPr/>
          <p:nvPr/>
        </p:nvSpPr>
        <p:spPr>
          <a:xfrm rot="16200000">
            <a:off x="3627620" y="4002159"/>
            <a:ext cx="720000" cy="720000"/>
          </a:xfrm>
          <a:prstGeom prst="flowChartDelay">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sp>
        <p:nvSpPr>
          <p:cNvPr id="168" name="Delay 31">
            <a:extLst>
              <a:ext uri="{FF2B5EF4-FFF2-40B4-BE49-F238E27FC236}">
                <a16:creationId xmlns:a16="http://schemas.microsoft.com/office/drawing/2014/main" id="{02638BB0-A6DC-E947-10B1-A1383A85DE82}"/>
              </a:ext>
            </a:extLst>
          </p:cNvPr>
          <p:cNvSpPr/>
          <p:nvPr/>
        </p:nvSpPr>
        <p:spPr>
          <a:xfrm rot="16200000">
            <a:off x="5883500" y="4017343"/>
            <a:ext cx="720000" cy="720000"/>
          </a:xfrm>
          <a:prstGeom prst="flowChartDelay">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sp>
        <p:nvSpPr>
          <p:cNvPr id="170" name="Delay 33">
            <a:extLst>
              <a:ext uri="{FF2B5EF4-FFF2-40B4-BE49-F238E27FC236}">
                <a16:creationId xmlns:a16="http://schemas.microsoft.com/office/drawing/2014/main" id="{6C00621E-76E0-77A7-7D6E-991B71C9F7DA}"/>
              </a:ext>
            </a:extLst>
          </p:cNvPr>
          <p:cNvSpPr/>
          <p:nvPr/>
        </p:nvSpPr>
        <p:spPr>
          <a:xfrm rot="16200000">
            <a:off x="10167113" y="4002159"/>
            <a:ext cx="720000" cy="720000"/>
          </a:xfrm>
          <a:prstGeom prst="flowChartDelay">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chia"/>
              <a:ea typeface="+mn-ea"/>
              <a:cs typeface="+mn-cs"/>
            </a:endParaRPr>
          </a:p>
        </p:txBody>
      </p:sp>
      <p:sp>
        <p:nvSpPr>
          <p:cNvPr id="172" name="Delay 35">
            <a:extLst>
              <a:ext uri="{FF2B5EF4-FFF2-40B4-BE49-F238E27FC236}">
                <a16:creationId xmlns:a16="http://schemas.microsoft.com/office/drawing/2014/main" id="{FC4C2844-34B0-572E-45AB-887EF1F667C6}"/>
              </a:ext>
            </a:extLst>
          </p:cNvPr>
          <p:cNvSpPr/>
          <p:nvPr/>
        </p:nvSpPr>
        <p:spPr>
          <a:xfrm rot="16200000">
            <a:off x="8079268" y="3988737"/>
            <a:ext cx="720000" cy="720000"/>
          </a:xfrm>
          <a:prstGeom prst="flowChartDelay">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chia"/>
              <a:ea typeface="+mn-ea"/>
              <a:cs typeface="+mn-cs"/>
            </a:endParaRPr>
          </a:p>
        </p:txBody>
      </p:sp>
      <p:pic>
        <p:nvPicPr>
          <p:cNvPr id="174" name="Graphic 173">
            <a:extLst>
              <a:ext uri="{FF2B5EF4-FFF2-40B4-BE49-F238E27FC236}">
                <a16:creationId xmlns:a16="http://schemas.microsoft.com/office/drawing/2014/main" id="{20C1DA97-F167-F33B-5BF6-D34C128051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90112" y="4121405"/>
            <a:ext cx="504000" cy="504000"/>
          </a:xfrm>
          <a:prstGeom prst="rect">
            <a:avLst/>
          </a:prstGeom>
        </p:spPr>
      </p:pic>
      <p:pic>
        <p:nvPicPr>
          <p:cNvPr id="176" name="Graphic 175">
            <a:extLst>
              <a:ext uri="{FF2B5EF4-FFF2-40B4-BE49-F238E27FC236}">
                <a16:creationId xmlns:a16="http://schemas.microsoft.com/office/drawing/2014/main" id="{FFA8817F-9648-295F-884E-A6367824B04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8171862" y="4148862"/>
            <a:ext cx="504000" cy="504000"/>
          </a:xfrm>
          <a:prstGeom prst="rect">
            <a:avLst/>
          </a:prstGeom>
        </p:spPr>
      </p:pic>
      <p:pic>
        <p:nvPicPr>
          <p:cNvPr id="178" name="Graphic 177">
            <a:extLst>
              <a:ext uri="{FF2B5EF4-FFF2-40B4-BE49-F238E27FC236}">
                <a16:creationId xmlns:a16="http://schemas.microsoft.com/office/drawing/2014/main" id="{EB47DA09-8250-B518-E1B4-B5745E1369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0287158" y="4122270"/>
            <a:ext cx="504000" cy="504000"/>
          </a:xfrm>
          <a:prstGeom prst="rect">
            <a:avLst/>
          </a:prstGeom>
        </p:spPr>
      </p:pic>
      <p:pic>
        <p:nvPicPr>
          <p:cNvPr id="180" name="Graphic 179">
            <a:extLst>
              <a:ext uri="{FF2B5EF4-FFF2-40B4-BE49-F238E27FC236}">
                <a16:creationId xmlns:a16="http://schemas.microsoft.com/office/drawing/2014/main" id="{9DE7C4BF-4515-F38F-6846-9938450D2AB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3735620" y="4147997"/>
            <a:ext cx="504000" cy="504000"/>
          </a:xfrm>
          <a:prstGeom prst="rect">
            <a:avLst/>
          </a:prstGeom>
        </p:spPr>
      </p:pic>
      <p:pic>
        <p:nvPicPr>
          <p:cNvPr id="182" name="Graphic 181">
            <a:extLst>
              <a:ext uri="{FF2B5EF4-FFF2-40B4-BE49-F238E27FC236}">
                <a16:creationId xmlns:a16="http://schemas.microsoft.com/office/drawing/2014/main" id="{980406C1-59BE-0C32-E730-2F394F60FBB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5991500" y="4145585"/>
            <a:ext cx="504000" cy="504000"/>
          </a:xfrm>
          <a:prstGeom prst="rect">
            <a:avLst/>
          </a:prstGeom>
        </p:spPr>
      </p:pic>
      <p:pic>
        <p:nvPicPr>
          <p:cNvPr id="5" name="Picture 4">
            <a:extLst>
              <a:ext uri="{FF2B5EF4-FFF2-40B4-BE49-F238E27FC236}">
                <a16:creationId xmlns:a16="http://schemas.microsoft.com/office/drawing/2014/main" id="{EE91B6C9-44EC-DB3D-2285-3FC3995BC86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pic>
        <p:nvPicPr>
          <p:cNvPr id="7" name="Picture 6">
            <a:extLst>
              <a:ext uri="{FF2B5EF4-FFF2-40B4-BE49-F238E27FC236}">
                <a16:creationId xmlns:a16="http://schemas.microsoft.com/office/drawing/2014/main" id="{D257C4A8-CEFC-94AB-DACA-13668A2E536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45980" y="182654"/>
            <a:ext cx="1036410" cy="552713"/>
          </a:xfrm>
          <a:prstGeom prst="rect">
            <a:avLst/>
          </a:prstGeom>
        </p:spPr>
      </p:pic>
    </p:spTree>
    <p:extLst>
      <p:ext uri="{BB962C8B-B14F-4D97-AF65-F5344CB8AC3E}">
        <p14:creationId xmlns:p14="http://schemas.microsoft.com/office/powerpoint/2010/main" val="1370415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F7DB7-3414-3747-28CB-FFA857E0E6FC}"/>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BD79AB3C-858F-BA59-BE9B-404B9993AA69}"/>
              </a:ext>
            </a:extLst>
          </p:cNvPr>
          <p:cNvSpPr/>
          <p:nvPr/>
        </p:nvSpPr>
        <p:spPr>
          <a:xfrm>
            <a:off x="-2619" y="0"/>
            <a:ext cx="5427573" cy="685800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8">
            <a:extLst>
              <a:ext uri="{FF2B5EF4-FFF2-40B4-BE49-F238E27FC236}">
                <a16:creationId xmlns:a16="http://schemas.microsoft.com/office/drawing/2014/main" id="{49B7264E-85B3-6D9B-98BE-A1A4A4EA990C}"/>
              </a:ext>
            </a:extLst>
          </p:cNvPr>
          <p:cNvSpPr txBox="1">
            <a:spLocks/>
          </p:cNvSpPr>
          <p:nvPr/>
        </p:nvSpPr>
        <p:spPr>
          <a:xfrm>
            <a:off x="709863" y="803771"/>
            <a:ext cx="4632156" cy="4197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1200" b="0" i="0" kern="1200" spc="400" baseline="0">
                <a:solidFill>
                  <a:schemeClr val="accent2"/>
                </a:solidFill>
                <a:latin typeface="Poppins Light" pitchFamily="2"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2400" b="0" i="0" kern="1200">
                <a:solidFill>
                  <a:schemeClr val="tx1"/>
                </a:solidFill>
                <a:latin typeface="Poppins Light" pitchFamily="2"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2000" b="0" i="0" kern="1200">
                <a:solidFill>
                  <a:schemeClr val="tx1"/>
                </a:solidFill>
                <a:latin typeface="Poppins Light" pitchFamily="2"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CYBER IN NUMBERS</a:t>
            </a:r>
          </a:p>
        </p:txBody>
      </p:sp>
      <p:sp>
        <p:nvSpPr>
          <p:cNvPr id="19" name="Title 5">
            <a:extLst>
              <a:ext uri="{FF2B5EF4-FFF2-40B4-BE49-F238E27FC236}">
                <a16:creationId xmlns:a16="http://schemas.microsoft.com/office/drawing/2014/main" id="{1BC3D1D3-BF4D-FE71-68F3-A7987F34E35F}"/>
              </a:ext>
            </a:extLst>
          </p:cNvPr>
          <p:cNvSpPr txBox="1">
            <a:spLocks/>
          </p:cNvSpPr>
          <p:nvPr/>
        </p:nvSpPr>
        <p:spPr>
          <a:xfrm>
            <a:off x="709862" y="1138065"/>
            <a:ext cx="5342020" cy="576000"/>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r>
              <a:rPr lang="en-US" dirty="0"/>
              <a:t>identity theft</a:t>
            </a:r>
          </a:p>
        </p:txBody>
      </p:sp>
      <p:grpSp>
        <p:nvGrpSpPr>
          <p:cNvPr id="3" name="Group 2">
            <a:extLst>
              <a:ext uri="{FF2B5EF4-FFF2-40B4-BE49-F238E27FC236}">
                <a16:creationId xmlns:a16="http://schemas.microsoft.com/office/drawing/2014/main" id="{9271B6DC-81E8-F9D4-412E-8913B237C8D0}"/>
              </a:ext>
            </a:extLst>
          </p:cNvPr>
          <p:cNvGrpSpPr/>
          <p:nvPr/>
        </p:nvGrpSpPr>
        <p:grpSpPr>
          <a:xfrm>
            <a:off x="5424955" y="1687413"/>
            <a:ext cx="6328804" cy="4185288"/>
            <a:chOff x="837617" y="2749290"/>
            <a:chExt cx="3195497" cy="2231453"/>
          </a:xfrm>
        </p:grpSpPr>
        <p:pic>
          <p:nvPicPr>
            <p:cNvPr id="23" name="Picture 22" descr="A green fingerprint on a black background&#10;&#10;AI-generated content may be incorrect.">
              <a:extLst>
                <a:ext uri="{FF2B5EF4-FFF2-40B4-BE49-F238E27FC236}">
                  <a16:creationId xmlns:a16="http://schemas.microsoft.com/office/drawing/2014/main" id="{4EC13C11-A237-368A-0844-31C254B8D07F}"/>
                </a:ext>
              </a:extLst>
            </p:cNvPr>
            <p:cNvPicPr>
              <a:picLocks noChangeAspect="1"/>
            </p:cNvPicPr>
            <p:nvPr/>
          </p:nvPicPr>
          <p:blipFill>
            <a:blip r:embed="rId3" cstate="hq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20393744" flipH="1">
              <a:off x="2365642" y="3067109"/>
              <a:ext cx="1667472" cy="1913634"/>
            </a:xfrm>
            <a:prstGeom prst="rect">
              <a:avLst/>
            </a:prstGeom>
          </p:spPr>
        </p:pic>
        <p:cxnSp>
          <p:nvCxnSpPr>
            <p:cNvPr id="25" name="Connector: Elbow 24">
              <a:extLst>
                <a:ext uri="{FF2B5EF4-FFF2-40B4-BE49-F238E27FC236}">
                  <a16:creationId xmlns:a16="http://schemas.microsoft.com/office/drawing/2014/main" id="{F09513BC-FBC4-97F6-1EF3-BF61730C50E4}"/>
                </a:ext>
              </a:extLst>
            </p:cNvPr>
            <p:cNvCxnSpPr>
              <a:cxnSpLocks/>
            </p:cNvCxnSpPr>
            <p:nvPr/>
          </p:nvCxnSpPr>
          <p:spPr>
            <a:xfrm>
              <a:off x="2389534" y="2909727"/>
              <a:ext cx="685800" cy="610742"/>
            </a:xfrm>
            <a:prstGeom prst="bentConnector3">
              <a:avLst>
                <a:gd name="adj1" fmla="val 50000"/>
              </a:avLst>
            </a:prstGeom>
          </p:spPr>
          <p:style>
            <a:lnRef idx="3">
              <a:schemeClr val="accent1"/>
            </a:lnRef>
            <a:fillRef idx="0">
              <a:schemeClr val="accent1"/>
            </a:fillRef>
            <a:effectRef idx="2">
              <a:schemeClr val="accent1"/>
            </a:effectRef>
            <a:fontRef idx="minor">
              <a:schemeClr val="tx1"/>
            </a:fontRef>
          </p:style>
        </p:cxnSp>
        <p:sp>
          <p:nvSpPr>
            <p:cNvPr id="32" name="Title 2">
              <a:extLst>
                <a:ext uri="{FF2B5EF4-FFF2-40B4-BE49-F238E27FC236}">
                  <a16:creationId xmlns:a16="http://schemas.microsoft.com/office/drawing/2014/main" id="{67A368F6-164A-963F-E31B-92D327A317C9}"/>
                </a:ext>
              </a:extLst>
            </p:cNvPr>
            <p:cNvSpPr txBox="1">
              <a:spLocks/>
            </p:cNvSpPr>
            <p:nvPr/>
          </p:nvSpPr>
          <p:spPr>
            <a:xfrm>
              <a:off x="920291" y="2749290"/>
              <a:ext cx="1852134" cy="576000"/>
            </a:xfrm>
            <a:prstGeom prst="rect">
              <a:avLst/>
            </a:prstGeom>
          </p:spPr>
          <p:txBody>
            <a:bodyPr>
              <a:noAutofit/>
            </a:bodyPr>
            <a:lstStyle>
              <a:lvl1pPr algn="ctr"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r>
                <a:rPr lang="en-AU" sz="2400" dirty="0">
                  <a:solidFill>
                    <a:srgbClr val="21B573"/>
                  </a:solidFill>
                  <a:latin typeface="Poppins Light" panose="00000400000000000000" pitchFamily="2" charset="0"/>
                  <a:cs typeface="Poppins Light" panose="00000400000000000000" pitchFamily="2" charset="0"/>
                </a:rPr>
                <a:t>133,000</a:t>
              </a:r>
            </a:p>
          </p:txBody>
        </p:sp>
        <p:sp>
          <p:nvSpPr>
            <p:cNvPr id="33" name="Text Placeholder 3">
              <a:extLst>
                <a:ext uri="{FF2B5EF4-FFF2-40B4-BE49-F238E27FC236}">
                  <a16:creationId xmlns:a16="http://schemas.microsoft.com/office/drawing/2014/main" id="{E6967885-FB59-72FC-FC7B-6331CC7E02E2}"/>
                </a:ext>
              </a:extLst>
            </p:cNvPr>
            <p:cNvSpPr txBox="1">
              <a:spLocks/>
            </p:cNvSpPr>
            <p:nvPr/>
          </p:nvSpPr>
          <p:spPr>
            <a:xfrm>
              <a:off x="1169224" y="2989110"/>
              <a:ext cx="1416505" cy="3865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accent2"/>
                </a:buClr>
                <a:buFont typeface="Arial" panose="020B0604020202020204" pitchFamily="34" charset="0"/>
                <a:buNone/>
                <a:defRPr sz="1400" b="0" i="0" kern="1200" spc="400" baseline="0">
                  <a:solidFill>
                    <a:schemeClr val="accent2"/>
                  </a:solidFill>
                  <a:latin typeface="Poppins Light" pitchFamily="2"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2400" b="0" i="0" kern="1200">
                  <a:solidFill>
                    <a:schemeClr val="tx1"/>
                  </a:solidFill>
                  <a:latin typeface="Poppins Light" pitchFamily="2"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2000" b="0" i="0" kern="1200">
                  <a:solidFill>
                    <a:schemeClr val="tx1"/>
                  </a:solidFill>
                  <a:latin typeface="Poppins Light" pitchFamily="2"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600" spc="0" dirty="0">
                  <a:solidFill>
                    <a:srgbClr val="084231"/>
                  </a:solidFill>
                  <a:latin typeface="Poppins Light" panose="00000400000000000000" pitchFamily="2" charset="0"/>
                  <a:cs typeface="Poppins Light" panose="00000400000000000000" pitchFamily="2" charset="0"/>
                </a:rPr>
                <a:t>Identity theft has affected as many as 133,000 New Zealanders annually</a:t>
              </a:r>
            </a:p>
          </p:txBody>
        </p:sp>
        <p:sp>
          <p:nvSpPr>
            <p:cNvPr id="34" name="Text Placeholder 3">
              <a:extLst>
                <a:ext uri="{FF2B5EF4-FFF2-40B4-BE49-F238E27FC236}">
                  <a16:creationId xmlns:a16="http://schemas.microsoft.com/office/drawing/2014/main" id="{F1F53AE8-0A79-E0B4-F982-C039F97E7BF5}"/>
                </a:ext>
              </a:extLst>
            </p:cNvPr>
            <p:cNvSpPr txBox="1">
              <a:spLocks/>
            </p:cNvSpPr>
            <p:nvPr/>
          </p:nvSpPr>
          <p:spPr>
            <a:xfrm>
              <a:off x="1143195" y="4004372"/>
              <a:ext cx="1240978" cy="3865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accent2"/>
                </a:buClr>
                <a:buFont typeface="Arial" panose="020B0604020202020204" pitchFamily="34" charset="0"/>
                <a:buNone/>
                <a:defRPr sz="1400" b="0" i="0" kern="1200" spc="400" baseline="0">
                  <a:solidFill>
                    <a:schemeClr val="accent2"/>
                  </a:solidFill>
                  <a:latin typeface="Poppins Light" pitchFamily="2"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2400" b="0" i="0" kern="1200">
                  <a:solidFill>
                    <a:schemeClr val="tx1"/>
                  </a:solidFill>
                  <a:latin typeface="Poppins Light" pitchFamily="2"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2000" b="0" i="0" kern="1200">
                  <a:solidFill>
                    <a:schemeClr val="tx1"/>
                  </a:solidFill>
                  <a:latin typeface="Poppins Light" pitchFamily="2"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1600" spc="0" dirty="0">
                  <a:solidFill>
                    <a:srgbClr val="084231"/>
                  </a:solidFill>
                  <a:latin typeface="Poppins Light" panose="00000400000000000000" pitchFamily="2" charset="0"/>
                  <a:cs typeface="Poppins Light" panose="00000400000000000000" pitchFamily="2" charset="0"/>
                </a:rPr>
                <a:t>Annually costing the economy as much as</a:t>
              </a:r>
            </a:p>
          </p:txBody>
        </p:sp>
        <p:cxnSp>
          <p:nvCxnSpPr>
            <p:cNvPr id="35" name="Straight Connector 34">
              <a:extLst>
                <a:ext uri="{FF2B5EF4-FFF2-40B4-BE49-F238E27FC236}">
                  <a16:creationId xmlns:a16="http://schemas.microsoft.com/office/drawing/2014/main" id="{08BB1A52-51A0-C38C-32EA-66536E0918E6}"/>
                </a:ext>
              </a:extLst>
            </p:cNvPr>
            <p:cNvCxnSpPr>
              <a:cxnSpLocks/>
            </p:cNvCxnSpPr>
            <p:nvPr/>
          </p:nvCxnSpPr>
          <p:spPr>
            <a:xfrm flipV="1">
              <a:off x="2384173" y="4247512"/>
              <a:ext cx="741591" cy="4654"/>
            </a:xfrm>
            <a:prstGeom prst="line">
              <a:avLst/>
            </a:prstGeom>
          </p:spPr>
          <p:style>
            <a:lnRef idx="3">
              <a:schemeClr val="accent1"/>
            </a:lnRef>
            <a:fillRef idx="0">
              <a:schemeClr val="accent1"/>
            </a:fillRef>
            <a:effectRef idx="2">
              <a:schemeClr val="accent1"/>
            </a:effectRef>
            <a:fontRef idx="minor">
              <a:schemeClr val="tx1"/>
            </a:fontRef>
          </p:style>
        </p:cxnSp>
        <p:sp>
          <p:nvSpPr>
            <p:cNvPr id="36" name="Title 2">
              <a:extLst>
                <a:ext uri="{FF2B5EF4-FFF2-40B4-BE49-F238E27FC236}">
                  <a16:creationId xmlns:a16="http://schemas.microsoft.com/office/drawing/2014/main" id="{366151A7-53EA-EA44-6E90-F3DB243E84DE}"/>
                </a:ext>
              </a:extLst>
            </p:cNvPr>
            <p:cNvSpPr txBox="1">
              <a:spLocks/>
            </p:cNvSpPr>
            <p:nvPr/>
          </p:nvSpPr>
          <p:spPr>
            <a:xfrm>
              <a:off x="837617" y="4301414"/>
              <a:ext cx="1852134" cy="576000"/>
            </a:xfrm>
            <a:prstGeom prst="rect">
              <a:avLst/>
            </a:prstGeom>
          </p:spPr>
          <p:txBody>
            <a:bodyPr>
              <a:noAutofit/>
            </a:bodyPr>
            <a:lstStyle>
              <a:lvl1pPr algn="ctr"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r>
                <a:rPr lang="en-AU" sz="2400" dirty="0">
                  <a:solidFill>
                    <a:srgbClr val="21B573"/>
                  </a:solidFill>
                  <a:latin typeface="Poppins Light" panose="00000400000000000000" pitchFamily="2" charset="0"/>
                  <a:cs typeface="Poppins Light" panose="00000400000000000000" pitchFamily="2" charset="0"/>
                </a:rPr>
                <a:t>$209,000,000</a:t>
              </a:r>
            </a:p>
          </p:txBody>
        </p:sp>
      </p:grpSp>
      <p:pic>
        <p:nvPicPr>
          <p:cNvPr id="40" name="Graphic 39">
            <a:extLst>
              <a:ext uri="{FF2B5EF4-FFF2-40B4-BE49-F238E27FC236}">
                <a16:creationId xmlns:a16="http://schemas.microsoft.com/office/drawing/2014/main" id="{2E5D29EC-8C69-5081-285F-56425E9C421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265673" y="1687412"/>
            <a:ext cx="4890990" cy="4890990"/>
          </a:xfrm>
          <a:prstGeom prst="rect">
            <a:avLst/>
          </a:prstGeom>
        </p:spPr>
      </p:pic>
      <p:pic>
        <p:nvPicPr>
          <p:cNvPr id="4" name="Picture 3">
            <a:extLst>
              <a:ext uri="{FF2B5EF4-FFF2-40B4-BE49-F238E27FC236}">
                <a16:creationId xmlns:a16="http://schemas.microsoft.com/office/drawing/2014/main" id="{61DCECC9-8975-4270-1244-3FF85FE5D4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980" y="182654"/>
            <a:ext cx="1036410" cy="552713"/>
          </a:xfrm>
          <a:prstGeom prst="rect">
            <a:avLst/>
          </a:prstGeom>
        </p:spPr>
      </p:pic>
      <p:pic>
        <p:nvPicPr>
          <p:cNvPr id="6" name="Picture 5">
            <a:extLst>
              <a:ext uri="{FF2B5EF4-FFF2-40B4-BE49-F238E27FC236}">
                <a16:creationId xmlns:a16="http://schemas.microsoft.com/office/drawing/2014/main" id="{F3118C96-FB57-A582-B05E-259E2B3300A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spTree>
    <p:extLst>
      <p:ext uri="{BB962C8B-B14F-4D97-AF65-F5344CB8AC3E}">
        <p14:creationId xmlns:p14="http://schemas.microsoft.com/office/powerpoint/2010/main" val="2951935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74A34E-D197-CE54-D71B-A96ED7DD8C0E}"/>
              </a:ext>
            </a:extLst>
          </p:cNvPr>
          <p:cNvSpPr>
            <a:spLocks noGrp="1"/>
          </p:cNvSpPr>
          <p:nvPr>
            <p:ph type="title"/>
          </p:nvPr>
        </p:nvSpPr>
        <p:spPr/>
        <p:txBody>
          <a:bodyPr/>
          <a:lstStyle/>
          <a:p>
            <a:r>
              <a:rPr lang="en-AU"/>
              <a:t>identity theft</a:t>
            </a:r>
          </a:p>
        </p:txBody>
      </p:sp>
      <p:sp>
        <p:nvSpPr>
          <p:cNvPr id="4" name="Text Placeholder 3">
            <a:extLst>
              <a:ext uri="{FF2B5EF4-FFF2-40B4-BE49-F238E27FC236}">
                <a16:creationId xmlns:a16="http://schemas.microsoft.com/office/drawing/2014/main" id="{F6130DD1-9920-4454-F46C-DDFD2F0B3731}"/>
              </a:ext>
            </a:extLst>
          </p:cNvPr>
          <p:cNvSpPr>
            <a:spLocks noGrp="1"/>
          </p:cNvSpPr>
          <p:nvPr>
            <p:ph type="body" sz="quarter" idx="29"/>
          </p:nvPr>
        </p:nvSpPr>
        <p:spPr/>
        <p:txBody>
          <a:bodyPr/>
          <a:lstStyle/>
          <a:p>
            <a:r>
              <a:rPr lang="en-AU"/>
              <a:t>METHODS CRIMINALS USE TO STEAL AN IDENTITY</a:t>
            </a:r>
          </a:p>
        </p:txBody>
      </p:sp>
      <p:grpSp>
        <p:nvGrpSpPr>
          <p:cNvPr id="45" name="Group 44">
            <a:extLst>
              <a:ext uri="{FF2B5EF4-FFF2-40B4-BE49-F238E27FC236}">
                <a16:creationId xmlns:a16="http://schemas.microsoft.com/office/drawing/2014/main" id="{802F77E5-5BE4-2381-2AF3-6404F0D57789}"/>
              </a:ext>
            </a:extLst>
          </p:cNvPr>
          <p:cNvGrpSpPr/>
          <p:nvPr/>
        </p:nvGrpSpPr>
        <p:grpSpPr>
          <a:xfrm>
            <a:off x="6959658" y="2016413"/>
            <a:ext cx="4531725" cy="3560604"/>
            <a:chOff x="518651" y="2041910"/>
            <a:chExt cx="4134156" cy="3062018"/>
          </a:xfrm>
        </p:grpSpPr>
        <p:grpSp>
          <p:nvGrpSpPr>
            <p:cNvPr id="14" name="Group 13">
              <a:extLst>
                <a:ext uri="{FF2B5EF4-FFF2-40B4-BE49-F238E27FC236}">
                  <a16:creationId xmlns:a16="http://schemas.microsoft.com/office/drawing/2014/main" id="{460E150A-29FE-B80B-9D1E-1736D8A15A68}"/>
                </a:ext>
              </a:extLst>
            </p:cNvPr>
            <p:cNvGrpSpPr/>
            <p:nvPr/>
          </p:nvGrpSpPr>
          <p:grpSpPr>
            <a:xfrm>
              <a:off x="1143195" y="2041910"/>
              <a:ext cx="2885070" cy="3062018"/>
              <a:chOff x="582461" y="2094458"/>
              <a:chExt cx="2885070" cy="3062018"/>
            </a:xfrm>
          </p:grpSpPr>
          <p:sp>
            <p:nvSpPr>
              <p:cNvPr id="11" name="Rectangle: Top Corners Rounded 10">
                <a:extLst>
                  <a:ext uri="{FF2B5EF4-FFF2-40B4-BE49-F238E27FC236}">
                    <a16:creationId xmlns:a16="http://schemas.microsoft.com/office/drawing/2014/main" id="{C852426A-BFD8-143E-62E2-7FA422B7BB49}"/>
                  </a:ext>
                </a:extLst>
              </p:cNvPr>
              <p:cNvSpPr/>
              <p:nvPr/>
            </p:nvSpPr>
            <p:spPr>
              <a:xfrm>
                <a:off x="582462" y="2146235"/>
                <a:ext cx="2885069" cy="3010241"/>
              </a:xfrm>
              <a:prstGeom prst="round2SameRect">
                <a:avLst>
                  <a:gd name="adj1" fmla="val 5776"/>
                  <a:gd name="adj2" fmla="val 0"/>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Archia"/>
                  <a:ea typeface="+mn-ea"/>
                  <a:cs typeface="+mn-cs"/>
                </a:endParaRPr>
              </a:p>
            </p:txBody>
          </p:sp>
          <p:sp>
            <p:nvSpPr>
              <p:cNvPr id="12" name="Rectangle: Top Corners Rounded 11">
                <a:extLst>
                  <a:ext uri="{FF2B5EF4-FFF2-40B4-BE49-F238E27FC236}">
                    <a16:creationId xmlns:a16="http://schemas.microsoft.com/office/drawing/2014/main" id="{E9BD4431-6050-4FB6-DFA1-B86D2C6EC968}"/>
                  </a:ext>
                </a:extLst>
              </p:cNvPr>
              <p:cNvSpPr/>
              <p:nvPr/>
            </p:nvSpPr>
            <p:spPr>
              <a:xfrm>
                <a:off x="582461" y="2094458"/>
                <a:ext cx="2885069" cy="386596"/>
              </a:xfrm>
              <a:prstGeom prst="round2SameRect">
                <a:avLst>
                  <a:gd name="adj1" fmla="val 30614"/>
                  <a:gd name="adj2" fmla="val 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Archia"/>
                  <a:ea typeface="+mn-ea"/>
                  <a:cs typeface="+mn-cs"/>
                </a:endParaRPr>
              </a:p>
            </p:txBody>
          </p:sp>
        </p:grpSp>
        <p:sp>
          <p:nvSpPr>
            <p:cNvPr id="13" name="Text Placeholder 3">
              <a:extLst>
                <a:ext uri="{FF2B5EF4-FFF2-40B4-BE49-F238E27FC236}">
                  <a16:creationId xmlns:a16="http://schemas.microsoft.com/office/drawing/2014/main" id="{CC7E6ED1-F419-E143-8087-352196BEEE88}"/>
                </a:ext>
              </a:extLst>
            </p:cNvPr>
            <p:cNvSpPr txBox="1">
              <a:spLocks/>
            </p:cNvSpPr>
            <p:nvPr/>
          </p:nvSpPr>
          <p:spPr>
            <a:xfrm>
              <a:off x="518651" y="2136947"/>
              <a:ext cx="4134156" cy="38659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Clr>
                  <a:schemeClr val="accent2"/>
                </a:buClr>
                <a:buFont typeface="Arial" panose="020B0604020202020204" pitchFamily="34" charset="0"/>
                <a:buNone/>
                <a:defRPr sz="1400" b="0" i="0" kern="1200" spc="400" baseline="0">
                  <a:solidFill>
                    <a:schemeClr val="accent2"/>
                  </a:solidFill>
                  <a:latin typeface="Poppins Light" pitchFamily="2"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2400" b="0" i="0" kern="1200">
                  <a:solidFill>
                    <a:schemeClr val="tx1"/>
                  </a:solidFill>
                  <a:latin typeface="Poppins Light" pitchFamily="2"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2000" b="0" i="0" kern="1200">
                  <a:solidFill>
                    <a:schemeClr val="tx1"/>
                  </a:solidFill>
                  <a:latin typeface="Poppins Light" pitchFamily="2"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84231"/>
                </a:buClr>
                <a:buSzTx/>
                <a:buFont typeface="Arial" panose="020B0604020202020204" pitchFamily="34" charset="0"/>
                <a:buNone/>
                <a:tabLst/>
                <a:defRPr/>
              </a:pPr>
              <a:r>
                <a:rPr kumimoji="0" lang="en-AU" sz="1100" b="0" i="0" u="none" strike="noStrike" kern="1200" cap="none" spc="300" normalizeH="0" baseline="0" noProof="0">
                  <a:ln>
                    <a:noFill/>
                  </a:ln>
                  <a:solidFill>
                    <a:srgbClr val="084231"/>
                  </a:solidFill>
                  <a:effectLst/>
                  <a:uLnTx/>
                  <a:uFillTx/>
                  <a:latin typeface="Poppins regular" panose="00000500000000000000" pitchFamily="2" charset="0"/>
                  <a:ea typeface="+mn-ea"/>
                  <a:cs typeface="Poppins regular" panose="00000500000000000000" pitchFamily="2" charset="0"/>
                </a:rPr>
                <a:t>THE COST OF IDENTITY THEFT</a:t>
              </a:r>
            </a:p>
          </p:txBody>
        </p:sp>
        <p:pic>
          <p:nvPicPr>
            <p:cNvPr id="16" name="Picture 15" descr="A green fingerprint on a black background&#10;&#10;AI-generated content may be incorrect.">
              <a:extLst>
                <a:ext uri="{FF2B5EF4-FFF2-40B4-BE49-F238E27FC236}">
                  <a16:creationId xmlns:a16="http://schemas.microsoft.com/office/drawing/2014/main" id="{2CB4C507-3E57-AE78-50FF-4CB98FFB7261}"/>
                </a:ext>
              </a:extLst>
            </p:cNvPr>
            <p:cNvPicPr>
              <a:picLocks noChangeAspect="1"/>
            </p:cNvPicPr>
            <p:nvPr/>
          </p:nvPicPr>
          <p:blipFill>
            <a:blip r:embed="rId3" cstate="hq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rot="20393744" flipH="1">
              <a:off x="2365642" y="3067109"/>
              <a:ext cx="1667472" cy="1913634"/>
            </a:xfrm>
            <a:prstGeom prst="rect">
              <a:avLst/>
            </a:prstGeom>
          </p:spPr>
        </p:pic>
        <p:cxnSp>
          <p:nvCxnSpPr>
            <p:cNvPr id="18" name="Connector: Elbow 17">
              <a:extLst>
                <a:ext uri="{FF2B5EF4-FFF2-40B4-BE49-F238E27FC236}">
                  <a16:creationId xmlns:a16="http://schemas.microsoft.com/office/drawing/2014/main" id="{B293C24D-701F-1407-2CF2-2B88EF3CCDBC}"/>
                </a:ext>
              </a:extLst>
            </p:cNvPr>
            <p:cNvCxnSpPr>
              <a:cxnSpLocks/>
            </p:cNvCxnSpPr>
            <p:nvPr/>
          </p:nvCxnSpPr>
          <p:spPr>
            <a:xfrm>
              <a:off x="2389534" y="2909727"/>
              <a:ext cx="685800" cy="610742"/>
            </a:xfrm>
            <a:prstGeom prst="bentConnector3">
              <a:avLst>
                <a:gd name="adj1" fmla="val 50000"/>
              </a:avLst>
            </a:prstGeom>
          </p:spPr>
          <p:style>
            <a:lnRef idx="3">
              <a:schemeClr val="accent1"/>
            </a:lnRef>
            <a:fillRef idx="0">
              <a:schemeClr val="accent1"/>
            </a:fillRef>
            <a:effectRef idx="2">
              <a:schemeClr val="accent1"/>
            </a:effectRef>
            <a:fontRef idx="minor">
              <a:schemeClr val="tx1"/>
            </a:fontRef>
          </p:style>
        </p:cxnSp>
        <p:sp>
          <p:nvSpPr>
            <p:cNvPr id="24" name="Title 2">
              <a:extLst>
                <a:ext uri="{FF2B5EF4-FFF2-40B4-BE49-F238E27FC236}">
                  <a16:creationId xmlns:a16="http://schemas.microsoft.com/office/drawing/2014/main" id="{F7D74439-2D5E-C257-CD3C-2EB93B1297F5}"/>
                </a:ext>
              </a:extLst>
            </p:cNvPr>
            <p:cNvSpPr txBox="1">
              <a:spLocks/>
            </p:cNvSpPr>
            <p:nvPr/>
          </p:nvSpPr>
          <p:spPr>
            <a:xfrm>
              <a:off x="991287" y="2749290"/>
              <a:ext cx="1852134" cy="576000"/>
            </a:xfrm>
            <a:prstGeom prst="rect">
              <a:avLst/>
            </a:prstGeom>
          </p:spPr>
          <p:txBody>
            <a:bodyPr>
              <a:noAutofit/>
            </a:bodyPr>
            <a:lstStyle>
              <a:lvl1pPr algn="ctr"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a:ln>
                    <a:noFill/>
                  </a:ln>
                  <a:solidFill>
                    <a:srgbClr val="21B573"/>
                  </a:solidFill>
                  <a:effectLst/>
                  <a:uLnTx/>
                  <a:uFillTx/>
                  <a:latin typeface="Poppins Light" panose="00000400000000000000" pitchFamily="2" charset="0"/>
                  <a:ea typeface="+mj-ea"/>
                  <a:cs typeface="Poppins Light" panose="00000400000000000000" pitchFamily="2" charset="0"/>
                </a:rPr>
                <a:t>22%</a:t>
              </a:r>
            </a:p>
          </p:txBody>
        </p:sp>
        <p:sp>
          <p:nvSpPr>
            <p:cNvPr id="25" name="Text Placeholder 3">
              <a:extLst>
                <a:ext uri="{FF2B5EF4-FFF2-40B4-BE49-F238E27FC236}">
                  <a16:creationId xmlns:a16="http://schemas.microsoft.com/office/drawing/2014/main" id="{5BE2DF66-2585-5D89-6785-B66EBE0C551E}"/>
                </a:ext>
              </a:extLst>
            </p:cNvPr>
            <p:cNvSpPr txBox="1">
              <a:spLocks/>
            </p:cNvSpPr>
            <p:nvPr/>
          </p:nvSpPr>
          <p:spPr>
            <a:xfrm>
              <a:off x="1169224" y="3121974"/>
              <a:ext cx="1416505" cy="3865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accent2"/>
                </a:buClr>
                <a:buFont typeface="Arial" panose="020B0604020202020204" pitchFamily="34" charset="0"/>
                <a:buNone/>
                <a:defRPr sz="1400" b="0" i="0" kern="1200" spc="400" baseline="0">
                  <a:solidFill>
                    <a:schemeClr val="accent2"/>
                  </a:solidFill>
                  <a:latin typeface="Poppins Light" pitchFamily="2"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2400" b="0" i="0" kern="1200">
                  <a:solidFill>
                    <a:schemeClr val="tx1"/>
                  </a:solidFill>
                  <a:latin typeface="Poppins Light" pitchFamily="2"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2000" b="0" i="0" kern="1200">
                  <a:solidFill>
                    <a:schemeClr val="tx1"/>
                  </a:solidFill>
                  <a:latin typeface="Poppins Light" pitchFamily="2"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84231"/>
                </a:buClr>
                <a:buSzTx/>
                <a:buFont typeface="Arial" panose="020B0604020202020204" pitchFamily="34" charset="0"/>
                <a:buNone/>
                <a:tabLst/>
                <a:defRPr/>
              </a:pPr>
              <a:r>
                <a:rPr kumimoji="0" lang="en-AU" sz="11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t>of the population has been a victim of identity crime</a:t>
              </a:r>
            </a:p>
          </p:txBody>
        </p:sp>
        <p:sp>
          <p:nvSpPr>
            <p:cNvPr id="26" name="Text Placeholder 3">
              <a:extLst>
                <a:ext uri="{FF2B5EF4-FFF2-40B4-BE49-F238E27FC236}">
                  <a16:creationId xmlns:a16="http://schemas.microsoft.com/office/drawing/2014/main" id="{9812BCB7-0CC6-EA1F-BDA4-0B0E8303147D}"/>
                </a:ext>
              </a:extLst>
            </p:cNvPr>
            <p:cNvSpPr txBox="1">
              <a:spLocks/>
            </p:cNvSpPr>
            <p:nvPr/>
          </p:nvSpPr>
          <p:spPr>
            <a:xfrm>
              <a:off x="1143195" y="4004372"/>
              <a:ext cx="1416505" cy="3865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accent2"/>
                </a:buClr>
                <a:buFont typeface="Arial" panose="020B0604020202020204" pitchFamily="34" charset="0"/>
                <a:buNone/>
                <a:defRPr sz="1400" b="0" i="0" kern="1200" spc="400" baseline="0">
                  <a:solidFill>
                    <a:schemeClr val="accent2"/>
                  </a:solidFill>
                  <a:latin typeface="Poppins Light" pitchFamily="2"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2400" b="0" i="0" kern="1200">
                  <a:solidFill>
                    <a:schemeClr val="tx1"/>
                  </a:solidFill>
                  <a:latin typeface="Poppins Light" pitchFamily="2"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2000" b="0" i="0" kern="1200">
                  <a:solidFill>
                    <a:schemeClr val="tx1"/>
                  </a:solidFill>
                  <a:latin typeface="Poppins Light" pitchFamily="2"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084231"/>
                </a:buClr>
                <a:buSzTx/>
                <a:buFont typeface="Arial" panose="020B0604020202020204" pitchFamily="34" charset="0"/>
                <a:buNone/>
                <a:tabLst/>
                <a:defRPr/>
              </a:pPr>
              <a:r>
                <a:rPr kumimoji="0" lang="en-AU" sz="11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t>ID theft costs each victim </a:t>
              </a:r>
            </a:p>
          </p:txBody>
        </p:sp>
        <p:cxnSp>
          <p:nvCxnSpPr>
            <p:cNvPr id="37" name="Straight Connector 36">
              <a:extLst>
                <a:ext uri="{FF2B5EF4-FFF2-40B4-BE49-F238E27FC236}">
                  <a16:creationId xmlns:a16="http://schemas.microsoft.com/office/drawing/2014/main" id="{53EDC14E-D2AA-D3AA-A7E6-F7DF7739C5F3}"/>
                </a:ext>
              </a:extLst>
            </p:cNvPr>
            <p:cNvCxnSpPr>
              <a:cxnSpLocks/>
            </p:cNvCxnSpPr>
            <p:nvPr/>
          </p:nvCxnSpPr>
          <p:spPr>
            <a:xfrm flipV="1">
              <a:off x="2384173" y="4247512"/>
              <a:ext cx="741591" cy="4654"/>
            </a:xfrm>
            <a:prstGeom prst="line">
              <a:avLst/>
            </a:prstGeom>
          </p:spPr>
          <p:style>
            <a:lnRef idx="3">
              <a:schemeClr val="accent1"/>
            </a:lnRef>
            <a:fillRef idx="0">
              <a:schemeClr val="accent1"/>
            </a:fillRef>
            <a:effectRef idx="2">
              <a:schemeClr val="accent1"/>
            </a:effectRef>
            <a:fontRef idx="minor">
              <a:schemeClr val="tx1"/>
            </a:fontRef>
          </p:style>
        </p:cxnSp>
        <p:sp>
          <p:nvSpPr>
            <p:cNvPr id="42" name="Title 2">
              <a:extLst>
                <a:ext uri="{FF2B5EF4-FFF2-40B4-BE49-F238E27FC236}">
                  <a16:creationId xmlns:a16="http://schemas.microsoft.com/office/drawing/2014/main" id="{90BF3F05-F4A2-F11F-4C15-1C95D3F9585E}"/>
                </a:ext>
              </a:extLst>
            </p:cNvPr>
            <p:cNvSpPr txBox="1">
              <a:spLocks/>
            </p:cNvSpPr>
            <p:nvPr/>
          </p:nvSpPr>
          <p:spPr>
            <a:xfrm>
              <a:off x="925380" y="4417253"/>
              <a:ext cx="1852134" cy="576000"/>
            </a:xfrm>
            <a:prstGeom prst="rect">
              <a:avLst/>
            </a:prstGeom>
          </p:spPr>
          <p:txBody>
            <a:bodyPr>
              <a:noAutofit/>
            </a:bodyPr>
            <a:lstStyle>
              <a:lvl1pPr algn="ctr"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AU" sz="2400" b="0" i="0" u="none" strike="noStrike" kern="1200" cap="none" spc="0" normalizeH="0" baseline="0" noProof="0">
                  <a:ln>
                    <a:noFill/>
                  </a:ln>
                  <a:solidFill>
                    <a:srgbClr val="21B573"/>
                  </a:solidFill>
                  <a:effectLst/>
                  <a:uLnTx/>
                  <a:uFillTx/>
                  <a:latin typeface="Poppins Light" panose="00000400000000000000" pitchFamily="2" charset="0"/>
                  <a:ea typeface="+mj-ea"/>
                  <a:cs typeface="Poppins Light" panose="00000400000000000000" pitchFamily="2" charset="0"/>
                </a:rPr>
                <a:t>$3,696</a:t>
              </a:r>
            </a:p>
          </p:txBody>
        </p:sp>
      </p:grpSp>
      <p:sp>
        <p:nvSpPr>
          <p:cNvPr id="46" name="TextBox 45">
            <a:extLst>
              <a:ext uri="{FF2B5EF4-FFF2-40B4-BE49-F238E27FC236}">
                <a16:creationId xmlns:a16="http://schemas.microsoft.com/office/drawing/2014/main" id="{BCAB7304-14B7-53AC-F139-9480E7C11D88}"/>
              </a:ext>
            </a:extLst>
          </p:cNvPr>
          <p:cNvSpPr txBox="1"/>
          <p:nvPr/>
        </p:nvSpPr>
        <p:spPr>
          <a:xfrm>
            <a:off x="1007666" y="1440413"/>
            <a:ext cx="5953664" cy="2730099"/>
          </a:xfrm>
          <a:prstGeom prst="rect">
            <a:avLst/>
          </a:prstGeom>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AU" sz="2400" b="0" i="0" u="none" strike="noStrike" kern="1200" cap="none" spc="0" normalizeH="0" baseline="0" noProof="0" dirty="0">
                <a:ln>
                  <a:noFill/>
                </a:ln>
                <a:solidFill>
                  <a:srgbClr val="000000"/>
                </a:solidFill>
                <a:effectLst/>
                <a:uLnTx/>
                <a:uFillTx/>
                <a:latin typeface="Archia"/>
                <a:ea typeface="+mn-ea"/>
                <a:cs typeface="+mn-cs"/>
              </a:rPr>
            </a:br>
            <a:br>
              <a:rPr kumimoji="0" lang="en-AU" sz="2400" b="0" i="0" u="none" strike="noStrike" kern="1200" cap="none" spc="0" normalizeH="0" baseline="0" noProof="0" dirty="0">
                <a:ln>
                  <a:noFill/>
                </a:ln>
                <a:solidFill>
                  <a:srgbClr val="000000"/>
                </a:solidFill>
                <a:effectLst/>
                <a:uLnTx/>
                <a:uFillTx/>
                <a:latin typeface="Archia"/>
                <a:ea typeface="+mn-ea"/>
                <a:cs typeface="+mn-cs"/>
              </a:rPr>
            </a:br>
            <a:r>
              <a:rPr kumimoji="0" lang="en-AU" sz="1800" b="0" i="0" u="none" strike="noStrike" kern="1200" cap="none" spc="0" normalizeH="0" baseline="0" noProof="0" dirty="0">
                <a:ln>
                  <a:noFill/>
                </a:ln>
                <a:solidFill>
                  <a:srgbClr val="084231"/>
                </a:solidFill>
                <a:effectLst/>
                <a:uLnTx/>
                <a:uFillTx/>
                <a:latin typeface="Poppins regular" panose="00000500000000000000" pitchFamily="2" charset="0"/>
                <a:ea typeface="+mn-ea"/>
                <a:cs typeface="Poppins regular" panose="00000500000000000000" pitchFamily="2" charset="0"/>
              </a:rPr>
              <a:t>PHISHING SCAMS</a:t>
            </a:r>
            <a:br>
              <a:rPr kumimoji="0" lang="en-AU" sz="2400" b="0" i="0" u="none" strike="noStrike" kern="1200" cap="none" spc="0" normalizeH="0" baseline="0" noProof="0" dirty="0">
                <a:ln>
                  <a:noFill/>
                </a:ln>
                <a:solidFill>
                  <a:srgbClr val="084231"/>
                </a:solidFill>
                <a:effectLst/>
                <a:uLnTx/>
                <a:uFillTx/>
                <a:latin typeface="Poppins Light" panose="00000400000000000000" pitchFamily="2" charset="0"/>
                <a:ea typeface="+mn-ea"/>
                <a:cs typeface="Poppins Light" panose="00000400000000000000" pitchFamily="2" charset="0"/>
              </a:rPr>
            </a:br>
            <a:r>
              <a:rPr kumimoji="0" lang="en-AU" sz="1400" b="0" i="0" u="none" strike="noStrike" kern="1200" cap="none" spc="0" normalizeH="0" baseline="0" noProof="0" dirty="0">
                <a:ln>
                  <a:noFill/>
                </a:ln>
                <a:solidFill>
                  <a:srgbClr val="084231"/>
                </a:solidFill>
                <a:effectLst/>
                <a:uLnTx/>
                <a:uFillTx/>
                <a:latin typeface="Poppins Light" panose="00000400000000000000" pitchFamily="2" charset="0"/>
                <a:ea typeface="+mn-ea"/>
                <a:cs typeface="Poppins Light" panose="00000400000000000000" pitchFamily="2" charset="0"/>
              </a:rPr>
              <a:t>Thieves send people emails that looks like they come from a reputable source such as a bank and ask people for passwords/details they can use to unlawfully access their accounts.</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AU" sz="2400" b="0" i="0" u="none" strike="noStrike" kern="1200" cap="none" spc="0" normalizeH="0" baseline="0" noProof="0" dirty="0">
                <a:ln>
                  <a:noFill/>
                </a:ln>
                <a:solidFill>
                  <a:srgbClr val="084231"/>
                </a:solidFill>
                <a:effectLst/>
                <a:uLnTx/>
                <a:uFillTx/>
                <a:latin typeface="Poppins Light" panose="00000400000000000000" pitchFamily="2" charset="0"/>
                <a:ea typeface="+mn-ea"/>
                <a:cs typeface="Poppins Light" panose="00000400000000000000" pitchFamily="2" charset="0"/>
              </a:rPr>
            </a:br>
            <a:r>
              <a:rPr kumimoji="0" lang="en-AU" sz="1800" b="0" i="0" u="none" strike="noStrike" kern="1200" cap="none" spc="0" normalizeH="0" baseline="0" noProof="0" dirty="0">
                <a:ln>
                  <a:noFill/>
                </a:ln>
                <a:solidFill>
                  <a:srgbClr val="084231"/>
                </a:solidFill>
                <a:effectLst/>
                <a:uLnTx/>
                <a:uFillTx/>
                <a:latin typeface="Poppins regular" panose="00000500000000000000" pitchFamily="2" charset="0"/>
                <a:ea typeface="+mn-ea"/>
                <a:cs typeface="Poppins regular" panose="00000500000000000000" pitchFamily="2" charset="0"/>
              </a:rPr>
              <a:t>SOCIAL MEDIA AND DATA SCRAPING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dirty="0">
                <a:ln>
                  <a:noFill/>
                </a:ln>
                <a:solidFill>
                  <a:srgbClr val="084231"/>
                </a:solidFill>
                <a:effectLst/>
                <a:uLnTx/>
                <a:uFillTx/>
                <a:latin typeface="Poppins Light" panose="00000400000000000000" pitchFamily="2" charset="0"/>
                <a:ea typeface="+mn-ea"/>
                <a:cs typeface="Poppins Light" panose="00000400000000000000" pitchFamily="2" charset="0"/>
              </a:rPr>
              <a:t>They look for personal information on social media profiles such as name, address etc. and use this info to steal their identity. </a:t>
            </a:r>
            <a:endParaRPr kumimoji="0" lang="en-AU" sz="1800" b="0" i="0" u="none" strike="noStrike" kern="1200" cap="none" spc="0" normalizeH="0" baseline="0" noProof="0" dirty="0">
              <a:ln>
                <a:noFill/>
              </a:ln>
              <a:solidFill>
                <a:srgbClr val="084231"/>
              </a:solidFill>
              <a:effectLst/>
              <a:uLnTx/>
              <a:uFillTx/>
              <a:latin typeface="Poppins Light" panose="00000400000000000000" pitchFamily="2" charset="0"/>
              <a:ea typeface="+mn-ea"/>
              <a:cs typeface="Poppins Light" panose="000004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AU" sz="2400" b="0" i="0" u="none" strike="noStrike" kern="1200" cap="none" spc="0" normalizeH="0" baseline="0" noProof="0" dirty="0">
                <a:ln>
                  <a:noFill/>
                </a:ln>
                <a:solidFill>
                  <a:srgbClr val="084231"/>
                </a:solidFill>
                <a:effectLst/>
                <a:uLnTx/>
                <a:uFillTx/>
                <a:latin typeface="Poppins regular" panose="00000500000000000000" pitchFamily="2" charset="0"/>
                <a:ea typeface="+mn-ea"/>
                <a:cs typeface="Poppins regular" panose="00000500000000000000" pitchFamily="2" charset="0"/>
              </a:rPr>
            </a:br>
            <a:r>
              <a:rPr kumimoji="0" lang="en-AU" sz="1600" b="0" i="0" u="none" strike="noStrike" kern="1200" cap="none" spc="0" normalizeH="0" baseline="0" noProof="0" dirty="0">
                <a:ln>
                  <a:noFill/>
                </a:ln>
                <a:solidFill>
                  <a:srgbClr val="084231"/>
                </a:solidFill>
                <a:effectLst/>
                <a:uLnTx/>
                <a:uFillTx/>
                <a:latin typeface="Poppins regular" panose="00000500000000000000" pitchFamily="2" charset="0"/>
                <a:ea typeface="+mn-ea"/>
                <a:cs typeface="Poppins regular" panose="00000500000000000000" pitchFamily="2" charset="0"/>
              </a:rPr>
              <a:t>ONLINE SCAMS </a:t>
            </a:r>
            <a:endParaRPr kumimoji="0" lang="en-AU" sz="2400" b="0" i="0" u="none" strike="noStrike" kern="1200" cap="none" spc="0" normalizeH="0" baseline="0" noProof="0" dirty="0">
              <a:ln>
                <a:noFill/>
              </a:ln>
              <a:solidFill>
                <a:srgbClr val="084231"/>
              </a:solidFill>
              <a:effectLst/>
              <a:uLnTx/>
              <a:uFillTx/>
              <a:latin typeface="Poppins regular" panose="00000500000000000000" pitchFamily="2" charset="0"/>
              <a:ea typeface="+mn-ea"/>
              <a:cs typeface="Poppins regular"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84231"/>
                </a:solidFill>
                <a:effectLst/>
                <a:uLnTx/>
                <a:uFillTx/>
                <a:latin typeface="Poppins Light" panose="00000400000000000000" pitchFamily="2" charset="0"/>
                <a:ea typeface="+mn-ea"/>
                <a:cs typeface="Poppins Light" panose="00000400000000000000" pitchFamily="2" charset="0"/>
              </a:rPr>
              <a:t>Fake websites and online retailers aim to steal credit card information.</a:t>
            </a:r>
            <a:endParaRPr kumimoji="0" lang="en-AU" sz="1400" b="0" i="0" u="none" strike="noStrike" kern="1200" cap="none" spc="0" normalizeH="0" baseline="0" noProof="0" dirty="0">
              <a:ln>
                <a:noFill/>
              </a:ln>
              <a:solidFill>
                <a:srgbClr val="084231"/>
              </a:solidFill>
              <a:effectLst/>
              <a:uLnTx/>
              <a:uFillTx/>
              <a:latin typeface="Poppins Light" panose="00000400000000000000" pitchFamily="2" charset="0"/>
              <a:ea typeface="+mn-ea"/>
              <a:cs typeface="Poppins Light" panose="00000400000000000000" pitchFamily="2" charset="0"/>
            </a:endParaRPr>
          </a:p>
        </p:txBody>
      </p:sp>
      <p:pic>
        <p:nvPicPr>
          <p:cNvPr id="5" name="Picture 4">
            <a:extLst>
              <a:ext uri="{FF2B5EF4-FFF2-40B4-BE49-F238E27FC236}">
                <a16:creationId xmlns:a16="http://schemas.microsoft.com/office/drawing/2014/main" id="{1431329C-3BA0-E862-81B1-3D5A230A43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pic>
        <p:nvPicPr>
          <p:cNvPr id="7" name="Picture 6">
            <a:extLst>
              <a:ext uri="{FF2B5EF4-FFF2-40B4-BE49-F238E27FC236}">
                <a16:creationId xmlns:a16="http://schemas.microsoft.com/office/drawing/2014/main" id="{2FB8A8C5-7BE9-26F2-D21A-28B50AEED3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980" y="182654"/>
            <a:ext cx="1036410" cy="552713"/>
          </a:xfrm>
          <a:prstGeom prst="rect">
            <a:avLst/>
          </a:prstGeom>
        </p:spPr>
      </p:pic>
    </p:spTree>
    <p:extLst>
      <p:ext uri="{BB962C8B-B14F-4D97-AF65-F5344CB8AC3E}">
        <p14:creationId xmlns:p14="http://schemas.microsoft.com/office/powerpoint/2010/main" val="2990822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Top Corners Rounded 42">
            <a:extLst>
              <a:ext uri="{FF2B5EF4-FFF2-40B4-BE49-F238E27FC236}">
                <a16:creationId xmlns:a16="http://schemas.microsoft.com/office/drawing/2014/main" id="{F6CB8C53-E7CF-FCB9-7182-4C8C84CFCD5E}"/>
              </a:ext>
            </a:extLst>
          </p:cNvPr>
          <p:cNvSpPr/>
          <p:nvPr/>
        </p:nvSpPr>
        <p:spPr>
          <a:xfrm>
            <a:off x="5486400" y="2724150"/>
            <a:ext cx="5429250" cy="2867025"/>
          </a:xfrm>
          <a:prstGeom prst="round2SameRect">
            <a:avLst>
              <a:gd name="adj1" fmla="val 5776"/>
              <a:gd name="adj2" fmla="val 0"/>
            </a:avLst>
          </a:prstGeom>
          <a:solidFill>
            <a:schemeClr val="accent3">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FFFFF"/>
              </a:solidFill>
              <a:effectLst/>
              <a:uLnTx/>
              <a:uFillTx/>
              <a:latin typeface="Archia"/>
              <a:ea typeface="+mn-ea"/>
              <a:cs typeface="+mn-cs"/>
            </a:endParaRPr>
          </a:p>
        </p:txBody>
      </p:sp>
      <p:sp>
        <p:nvSpPr>
          <p:cNvPr id="3" name="Title 2">
            <a:extLst>
              <a:ext uri="{FF2B5EF4-FFF2-40B4-BE49-F238E27FC236}">
                <a16:creationId xmlns:a16="http://schemas.microsoft.com/office/drawing/2014/main" id="{9D68F5FB-CAE1-BFE7-5A3F-48B18EE12645}"/>
              </a:ext>
            </a:extLst>
          </p:cNvPr>
          <p:cNvSpPr>
            <a:spLocks noGrp="1"/>
          </p:cNvSpPr>
          <p:nvPr>
            <p:ph type="title"/>
          </p:nvPr>
        </p:nvSpPr>
        <p:spPr/>
        <p:txBody>
          <a:bodyPr/>
          <a:lstStyle/>
          <a:p>
            <a:r>
              <a:rPr lang="en-AU"/>
              <a:t>cyberbullying</a:t>
            </a:r>
          </a:p>
        </p:txBody>
      </p:sp>
      <p:sp>
        <p:nvSpPr>
          <p:cNvPr id="4" name="Text Placeholder 3">
            <a:extLst>
              <a:ext uri="{FF2B5EF4-FFF2-40B4-BE49-F238E27FC236}">
                <a16:creationId xmlns:a16="http://schemas.microsoft.com/office/drawing/2014/main" id="{F30D726F-9466-3259-346D-66DAA36B3611}"/>
              </a:ext>
            </a:extLst>
          </p:cNvPr>
          <p:cNvSpPr>
            <a:spLocks noGrp="1"/>
          </p:cNvSpPr>
          <p:nvPr>
            <p:ph type="body" sz="quarter" idx="29"/>
          </p:nvPr>
        </p:nvSpPr>
        <p:spPr/>
        <p:txBody>
          <a:bodyPr/>
          <a:lstStyle/>
          <a:p>
            <a:r>
              <a:rPr lang="en-AU"/>
              <a:t>EXAMPLES</a:t>
            </a:r>
          </a:p>
        </p:txBody>
      </p:sp>
      <p:sp>
        <p:nvSpPr>
          <p:cNvPr id="34" name="TextBox 33">
            <a:extLst>
              <a:ext uri="{FF2B5EF4-FFF2-40B4-BE49-F238E27FC236}">
                <a16:creationId xmlns:a16="http://schemas.microsoft.com/office/drawing/2014/main" id="{81F0F206-3ADC-C82C-DC49-7940BE12F142}"/>
              </a:ext>
            </a:extLst>
          </p:cNvPr>
          <p:cNvSpPr txBox="1"/>
          <p:nvPr/>
        </p:nvSpPr>
        <p:spPr>
          <a:xfrm>
            <a:off x="5600700" y="2848634"/>
            <a:ext cx="5248275" cy="255454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t>Cyberbullying</a:t>
            </a:r>
            <a:r>
              <a:rPr kumimoji="0" lang="en-US" sz="1600" b="1"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t> </a:t>
            </a:r>
            <a:r>
              <a:rPr kumimoji="0" lang="en-US" sz="16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t>involves the misuse of power with technology. </a:t>
            </a:r>
            <a:br>
              <a:rPr kumimoji="0" lang="en-US" sz="1600" b="1"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br>
            <a:br>
              <a:rPr kumimoji="0" lang="en-US" sz="1600" b="1"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br>
            <a:r>
              <a:rPr kumimoji="0" lang="en-US" sz="1600" b="0" i="0" u="none" strike="noStrike" kern="1200" cap="none" spc="0" normalizeH="0" baseline="0" noProof="0">
                <a:ln>
                  <a:noFill/>
                </a:ln>
                <a:solidFill>
                  <a:srgbClr val="084231"/>
                </a:solidFill>
                <a:effectLst/>
                <a:uLnTx/>
                <a:uFillTx/>
                <a:latin typeface="Poppins regular" panose="00000500000000000000" pitchFamily="2" charset="0"/>
                <a:ea typeface="+mn-ea"/>
                <a:cs typeface="Poppins regular" panose="00000500000000000000" pitchFamily="2" charset="0"/>
              </a:rPr>
              <a:t>Examples include;</a:t>
            </a:r>
            <a:br>
              <a:rPr kumimoji="0" lang="en-US" sz="1600" b="1"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br>
            <a:br>
              <a:rPr kumimoji="0" lang="en-US" sz="1600" b="1"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br>
            <a:r>
              <a:rPr kumimoji="0" lang="en-US" sz="16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t>Threatening to publish explicit photos online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t>Encouraging others to bully or ignore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rPr>
              <a:t>Vilifying and spreading rumors on social media</a:t>
            </a:r>
            <a:endParaRPr kumimoji="0" lang="en-AU" sz="1600" b="0" i="0" u="none" strike="noStrike" kern="1200" cap="none" spc="0" normalizeH="0" baseline="0" noProof="0">
              <a:ln>
                <a:noFill/>
              </a:ln>
              <a:solidFill>
                <a:srgbClr val="084231"/>
              </a:solidFill>
              <a:effectLst/>
              <a:uLnTx/>
              <a:uFillTx/>
              <a:latin typeface="Poppins Light" panose="00000400000000000000" pitchFamily="2" charset="0"/>
              <a:ea typeface="+mn-ea"/>
              <a:cs typeface="Poppins Light" panose="00000400000000000000" pitchFamily="2" charset="0"/>
            </a:endParaRPr>
          </a:p>
        </p:txBody>
      </p:sp>
      <p:pic>
        <p:nvPicPr>
          <p:cNvPr id="38" name="Picture 37" descr="A person standing next to a phone&#10;&#10;AI-generated content may be incorrect.">
            <a:extLst>
              <a:ext uri="{FF2B5EF4-FFF2-40B4-BE49-F238E27FC236}">
                <a16:creationId xmlns:a16="http://schemas.microsoft.com/office/drawing/2014/main" id="{7C87F731-2CDA-92C1-4D8A-BC71F6D73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317" y="1918457"/>
            <a:ext cx="3984983" cy="3745110"/>
          </a:xfrm>
          <a:prstGeom prst="rect">
            <a:avLst/>
          </a:prstGeom>
        </p:spPr>
      </p:pic>
      <p:sp>
        <p:nvSpPr>
          <p:cNvPr id="39" name="Title 2">
            <a:extLst>
              <a:ext uri="{FF2B5EF4-FFF2-40B4-BE49-F238E27FC236}">
                <a16:creationId xmlns:a16="http://schemas.microsoft.com/office/drawing/2014/main" id="{C5C2E56C-D925-B488-C7AB-51D0323BF1B9}"/>
              </a:ext>
            </a:extLst>
          </p:cNvPr>
          <p:cNvSpPr txBox="1">
            <a:spLocks/>
          </p:cNvSpPr>
          <p:nvPr/>
        </p:nvSpPr>
        <p:spPr>
          <a:xfrm>
            <a:off x="4433176" y="1918457"/>
            <a:ext cx="2030248" cy="669790"/>
          </a:xfrm>
          <a:prstGeom prst="rect">
            <a:avLst/>
          </a:prstGeom>
        </p:spPr>
        <p:txBody>
          <a:bodyPr>
            <a:noAutofit/>
          </a:bodyPr>
          <a:lstStyle>
            <a:lvl1pPr algn="ctr"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AU" sz="4000" b="0" i="0" u="none" strike="noStrike" kern="1200" cap="none" spc="0" normalizeH="0" baseline="0" noProof="0">
                <a:ln>
                  <a:noFill/>
                </a:ln>
                <a:solidFill>
                  <a:srgbClr val="21B573"/>
                </a:solidFill>
                <a:effectLst/>
                <a:uLnTx/>
                <a:uFillTx/>
                <a:latin typeface="Poppins regular" panose="00000500000000000000" pitchFamily="2" charset="0"/>
                <a:ea typeface="+mj-ea"/>
                <a:cs typeface="Poppins regular" panose="00000500000000000000" pitchFamily="2" charset="0"/>
              </a:rPr>
              <a:t>1 </a:t>
            </a:r>
            <a:r>
              <a:rPr kumimoji="0" lang="en-AU" sz="3200" b="0" i="0" u="none" strike="noStrike" kern="1200" cap="none" spc="0" normalizeH="0" baseline="0" noProof="0">
                <a:ln>
                  <a:noFill/>
                </a:ln>
                <a:solidFill>
                  <a:srgbClr val="21B573"/>
                </a:solidFill>
                <a:effectLst/>
                <a:uLnTx/>
                <a:uFillTx/>
                <a:latin typeface="Poppins Light" panose="00000400000000000000" pitchFamily="2" charset="0"/>
                <a:ea typeface="+mj-ea"/>
                <a:cs typeface="Poppins Light" panose="00000400000000000000" pitchFamily="2" charset="0"/>
              </a:rPr>
              <a:t>in</a:t>
            </a:r>
            <a:r>
              <a:rPr kumimoji="0" lang="en-AU" sz="4000" b="0" i="0" u="none" strike="noStrike" kern="1200" cap="none" spc="0" normalizeH="0" baseline="0" noProof="0">
                <a:ln>
                  <a:noFill/>
                </a:ln>
                <a:solidFill>
                  <a:srgbClr val="21B573"/>
                </a:solidFill>
                <a:effectLst/>
                <a:uLnTx/>
                <a:uFillTx/>
                <a:latin typeface="Poppins regular" panose="00000500000000000000" pitchFamily="2" charset="0"/>
                <a:ea typeface="+mj-ea"/>
                <a:cs typeface="Poppins regular" panose="00000500000000000000" pitchFamily="2" charset="0"/>
              </a:rPr>
              <a:t> 5 </a:t>
            </a:r>
          </a:p>
        </p:txBody>
      </p:sp>
      <p:sp>
        <p:nvSpPr>
          <p:cNvPr id="40" name="TextBox 39">
            <a:extLst>
              <a:ext uri="{FF2B5EF4-FFF2-40B4-BE49-F238E27FC236}">
                <a16:creationId xmlns:a16="http://schemas.microsoft.com/office/drawing/2014/main" id="{838B919D-7246-FD5E-097F-70FC078F3F30}"/>
              </a:ext>
            </a:extLst>
          </p:cNvPr>
          <p:cNvSpPr txBox="1"/>
          <p:nvPr/>
        </p:nvSpPr>
        <p:spPr>
          <a:xfrm>
            <a:off x="6184286" y="1933407"/>
            <a:ext cx="524827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84231"/>
                </a:solidFill>
                <a:effectLst/>
                <a:uLnTx/>
                <a:uFillTx/>
                <a:latin typeface="Poppins Light" panose="00000400000000000000" pitchFamily="2" charset="0"/>
                <a:ea typeface="+mn-ea"/>
                <a:cs typeface="Poppins Light" panose="00000400000000000000" pitchFamily="2" charset="0"/>
              </a:rPr>
              <a:t>Young people aged 8-17 reported being socially excluded, threatened or abused online</a:t>
            </a:r>
            <a:endParaRPr kumimoji="0" lang="en-AU" sz="1600" b="0" i="0" u="none" strike="noStrike" kern="1200" cap="none" spc="0" normalizeH="0" baseline="0" noProof="0" dirty="0">
              <a:ln>
                <a:noFill/>
              </a:ln>
              <a:solidFill>
                <a:srgbClr val="084231"/>
              </a:solidFill>
              <a:effectLst/>
              <a:uLnTx/>
              <a:uFillTx/>
              <a:latin typeface="Poppins Light" panose="00000400000000000000" pitchFamily="2" charset="0"/>
              <a:ea typeface="+mn-ea"/>
              <a:cs typeface="Poppins Light" panose="00000400000000000000" pitchFamily="2" charset="0"/>
            </a:endParaRPr>
          </a:p>
        </p:txBody>
      </p:sp>
      <p:pic>
        <p:nvPicPr>
          <p:cNvPr id="5" name="Picture 4">
            <a:extLst>
              <a:ext uri="{FF2B5EF4-FFF2-40B4-BE49-F238E27FC236}">
                <a16:creationId xmlns:a16="http://schemas.microsoft.com/office/drawing/2014/main" id="{1068C9A0-3970-D964-64D8-E14ACC98EC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980" y="182654"/>
            <a:ext cx="1036410" cy="552713"/>
          </a:xfrm>
          <a:prstGeom prst="rect">
            <a:avLst/>
          </a:prstGeom>
        </p:spPr>
      </p:pic>
      <p:pic>
        <p:nvPicPr>
          <p:cNvPr id="7" name="Picture 6">
            <a:extLst>
              <a:ext uri="{FF2B5EF4-FFF2-40B4-BE49-F238E27FC236}">
                <a16:creationId xmlns:a16="http://schemas.microsoft.com/office/drawing/2014/main" id="{94D55973-1E3C-9272-F8E3-A477E2E54C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spTree>
    <p:extLst>
      <p:ext uri="{BB962C8B-B14F-4D97-AF65-F5344CB8AC3E}">
        <p14:creationId xmlns:p14="http://schemas.microsoft.com/office/powerpoint/2010/main" val="2911846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D2BB2-8969-B90D-AB14-C0F702BFDA4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7544926-DCC0-8E0D-4327-11F8EA35722E}"/>
              </a:ext>
            </a:extLst>
          </p:cNvPr>
          <p:cNvSpPr>
            <a:spLocks noGrp="1"/>
          </p:cNvSpPr>
          <p:nvPr>
            <p:ph type="title" idx="4294967295"/>
          </p:nvPr>
        </p:nvSpPr>
        <p:spPr>
          <a:xfrm>
            <a:off x="1419225" y="955675"/>
            <a:ext cx="10772775" cy="576263"/>
          </a:xfrm>
          <a:prstGeom prst="rect">
            <a:avLst/>
          </a:prstGeom>
        </p:spPr>
        <p:txBody>
          <a:bodyPr/>
          <a:lstStyle/>
          <a:p>
            <a:r>
              <a:rPr lang="en-US">
                <a:solidFill>
                  <a:schemeClr val="bg1"/>
                </a:solidFill>
              </a:rPr>
              <a:t>contacts</a:t>
            </a:r>
          </a:p>
        </p:txBody>
      </p:sp>
      <p:sp>
        <p:nvSpPr>
          <p:cNvPr id="16" name="Text Placeholder 13">
            <a:extLst>
              <a:ext uri="{FF2B5EF4-FFF2-40B4-BE49-F238E27FC236}">
                <a16:creationId xmlns:a16="http://schemas.microsoft.com/office/drawing/2014/main" id="{CD11C24C-735F-5A51-96F7-F824CFBF2393}"/>
              </a:ext>
            </a:extLst>
          </p:cNvPr>
          <p:cNvSpPr>
            <a:spLocks noGrp="1"/>
          </p:cNvSpPr>
          <p:nvPr>
            <p:ph type="body" sz="quarter" idx="4294967295"/>
          </p:nvPr>
        </p:nvSpPr>
        <p:spPr>
          <a:xfrm>
            <a:off x="0" y="6353175"/>
            <a:ext cx="4806950" cy="263525"/>
          </a:xfrm>
        </p:spPr>
        <p:txBody>
          <a:bodyPr>
            <a:normAutofit fontScale="47500" lnSpcReduction="20000"/>
          </a:bodyPr>
          <a:lstStyle/>
          <a:p>
            <a:r>
              <a:rPr lang="en-US"/>
              <a:t>CONTACTS + RESOURCES</a:t>
            </a:r>
          </a:p>
        </p:txBody>
      </p:sp>
      <p:sp>
        <p:nvSpPr>
          <p:cNvPr id="11" name="Rectangle 10">
            <a:extLst>
              <a:ext uri="{FF2B5EF4-FFF2-40B4-BE49-F238E27FC236}">
                <a16:creationId xmlns:a16="http://schemas.microsoft.com/office/drawing/2014/main" id="{2D860F8A-44CA-01EE-C635-A1D5CC0748F0}"/>
              </a:ext>
            </a:extLst>
          </p:cNvPr>
          <p:cNvSpPr/>
          <p:nvPr/>
        </p:nvSpPr>
        <p:spPr>
          <a:xfrm>
            <a:off x="0" y="-1"/>
            <a:ext cx="5097331" cy="6858001"/>
          </a:xfrm>
          <a:prstGeom prst="rect">
            <a:avLst/>
          </a:prstGeom>
          <a:solidFill>
            <a:srgbClr val="DBED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sp>
        <p:nvSpPr>
          <p:cNvPr id="18" name="Text Placeholder 8">
            <a:extLst>
              <a:ext uri="{FF2B5EF4-FFF2-40B4-BE49-F238E27FC236}">
                <a16:creationId xmlns:a16="http://schemas.microsoft.com/office/drawing/2014/main" id="{D5EAED79-8E9D-62C9-4E25-6539D756205D}"/>
              </a:ext>
            </a:extLst>
          </p:cNvPr>
          <p:cNvSpPr txBox="1">
            <a:spLocks/>
          </p:cNvSpPr>
          <p:nvPr/>
        </p:nvSpPr>
        <p:spPr>
          <a:xfrm>
            <a:off x="709863" y="803771"/>
            <a:ext cx="4632156" cy="4197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1200" b="0" i="0" kern="1200" spc="400" baseline="0">
                <a:solidFill>
                  <a:schemeClr val="accent2"/>
                </a:solidFill>
                <a:latin typeface="Poppins Light" pitchFamily="2"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2400" b="0" i="0" kern="1200">
                <a:solidFill>
                  <a:schemeClr val="tx1"/>
                </a:solidFill>
                <a:latin typeface="Poppins Light" pitchFamily="2"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2000" b="0" i="0" kern="1200">
                <a:solidFill>
                  <a:schemeClr val="tx1"/>
                </a:solidFill>
                <a:latin typeface="Poppins Light" pitchFamily="2"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84231"/>
              </a:buClr>
              <a:buSzTx/>
              <a:buFont typeface="Arial" panose="020B0604020202020204" pitchFamily="34" charset="0"/>
              <a:buNone/>
              <a:tabLst/>
              <a:defRPr/>
            </a:pPr>
            <a:r>
              <a:rPr kumimoji="0" lang="en-US" sz="1400" b="0" i="0" u="none" strike="noStrike" kern="1200" cap="none" spc="400" normalizeH="0" baseline="0" noProof="0" dirty="0">
                <a:ln>
                  <a:noFill/>
                </a:ln>
                <a:solidFill>
                  <a:srgbClr val="084231"/>
                </a:solidFill>
                <a:effectLst/>
                <a:uLnTx/>
                <a:uFillTx/>
                <a:latin typeface="Poppins Light" pitchFamily="2" charset="77"/>
                <a:ea typeface="+mn-ea"/>
                <a:cs typeface="+mn-cs"/>
              </a:rPr>
              <a:t>CYBER BULLYING</a:t>
            </a:r>
          </a:p>
        </p:txBody>
      </p:sp>
      <p:sp>
        <p:nvSpPr>
          <p:cNvPr id="19" name="Title 5">
            <a:extLst>
              <a:ext uri="{FF2B5EF4-FFF2-40B4-BE49-F238E27FC236}">
                <a16:creationId xmlns:a16="http://schemas.microsoft.com/office/drawing/2014/main" id="{D251DE05-5515-3AC4-ED8E-F9FDCFF2D631}"/>
              </a:ext>
            </a:extLst>
          </p:cNvPr>
          <p:cNvSpPr txBox="1">
            <a:spLocks/>
          </p:cNvSpPr>
          <p:nvPr/>
        </p:nvSpPr>
        <p:spPr>
          <a:xfrm>
            <a:off x="709862" y="1138065"/>
            <a:ext cx="5342020" cy="576000"/>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84231"/>
                </a:solidFill>
                <a:effectLst/>
                <a:uLnTx/>
                <a:uFillTx/>
                <a:latin typeface="Archia" panose="02000503000000020004" pitchFamily="2" charset="77"/>
                <a:ea typeface="+mj-ea"/>
                <a:cs typeface="+mj-cs"/>
              </a:rPr>
              <a:t>claim example</a:t>
            </a:r>
          </a:p>
        </p:txBody>
      </p:sp>
      <p:sp>
        <p:nvSpPr>
          <p:cNvPr id="73" name="TextBox 72">
            <a:extLst>
              <a:ext uri="{FF2B5EF4-FFF2-40B4-BE49-F238E27FC236}">
                <a16:creationId xmlns:a16="http://schemas.microsoft.com/office/drawing/2014/main" id="{32CE190E-7E89-A78A-A526-B7DEDF4BEABA}"/>
              </a:ext>
            </a:extLst>
          </p:cNvPr>
          <p:cNvSpPr txBox="1"/>
          <p:nvPr/>
        </p:nvSpPr>
        <p:spPr>
          <a:xfrm>
            <a:off x="6647394" y="979087"/>
            <a:ext cx="5003831" cy="911275"/>
          </a:xfrm>
          <a:prstGeom prst="rect">
            <a:avLst/>
          </a:prstGeom>
          <a:noFill/>
        </p:spPr>
        <p:txBody>
          <a:bodyPr wrap="square" rtlCol="0">
            <a:spAutoFit/>
          </a:bodyPr>
          <a:lstStyle/>
          <a:p>
            <a:pPr marL="185738" lvl="0" indent="-185738">
              <a:lnSpc>
                <a:spcPts val="2200"/>
              </a:lnSpc>
              <a:buFont typeface="Arial" panose="020B0604020202020204" pitchFamily="34" charset="0"/>
              <a:buChar char="•"/>
              <a:defRPr/>
            </a:pPr>
            <a:r>
              <a:rPr lang="en-US" sz="1200" spc="100" dirty="0">
                <a:solidFill>
                  <a:srgbClr val="084231"/>
                </a:solidFill>
                <a:latin typeface="Poppins Light" pitchFamily="2" charset="77"/>
                <a:ea typeface="Lato" panose="020F0502020204030203" pitchFamily="34" charset="0"/>
                <a:cs typeface="Poppins Medium" pitchFamily="2" charset="77"/>
              </a:rPr>
              <a:t>15-year-old female received an unusual volume of notifications on social media. A deepfake image of her face had been repurposed and shared widely.</a:t>
            </a:r>
          </a:p>
        </p:txBody>
      </p:sp>
      <p:cxnSp>
        <p:nvCxnSpPr>
          <p:cNvPr id="79" name="Straight Connector 78">
            <a:extLst>
              <a:ext uri="{FF2B5EF4-FFF2-40B4-BE49-F238E27FC236}">
                <a16:creationId xmlns:a16="http://schemas.microsoft.com/office/drawing/2014/main" id="{67B4746C-6E1C-BD7F-ED4B-652D7B56E789}"/>
              </a:ext>
            </a:extLst>
          </p:cNvPr>
          <p:cNvCxnSpPr/>
          <p:nvPr/>
        </p:nvCxnSpPr>
        <p:spPr>
          <a:xfrm>
            <a:off x="5598958" y="2065434"/>
            <a:ext cx="592211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DAAA6DF-98B5-9BAF-F270-4C784844EA94}"/>
              </a:ext>
            </a:extLst>
          </p:cNvPr>
          <p:cNvCxnSpPr/>
          <p:nvPr/>
        </p:nvCxnSpPr>
        <p:spPr>
          <a:xfrm>
            <a:off x="5598958" y="3371063"/>
            <a:ext cx="592211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6FE0394-6FEC-371A-0E66-4D47D6B87A8B}"/>
              </a:ext>
            </a:extLst>
          </p:cNvPr>
          <p:cNvCxnSpPr/>
          <p:nvPr/>
        </p:nvCxnSpPr>
        <p:spPr>
          <a:xfrm>
            <a:off x="5598958" y="4719711"/>
            <a:ext cx="592211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DE9850C-DA99-05F5-7A75-DE1D30E66D50}"/>
              </a:ext>
            </a:extLst>
          </p:cNvPr>
          <p:cNvGrpSpPr/>
          <p:nvPr/>
        </p:nvGrpSpPr>
        <p:grpSpPr>
          <a:xfrm>
            <a:off x="5598957" y="955675"/>
            <a:ext cx="900000" cy="900449"/>
            <a:chOff x="5598957" y="1294105"/>
            <a:chExt cx="900000" cy="900449"/>
          </a:xfrm>
        </p:grpSpPr>
        <p:sp>
          <p:nvSpPr>
            <p:cNvPr id="71" name="Oval 70">
              <a:extLst>
                <a:ext uri="{FF2B5EF4-FFF2-40B4-BE49-F238E27FC236}">
                  <a16:creationId xmlns:a16="http://schemas.microsoft.com/office/drawing/2014/main" id="{FAC5D594-128E-B060-8251-4B72947C62E8}"/>
                </a:ext>
              </a:extLst>
            </p:cNvPr>
            <p:cNvSpPr>
              <a:spLocks noChangeAspect="1"/>
            </p:cNvSpPr>
            <p:nvPr/>
          </p:nvSpPr>
          <p:spPr>
            <a:xfrm>
              <a:off x="5598957" y="1294105"/>
              <a:ext cx="900000" cy="9004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Poppins Light" pitchFamily="2" charset="77"/>
                <a:ea typeface="Roboto Medium" panose="02000000000000000000" pitchFamily="2" charset="0"/>
                <a:cs typeface="+mn-cs"/>
              </a:endParaRPr>
            </a:p>
          </p:txBody>
        </p:sp>
        <p:pic>
          <p:nvPicPr>
            <p:cNvPr id="22" name="Graphic 21">
              <a:extLst>
                <a:ext uri="{FF2B5EF4-FFF2-40B4-BE49-F238E27FC236}">
                  <a16:creationId xmlns:a16="http://schemas.microsoft.com/office/drawing/2014/main" id="{D3C2910A-C019-BDA4-36EE-249246F45EA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768030" y="1383056"/>
              <a:ext cx="581368" cy="581368"/>
            </a:xfrm>
            <a:prstGeom prst="rect">
              <a:avLst/>
            </a:prstGeom>
          </p:spPr>
        </p:pic>
      </p:grpSp>
      <p:sp>
        <p:nvSpPr>
          <p:cNvPr id="70" name="Oval 69">
            <a:extLst>
              <a:ext uri="{FF2B5EF4-FFF2-40B4-BE49-F238E27FC236}">
                <a16:creationId xmlns:a16="http://schemas.microsoft.com/office/drawing/2014/main" id="{587DBADD-4AC7-FC0C-5C0E-203DCE369D0A}"/>
              </a:ext>
            </a:extLst>
          </p:cNvPr>
          <p:cNvSpPr>
            <a:spLocks noChangeAspect="1"/>
          </p:cNvSpPr>
          <p:nvPr/>
        </p:nvSpPr>
        <p:spPr>
          <a:xfrm>
            <a:off x="5608714" y="3593017"/>
            <a:ext cx="900000" cy="9004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Poppins Light" pitchFamily="2" charset="77"/>
              <a:ea typeface="Roboto Medium" panose="02000000000000000000" pitchFamily="2" charset="0"/>
              <a:cs typeface="+mn-cs"/>
            </a:endParaRPr>
          </a:p>
        </p:txBody>
      </p:sp>
      <p:sp>
        <p:nvSpPr>
          <p:cNvPr id="27" name="TextBox 26">
            <a:extLst>
              <a:ext uri="{FF2B5EF4-FFF2-40B4-BE49-F238E27FC236}">
                <a16:creationId xmlns:a16="http://schemas.microsoft.com/office/drawing/2014/main" id="{16901128-333D-0DCC-0871-658E69E4F8C3}"/>
              </a:ext>
            </a:extLst>
          </p:cNvPr>
          <p:cNvSpPr txBox="1"/>
          <p:nvPr/>
        </p:nvSpPr>
        <p:spPr>
          <a:xfrm>
            <a:off x="6647393" y="2383365"/>
            <a:ext cx="4669535" cy="911275"/>
          </a:xfrm>
          <a:prstGeom prst="rect">
            <a:avLst/>
          </a:prstGeom>
          <a:noFill/>
        </p:spPr>
        <p:txBody>
          <a:bodyPr wrap="square" rtlCol="0">
            <a:spAutoFit/>
          </a:bodyPr>
          <a:lstStyle/>
          <a:p>
            <a:pPr marL="231775" marR="0" lvl="0" indent="-231775" algn="l" defTabSz="914400" rtl="0" eaLnBrk="1" fontAlgn="auto" latinLnBrk="0" hangingPunct="1">
              <a:lnSpc>
                <a:spcPts val="2200"/>
              </a:lnSpc>
              <a:spcBef>
                <a:spcPts val="0"/>
              </a:spcBef>
              <a:spcAft>
                <a:spcPts val="0"/>
              </a:spcAft>
              <a:buClrTx/>
              <a:buSzTx/>
              <a:buFont typeface="Arial" panose="020B0604020202020204" pitchFamily="34" charset="0"/>
              <a:buChar char="•"/>
              <a:tabLst/>
              <a:defRPr/>
            </a:pPr>
            <a:r>
              <a:rPr lang="en-US" sz="1200" spc="100" dirty="0">
                <a:solidFill>
                  <a:srgbClr val="084231"/>
                </a:solidFill>
                <a:latin typeface="Poppins Light" pitchFamily="2" charset="77"/>
                <a:ea typeface="Lato" panose="020F0502020204030203" pitchFamily="34" charset="0"/>
                <a:cs typeface="Poppins Medium" pitchFamily="2" charset="77"/>
              </a:rPr>
              <a:t>She was then contacted by a fake account. They Threatened to share explicit images with all followers unless funds were paid. </a:t>
            </a:r>
            <a:endParaRPr kumimoji="0" lang="en-US" sz="1200" b="0"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endParaRPr>
          </a:p>
        </p:txBody>
      </p:sp>
      <p:sp>
        <p:nvSpPr>
          <p:cNvPr id="28" name="TextBox 27">
            <a:extLst>
              <a:ext uri="{FF2B5EF4-FFF2-40B4-BE49-F238E27FC236}">
                <a16:creationId xmlns:a16="http://schemas.microsoft.com/office/drawing/2014/main" id="{5B1AB464-CCFF-8748-2CD6-03388CD3F7E5}"/>
              </a:ext>
            </a:extLst>
          </p:cNvPr>
          <p:cNvSpPr txBox="1"/>
          <p:nvPr/>
        </p:nvSpPr>
        <p:spPr>
          <a:xfrm>
            <a:off x="6647394" y="3622036"/>
            <a:ext cx="5003832" cy="911275"/>
          </a:xfrm>
          <a:prstGeom prst="rect">
            <a:avLst/>
          </a:prstGeom>
          <a:noFill/>
        </p:spPr>
        <p:txBody>
          <a:bodyPr wrap="square" rtlCol="0">
            <a:spAutoFit/>
          </a:bodyPr>
          <a:lstStyle/>
          <a:p>
            <a:pPr marL="231775" marR="0" lvl="0" indent="-231775" algn="l" defTabSz="914400" rtl="0" eaLnBrk="1" fontAlgn="auto" latinLnBrk="0" hangingPunct="1">
              <a:lnSpc>
                <a:spcPts val="2200"/>
              </a:lnSpc>
              <a:spcBef>
                <a:spcPts val="0"/>
              </a:spcBef>
              <a:spcAft>
                <a:spcPts val="0"/>
              </a:spcAft>
              <a:buClrTx/>
              <a:buSzTx/>
              <a:buFont typeface="Arial" panose="020B0604020202020204" pitchFamily="34" charset="0"/>
              <a:buChar char="•"/>
              <a:tabLst/>
              <a:defRPr/>
            </a:pPr>
            <a:r>
              <a:rPr lang="en-US" sz="1200" spc="100" dirty="0">
                <a:solidFill>
                  <a:srgbClr val="084231"/>
                </a:solidFill>
                <a:latin typeface="Poppins Light" pitchFamily="2" charset="77"/>
                <a:ea typeface="Lato" panose="020F0502020204030203" pitchFamily="34" charset="0"/>
                <a:cs typeface="Poppins Medium" pitchFamily="2" charset="77"/>
              </a:rPr>
              <a:t>IR team provided detailed family briefing, family cyber awareness, reported the incident, liaised with police, coordinated guidance counselling sessions.</a:t>
            </a:r>
            <a:endParaRPr kumimoji="0" lang="en-US" sz="1200" b="0"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endParaRPr>
          </a:p>
        </p:txBody>
      </p:sp>
      <p:sp>
        <p:nvSpPr>
          <p:cNvPr id="29" name="TextBox 28">
            <a:extLst>
              <a:ext uri="{FF2B5EF4-FFF2-40B4-BE49-F238E27FC236}">
                <a16:creationId xmlns:a16="http://schemas.microsoft.com/office/drawing/2014/main" id="{7210C2DD-B786-A17C-663C-C323DB5CE55F}"/>
              </a:ext>
            </a:extLst>
          </p:cNvPr>
          <p:cNvSpPr txBox="1"/>
          <p:nvPr/>
        </p:nvSpPr>
        <p:spPr>
          <a:xfrm>
            <a:off x="6647395" y="4925711"/>
            <a:ext cx="4873674" cy="1174168"/>
          </a:xfrm>
          <a:prstGeom prst="rect">
            <a:avLst/>
          </a:prstGeom>
          <a:noFill/>
        </p:spPr>
        <p:txBody>
          <a:bodyPr wrap="square" rtlCol="0">
            <a:spAutoFit/>
          </a:bodyPr>
          <a:lstStyle/>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200" spc="100" dirty="0">
                <a:solidFill>
                  <a:srgbClr val="084231"/>
                </a:solidFill>
                <a:latin typeface="Poppins Light" pitchFamily="2" charset="77"/>
                <a:ea typeface="Lato" panose="020F0502020204030203" pitchFamily="34" charset="0"/>
                <a:cs typeface="Poppins Medium" pitchFamily="2" charset="77"/>
              </a:rPr>
              <a:t>Cyber bullying guidance sessions: $750</a:t>
            </a:r>
          </a:p>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rPr>
              <a:t>Wage replacement benefit: $915</a:t>
            </a:r>
          </a:p>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200" spc="100" dirty="0">
                <a:solidFill>
                  <a:srgbClr val="084231"/>
                </a:solidFill>
                <a:latin typeface="Poppins Light" pitchFamily="2" charset="77"/>
                <a:ea typeface="Lato" panose="020F0502020204030203" pitchFamily="34" charset="0"/>
                <a:cs typeface="Poppins Medium" pitchFamily="2" charset="77"/>
              </a:rPr>
              <a:t>Family cyber consultation: free</a:t>
            </a:r>
            <a:endParaRPr kumimoji="0" lang="en-US" sz="1200" b="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endParaRPr>
          </a:p>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200" b="1" spc="100" dirty="0">
                <a:solidFill>
                  <a:srgbClr val="084231"/>
                </a:solidFill>
                <a:latin typeface="Poppins Light" pitchFamily="2" charset="77"/>
                <a:ea typeface="Lato" panose="020F0502020204030203" pitchFamily="34" charset="0"/>
                <a:cs typeface="Poppins Medium" pitchFamily="2" charset="77"/>
              </a:rPr>
              <a:t>Total covered: $1,665</a:t>
            </a:r>
            <a:endParaRPr kumimoji="0" lang="en-US" sz="1200" b="1"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endParaRPr>
          </a:p>
        </p:txBody>
      </p:sp>
      <p:pic>
        <p:nvPicPr>
          <p:cNvPr id="4" name="Picture 3" descr="A cartoon of a person holding a paper with a dollar sign&#10;&#10;AI-generated content may be incorrect.">
            <a:extLst>
              <a:ext uri="{FF2B5EF4-FFF2-40B4-BE49-F238E27FC236}">
                <a16:creationId xmlns:a16="http://schemas.microsoft.com/office/drawing/2014/main" id="{98BEB3DE-A1C8-B688-41B6-90CB15FA3F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862" y="2790706"/>
            <a:ext cx="3659018" cy="3659018"/>
          </a:xfrm>
          <a:prstGeom prst="rect">
            <a:avLst/>
          </a:prstGeom>
        </p:spPr>
      </p:pic>
      <p:sp>
        <p:nvSpPr>
          <p:cNvPr id="2" name="Oval 1">
            <a:extLst>
              <a:ext uri="{FF2B5EF4-FFF2-40B4-BE49-F238E27FC236}">
                <a16:creationId xmlns:a16="http://schemas.microsoft.com/office/drawing/2014/main" id="{DCBDC516-9B78-E047-BA30-960CAE2A5140}"/>
              </a:ext>
            </a:extLst>
          </p:cNvPr>
          <p:cNvSpPr>
            <a:spLocks noChangeAspect="1"/>
          </p:cNvSpPr>
          <p:nvPr/>
        </p:nvSpPr>
        <p:spPr>
          <a:xfrm>
            <a:off x="5598957" y="2279921"/>
            <a:ext cx="900000" cy="90045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Poppins Light" pitchFamily="2" charset="77"/>
              <a:ea typeface="Roboto Medium" panose="02000000000000000000" pitchFamily="2" charset="0"/>
              <a:cs typeface="+mn-cs"/>
            </a:endParaRPr>
          </a:p>
        </p:txBody>
      </p:sp>
      <p:pic>
        <p:nvPicPr>
          <p:cNvPr id="3" name="Graphic 2">
            <a:extLst>
              <a:ext uri="{FF2B5EF4-FFF2-40B4-BE49-F238E27FC236}">
                <a16:creationId xmlns:a16="http://schemas.microsoft.com/office/drawing/2014/main" id="{F1FDA5AA-C897-2CAC-72E5-1C099570EB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5738715" y="2364680"/>
            <a:ext cx="626333" cy="626333"/>
          </a:xfrm>
          <a:prstGeom prst="rect">
            <a:avLst/>
          </a:prstGeom>
        </p:spPr>
      </p:pic>
      <p:pic>
        <p:nvPicPr>
          <p:cNvPr id="5" name="Graphic 4">
            <a:extLst>
              <a:ext uri="{FF2B5EF4-FFF2-40B4-BE49-F238E27FC236}">
                <a16:creationId xmlns:a16="http://schemas.microsoft.com/office/drawing/2014/main" id="{41069A6D-709C-4189-4CFB-9E2464CDBC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07193" y="3801970"/>
            <a:ext cx="504000" cy="504000"/>
          </a:xfrm>
          <a:prstGeom prst="rect">
            <a:avLst/>
          </a:prstGeom>
        </p:spPr>
      </p:pic>
      <p:sp>
        <p:nvSpPr>
          <p:cNvPr id="7" name="Oval 6">
            <a:extLst>
              <a:ext uri="{FF2B5EF4-FFF2-40B4-BE49-F238E27FC236}">
                <a16:creationId xmlns:a16="http://schemas.microsoft.com/office/drawing/2014/main" id="{65695A70-F0A0-541F-C851-7211A0874DF5}"/>
              </a:ext>
            </a:extLst>
          </p:cNvPr>
          <p:cNvSpPr>
            <a:spLocks noChangeAspect="1"/>
          </p:cNvSpPr>
          <p:nvPr/>
        </p:nvSpPr>
        <p:spPr>
          <a:xfrm>
            <a:off x="5598957" y="4906112"/>
            <a:ext cx="900000" cy="900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Poppins Light" pitchFamily="2" charset="77"/>
              <a:ea typeface="Roboto Medium" panose="02000000000000000000" pitchFamily="2" charset="0"/>
              <a:cs typeface="+mn-cs"/>
            </a:endParaRPr>
          </a:p>
        </p:txBody>
      </p:sp>
      <p:pic>
        <p:nvPicPr>
          <p:cNvPr id="8" name="Graphic 7">
            <a:extLst>
              <a:ext uri="{FF2B5EF4-FFF2-40B4-BE49-F238E27FC236}">
                <a16:creationId xmlns:a16="http://schemas.microsoft.com/office/drawing/2014/main" id="{26DF381C-AFFA-8CB6-553C-F787247DFB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817176" y="5074616"/>
            <a:ext cx="504000" cy="504000"/>
          </a:xfrm>
          <a:prstGeom prst="rect">
            <a:avLst/>
          </a:prstGeom>
        </p:spPr>
      </p:pic>
      <p:pic>
        <p:nvPicPr>
          <p:cNvPr id="10" name="Picture 9">
            <a:extLst>
              <a:ext uri="{FF2B5EF4-FFF2-40B4-BE49-F238E27FC236}">
                <a16:creationId xmlns:a16="http://schemas.microsoft.com/office/drawing/2014/main" id="{8D4183FD-DD7D-C910-8215-722C13579E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5980" y="182654"/>
            <a:ext cx="1036410" cy="552713"/>
          </a:xfrm>
          <a:prstGeom prst="rect">
            <a:avLst/>
          </a:prstGeom>
        </p:spPr>
      </p:pic>
      <p:pic>
        <p:nvPicPr>
          <p:cNvPr id="13" name="Picture 12">
            <a:extLst>
              <a:ext uri="{FF2B5EF4-FFF2-40B4-BE49-F238E27FC236}">
                <a16:creationId xmlns:a16="http://schemas.microsoft.com/office/drawing/2014/main" id="{F97BA5BC-18D4-3785-F7EC-BAB087582E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spTree>
    <p:extLst>
      <p:ext uri="{BB962C8B-B14F-4D97-AF65-F5344CB8AC3E}">
        <p14:creationId xmlns:p14="http://schemas.microsoft.com/office/powerpoint/2010/main" val="2493876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54D08-20A6-E813-3FB5-203D3071D39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2B7996D-C097-A604-2252-E07F25E39F72}"/>
              </a:ext>
            </a:extLst>
          </p:cNvPr>
          <p:cNvSpPr>
            <a:spLocks noGrp="1"/>
          </p:cNvSpPr>
          <p:nvPr>
            <p:ph type="title" idx="4294967295"/>
          </p:nvPr>
        </p:nvSpPr>
        <p:spPr>
          <a:xfrm>
            <a:off x="1419225" y="955675"/>
            <a:ext cx="10772775" cy="576263"/>
          </a:xfrm>
          <a:prstGeom prst="rect">
            <a:avLst/>
          </a:prstGeom>
        </p:spPr>
        <p:txBody>
          <a:bodyPr/>
          <a:lstStyle/>
          <a:p>
            <a:r>
              <a:rPr lang="en-US">
                <a:solidFill>
                  <a:schemeClr val="bg1"/>
                </a:solidFill>
              </a:rPr>
              <a:t>contacts</a:t>
            </a:r>
          </a:p>
        </p:txBody>
      </p:sp>
      <p:sp>
        <p:nvSpPr>
          <p:cNvPr id="16" name="Text Placeholder 13">
            <a:extLst>
              <a:ext uri="{FF2B5EF4-FFF2-40B4-BE49-F238E27FC236}">
                <a16:creationId xmlns:a16="http://schemas.microsoft.com/office/drawing/2014/main" id="{B8123DB9-7D15-D1F7-979A-44A8FA315608}"/>
              </a:ext>
            </a:extLst>
          </p:cNvPr>
          <p:cNvSpPr>
            <a:spLocks noGrp="1"/>
          </p:cNvSpPr>
          <p:nvPr>
            <p:ph type="body" sz="quarter" idx="4294967295"/>
          </p:nvPr>
        </p:nvSpPr>
        <p:spPr>
          <a:xfrm>
            <a:off x="0" y="6353175"/>
            <a:ext cx="4806950" cy="263525"/>
          </a:xfrm>
        </p:spPr>
        <p:txBody>
          <a:bodyPr>
            <a:normAutofit fontScale="47500" lnSpcReduction="20000"/>
          </a:bodyPr>
          <a:lstStyle/>
          <a:p>
            <a:r>
              <a:rPr lang="en-US"/>
              <a:t>CONTACTS + RESOURCES</a:t>
            </a:r>
          </a:p>
        </p:txBody>
      </p:sp>
      <p:sp>
        <p:nvSpPr>
          <p:cNvPr id="11" name="Rectangle 10">
            <a:extLst>
              <a:ext uri="{FF2B5EF4-FFF2-40B4-BE49-F238E27FC236}">
                <a16:creationId xmlns:a16="http://schemas.microsoft.com/office/drawing/2014/main" id="{DC9DA4EA-AD40-1DD5-EAB3-7598386C8744}"/>
              </a:ext>
            </a:extLst>
          </p:cNvPr>
          <p:cNvSpPr/>
          <p:nvPr/>
        </p:nvSpPr>
        <p:spPr>
          <a:xfrm>
            <a:off x="0" y="-1"/>
            <a:ext cx="5097331" cy="6858001"/>
          </a:xfrm>
          <a:prstGeom prst="rect">
            <a:avLst/>
          </a:prstGeom>
          <a:solidFill>
            <a:srgbClr val="DBED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chia"/>
              <a:ea typeface="+mn-ea"/>
              <a:cs typeface="+mn-cs"/>
            </a:endParaRPr>
          </a:p>
        </p:txBody>
      </p:sp>
      <p:sp>
        <p:nvSpPr>
          <p:cNvPr id="18" name="Text Placeholder 8">
            <a:extLst>
              <a:ext uri="{FF2B5EF4-FFF2-40B4-BE49-F238E27FC236}">
                <a16:creationId xmlns:a16="http://schemas.microsoft.com/office/drawing/2014/main" id="{0DD4287B-69B0-9E9F-BFD4-775F17396255}"/>
              </a:ext>
            </a:extLst>
          </p:cNvPr>
          <p:cNvSpPr txBox="1">
            <a:spLocks/>
          </p:cNvSpPr>
          <p:nvPr/>
        </p:nvSpPr>
        <p:spPr>
          <a:xfrm>
            <a:off x="709863" y="803771"/>
            <a:ext cx="4632156" cy="41975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defRPr sz="1200" b="0" i="0" kern="1200" spc="400" baseline="0">
                <a:solidFill>
                  <a:schemeClr val="accent2"/>
                </a:solidFill>
                <a:latin typeface="Poppins Light" pitchFamily="2"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defRPr sz="2400" b="0" i="0" kern="1200">
                <a:solidFill>
                  <a:schemeClr val="tx1"/>
                </a:solidFill>
                <a:latin typeface="Poppins Light" pitchFamily="2"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defRPr sz="2000" b="0" i="0" kern="1200">
                <a:solidFill>
                  <a:schemeClr val="tx1"/>
                </a:solidFill>
                <a:latin typeface="Poppins Light" pitchFamily="2"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Poppins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084231"/>
              </a:buClr>
              <a:buSzTx/>
              <a:buFont typeface="Arial" panose="020B0604020202020204" pitchFamily="34" charset="0"/>
              <a:buNone/>
              <a:tabLst/>
              <a:defRPr/>
            </a:pPr>
            <a:r>
              <a:rPr lang="en-US" sz="1400" dirty="0">
                <a:solidFill>
                  <a:srgbClr val="084231"/>
                </a:solidFill>
              </a:rPr>
              <a:t>IDENTITY THEFT</a:t>
            </a:r>
            <a:endParaRPr kumimoji="0" lang="en-US" sz="1400" b="0" i="0" u="none" strike="noStrike" kern="1200" cap="none" spc="400" normalizeH="0" baseline="0" noProof="0" dirty="0">
              <a:ln>
                <a:noFill/>
              </a:ln>
              <a:solidFill>
                <a:srgbClr val="084231"/>
              </a:solidFill>
              <a:effectLst/>
              <a:uLnTx/>
              <a:uFillTx/>
              <a:latin typeface="Poppins Light" pitchFamily="2" charset="77"/>
              <a:ea typeface="+mn-ea"/>
              <a:cs typeface="+mn-cs"/>
            </a:endParaRPr>
          </a:p>
        </p:txBody>
      </p:sp>
      <p:sp>
        <p:nvSpPr>
          <p:cNvPr id="19" name="Title 5">
            <a:extLst>
              <a:ext uri="{FF2B5EF4-FFF2-40B4-BE49-F238E27FC236}">
                <a16:creationId xmlns:a16="http://schemas.microsoft.com/office/drawing/2014/main" id="{072A6E27-F70C-F470-0D1C-FEC01EAC3DE2}"/>
              </a:ext>
            </a:extLst>
          </p:cNvPr>
          <p:cNvSpPr txBox="1">
            <a:spLocks/>
          </p:cNvSpPr>
          <p:nvPr/>
        </p:nvSpPr>
        <p:spPr>
          <a:xfrm>
            <a:off x="709862" y="1138065"/>
            <a:ext cx="5342020" cy="576000"/>
          </a:xfrm>
          <a:prstGeom prst="rect">
            <a:avLst/>
          </a:prstGeom>
        </p:spPr>
        <p:txBody>
          <a:bodyPr>
            <a:noAutofit/>
          </a:bodyPr>
          <a:lstStyle>
            <a:lvl1pPr algn="l" defTabSz="914400" rtl="0" eaLnBrk="1" latinLnBrk="0" hangingPunct="1">
              <a:lnSpc>
                <a:spcPct val="90000"/>
              </a:lnSpc>
              <a:spcBef>
                <a:spcPct val="0"/>
              </a:spcBef>
              <a:buNone/>
              <a:defRPr sz="3600" b="0" i="0" kern="1200">
                <a:solidFill>
                  <a:schemeClr val="accent2"/>
                </a:solidFill>
                <a:latin typeface="Archia" panose="02000503000000020004" pitchFamily="2"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84231"/>
                </a:solidFill>
                <a:effectLst/>
                <a:uLnTx/>
                <a:uFillTx/>
                <a:latin typeface="Archia" panose="02000503000000020004" pitchFamily="2" charset="77"/>
                <a:ea typeface="+mj-ea"/>
                <a:cs typeface="+mj-cs"/>
              </a:rPr>
              <a:t>claim example</a:t>
            </a:r>
          </a:p>
        </p:txBody>
      </p:sp>
      <p:sp>
        <p:nvSpPr>
          <p:cNvPr id="73" name="TextBox 72">
            <a:extLst>
              <a:ext uri="{FF2B5EF4-FFF2-40B4-BE49-F238E27FC236}">
                <a16:creationId xmlns:a16="http://schemas.microsoft.com/office/drawing/2014/main" id="{35855F40-8738-C862-E0C4-76FB8AD8A812}"/>
              </a:ext>
            </a:extLst>
          </p:cNvPr>
          <p:cNvSpPr txBox="1"/>
          <p:nvPr/>
        </p:nvSpPr>
        <p:spPr>
          <a:xfrm>
            <a:off x="6647395" y="767885"/>
            <a:ext cx="4834742" cy="1475532"/>
          </a:xfrm>
          <a:prstGeom prst="rect">
            <a:avLst/>
          </a:prstGeom>
          <a:noFill/>
        </p:spPr>
        <p:txBody>
          <a:bodyPr wrap="square" rtlCol="0">
            <a:spAutoFit/>
          </a:bodyPr>
          <a:lstStyle/>
          <a:p>
            <a:pPr marL="185738" lvl="0" indent="-185738">
              <a:lnSpc>
                <a:spcPts val="2200"/>
              </a:lnSpc>
              <a:buFont typeface="Arial" panose="020B0604020202020204" pitchFamily="34" charset="0"/>
              <a:buChar char="•"/>
              <a:defRPr/>
            </a:pPr>
            <a:r>
              <a:rPr lang="en-US" sz="1200" spc="100" dirty="0">
                <a:solidFill>
                  <a:srgbClr val="084231"/>
                </a:solidFill>
                <a:latin typeface="Poppins Light" pitchFamily="2" charset="77"/>
                <a:ea typeface="Lato" panose="020F0502020204030203" pitchFamily="34" charset="0"/>
                <a:cs typeface="Poppins Medium" pitchFamily="2" charset="77"/>
              </a:rPr>
              <a:t>Insured received several letters confirming credit and loan approvals.</a:t>
            </a:r>
          </a:p>
          <a:p>
            <a:pPr marL="185738" lvl="0" indent="-185738">
              <a:lnSpc>
                <a:spcPts val="2200"/>
              </a:lnSpc>
              <a:buFont typeface="Arial" panose="020B0604020202020204" pitchFamily="34" charset="0"/>
              <a:buChar char="•"/>
              <a:defRPr/>
            </a:pPr>
            <a:r>
              <a:rPr lang="en-US" sz="1200" spc="100" dirty="0">
                <a:solidFill>
                  <a:srgbClr val="084231"/>
                </a:solidFill>
                <a:latin typeface="Poppins Light" pitchFamily="2" charset="77"/>
                <a:ea typeface="Lato" panose="020F0502020204030203" pitchFamily="34" charset="0"/>
                <a:cs typeface="Poppins Medium" pitchFamily="2" charset="77"/>
              </a:rPr>
              <a:t>One week earlier, the insured clicked on a malicious link via email. Malware was downloaded onto their laptop and phone</a:t>
            </a:r>
          </a:p>
        </p:txBody>
      </p:sp>
      <p:cxnSp>
        <p:nvCxnSpPr>
          <p:cNvPr id="79" name="Straight Connector 78">
            <a:extLst>
              <a:ext uri="{FF2B5EF4-FFF2-40B4-BE49-F238E27FC236}">
                <a16:creationId xmlns:a16="http://schemas.microsoft.com/office/drawing/2014/main" id="{9ED15B17-1A8E-9BF8-16DE-75F2D3FDB0F3}"/>
              </a:ext>
            </a:extLst>
          </p:cNvPr>
          <p:cNvCxnSpPr/>
          <p:nvPr/>
        </p:nvCxnSpPr>
        <p:spPr>
          <a:xfrm>
            <a:off x="5598958" y="2326179"/>
            <a:ext cx="592211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9C085A2-4A3F-7B87-A418-97CEA7A7EFA2}"/>
              </a:ext>
            </a:extLst>
          </p:cNvPr>
          <p:cNvCxnSpPr/>
          <p:nvPr/>
        </p:nvCxnSpPr>
        <p:spPr>
          <a:xfrm>
            <a:off x="5598958" y="3730130"/>
            <a:ext cx="592211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F415359-0A53-FE9A-6E95-30C46960B9F0}"/>
              </a:ext>
            </a:extLst>
          </p:cNvPr>
          <p:cNvCxnSpPr/>
          <p:nvPr/>
        </p:nvCxnSpPr>
        <p:spPr>
          <a:xfrm>
            <a:off x="5598958" y="5191857"/>
            <a:ext cx="5922112"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2E66A1CB-6496-0B3B-E15D-6F44476C1FFD}"/>
              </a:ext>
            </a:extLst>
          </p:cNvPr>
          <p:cNvGrpSpPr/>
          <p:nvPr/>
        </p:nvGrpSpPr>
        <p:grpSpPr>
          <a:xfrm>
            <a:off x="5598957" y="1049271"/>
            <a:ext cx="900000" cy="900449"/>
            <a:chOff x="5598957" y="1294105"/>
            <a:chExt cx="900000" cy="900449"/>
          </a:xfrm>
        </p:grpSpPr>
        <p:sp>
          <p:nvSpPr>
            <p:cNvPr id="71" name="Oval 70">
              <a:extLst>
                <a:ext uri="{FF2B5EF4-FFF2-40B4-BE49-F238E27FC236}">
                  <a16:creationId xmlns:a16="http://schemas.microsoft.com/office/drawing/2014/main" id="{9A7D0119-343F-B59A-0372-4B4D13BBC8BF}"/>
                </a:ext>
              </a:extLst>
            </p:cNvPr>
            <p:cNvSpPr>
              <a:spLocks noChangeAspect="1"/>
            </p:cNvSpPr>
            <p:nvPr/>
          </p:nvSpPr>
          <p:spPr>
            <a:xfrm>
              <a:off x="5598957" y="1294105"/>
              <a:ext cx="900000" cy="90044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Poppins Light" pitchFamily="2" charset="77"/>
                <a:ea typeface="Roboto Medium" panose="02000000000000000000" pitchFamily="2" charset="0"/>
                <a:cs typeface="+mn-cs"/>
              </a:endParaRPr>
            </a:p>
          </p:txBody>
        </p:sp>
        <p:pic>
          <p:nvPicPr>
            <p:cNvPr id="22" name="Graphic 21">
              <a:extLst>
                <a:ext uri="{FF2B5EF4-FFF2-40B4-BE49-F238E27FC236}">
                  <a16:creationId xmlns:a16="http://schemas.microsoft.com/office/drawing/2014/main" id="{FA2C2CCC-ECAC-2634-C824-C0D104F682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768030" y="1383056"/>
              <a:ext cx="581368" cy="581368"/>
            </a:xfrm>
            <a:prstGeom prst="rect">
              <a:avLst/>
            </a:prstGeom>
          </p:spPr>
        </p:pic>
      </p:grpSp>
      <p:sp>
        <p:nvSpPr>
          <p:cNvPr id="27" name="TextBox 26">
            <a:extLst>
              <a:ext uri="{FF2B5EF4-FFF2-40B4-BE49-F238E27FC236}">
                <a16:creationId xmlns:a16="http://schemas.microsoft.com/office/drawing/2014/main" id="{83466125-DAF1-0226-FC6D-C881B0103266}"/>
              </a:ext>
            </a:extLst>
          </p:cNvPr>
          <p:cNvSpPr txBox="1"/>
          <p:nvPr/>
        </p:nvSpPr>
        <p:spPr>
          <a:xfrm>
            <a:off x="6647393" y="2460586"/>
            <a:ext cx="4669535" cy="1193404"/>
          </a:xfrm>
          <a:prstGeom prst="rect">
            <a:avLst/>
          </a:prstGeom>
          <a:noFill/>
        </p:spPr>
        <p:txBody>
          <a:bodyPr wrap="square" rtlCol="0">
            <a:spAutoFit/>
          </a:bodyPr>
          <a:lstStyle/>
          <a:p>
            <a:pPr marL="231775" lvl="0" indent="-231775">
              <a:lnSpc>
                <a:spcPts val="2200"/>
              </a:lnSpc>
              <a:buFont typeface="Arial" panose="020B0604020202020204" pitchFamily="34" charset="0"/>
              <a:buChar char="•"/>
              <a:defRPr/>
            </a:pPr>
            <a:r>
              <a:rPr lang="en-US" sz="1200" spc="100" dirty="0">
                <a:solidFill>
                  <a:srgbClr val="084231"/>
                </a:solidFill>
                <a:latin typeface="Poppins Light" pitchFamily="2" charset="77"/>
                <a:ea typeface="Lato" panose="020F0502020204030203" pitchFamily="34" charset="0"/>
                <a:cs typeface="Poppins Medium" pitchFamily="2" charset="77"/>
              </a:rPr>
              <a:t>The malware harvested stored credentials, identification documents, and tax records.</a:t>
            </a:r>
          </a:p>
          <a:p>
            <a:pPr marL="231775" lvl="0" indent="-231775">
              <a:lnSpc>
                <a:spcPts val="2200"/>
              </a:lnSpc>
              <a:buFont typeface="Arial" panose="020B0604020202020204" pitchFamily="34" charset="0"/>
              <a:buChar char="•"/>
              <a:defRPr/>
            </a:pPr>
            <a:r>
              <a:rPr kumimoji="0" lang="en-US" sz="1200" b="0"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rPr>
              <a:t>Insureds accounts frozen due to suspicious activity.</a:t>
            </a:r>
          </a:p>
        </p:txBody>
      </p:sp>
      <p:sp>
        <p:nvSpPr>
          <p:cNvPr id="28" name="TextBox 27">
            <a:extLst>
              <a:ext uri="{FF2B5EF4-FFF2-40B4-BE49-F238E27FC236}">
                <a16:creationId xmlns:a16="http://schemas.microsoft.com/office/drawing/2014/main" id="{031836C6-B723-5D0C-CD98-6E2A729E2F89}"/>
              </a:ext>
            </a:extLst>
          </p:cNvPr>
          <p:cNvSpPr txBox="1"/>
          <p:nvPr/>
        </p:nvSpPr>
        <p:spPr>
          <a:xfrm>
            <a:off x="6647394" y="3922111"/>
            <a:ext cx="5003832" cy="1193404"/>
          </a:xfrm>
          <a:prstGeom prst="rect">
            <a:avLst/>
          </a:prstGeom>
          <a:noFill/>
        </p:spPr>
        <p:txBody>
          <a:bodyPr wrap="square" rtlCol="0">
            <a:spAutoFit/>
          </a:bodyPr>
          <a:lstStyle/>
          <a:p>
            <a:pPr marL="231775" marR="0" lvl="0" indent="-231775" algn="l" defTabSz="914400" rtl="0" eaLnBrk="1" fontAlgn="auto" latinLnBrk="0" hangingPunct="1">
              <a:lnSpc>
                <a:spcPts val="2200"/>
              </a:lnSpc>
              <a:spcBef>
                <a:spcPts val="0"/>
              </a:spcBef>
              <a:spcAft>
                <a:spcPts val="0"/>
              </a:spcAft>
              <a:buClrTx/>
              <a:buSzTx/>
              <a:buFont typeface="Arial" panose="020B0604020202020204" pitchFamily="34" charset="0"/>
              <a:buChar char="•"/>
              <a:tabLst/>
              <a:defRPr/>
            </a:pPr>
            <a:r>
              <a:rPr lang="en-US" sz="1200" spc="100" dirty="0">
                <a:solidFill>
                  <a:srgbClr val="084231"/>
                </a:solidFill>
                <a:latin typeface="Poppins Light" pitchFamily="2" charset="77"/>
                <a:ea typeface="Lato" panose="020F0502020204030203" pitchFamily="34" charset="0"/>
                <a:cs typeface="Poppins Medium" pitchFamily="2" charset="77"/>
              </a:rPr>
              <a:t>DFIR confirmed sensitive data exfil. Legal counsel liaised with creditors, banks, telco and debt collectors. Devices secured. Identity documents replaced. Credit ID monitoring for the family.</a:t>
            </a:r>
          </a:p>
        </p:txBody>
      </p:sp>
      <p:sp>
        <p:nvSpPr>
          <p:cNvPr id="29" name="TextBox 28">
            <a:extLst>
              <a:ext uri="{FF2B5EF4-FFF2-40B4-BE49-F238E27FC236}">
                <a16:creationId xmlns:a16="http://schemas.microsoft.com/office/drawing/2014/main" id="{F82D87A8-C105-EF17-8B0D-2CD06AF4220F}"/>
              </a:ext>
            </a:extLst>
          </p:cNvPr>
          <p:cNvSpPr txBox="1"/>
          <p:nvPr/>
        </p:nvSpPr>
        <p:spPr>
          <a:xfrm>
            <a:off x="6647394" y="5353605"/>
            <a:ext cx="2526103" cy="897169"/>
          </a:xfrm>
          <a:prstGeom prst="rect">
            <a:avLst/>
          </a:prstGeom>
          <a:noFill/>
        </p:spPr>
        <p:txBody>
          <a:bodyPr wrap="square" rtlCol="0">
            <a:spAutoFit/>
          </a:bodyPr>
          <a:lstStyle/>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200" spc="100" dirty="0">
                <a:solidFill>
                  <a:srgbClr val="084231"/>
                </a:solidFill>
                <a:latin typeface="Poppins Light" pitchFamily="2" charset="77"/>
                <a:ea typeface="Lato" panose="020F0502020204030203" pitchFamily="34" charset="0"/>
                <a:cs typeface="Poppins Medium" pitchFamily="2" charset="77"/>
              </a:rPr>
              <a:t>IT securing: $6,400</a:t>
            </a:r>
          </a:p>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200" spc="100" dirty="0">
                <a:solidFill>
                  <a:srgbClr val="084231"/>
                </a:solidFill>
                <a:latin typeface="Poppins Light" pitchFamily="2" charset="77"/>
                <a:ea typeface="Lato" panose="020F0502020204030203" pitchFamily="34" charset="0"/>
                <a:cs typeface="Poppins Medium" pitchFamily="2" charset="77"/>
              </a:rPr>
              <a:t>Legal advice</a:t>
            </a:r>
            <a:r>
              <a:rPr kumimoji="0" lang="en-US" sz="1200" b="0"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rPr>
              <a:t>: $12</a:t>
            </a:r>
            <a:r>
              <a:rPr lang="en-US" sz="1200" spc="100" dirty="0">
                <a:solidFill>
                  <a:srgbClr val="084231"/>
                </a:solidFill>
                <a:latin typeface="Poppins Light" pitchFamily="2" charset="77"/>
                <a:ea typeface="Lato" panose="020F0502020204030203" pitchFamily="34" charset="0"/>
                <a:cs typeface="Poppins Medium" pitchFamily="2" charset="77"/>
              </a:rPr>
              <a:t>,2</a:t>
            </a:r>
            <a:r>
              <a:rPr kumimoji="0" lang="en-US" sz="1200" b="0"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rPr>
              <a:t>00</a:t>
            </a:r>
          </a:p>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200" spc="100" dirty="0">
                <a:solidFill>
                  <a:srgbClr val="084231"/>
                </a:solidFill>
                <a:latin typeface="Poppins Light" pitchFamily="2" charset="77"/>
                <a:ea typeface="Lato" panose="020F0502020204030203" pitchFamily="34" charset="0"/>
                <a:cs typeface="Poppins Medium" pitchFamily="2" charset="77"/>
              </a:rPr>
              <a:t>ID replacement</a:t>
            </a:r>
            <a:r>
              <a:rPr lang="en-US" sz="1200" b="1" spc="100" dirty="0">
                <a:solidFill>
                  <a:srgbClr val="084231"/>
                </a:solidFill>
                <a:latin typeface="Poppins Light" pitchFamily="2" charset="77"/>
                <a:ea typeface="Lato" panose="020F0502020204030203" pitchFamily="34" charset="0"/>
                <a:cs typeface="Poppins Medium" pitchFamily="2" charset="77"/>
              </a:rPr>
              <a:t>: </a:t>
            </a:r>
            <a:r>
              <a:rPr lang="en-US" sz="1200" spc="100" dirty="0">
                <a:solidFill>
                  <a:srgbClr val="084231"/>
                </a:solidFill>
                <a:latin typeface="Poppins Light" pitchFamily="2" charset="77"/>
                <a:ea typeface="Lato" panose="020F0502020204030203" pitchFamily="34" charset="0"/>
                <a:cs typeface="Poppins Medium" pitchFamily="2" charset="77"/>
              </a:rPr>
              <a:t>$1,400</a:t>
            </a:r>
            <a:endParaRPr kumimoji="0" lang="en-US" sz="1200"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endParaRPr>
          </a:p>
        </p:txBody>
      </p:sp>
      <p:sp>
        <p:nvSpPr>
          <p:cNvPr id="2" name="Oval 1">
            <a:extLst>
              <a:ext uri="{FF2B5EF4-FFF2-40B4-BE49-F238E27FC236}">
                <a16:creationId xmlns:a16="http://schemas.microsoft.com/office/drawing/2014/main" id="{7FDD991A-B755-224D-237E-6028EF19D307}"/>
              </a:ext>
            </a:extLst>
          </p:cNvPr>
          <p:cNvSpPr>
            <a:spLocks noChangeAspect="1"/>
          </p:cNvSpPr>
          <p:nvPr/>
        </p:nvSpPr>
        <p:spPr>
          <a:xfrm>
            <a:off x="5598957" y="2579996"/>
            <a:ext cx="900000" cy="900450"/>
          </a:xfrm>
          <a:prstGeom prst="ellipse">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Poppins Light" pitchFamily="2" charset="77"/>
              <a:ea typeface="Roboto Medium" panose="02000000000000000000" pitchFamily="2" charset="0"/>
              <a:cs typeface="+mn-cs"/>
            </a:endParaRPr>
          </a:p>
        </p:txBody>
      </p:sp>
      <p:pic>
        <p:nvPicPr>
          <p:cNvPr id="3" name="Graphic 2">
            <a:extLst>
              <a:ext uri="{FF2B5EF4-FFF2-40B4-BE49-F238E27FC236}">
                <a16:creationId xmlns:a16="http://schemas.microsoft.com/office/drawing/2014/main" id="{2049661C-0AAE-B5BD-77EA-80CF1D1537D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738715" y="2696957"/>
            <a:ext cx="626333" cy="626333"/>
          </a:xfrm>
          <a:prstGeom prst="rect">
            <a:avLst/>
          </a:prstGeom>
        </p:spPr>
      </p:pic>
      <p:grpSp>
        <p:nvGrpSpPr>
          <p:cNvPr id="14" name="Group 13">
            <a:extLst>
              <a:ext uri="{FF2B5EF4-FFF2-40B4-BE49-F238E27FC236}">
                <a16:creationId xmlns:a16="http://schemas.microsoft.com/office/drawing/2014/main" id="{CE971446-9FAA-6ABE-1E17-F48B320ABD17}"/>
              </a:ext>
            </a:extLst>
          </p:cNvPr>
          <p:cNvGrpSpPr/>
          <p:nvPr/>
        </p:nvGrpSpPr>
        <p:grpSpPr>
          <a:xfrm>
            <a:off x="5608714" y="4011077"/>
            <a:ext cx="900000" cy="900450"/>
            <a:chOff x="5608714" y="3893092"/>
            <a:chExt cx="900000" cy="900450"/>
          </a:xfrm>
        </p:grpSpPr>
        <p:sp>
          <p:nvSpPr>
            <p:cNvPr id="70" name="Oval 69">
              <a:extLst>
                <a:ext uri="{FF2B5EF4-FFF2-40B4-BE49-F238E27FC236}">
                  <a16:creationId xmlns:a16="http://schemas.microsoft.com/office/drawing/2014/main" id="{C7DDE7C9-7AEB-37CE-B3C9-F8CD368142C3}"/>
                </a:ext>
              </a:extLst>
            </p:cNvPr>
            <p:cNvSpPr>
              <a:spLocks noChangeAspect="1"/>
            </p:cNvSpPr>
            <p:nvPr/>
          </p:nvSpPr>
          <p:spPr>
            <a:xfrm>
              <a:off x="5608714" y="3893092"/>
              <a:ext cx="900000" cy="9004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Poppins Light" pitchFamily="2" charset="77"/>
                <a:ea typeface="Roboto Medium" panose="02000000000000000000" pitchFamily="2" charset="0"/>
                <a:cs typeface="+mn-cs"/>
              </a:endParaRPr>
            </a:p>
          </p:txBody>
        </p:sp>
        <p:pic>
          <p:nvPicPr>
            <p:cNvPr id="5" name="Graphic 4">
              <a:extLst>
                <a:ext uri="{FF2B5EF4-FFF2-40B4-BE49-F238E27FC236}">
                  <a16:creationId xmlns:a16="http://schemas.microsoft.com/office/drawing/2014/main" id="{430EF2B8-2519-0767-EB39-0F4B35976C0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07193" y="4102045"/>
              <a:ext cx="504000" cy="504000"/>
            </a:xfrm>
            <a:prstGeom prst="rect">
              <a:avLst/>
            </a:prstGeom>
          </p:spPr>
        </p:pic>
      </p:grpSp>
      <p:sp>
        <p:nvSpPr>
          <p:cNvPr id="7" name="Oval 6">
            <a:extLst>
              <a:ext uri="{FF2B5EF4-FFF2-40B4-BE49-F238E27FC236}">
                <a16:creationId xmlns:a16="http://schemas.microsoft.com/office/drawing/2014/main" id="{A8FD61F8-DA61-F548-B69B-6C3134866183}"/>
              </a:ext>
            </a:extLst>
          </p:cNvPr>
          <p:cNvSpPr>
            <a:spLocks noChangeAspect="1"/>
          </p:cNvSpPr>
          <p:nvPr/>
        </p:nvSpPr>
        <p:spPr>
          <a:xfrm>
            <a:off x="5598957" y="5334006"/>
            <a:ext cx="900000" cy="9004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Poppins Light" pitchFamily="2" charset="77"/>
              <a:ea typeface="Roboto Medium" panose="02000000000000000000" pitchFamily="2" charset="0"/>
              <a:cs typeface="+mn-cs"/>
            </a:endParaRPr>
          </a:p>
        </p:txBody>
      </p:sp>
      <p:pic>
        <p:nvPicPr>
          <p:cNvPr id="8" name="Graphic 7">
            <a:extLst>
              <a:ext uri="{FF2B5EF4-FFF2-40B4-BE49-F238E27FC236}">
                <a16:creationId xmlns:a16="http://schemas.microsoft.com/office/drawing/2014/main" id="{C2957835-5443-6D50-4053-004D34D462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17176" y="5512343"/>
            <a:ext cx="504000" cy="504000"/>
          </a:xfrm>
          <a:prstGeom prst="rect">
            <a:avLst/>
          </a:prstGeom>
        </p:spPr>
      </p:pic>
      <p:pic>
        <p:nvPicPr>
          <p:cNvPr id="10" name="Picture 9" descr="A person sitting in a chair looking at a computer screen&#10;&#10;AI-generated content may be incorrect.">
            <a:extLst>
              <a:ext uri="{FF2B5EF4-FFF2-40B4-BE49-F238E27FC236}">
                <a16:creationId xmlns:a16="http://schemas.microsoft.com/office/drawing/2014/main" id="{0D4F466A-EF03-C68B-ABDE-7380F8B53A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4437" y="2570990"/>
            <a:ext cx="3445353" cy="3445353"/>
          </a:xfrm>
          <a:prstGeom prst="rect">
            <a:avLst/>
          </a:prstGeom>
        </p:spPr>
      </p:pic>
      <p:sp>
        <p:nvSpPr>
          <p:cNvPr id="13" name="TextBox 12">
            <a:extLst>
              <a:ext uri="{FF2B5EF4-FFF2-40B4-BE49-F238E27FC236}">
                <a16:creationId xmlns:a16="http://schemas.microsoft.com/office/drawing/2014/main" id="{F27DAA0D-34BC-5666-4A3D-E8A07CFBC9F1}"/>
              </a:ext>
            </a:extLst>
          </p:cNvPr>
          <p:cNvSpPr txBox="1"/>
          <p:nvPr/>
        </p:nvSpPr>
        <p:spPr>
          <a:xfrm>
            <a:off x="9149310" y="5366487"/>
            <a:ext cx="2924703" cy="897169"/>
          </a:xfrm>
          <a:prstGeom prst="rect">
            <a:avLst/>
          </a:prstGeom>
          <a:noFill/>
        </p:spPr>
        <p:txBody>
          <a:bodyPr wrap="square" rtlCol="0">
            <a:spAutoFit/>
          </a:bodyPr>
          <a:lstStyle/>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200" spc="100" dirty="0">
                <a:solidFill>
                  <a:srgbClr val="084231"/>
                </a:solidFill>
                <a:latin typeface="Poppins Light" pitchFamily="2" charset="77"/>
                <a:ea typeface="Lato" panose="020F0502020204030203" pitchFamily="34" charset="0"/>
                <a:cs typeface="Poppins Medium" pitchFamily="2" charset="77"/>
              </a:rPr>
              <a:t>CM: $360</a:t>
            </a:r>
          </a:p>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0"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rPr>
              <a:t>Wage benefit: $2</a:t>
            </a:r>
            <a:r>
              <a:rPr lang="en-US" sz="1200" spc="100" dirty="0">
                <a:solidFill>
                  <a:srgbClr val="084231"/>
                </a:solidFill>
                <a:latin typeface="Poppins Light" pitchFamily="2" charset="77"/>
                <a:ea typeface="Lato" panose="020F0502020204030203" pitchFamily="34" charset="0"/>
                <a:cs typeface="Poppins Medium" pitchFamily="2" charset="77"/>
              </a:rPr>
              <a:t>,6</a:t>
            </a:r>
            <a:r>
              <a:rPr kumimoji="0" lang="en-US" sz="1200" b="0"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rPr>
              <a:t>00</a:t>
            </a:r>
          </a:p>
          <a:p>
            <a:pPr marL="231775" marR="0" lvl="0" indent="-231775"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200" b="1" spc="100" dirty="0">
                <a:solidFill>
                  <a:srgbClr val="084231"/>
                </a:solidFill>
                <a:latin typeface="Poppins Light" pitchFamily="2" charset="77"/>
                <a:ea typeface="Lato" panose="020F0502020204030203" pitchFamily="34" charset="0"/>
                <a:cs typeface="Poppins Medium" pitchFamily="2" charset="77"/>
              </a:rPr>
              <a:t>Total covered: $22,960</a:t>
            </a:r>
            <a:endParaRPr kumimoji="0" lang="en-US" sz="1200" b="1" i="0" u="none" strike="noStrike" kern="1200" cap="none" spc="100" normalizeH="0" baseline="0" noProof="0" dirty="0">
              <a:ln>
                <a:noFill/>
              </a:ln>
              <a:solidFill>
                <a:srgbClr val="084231"/>
              </a:solidFill>
              <a:effectLst/>
              <a:uLnTx/>
              <a:uFillTx/>
              <a:latin typeface="Poppins Light" pitchFamily="2" charset="77"/>
              <a:ea typeface="Lato" panose="020F0502020204030203" pitchFamily="34" charset="0"/>
              <a:cs typeface="Poppins Medium" pitchFamily="2" charset="77"/>
            </a:endParaRPr>
          </a:p>
        </p:txBody>
      </p:sp>
      <p:pic>
        <p:nvPicPr>
          <p:cNvPr id="9" name="Picture 8">
            <a:extLst>
              <a:ext uri="{FF2B5EF4-FFF2-40B4-BE49-F238E27FC236}">
                <a16:creationId xmlns:a16="http://schemas.microsoft.com/office/drawing/2014/main" id="{05C2EC18-11D9-CEF5-54F4-09E978D1C1E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pic>
        <p:nvPicPr>
          <p:cNvPr id="15" name="Picture 14">
            <a:extLst>
              <a:ext uri="{FF2B5EF4-FFF2-40B4-BE49-F238E27FC236}">
                <a16:creationId xmlns:a16="http://schemas.microsoft.com/office/drawing/2014/main" id="{0016BC9E-DCA9-5EEA-F7C9-889F836C67A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5980" y="210364"/>
            <a:ext cx="1036410" cy="552713"/>
          </a:xfrm>
          <a:prstGeom prst="rect">
            <a:avLst/>
          </a:prstGeom>
        </p:spPr>
      </p:pic>
    </p:spTree>
    <p:extLst>
      <p:ext uri="{BB962C8B-B14F-4D97-AF65-F5344CB8AC3E}">
        <p14:creationId xmlns:p14="http://schemas.microsoft.com/office/powerpoint/2010/main" val="1124300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a:extLst>
            <a:ext uri="{FF2B5EF4-FFF2-40B4-BE49-F238E27FC236}">
              <a16:creationId xmlns:a16="http://schemas.microsoft.com/office/drawing/2014/main" id="{EC19F05A-B72C-AD45-C53E-A9FC02C21D81}"/>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7CD1A154-B39A-BD14-CC9F-ECE98360DD53}"/>
              </a:ext>
            </a:extLst>
          </p:cNvPr>
          <p:cNvGrpSpPr/>
          <p:nvPr/>
        </p:nvGrpSpPr>
        <p:grpSpPr>
          <a:xfrm>
            <a:off x="9294145" y="1487730"/>
            <a:ext cx="1811704" cy="4354703"/>
            <a:chOff x="812366" y="843443"/>
            <a:chExt cx="1983006" cy="4766454"/>
          </a:xfrm>
        </p:grpSpPr>
        <p:pic>
          <p:nvPicPr>
            <p:cNvPr id="12" name="Picture 11">
              <a:extLst>
                <a:ext uri="{FF2B5EF4-FFF2-40B4-BE49-F238E27FC236}">
                  <a16:creationId xmlns:a16="http://schemas.microsoft.com/office/drawing/2014/main" id="{3F97EF27-B5A4-4EB2-1C79-043C17E25BF9}"/>
                </a:ext>
              </a:extLst>
            </p:cNvPr>
            <p:cNvPicPr>
              <a:picLocks noChangeAspect="1"/>
            </p:cNvPicPr>
            <p:nvPr/>
          </p:nvPicPr>
          <p:blipFill>
            <a:blip r:embed="rId2">
              <a:extLst>
                <a:ext uri="{28A0092B-C50C-407E-A947-70E740481C1C}">
                  <a14:useLocalDpi xmlns:a14="http://schemas.microsoft.com/office/drawing/2010/main" val="0"/>
                </a:ext>
              </a:extLst>
            </a:blip>
            <a:srcRect l="38198" r="32389"/>
            <a:stretch>
              <a:fillRect/>
            </a:stretch>
          </p:blipFill>
          <p:spPr>
            <a:xfrm rot="10800000">
              <a:off x="812366" y="843443"/>
              <a:ext cx="1983006" cy="4766454"/>
            </a:xfrm>
            <a:prstGeom prst="rect">
              <a:avLst/>
            </a:prstGeom>
          </p:spPr>
        </p:pic>
        <p:sp>
          <p:nvSpPr>
            <p:cNvPr id="13" name="TextBox 12">
              <a:extLst>
                <a:ext uri="{FF2B5EF4-FFF2-40B4-BE49-F238E27FC236}">
                  <a16:creationId xmlns:a16="http://schemas.microsoft.com/office/drawing/2014/main" id="{0F656D72-4194-4045-3EDC-9B24DD58111A}"/>
                </a:ext>
              </a:extLst>
            </p:cNvPr>
            <p:cNvSpPr txBox="1"/>
            <p:nvPr/>
          </p:nvSpPr>
          <p:spPr>
            <a:xfrm>
              <a:off x="1814958" y="5030465"/>
              <a:ext cx="3305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4</a:t>
              </a:r>
            </a:p>
          </p:txBody>
        </p:sp>
      </p:grpSp>
      <p:sp>
        <p:nvSpPr>
          <p:cNvPr id="3" name="Title 2">
            <a:extLst>
              <a:ext uri="{FF2B5EF4-FFF2-40B4-BE49-F238E27FC236}">
                <a16:creationId xmlns:a16="http://schemas.microsoft.com/office/drawing/2014/main" id="{4A428F76-237B-6708-B045-BE0C387D8760}"/>
              </a:ext>
            </a:extLst>
          </p:cNvPr>
          <p:cNvSpPr>
            <a:spLocks noGrp="1"/>
          </p:cNvSpPr>
          <p:nvPr>
            <p:ph type="title"/>
          </p:nvPr>
        </p:nvSpPr>
        <p:spPr/>
        <p:txBody>
          <a:bodyPr/>
          <a:lstStyle/>
          <a:p>
            <a:r>
              <a:rPr lang="en-AU" dirty="0"/>
              <a:t>one incident, one team</a:t>
            </a:r>
          </a:p>
        </p:txBody>
      </p:sp>
      <p:sp>
        <p:nvSpPr>
          <p:cNvPr id="4" name="Text Placeholder 3">
            <a:extLst>
              <a:ext uri="{FF2B5EF4-FFF2-40B4-BE49-F238E27FC236}">
                <a16:creationId xmlns:a16="http://schemas.microsoft.com/office/drawing/2014/main" id="{26619A17-031E-385C-3DB4-3EF0C22DADA3}"/>
              </a:ext>
            </a:extLst>
          </p:cNvPr>
          <p:cNvSpPr>
            <a:spLocks noGrp="1"/>
          </p:cNvSpPr>
          <p:nvPr>
            <p:ph type="body" sz="quarter" idx="29"/>
          </p:nvPr>
        </p:nvSpPr>
        <p:spPr/>
        <p:txBody>
          <a:bodyPr/>
          <a:lstStyle/>
          <a:p>
            <a:r>
              <a:rPr lang="en-AU" dirty="0"/>
              <a:t>PERSONAL CYBER RESPONSE</a:t>
            </a:r>
          </a:p>
        </p:txBody>
      </p:sp>
      <p:grpSp>
        <p:nvGrpSpPr>
          <p:cNvPr id="2" name="Group 1">
            <a:extLst>
              <a:ext uri="{FF2B5EF4-FFF2-40B4-BE49-F238E27FC236}">
                <a16:creationId xmlns:a16="http://schemas.microsoft.com/office/drawing/2014/main" id="{738524DA-C0DF-C9DE-18A9-9BE1B4151D22}"/>
              </a:ext>
            </a:extLst>
          </p:cNvPr>
          <p:cNvGrpSpPr/>
          <p:nvPr/>
        </p:nvGrpSpPr>
        <p:grpSpPr>
          <a:xfrm>
            <a:off x="759745" y="1509915"/>
            <a:ext cx="1811704" cy="4354703"/>
            <a:chOff x="812366" y="843443"/>
            <a:chExt cx="1983006" cy="4766454"/>
          </a:xfrm>
        </p:grpSpPr>
        <p:pic>
          <p:nvPicPr>
            <p:cNvPr id="7" name="Picture 6">
              <a:extLst>
                <a:ext uri="{FF2B5EF4-FFF2-40B4-BE49-F238E27FC236}">
                  <a16:creationId xmlns:a16="http://schemas.microsoft.com/office/drawing/2014/main" id="{7855AC0B-2995-3DEA-B6F3-C25D8A083178}"/>
                </a:ext>
              </a:extLst>
            </p:cNvPr>
            <p:cNvPicPr>
              <a:picLocks noChangeAspect="1"/>
            </p:cNvPicPr>
            <p:nvPr/>
          </p:nvPicPr>
          <p:blipFill>
            <a:blip r:embed="rId2">
              <a:extLst>
                <a:ext uri="{28A0092B-C50C-407E-A947-70E740481C1C}">
                  <a14:useLocalDpi xmlns:a14="http://schemas.microsoft.com/office/drawing/2010/main" val="0"/>
                </a:ext>
              </a:extLst>
            </a:blip>
            <a:srcRect l="38198" r="32389"/>
            <a:stretch>
              <a:fillRect/>
            </a:stretch>
          </p:blipFill>
          <p:spPr>
            <a:xfrm rot="10800000">
              <a:off x="812366" y="843443"/>
              <a:ext cx="1983006" cy="4766454"/>
            </a:xfrm>
            <a:prstGeom prst="rect">
              <a:avLst/>
            </a:prstGeom>
          </p:spPr>
        </p:pic>
        <p:sp>
          <p:nvSpPr>
            <p:cNvPr id="14" name="TextBox 13">
              <a:extLst>
                <a:ext uri="{FF2B5EF4-FFF2-40B4-BE49-F238E27FC236}">
                  <a16:creationId xmlns:a16="http://schemas.microsoft.com/office/drawing/2014/main" id="{CFCC382F-7F19-7E18-218A-CFBB2D0C3950}"/>
                </a:ext>
              </a:extLst>
            </p:cNvPr>
            <p:cNvSpPr txBox="1"/>
            <p:nvPr/>
          </p:nvSpPr>
          <p:spPr>
            <a:xfrm>
              <a:off x="1814958" y="5030465"/>
              <a:ext cx="3305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4</a:t>
              </a:r>
            </a:p>
          </p:txBody>
        </p:sp>
      </p:grpSp>
      <p:sp>
        <p:nvSpPr>
          <p:cNvPr id="16" name="CuadroTexto 395">
            <a:extLst>
              <a:ext uri="{FF2B5EF4-FFF2-40B4-BE49-F238E27FC236}">
                <a16:creationId xmlns:a16="http://schemas.microsoft.com/office/drawing/2014/main" id="{32815208-8ADD-8240-0EA7-FA74524449B9}"/>
              </a:ext>
            </a:extLst>
          </p:cNvPr>
          <p:cNvSpPr txBox="1"/>
          <p:nvPr/>
        </p:nvSpPr>
        <p:spPr>
          <a:xfrm flipH="1">
            <a:off x="2366734" y="3548034"/>
            <a:ext cx="1811705" cy="307777"/>
          </a:xfrm>
          <a:prstGeom prst="rect">
            <a:avLst/>
          </a:prstGeom>
          <a:noFill/>
        </p:spPr>
        <p:txBody>
          <a:bodyPr wrap="square"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spc="100" dirty="0">
                <a:solidFill>
                  <a:srgbClr val="084231"/>
                </a:solidFill>
                <a:latin typeface="Poppins Light" pitchFamily="2" charset="77"/>
                <a:ea typeface="Roboto Medium" panose="02000000000000000000" pitchFamily="2" charset="0"/>
                <a:cs typeface="Lato Semibold" panose="020F0502020204030203" pitchFamily="34" charset="0"/>
              </a:rPr>
              <a:t>HOTLINE </a:t>
            </a:r>
            <a:r>
              <a:rPr kumimoji="0" lang="en-US" sz="1400" b="0" i="0" u="none" strike="noStrike" kern="1200" cap="none" spc="100" normalizeH="0" baseline="0" noProof="0" dirty="0">
                <a:ln>
                  <a:noFill/>
                </a:ln>
                <a:solidFill>
                  <a:srgbClr val="084231"/>
                </a:solidFill>
                <a:effectLst/>
                <a:uLnTx/>
                <a:uFillTx/>
                <a:latin typeface="Poppins Light" pitchFamily="2" charset="77"/>
                <a:ea typeface="Roboto Medium" panose="02000000000000000000" pitchFamily="2" charset="0"/>
                <a:cs typeface="Lato Semibold" panose="020F0502020204030203" pitchFamily="34" charset="0"/>
              </a:rPr>
              <a:t>CALL  </a:t>
            </a:r>
          </a:p>
        </p:txBody>
      </p:sp>
      <p:sp>
        <p:nvSpPr>
          <p:cNvPr id="18" name="CuadroTexto 395">
            <a:extLst>
              <a:ext uri="{FF2B5EF4-FFF2-40B4-BE49-F238E27FC236}">
                <a16:creationId xmlns:a16="http://schemas.microsoft.com/office/drawing/2014/main" id="{B2FCE9AB-818D-F695-2959-9978458E12B6}"/>
              </a:ext>
            </a:extLst>
          </p:cNvPr>
          <p:cNvSpPr txBox="1"/>
          <p:nvPr/>
        </p:nvSpPr>
        <p:spPr>
          <a:xfrm flipH="1">
            <a:off x="2354536" y="4444189"/>
            <a:ext cx="3241128" cy="307777"/>
          </a:xfrm>
          <a:prstGeom prst="rect">
            <a:avLst/>
          </a:prstGeom>
          <a:noFill/>
        </p:spPr>
        <p:txBody>
          <a:bodyPr wrap="square"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00" normalizeH="0" baseline="0" noProof="0" dirty="0">
                <a:ln>
                  <a:noFill/>
                </a:ln>
                <a:solidFill>
                  <a:srgbClr val="084231"/>
                </a:solidFill>
                <a:effectLst/>
                <a:uLnTx/>
                <a:uFillTx/>
                <a:latin typeface="Poppins Light" pitchFamily="2" charset="77"/>
                <a:ea typeface="Roboto Medium" panose="02000000000000000000" pitchFamily="2" charset="0"/>
                <a:cs typeface="Lato Semibold" panose="020F0502020204030203" pitchFamily="34" charset="0"/>
              </a:rPr>
              <a:t>IMMEDIATE RESPONSE</a:t>
            </a:r>
          </a:p>
        </p:txBody>
      </p:sp>
      <p:sp>
        <p:nvSpPr>
          <p:cNvPr id="20" name="CuadroTexto 395">
            <a:extLst>
              <a:ext uri="{FF2B5EF4-FFF2-40B4-BE49-F238E27FC236}">
                <a16:creationId xmlns:a16="http://schemas.microsoft.com/office/drawing/2014/main" id="{CC213F76-2689-052C-9419-ED3BD39D46AD}"/>
              </a:ext>
            </a:extLst>
          </p:cNvPr>
          <p:cNvSpPr txBox="1"/>
          <p:nvPr/>
        </p:nvSpPr>
        <p:spPr>
          <a:xfrm flipH="1">
            <a:off x="2366735" y="2601648"/>
            <a:ext cx="1735691" cy="307777"/>
          </a:xfrm>
          <a:prstGeom prst="rect">
            <a:avLst/>
          </a:prstGeom>
          <a:noFill/>
        </p:spPr>
        <p:txBody>
          <a:bodyPr wrap="square" lIns="91440" tIns="45720" rIns="91440" bIns="4572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00" normalizeH="0" baseline="0" noProof="0" dirty="0">
                <a:ln>
                  <a:noFill/>
                </a:ln>
                <a:solidFill>
                  <a:srgbClr val="084231"/>
                </a:solidFill>
                <a:effectLst/>
                <a:uLnTx/>
                <a:uFillTx/>
                <a:latin typeface="Poppins Light"/>
                <a:ea typeface="Roboto Medium"/>
                <a:cs typeface="Lato Semibold"/>
              </a:rPr>
              <a:t>INCIDENT</a:t>
            </a:r>
          </a:p>
        </p:txBody>
      </p:sp>
      <p:sp>
        <p:nvSpPr>
          <p:cNvPr id="32" name="Oval 31">
            <a:extLst>
              <a:ext uri="{FF2B5EF4-FFF2-40B4-BE49-F238E27FC236}">
                <a16:creationId xmlns:a16="http://schemas.microsoft.com/office/drawing/2014/main" id="{F47E03DF-6ADE-097D-B2F5-CA5139A4ABD9}"/>
              </a:ext>
            </a:extLst>
          </p:cNvPr>
          <p:cNvSpPr/>
          <p:nvPr/>
        </p:nvSpPr>
        <p:spPr>
          <a:xfrm>
            <a:off x="1508410" y="2420819"/>
            <a:ext cx="676041" cy="676041"/>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4" name="Graphic 23" descr="Exclamation mark with solid fill">
            <a:extLst>
              <a:ext uri="{FF2B5EF4-FFF2-40B4-BE49-F238E27FC236}">
                <a16:creationId xmlns:a16="http://schemas.microsoft.com/office/drawing/2014/main" id="{3AD7BDCA-9D84-B73E-D8F4-22154BF1180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64120" y="2467535"/>
            <a:ext cx="576001" cy="576001"/>
          </a:xfrm>
          <a:prstGeom prst="rect">
            <a:avLst/>
          </a:prstGeom>
        </p:spPr>
      </p:pic>
      <p:pic>
        <p:nvPicPr>
          <p:cNvPr id="27" name="Graphic 26" descr="Receiver with solid fill">
            <a:extLst>
              <a:ext uri="{FF2B5EF4-FFF2-40B4-BE49-F238E27FC236}">
                <a16:creationId xmlns:a16="http://schemas.microsoft.com/office/drawing/2014/main" id="{EA2B1405-7DED-4981-7381-2BCF996DD30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16246" y="3449571"/>
            <a:ext cx="471057" cy="471057"/>
          </a:xfrm>
          <a:prstGeom prst="rect">
            <a:avLst/>
          </a:prstGeom>
        </p:spPr>
      </p:pic>
      <p:pic>
        <p:nvPicPr>
          <p:cNvPr id="31" name="Graphic 30">
            <a:extLst>
              <a:ext uri="{FF2B5EF4-FFF2-40B4-BE49-F238E27FC236}">
                <a16:creationId xmlns:a16="http://schemas.microsoft.com/office/drawing/2014/main" id="{01B05D1B-6943-3B19-2919-0D28F425574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77616" y="4247939"/>
            <a:ext cx="744974" cy="744974"/>
          </a:xfrm>
          <a:prstGeom prst="rect">
            <a:avLst/>
          </a:prstGeom>
        </p:spPr>
      </p:pic>
      <p:pic>
        <p:nvPicPr>
          <p:cNvPr id="34" name="Picture 33">
            <a:extLst>
              <a:ext uri="{FF2B5EF4-FFF2-40B4-BE49-F238E27FC236}">
                <a16:creationId xmlns:a16="http://schemas.microsoft.com/office/drawing/2014/main" id="{B893FF2C-1036-8497-6BA1-CE463DF92DCA}"/>
              </a:ext>
            </a:extLst>
          </p:cNvPr>
          <p:cNvPicPr>
            <a:picLocks noChangeAspect="1"/>
          </p:cNvPicPr>
          <p:nvPr/>
        </p:nvPicPr>
        <p:blipFill>
          <a:blip r:embed="rId6">
            <a:extLst>
              <a:ext uri="{28A0092B-C50C-407E-A947-70E740481C1C}">
                <a14:useLocalDpi xmlns:a14="http://schemas.microsoft.com/office/drawing/2010/main" val="0"/>
              </a:ext>
            </a:extLst>
          </a:blip>
          <a:srcRect l="28440" t="27508" r="31770" b="25466"/>
          <a:stretch>
            <a:fillRect/>
          </a:stretch>
        </p:blipFill>
        <p:spPr>
          <a:xfrm>
            <a:off x="4586024" y="2005541"/>
            <a:ext cx="3431292" cy="2867148"/>
          </a:xfrm>
          <a:prstGeom prst="rect">
            <a:avLst/>
          </a:prstGeom>
        </p:spPr>
      </p:pic>
      <p:sp>
        <p:nvSpPr>
          <p:cNvPr id="43" name="CuadroTexto 395">
            <a:extLst>
              <a:ext uri="{FF2B5EF4-FFF2-40B4-BE49-F238E27FC236}">
                <a16:creationId xmlns:a16="http://schemas.microsoft.com/office/drawing/2014/main" id="{371264BF-C40B-B51B-D40F-C716DAD23A15}"/>
              </a:ext>
            </a:extLst>
          </p:cNvPr>
          <p:cNvSpPr txBox="1"/>
          <p:nvPr/>
        </p:nvSpPr>
        <p:spPr>
          <a:xfrm flipH="1">
            <a:off x="8260357" y="3492055"/>
            <a:ext cx="1400098" cy="307777"/>
          </a:xfrm>
          <a:prstGeom prst="rect">
            <a:avLst/>
          </a:prstGeom>
          <a:noFill/>
        </p:spPr>
        <p:txBody>
          <a:bodyPr wrap="square"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00" normalizeH="0" baseline="0" noProof="0" dirty="0">
                <a:ln>
                  <a:noFill/>
                </a:ln>
                <a:solidFill>
                  <a:srgbClr val="084231"/>
                </a:solidFill>
                <a:effectLst/>
                <a:uLnTx/>
                <a:uFillTx/>
                <a:latin typeface="Poppins Light" pitchFamily="2" charset="77"/>
                <a:ea typeface="Roboto Medium" panose="02000000000000000000" pitchFamily="2" charset="0"/>
                <a:cs typeface="Lato Semibold" panose="020F0502020204030203" pitchFamily="34" charset="0"/>
              </a:rPr>
              <a:t>PROTECT</a:t>
            </a:r>
          </a:p>
        </p:txBody>
      </p:sp>
      <p:sp>
        <p:nvSpPr>
          <p:cNvPr id="44" name="CuadroTexto 395">
            <a:extLst>
              <a:ext uri="{FF2B5EF4-FFF2-40B4-BE49-F238E27FC236}">
                <a16:creationId xmlns:a16="http://schemas.microsoft.com/office/drawing/2014/main" id="{99973EB0-02D8-738E-A36B-912D0611F535}"/>
              </a:ext>
            </a:extLst>
          </p:cNvPr>
          <p:cNvSpPr txBox="1"/>
          <p:nvPr/>
        </p:nvSpPr>
        <p:spPr>
          <a:xfrm flipH="1">
            <a:off x="6419327" y="4452702"/>
            <a:ext cx="3241128" cy="307777"/>
          </a:xfrm>
          <a:prstGeom prst="rect">
            <a:avLst/>
          </a:prstGeom>
          <a:noFill/>
        </p:spPr>
        <p:txBody>
          <a:bodyPr wrap="square"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00" normalizeH="0" baseline="0" noProof="0" dirty="0">
                <a:ln>
                  <a:noFill/>
                </a:ln>
                <a:solidFill>
                  <a:srgbClr val="084231"/>
                </a:solidFill>
                <a:effectLst/>
                <a:uLnTx/>
                <a:uFillTx/>
                <a:latin typeface="Poppins Light" pitchFamily="2" charset="77"/>
                <a:ea typeface="Roboto Medium" panose="02000000000000000000" pitchFamily="2" charset="0"/>
                <a:cs typeface="Lato Semibold" panose="020F0502020204030203" pitchFamily="34" charset="0"/>
              </a:rPr>
              <a:t>RECOVER</a:t>
            </a:r>
          </a:p>
        </p:txBody>
      </p:sp>
      <p:sp>
        <p:nvSpPr>
          <p:cNvPr id="45" name="CuadroTexto 395">
            <a:extLst>
              <a:ext uri="{FF2B5EF4-FFF2-40B4-BE49-F238E27FC236}">
                <a16:creationId xmlns:a16="http://schemas.microsoft.com/office/drawing/2014/main" id="{C0D469A0-9483-4A07-A9CA-70ED3D74FBAE}"/>
              </a:ext>
            </a:extLst>
          </p:cNvPr>
          <p:cNvSpPr txBox="1"/>
          <p:nvPr/>
        </p:nvSpPr>
        <p:spPr>
          <a:xfrm flipH="1">
            <a:off x="8001791" y="2597939"/>
            <a:ext cx="1735691" cy="307777"/>
          </a:xfrm>
          <a:prstGeom prst="rect">
            <a:avLst/>
          </a:prstGeom>
          <a:noFill/>
        </p:spPr>
        <p:txBody>
          <a:bodyPr wrap="square" lIns="91440" tIns="45720" rIns="91440" bIns="45720"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00" normalizeH="0" baseline="0" noProof="0" dirty="0">
                <a:ln>
                  <a:noFill/>
                </a:ln>
                <a:solidFill>
                  <a:srgbClr val="084231"/>
                </a:solidFill>
                <a:effectLst/>
                <a:uLnTx/>
                <a:uFillTx/>
                <a:latin typeface="Poppins Light"/>
                <a:ea typeface="Roboto Medium"/>
                <a:cs typeface="Lato Semibold"/>
              </a:rPr>
              <a:t>INVESTIGATE</a:t>
            </a:r>
          </a:p>
        </p:txBody>
      </p:sp>
      <p:pic>
        <p:nvPicPr>
          <p:cNvPr id="47" name="Graphic 46">
            <a:extLst>
              <a:ext uri="{FF2B5EF4-FFF2-40B4-BE49-F238E27FC236}">
                <a16:creationId xmlns:a16="http://schemas.microsoft.com/office/drawing/2014/main" id="{FE6ACE24-8EF3-D0B7-21D9-1CB3562671F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012592" y="4204749"/>
            <a:ext cx="744974" cy="744974"/>
          </a:xfrm>
          <a:prstGeom prst="rect">
            <a:avLst/>
          </a:prstGeom>
        </p:spPr>
      </p:pic>
      <p:sp>
        <p:nvSpPr>
          <p:cNvPr id="17" name="Oval 16">
            <a:extLst>
              <a:ext uri="{FF2B5EF4-FFF2-40B4-BE49-F238E27FC236}">
                <a16:creationId xmlns:a16="http://schemas.microsoft.com/office/drawing/2014/main" id="{801A5BFD-D981-2BC1-1721-A0BE50A5FCA1}"/>
              </a:ext>
            </a:extLst>
          </p:cNvPr>
          <p:cNvSpPr/>
          <p:nvPr/>
        </p:nvSpPr>
        <p:spPr>
          <a:xfrm>
            <a:off x="10031891" y="2393506"/>
            <a:ext cx="676041" cy="67604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3" name="Picture 52">
            <a:extLst>
              <a:ext uri="{FF2B5EF4-FFF2-40B4-BE49-F238E27FC236}">
                <a16:creationId xmlns:a16="http://schemas.microsoft.com/office/drawing/2014/main" id="{450F83F8-64C6-1517-19A6-F13FC8530A3C}"/>
              </a:ext>
            </a:extLst>
          </p:cNvPr>
          <p:cNvPicPr>
            <a:picLocks noChangeAspect="1"/>
          </p:cNvPicPr>
          <p:nvPr/>
        </p:nvPicPr>
        <p:blipFill>
          <a:blip r:embed="rId7">
            <a:extLst>
              <a:ext uri="{28A0092B-C50C-407E-A947-70E740481C1C}">
                <a14:useLocalDpi xmlns:a14="http://schemas.microsoft.com/office/drawing/2010/main" val="0"/>
              </a:ext>
            </a:extLst>
          </a:blip>
          <a:srcRect l="33079" t="25517" r="33729" b="24277"/>
          <a:stretch>
            <a:fillRect/>
          </a:stretch>
        </p:blipFill>
        <p:spPr>
          <a:xfrm>
            <a:off x="9987280" y="2446890"/>
            <a:ext cx="703031" cy="751823"/>
          </a:xfrm>
          <a:prstGeom prst="rect">
            <a:avLst/>
          </a:prstGeom>
        </p:spPr>
      </p:pic>
      <p:pic>
        <p:nvPicPr>
          <p:cNvPr id="55" name="Picture 54">
            <a:extLst>
              <a:ext uri="{FF2B5EF4-FFF2-40B4-BE49-F238E27FC236}">
                <a16:creationId xmlns:a16="http://schemas.microsoft.com/office/drawing/2014/main" id="{45EC3003-CED6-BCC5-9A78-913212A4664D}"/>
              </a:ext>
            </a:extLst>
          </p:cNvPr>
          <p:cNvPicPr>
            <a:picLocks noChangeAspect="1"/>
          </p:cNvPicPr>
          <p:nvPr/>
        </p:nvPicPr>
        <p:blipFill>
          <a:blip r:embed="rId8">
            <a:extLst>
              <a:ext uri="{28A0092B-C50C-407E-A947-70E740481C1C}">
                <a14:useLocalDpi xmlns:a14="http://schemas.microsoft.com/office/drawing/2010/main" val="0"/>
              </a:ext>
            </a:extLst>
          </a:blip>
          <a:srcRect l="31249" t="20225" r="29096" b="27792"/>
          <a:stretch>
            <a:fillRect/>
          </a:stretch>
        </p:blipFill>
        <p:spPr>
          <a:xfrm>
            <a:off x="10150237" y="3387030"/>
            <a:ext cx="510142" cy="514414"/>
          </a:xfrm>
          <a:prstGeom prst="rect">
            <a:avLst/>
          </a:prstGeom>
        </p:spPr>
      </p:pic>
      <p:sp>
        <p:nvSpPr>
          <p:cNvPr id="56" name="TextBox 55">
            <a:extLst>
              <a:ext uri="{FF2B5EF4-FFF2-40B4-BE49-F238E27FC236}">
                <a16:creationId xmlns:a16="http://schemas.microsoft.com/office/drawing/2014/main" id="{E3394AF0-AEA2-CF05-C10A-ED24E4A4723B}"/>
              </a:ext>
            </a:extLst>
          </p:cNvPr>
          <p:cNvSpPr txBox="1"/>
          <p:nvPr/>
        </p:nvSpPr>
        <p:spPr>
          <a:xfrm>
            <a:off x="-1785257" y="1698171"/>
            <a:ext cx="0" cy="0"/>
          </a:xfrm>
          <a:prstGeom prst="rect">
            <a:avLst/>
          </a:prstGeom>
        </p:spPr>
        <p:txBody>
          <a:bodyPr wrap="none" rtlCol="0">
            <a:noAutofit/>
          </a:bodyPr>
          <a:lstStyle/>
          <a:p>
            <a:pPr algn="l"/>
            <a:endParaRPr lang="en-AU" dirty="0"/>
          </a:p>
        </p:txBody>
      </p:sp>
      <p:pic>
        <p:nvPicPr>
          <p:cNvPr id="10" name="Picture 9">
            <a:extLst>
              <a:ext uri="{FF2B5EF4-FFF2-40B4-BE49-F238E27FC236}">
                <a16:creationId xmlns:a16="http://schemas.microsoft.com/office/drawing/2014/main" id="{E88D10E8-7162-5499-CCDB-D47691020C3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5980" y="210364"/>
            <a:ext cx="1036410" cy="552713"/>
          </a:xfrm>
          <a:prstGeom prst="rect">
            <a:avLst/>
          </a:prstGeom>
        </p:spPr>
      </p:pic>
      <p:pic>
        <p:nvPicPr>
          <p:cNvPr id="19" name="Picture 18">
            <a:extLst>
              <a:ext uri="{FF2B5EF4-FFF2-40B4-BE49-F238E27FC236}">
                <a16:creationId xmlns:a16="http://schemas.microsoft.com/office/drawing/2014/main" id="{025B0140-4AA4-6179-53F0-2AC7AFC03B1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spTree>
    <p:extLst>
      <p:ext uri="{BB962C8B-B14F-4D97-AF65-F5344CB8AC3E}">
        <p14:creationId xmlns:p14="http://schemas.microsoft.com/office/powerpoint/2010/main" val="2288723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FD7B7-6213-9F42-8AEB-0940BC09DCC2}"/>
            </a:ext>
          </a:extLst>
        </p:cNvPr>
        <p:cNvGrpSpPr/>
        <p:nvPr/>
      </p:nvGrpSpPr>
      <p:grpSpPr>
        <a:xfrm>
          <a:off x="0" y="0"/>
          <a:ext cx="0" cy="0"/>
          <a:chOff x="0" y="0"/>
          <a:chExt cx="0" cy="0"/>
        </a:xfrm>
      </p:grpSpPr>
      <p:pic>
        <p:nvPicPr>
          <p:cNvPr id="88" name="Picture 87">
            <a:extLst>
              <a:ext uri="{FF2B5EF4-FFF2-40B4-BE49-F238E27FC236}">
                <a16:creationId xmlns:a16="http://schemas.microsoft.com/office/drawing/2014/main" id="{01242507-3929-09EC-C65E-ED20340A6773}"/>
              </a:ext>
            </a:extLst>
          </p:cNvPr>
          <p:cNvPicPr>
            <a:picLocks noChangeAspect="1"/>
          </p:cNvPicPr>
          <p:nvPr/>
        </p:nvPicPr>
        <p:blipFill>
          <a:blip r:embed="rId3"/>
          <a:srcRect l="68462" t="38535" r="12618" b="41618"/>
          <a:stretch>
            <a:fillRect/>
          </a:stretch>
        </p:blipFill>
        <p:spPr>
          <a:xfrm>
            <a:off x="8618145" y="2556293"/>
            <a:ext cx="2429269" cy="1801622"/>
          </a:xfrm>
          <a:prstGeom prst="rect">
            <a:avLst/>
          </a:prstGeom>
          <a:effectLst>
            <a:outerShdw blurRad="50800" dist="38100" dir="2700000" algn="tl" rotWithShape="0">
              <a:prstClr val="black">
                <a:alpha val="40000"/>
              </a:prstClr>
            </a:outerShdw>
          </a:effectLst>
        </p:spPr>
      </p:pic>
      <p:pic>
        <p:nvPicPr>
          <p:cNvPr id="86" name="Picture 85">
            <a:extLst>
              <a:ext uri="{FF2B5EF4-FFF2-40B4-BE49-F238E27FC236}">
                <a16:creationId xmlns:a16="http://schemas.microsoft.com/office/drawing/2014/main" id="{457AECA0-9ABD-B31F-F09A-FA956711C296}"/>
              </a:ext>
            </a:extLst>
          </p:cNvPr>
          <p:cNvPicPr>
            <a:picLocks noChangeAspect="1"/>
          </p:cNvPicPr>
          <p:nvPr/>
        </p:nvPicPr>
        <p:blipFill>
          <a:blip r:embed="rId3"/>
          <a:srcRect l="54432" t="38889" r="31031" b="41264"/>
          <a:stretch>
            <a:fillRect/>
          </a:stretch>
        </p:blipFill>
        <p:spPr>
          <a:xfrm>
            <a:off x="6803006" y="2505656"/>
            <a:ext cx="1866491" cy="1801622"/>
          </a:xfrm>
          <a:prstGeom prst="rect">
            <a:avLst/>
          </a:prstGeom>
          <a:effectLst>
            <a:outerShdw blurRad="50800" dist="38100" dir="2700000" algn="tl" rotWithShape="0">
              <a:prstClr val="black">
                <a:alpha val="40000"/>
              </a:prstClr>
            </a:outerShdw>
          </a:effectLst>
        </p:spPr>
      </p:pic>
      <p:pic>
        <p:nvPicPr>
          <p:cNvPr id="85" name="Picture 84">
            <a:extLst>
              <a:ext uri="{FF2B5EF4-FFF2-40B4-BE49-F238E27FC236}">
                <a16:creationId xmlns:a16="http://schemas.microsoft.com/office/drawing/2014/main" id="{5F22D2BC-0B6C-D9C5-C631-09D70F746DA0}"/>
              </a:ext>
            </a:extLst>
          </p:cNvPr>
          <p:cNvPicPr>
            <a:picLocks noChangeAspect="1"/>
          </p:cNvPicPr>
          <p:nvPr/>
        </p:nvPicPr>
        <p:blipFill>
          <a:blip r:embed="rId3"/>
          <a:srcRect l="26293" t="38889" r="57308" b="41264"/>
          <a:stretch>
            <a:fillRect/>
          </a:stretch>
        </p:blipFill>
        <p:spPr>
          <a:xfrm>
            <a:off x="3224730" y="2623043"/>
            <a:ext cx="1947795" cy="1666608"/>
          </a:xfrm>
          <a:prstGeom prst="rect">
            <a:avLst/>
          </a:prstGeom>
          <a:effectLst>
            <a:outerShdw blurRad="50800" dist="38100" dir="2700000" algn="tl" rotWithShape="0">
              <a:prstClr val="black">
                <a:alpha val="40000"/>
              </a:prstClr>
            </a:outerShdw>
          </a:effectLst>
        </p:spPr>
      </p:pic>
      <p:pic>
        <p:nvPicPr>
          <p:cNvPr id="82" name="Picture 81">
            <a:extLst>
              <a:ext uri="{FF2B5EF4-FFF2-40B4-BE49-F238E27FC236}">
                <a16:creationId xmlns:a16="http://schemas.microsoft.com/office/drawing/2014/main" id="{59D65543-5DAF-8850-A046-EDED63F26711}"/>
              </a:ext>
            </a:extLst>
          </p:cNvPr>
          <p:cNvPicPr>
            <a:picLocks noChangeAspect="1"/>
          </p:cNvPicPr>
          <p:nvPr/>
        </p:nvPicPr>
        <p:blipFill>
          <a:blip r:embed="rId4"/>
          <a:srcRect l="41241" t="35219" r="44954" b="38946"/>
          <a:stretch>
            <a:fillRect/>
          </a:stretch>
        </p:blipFill>
        <p:spPr>
          <a:xfrm>
            <a:off x="5172524" y="2278870"/>
            <a:ext cx="1653549" cy="2187786"/>
          </a:xfrm>
          <a:prstGeom prst="rect">
            <a:avLst/>
          </a:prstGeom>
          <a:effectLst>
            <a:outerShdw blurRad="50800" dist="38100" dir="2700000" algn="tl" rotWithShape="0">
              <a:prstClr val="black">
                <a:alpha val="40000"/>
              </a:prstClr>
            </a:outerShdw>
          </a:effectLst>
        </p:spPr>
      </p:pic>
      <p:pic>
        <p:nvPicPr>
          <p:cNvPr id="75" name="Picture 74">
            <a:extLst>
              <a:ext uri="{FF2B5EF4-FFF2-40B4-BE49-F238E27FC236}">
                <a16:creationId xmlns:a16="http://schemas.microsoft.com/office/drawing/2014/main" id="{9CF727CB-D7DC-51E6-6959-7695B4DF9E0D}"/>
              </a:ext>
            </a:extLst>
          </p:cNvPr>
          <p:cNvPicPr>
            <a:picLocks noChangeAspect="1"/>
          </p:cNvPicPr>
          <p:nvPr/>
        </p:nvPicPr>
        <p:blipFill>
          <a:blip r:embed="rId5"/>
          <a:srcRect l="13041" t="38704" r="72667" b="36852"/>
          <a:stretch>
            <a:fillRect/>
          </a:stretch>
        </p:blipFill>
        <p:spPr>
          <a:xfrm>
            <a:off x="1391550" y="2568166"/>
            <a:ext cx="1853566" cy="2241407"/>
          </a:xfrm>
          <a:prstGeom prst="rect">
            <a:avLst/>
          </a:prstGeom>
          <a:effectLst>
            <a:outerShdw blurRad="50800" dist="38100" dir="2700000" algn="tl" rotWithShape="0">
              <a:prstClr val="black">
                <a:alpha val="40000"/>
              </a:prstClr>
            </a:outerShdw>
          </a:effectLst>
        </p:spPr>
      </p:pic>
      <p:sp>
        <p:nvSpPr>
          <p:cNvPr id="3" name="Title 2">
            <a:extLst>
              <a:ext uri="{FF2B5EF4-FFF2-40B4-BE49-F238E27FC236}">
                <a16:creationId xmlns:a16="http://schemas.microsoft.com/office/drawing/2014/main" id="{46664007-7E12-27CF-40DD-8B5B397E275F}"/>
              </a:ext>
            </a:extLst>
          </p:cNvPr>
          <p:cNvSpPr>
            <a:spLocks noGrp="1"/>
          </p:cNvSpPr>
          <p:nvPr>
            <p:ph type="title"/>
          </p:nvPr>
        </p:nvSpPr>
        <p:spPr/>
        <p:txBody>
          <a:bodyPr/>
          <a:lstStyle/>
          <a:p>
            <a:r>
              <a:rPr lang="en-AU" dirty="0"/>
              <a:t>five behaviours that protect</a:t>
            </a:r>
          </a:p>
        </p:txBody>
      </p:sp>
      <p:sp>
        <p:nvSpPr>
          <p:cNvPr id="4" name="Text Placeholder 3">
            <a:extLst>
              <a:ext uri="{FF2B5EF4-FFF2-40B4-BE49-F238E27FC236}">
                <a16:creationId xmlns:a16="http://schemas.microsoft.com/office/drawing/2014/main" id="{DB5D3F4F-29A4-FA37-520C-0FB9CDA0FDDE}"/>
              </a:ext>
            </a:extLst>
          </p:cNvPr>
          <p:cNvSpPr>
            <a:spLocks noGrp="1"/>
          </p:cNvSpPr>
          <p:nvPr>
            <p:ph type="body" sz="quarter" idx="29"/>
          </p:nvPr>
        </p:nvSpPr>
        <p:spPr/>
        <p:txBody>
          <a:bodyPr/>
          <a:lstStyle/>
          <a:p>
            <a:r>
              <a:rPr lang="en-AU" dirty="0"/>
              <a:t>LOW COST, HIGH IMPACT</a:t>
            </a:r>
          </a:p>
        </p:txBody>
      </p:sp>
      <p:pic>
        <p:nvPicPr>
          <p:cNvPr id="70" name="Picture 69">
            <a:extLst>
              <a:ext uri="{FF2B5EF4-FFF2-40B4-BE49-F238E27FC236}">
                <a16:creationId xmlns:a16="http://schemas.microsoft.com/office/drawing/2014/main" id="{AFFA99B0-8E4B-2DBF-54D5-9CDEA6D65C2A}"/>
              </a:ext>
            </a:extLst>
          </p:cNvPr>
          <p:cNvPicPr>
            <a:picLocks noChangeAspect="1"/>
          </p:cNvPicPr>
          <p:nvPr/>
        </p:nvPicPr>
        <p:blipFill>
          <a:blip r:embed="rId6"/>
          <a:srcRect l="34780" t="28231" r="34434" b="23503"/>
          <a:stretch>
            <a:fillRect/>
          </a:stretch>
        </p:blipFill>
        <p:spPr>
          <a:xfrm>
            <a:off x="7658688" y="3090679"/>
            <a:ext cx="443881" cy="491999"/>
          </a:xfrm>
          <a:prstGeom prst="rect">
            <a:avLst/>
          </a:prstGeom>
          <a:effectLst/>
        </p:spPr>
      </p:pic>
      <p:pic>
        <p:nvPicPr>
          <p:cNvPr id="71" name="Picture 70">
            <a:extLst>
              <a:ext uri="{FF2B5EF4-FFF2-40B4-BE49-F238E27FC236}">
                <a16:creationId xmlns:a16="http://schemas.microsoft.com/office/drawing/2014/main" id="{D706C4C9-D50A-943F-DEBA-A0F47FFC70C4}"/>
              </a:ext>
            </a:extLst>
          </p:cNvPr>
          <p:cNvPicPr>
            <a:picLocks noChangeAspect="1"/>
          </p:cNvPicPr>
          <p:nvPr/>
        </p:nvPicPr>
        <p:blipFill>
          <a:blip r:embed="rId7"/>
          <a:srcRect l="33897" t="27196" r="34434" b="27778"/>
          <a:stretch>
            <a:fillRect/>
          </a:stretch>
        </p:blipFill>
        <p:spPr>
          <a:xfrm>
            <a:off x="9564837" y="3055775"/>
            <a:ext cx="502830" cy="505418"/>
          </a:xfrm>
          <a:prstGeom prst="rect">
            <a:avLst/>
          </a:prstGeom>
          <a:effectLst/>
        </p:spPr>
      </p:pic>
      <p:pic>
        <p:nvPicPr>
          <p:cNvPr id="72" name="Picture 71">
            <a:extLst>
              <a:ext uri="{FF2B5EF4-FFF2-40B4-BE49-F238E27FC236}">
                <a16:creationId xmlns:a16="http://schemas.microsoft.com/office/drawing/2014/main" id="{F877A828-886D-A533-0C63-57B1C15C13D4}"/>
              </a:ext>
            </a:extLst>
          </p:cNvPr>
          <p:cNvPicPr>
            <a:picLocks noChangeAspect="1"/>
          </p:cNvPicPr>
          <p:nvPr/>
        </p:nvPicPr>
        <p:blipFill>
          <a:blip r:embed="rId8"/>
          <a:srcRect l="33208" t="28231" r="34434" b="26250"/>
          <a:stretch>
            <a:fillRect/>
          </a:stretch>
        </p:blipFill>
        <p:spPr>
          <a:xfrm>
            <a:off x="1951989" y="3077260"/>
            <a:ext cx="508178" cy="505418"/>
          </a:xfrm>
          <a:prstGeom prst="rect">
            <a:avLst/>
          </a:prstGeom>
          <a:effectLst/>
        </p:spPr>
      </p:pic>
      <p:pic>
        <p:nvPicPr>
          <p:cNvPr id="73" name="Picture 72">
            <a:extLst>
              <a:ext uri="{FF2B5EF4-FFF2-40B4-BE49-F238E27FC236}">
                <a16:creationId xmlns:a16="http://schemas.microsoft.com/office/drawing/2014/main" id="{DCB3F6C9-6C72-64DC-FF47-304E19738BB6}"/>
              </a:ext>
            </a:extLst>
          </p:cNvPr>
          <p:cNvPicPr>
            <a:picLocks noChangeAspect="1"/>
          </p:cNvPicPr>
          <p:nvPr/>
        </p:nvPicPr>
        <p:blipFill>
          <a:blip r:embed="rId9"/>
          <a:srcRect l="35081" t="27197" r="34434" b="27472"/>
          <a:stretch>
            <a:fillRect/>
          </a:stretch>
        </p:blipFill>
        <p:spPr>
          <a:xfrm>
            <a:off x="5817869" y="3094384"/>
            <a:ext cx="416165" cy="437515"/>
          </a:xfrm>
          <a:prstGeom prst="rect">
            <a:avLst/>
          </a:prstGeom>
          <a:effectLst/>
        </p:spPr>
      </p:pic>
      <p:sp>
        <p:nvSpPr>
          <p:cNvPr id="77" name="TextBox 76">
            <a:extLst>
              <a:ext uri="{FF2B5EF4-FFF2-40B4-BE49-F238E27FC236}">
                <a16:creationId xmlns:a16="http://schemas.microsoft.com/office/drawing/2014/main" id="{7F5B1472-0FE2-977C-C93F-8BA6DCDAD378}"/>
              </a:ext>
            </a:extLst>
          </p:cNvPr>
          <p:cNvSpPr txBox="1"/>
          <p:nvPr/>
        </p:nvSpPr>
        <p:spPr>
          <a:xfrm>
            <a:off x="1525103" y="3820174"/>
            <a:ext cx="1361949" cy="338554"/>
          </a:xfrm>
          <a:prstGeom prst="rect">
            <a:avLst/>
          </a:prstGeom>
          <a:noFill/>
        </p:spPr>
        <p:txBody>
          <a:bodyPr wrap="square">
            <a:spAutoFit/>
          </a:bodyPr>
          <a:lstStyle/>
          <a:p>
            <a:pPr algn="ctr"/>
            <a:r>
              <a:rPr lang="en-AU" sz="1600" dirty="0">
                <a:solidFill>
                  <a:schemeClr val="bg1"/>
                </a:solidFill>
                <a:latin typeface="Poppins regular" panose="00000500000000000000" pitchFamily="2" charset="0"/>
                <a:cs typeface="Poppins regular" panose="00000500000000000000" pitchFamily="2" charset="0"/>
              </a:rPr>
              <a:t>PAUSE</a:t>
            </a:r>
          </a:p>
        </p:txBody>
      </p:sp>
      <p:pic>
        <p:nvPicPr>
          <p:cNvPr id="69" name="Picture 68">
            <a:extLst>
              <a:ext uri="{FF2B5EF4-FFF2-40B4-BE49-F238E27FC236}">
                <a16:creationId xmlns:a16="http://schemas.microsoft.com/office/drawing/2014/main" id="{368C7684-68DF-5194-63F3-8B25D7C032A6}"/>
              </a:ext>
            </a:extLst>
          </p:cNvPr>
          <p:cNvPicPr>
            <a:picLocks noChangeAspect="1"/>
          </p:cNvPicPr>
          <p:nvPr/>
        </p:nvPicPr>
        <p:blipFill>
          <a:blip r:embed="rId10"/>
          <a:srcRect l="34807" t="27197" r="32769" b="26446"/>
          <a:stretch>
            <a:fillRect/>
          </a:stretch>
        </p:blipFill>
        <p:spPr>
          <a:xfrm>
            <a:off x="3902086" y="3058097"/>
            <a:ext cx="510889" cy="516417"/>
          </a:xfrm>
          <a:prstGeom prst="rect">
            <a:avLst/>
          </a:prstGeom>
          <a:effectLst/>
        </p:spPr>
      </p:pic>
      <p:sp>
        <p:nvSpPr>
          <p:cNvPr id="80" name="TextBox 79">
            <a:extLst>
              <a:ext uri="{FF2B5EF4-FFF2-40B4-BE49-F238E27FC236}">
                <a16:creationId xmlns:a16="http://schemas.microsoft.com/office/drawing/2014/main" id="{E1155F8A-960F-7DF8-63FB-4AC09EEAC116}"/>
              </a:ext>
            </a:extLst>
          </p:cNvPr>
          <p:cNvSpPr txBox="1"/>
          <p:nvPr/>
        </p:nvSpPr>
        <p:spPr>
          <a:xfrm>
            <a:off x="3644458" y="3836228"/>
            <a:ext cx="956066" cy="338554"/>
          </a:xfrm>
          <a:prstGeom prst="rect">
            <a:avLst/>
          </a:prstGeom>
          <a:noFill/>
        </p:spPr>
        <p:txBody>
          <a:bodyPr wrap="square">
            <a:spAutoFit/>
          </a:bodyPr>
          <a:lstStyle/>
          <a:p>
            <a:pPr algn="ctr"/>
            <a:r>
              <a:rPr lang="en-AU" sz="1600" dirty="0">
                <a:solidFill>
                  <a:schemeClr val="accent2"/>
                </a:solidFill>
                <a:latin typeface="Poppins regular" panose="00000500000000000000" pitchFamily="2" charset="0"/>
                <a:cs typeface="Poppins regular" panose="00000500000000000000" pitchFamily="2" charset="0"/>
              </a:rPr>
              <a:t>VERIFY</a:t>
            </a:r>
          </a:p>
        </p:txBody>
      </p:sp>
      <p:sp>
        <p:nvSpPr>
          <p:cNvPr id="83" name="TextBox 82">
            <a:extLst>
              <a:ext uri="{FF2B5EF4-FFF2-40B4-BE49-F238E27FC236}">
                <a16:creationId xmlns:a16="http://schemas.microsoft.com/office/drawing/2014/main" id="{FA4617F3-77C4-7AC9-69DE-FC4BA7398357}"/>
              </a:ext>
            </a:extLst>
          </p:cNvPr>
          <p:cNvSpPr txBox="1"/>
          <p:nvPr/>
        </p:nvSpPr>
        <p:spPr>
          <a:xfrm>
            <a:off x="5426113" y="3833704"/>
            <a:ext cx="1175362" cy="338554"/>
          </a:xfrm>
          <a:prstGeom prst="rect">
            <a:avLst/>
          </a:prstGeom>
          <a:noFill/>
        </p:spPr>
        <p:txBody>
          <a:bodyPr wrap="square">
            <a:spAutoFit/>
          </a:bodyPr>
          <a:lstStyle/>
          <a:p>
            <a:pPr algn="ctr"/>
            <a:r>
              <a:rPr lang="en-AU" sz="1600" dirty="0">
                <a:solidFill>
                  <a:schemeClr val="accent2"/>
                </a:solidFill>
                <a:latin typeface="Poppins regular" panose="00000500000000000000" pitchFamily="2" charset="0"/>
                <a:cs typeface="Poppins regular" panose="00000500000000000000" pitchFamily="2" charset="0"/>
              </a:rPr>
              <a:t>PROTECT</a:t>
            </a:r>
          </a:p>
        </p:txBody>
      </p:sp>
      <p:sp>
        <p:nvSpPr>
          <p:cNvPr id="87" name="TextBox 86">
            <a:extLst>
              <a:ext uri="{FF2B5EF4-FFF2-40B4-BE49-F238E27FC236}">
                <a16:creationId xmlns:a16="http://schemas.microsoft.com/office/drawing/2014/main" id="{857C1C99-DCA4-A931-9508-1497C580D01F}"/>
              </a:ext>
            </a:extLst>
          </p:cNvPr>
          <p:cNvSpPr txBox="1"/>
          <p:nvPr/>
        </p:nvSpPr>
        <p:spPr>
          <a:xfrm>
            <a:off x="7359578" y="3816912"/>
            <a:ext cx="1096976" cy="338554"/>
          </a:xfrm>
          <a:prstGeom prst="rect">
            <a:avLst/>
          </a:prstGeom>
          <a:noFill/>
        </p:spPr>
        <p:txBody>
          <a:bodyPr wrap="square">
            <a:spAutoFit/>
          </a:bodyPr>
          <a:lstStyle/>
          <a:p>
            <a:pPr algn="ctr"/>
            <a:r>
              <a:rPr lang="en-AU" sz="1600" dirty="0">
                <a:solidFill>
                  <a:schemeClr val="bg1"/>
                </a:solidFill>
                <a:latin typeface="Poppins regular" panose="00000500000000000000" pitchFamily="2" charset="0"/>
                <a:cs typeface="Poppins regular" panose="00000500000000000000" pitchFamily="2" charset="0"/>
              </a:rPr>
              <a:t>HANDLE</a:t>
            </a:r>
          </a:p>
        </p:txBody>
      </p:sp>
      <p:sp>
        <p:nvSpPr>
          <p:cNvPr id="89" name="TextBox 88">
            <a:extLst>
              <a:ext uri="{FF2B5EF4-FFF2-40B4-BE49-F238E27FC236}">
                <a16:creationId xmlns:a16="http://schemas.microsoft.com/office/drawing/2014/main" id="{3FB2A672-49E1-F1A2-4B9C-02A8DF7A9842}"/>
              </a:ext>
            </a:extLst>
          </p:cNvPr>
          <p:cNvSpPr txBox="1"/>
          <p:nvPr/>
        </p:nvSpPr>
        <p:spPr>
          <a:xfrm>
            <a:off x="9211082" y="3798518"/>
            <a:ext cx="1250487" cy="338554"/>
          </a:xfrm>
          <a:prstGeom prst="rect">
            <a:avLst/>
          </a:prstGeom>
          <a:noFill/>
        </p:spPr>
        <p:txBody>
          <a:bodyPr wrap="square">
            <a:spAutoFit/>
          </a:bodyPr>
          <a:lstStyle/>
          <a:p>
            <a:pPr algn="ctr"/>
            <a:r>
              <a:rPr lang="en-AU" sz="1600" dirty="0">
                <a:solidFill>
                  <a:schemeClr val="accent2"/>
                </a:solidFill>
                <a:latin typeface="Poppins regular" panose="00000500000000000000" pitchFamily="2" charset="0"/>
                <a:cs typeface="Poppins regular" panose="00000500000000000000" pitchFamily="2" charset="0"/>
              </a:rPr>
              <a:t>REPORT</a:t>
            </a:r>
          </a:p>
        </p:txBody>
      </p:sp>
      <p:pic>
        <p:nvPicPr>
          <p:cNvPr id="5" name="Picture 4">
            <a:extLst>
              <a:ext uri="{FF2B5EF4-FFF2-40B4-BE49-F238E27FC236}">
                <a16:creationId xmlns:a16="http://schemas.microsoft.com/office/drawing/2014/main" id="{7AABAF14-369E-5CE6-718C-6F3D073C331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5980" y="210364"/>
            <a:ext cx="1036410" cy="552713"/>
          </a:xfrm>
          <a:prstGeom prst="rect">
            <a:avLst/>
          </a:prstGeom>
        </p:spPr>
      </p:pic>
      <p:pic>
        <p:nvPicPr>
          <p:cNvPr id="7" name="Picture 6">
            <a:extLst>
              <a:ext uri="{FF2B5EF4-FFF2-40B4-BE49-F238E27FC236}">
                <a16:creationId xmlns:a16="http://schemas.microsoft.com/office/drawing/2014/main" id="{20FBBA42-143E-5FBD-913C-AFBC84DC397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534778" y="137742"/>
            <a:ext cx="1411242" cy="601648"/>
          </a:xfrm>
          <a:prstGeom prst="rect">
            <a:avLst/>
          </a:prstGeom>
        </p:spPr>
      </p:pic>
    </p:spTree>
    <p:extLst>
      <p:ext uri="{BB962C8B-B14F-4D97-AF65-F5344CB8AC3E}">
        <p14:creationId xmlns:p14="http://schemas.microsoft.com/office/powerpoint/2010/main" val="174163464"/>
      </p:ext>
    </p:extLst>
  </p:cSld>
  <p:clrMapOvr>
    <a:masterClrMapping/>
  </p:clrMapOvr>
</p:sld>
</file>

<file path=ppt/theme/theme1.xml><?xml version="1.0" encoding="utf-8"?>
<a:theme xmlns:a="http://schemas.openxmlformats.org/drawingml/2006/main" name="Emergence">
  <a:themeElements>
    <a:clrScheme name="Custom 20">
      <a:dk1>
        <a:srgbClr val="000000"/>
      </a:dk1>
      <a:lt1>
        <a:srgbClr val="FFFFFF"/>
      </a:lt1>
      <a:dk2>
        <a:srgbClr val="171616"/>
      </a:dk2>
      <a:lt2>
        <a:srgbClr val="E7E6E6"/>
      </a:lt2>
      <a:accent1>
        <a:srgbClr val="21B573"/>
      </a:accent1>
      <a:accent2>
        <a:srgbClr val="084231"/>
      </a:accent2>
      <a:accent3>
        <a:srgbClr val="B6DCAE"/>
      </a:accent3>
      <a:accent4>
        <a:srgbClr val="DADFDA"/>
      </a:accent4>
      <a:accent5>
        <a:srgbClr val="F19E21"/>
      </a:accent5>
      <a:accent6>
        <a:srgbClr val="000000"/>
      </a:accent6>
      <a:hlink>
        <a:srgbClr val="21B573"/>
      </a:hlink>
      <a:folHlink>
        <a:srgbClr val="F19E21"/>
      </a:folHlink>
    </a:clrScheme>
    <a:fontScheme name="Emergence Insurance brand fonts">
      <a:majorFont>
        <a:latin typeface="Archia "/>
        <a:ea typeface=""/>
        <a:cs typeface=""/>
      </a:majorFont>
      <a:minorFont>
        <a:latin typeface="Arch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oAutofit/>
      </a:bodyPr>
      <a:lstStyle>
        <a:defPPr algn="l">
          <a:defRPr dirty="0"/>
        </a:defPPr>
      </a:lstStyle>
    </a:txDef>
  </a:objectDefaults>
  <a:extraClrSchemeLst/>
  <a:extLst>
    <a:ext uri="{05A4C25C-085E-4340-85A3-A5531E510DB2}">
      <thm15:themeFamily xmlns:thm15="http://schemas.microsoft.com/office/thememl/2012/main" name="EI007-Preso-Template-V1F" id="{22631067-806F-3A48-B5D0-E6A71CED1437}" vid="{30A6E838-9841-A34C-8FEE-B22B4E016CDF}"/>
    </a:ext>
  </a:extLst>
</a:theme>
</file>

<file path=ppt/theme/theme2.xml><?xml version="1.0" encoding="utf-8"?>
<a:theme xmlns:a="http://schemas.openxmlformats.org/drawingml/2006/main" name="1_Emergence">
  <a:themeElements>
    <a:clrScheme name="Emergence Insurance brand colors">
      <a:dk1>
        <a:sysClr val="windowText" lastClr="000000"/>
      </a:dk1>
      <a:lt1>
        <a:sysClr val="window" lastClr="FFFFFF"/>
      </a:lt1>
      <a:dk2>
        <a:srgbClr val="171616"/>
      </a:dk2>
      <a:lt2>
        <a:srgbClr val="E7E6E6"/>
      </a:lt2>
      <a:accent1>
        <a:srgbClr val="21B573"/>
      </a:accent1>
      <a:accent2>
        <a:srgbClr val="084231"/>
      </a:accent2>
      <a:accent3>
        <a:srgbClr val="B6DCAE"/>
      </a:accent3>
      <a:accent4>
        <a:srgbClr val="DADFDA"/>
      </a:accent4>
      <a:accent5>
        <a:srgbClr val="F19E21"/>
      </a:accent5>
      <a:accent6>
        <a:srgbClr val="000000"/>
      </a:accent6>
      <a:hlink>
        <a:srgbClr val="21B573"/>
      </a:hlink>
      <a:folHlink>
        <a:srgbClr val="F19E21"/>
      </a:folHlink>
    </a:clrScheme>
    <a:fontScheme name="Emergence Insurance brand fonts">
      <a:majorFont>
        <a:latin typeface="Archia "/>
        <a:ea typeface=""/>
        <a:cs typeface=""/>
      </a:majorFont>
      <a:minorFont>
        <a:latin typeface="Arch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Emergence">
  <a:themeElements>
    <a:clrScheme name="Custom 5">
      <a:dk1>
        <a:srgbClr val="000000"/>
      </a:dk1>
      <a:lt1>
        <a:srgbClr val="FFFFFF"/>
      </a:lt1>
      <a:dk2>
        <a:srgbClr val="171616"/>
      </a:dk2>
      <a:lt2>
        <a:srgbClr val="E7E6E6"/>
      </a:lt2>
      <a:accent1>
        <a:srgbClr val="21B573"/>
      </a:accent1>
      <a:accent2>
        <a:srgbClr val="084231"/>
      </a:accent2>
      <a:accent3>
        <a:srgbClr val="B6DCAE"/>
      </a:accent3>
      <a:accent4>
        <a:srgbClr val="DADFDA"/>
      </a:accent4>
      <a:accent5>
        <a:srgbClr val="F19E21"/>
      </a:accent5>
      <a:accent6>
        <a:srgbClr val="000000"/>
      </a:accent6>
      <a:hlink>
        <a:srgbClr val="21B573"/>
      </a:hlink>
      <a:folHlink>
        <a:srgbClr val="F19E21"/>
      </a:folHlink>
    </a:clrScheme>
    <a:fontScheme name="Emergence Insurance brand fonts">
      <a:majorFont>
        <a:latin typeface="Archia "/>
        <a:ea typeface=""/>
        <a:cs typeface=""/>
      </a:majorFont>
      <a:minorFont>
        <a:latin typeface="Arch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noAutofit/>
      </a:bodyPr>
      <a:lstStyle>
        <a:defPPr algn="l">
          <a:defRPr dirty="0"/>
        </a:defPPr>
      </a:lstStyle>
    </a:txDef>
  </a:objectDefaults>
  <a:extraClrSchemeLst/>
  <a:extLst>
    <a:ext uri="{05A4C25C-085E-4340-85A3-A5531E510DB2}">
      <thm15:themeFamily xmlns:thm15="http://schemas.microsoft.com/office/thememl/2012/main" name="EI007-Preso-Template-V1F" id="{22631067-806F-3A48-B5D0-E6A71CED1437}" vid="{30A6E838-9841-A34C-8FEE-B22B4E016CD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aa62490-d8c3-4b59-82ef-736abe856cae">
      <Terms xmlns="http://schemas.microsoft.com/office/infopath/2007/PartnerControls"/>
    </lcf76f155ced4ddcb4097134ff3c332f>
    <TaxCatchAll xmlns="36c4590b-1e2c-4e25-8033-486463b980ad" xsi:nil="true"/>
    <SharedWithUsers xmlns="36c4590b-1e2c-4e25-8033-486463b980ad">
      <UserInfo>
        <DisplayName>Daniel Patterson</DisplayName>
        <AccountId>53</AccountId>
        <AccountType/>
      </UserInfo>
      <UserInfo>
        <DisplayName>Emergence - All Staff Members</DisplayName>
        <AccountId>128</AccountId>
        <AccountType/>
      </UserInfo>
    </SharedWithUsers>
    <_dlc_DocId xmlns="36c4590b-1e2c-4e25-8033-486463b980ad">JXMW5UKZDQX5-625332995-34159</_dlc_DocId>
    <_dlc_DocIdUrl xmlns="36c4590b-1e2c-4e25-8033-486463b980ad">
      <Url>https://scottbroad.sharepoint.com/sites/Lucinda/_layouts/15/DocIdRedir.aspx?ID=JXMW5UKZDQX5-625332995-34159</Url>
      <Description>JXMW5UKZDQX5-625332995-34159</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E6A773E60BC54DA35B7EBA3DF0F75E" ma:contentTypeVersion="54" ma:contentTypeDescription="Create a new document." ma:contentTypeScope="" ma:versionID="9e815285b3322986852131f4b8f2ffa4">
  <xsd:schema xmlns:xsd="http://www.w3.org/2001/XMLSchema" xmlns:xs="http://www.w3.org/2001/XMLSchema" xmlns:p="http://schemas.microsoft.com/office/2006/metadata/properties" xmlns:ns2="36c4590b-1e2c-4e25-8033-486463b980ad" xmlns:ns3="8aa62490-d8c3-4b59-82ef-736abe856cae" targetNamespace="http://schemas.microsoft.com/office/2006/metadata/properties" ma:root="true" ma:fieldsID="6e3aaad51952eb0f99bd3f1c06da1c71" ns2:_="" ns3:_="">
    <xsd:import namespace="36c4590b-1e2c-4e25-8033-486463b980ad"/>
    <xsd:import namespace="8aa62490-d8c3-4b59-82ef-736abe856cae"/>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2:SharedWithUsers" minOccurs="0"/>
                <xsd:element ref="ns2:SharedWithDetails"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ObjectDetectorVersions" minOccurs="0"/>
                <xsd:element ref="ns3:MediaServiceSearchProperties" minOccurs="0"/>
                <xsd:element ref="ns3:lcf76f155ced4ddcb4097134ff3c332f" minOccurs="0"/>
                <xsd:element ref="ns2:TaxCatchAll"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4590b-1e2c-4e25-8033-486463b980a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d9fbb567-f545-455b-a770-a786d6f8aaa4}" ma:internalName="TaxCatchAll" ma:showField="CatchAllData" ma:web="36c4590b-1e2c-4e25-8033-486463b980a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a62490-d8c3-4b59-82ef-736abe856cae"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9029cf85-03e7-47ca-8cf3-edf092435131" ma:termSetId="09814cd3-568e-fe90-9814-8d621ff8fb84" ma:anchorId="fba54fb3-c3e1-fe81-a776-ca4b69148c4d" ma:open="true" ma:isKeyword="false">
      <xsd:complexType>
        <xsd:sequence>
          <xsd:element ref="pc:Terms" minOccurs="0" maxOccurs="1"/>
        </xsd:sequence>
      </xsd:complexType>
    </xsd:element>
    <xsd:element name="MediaLengthInSeconds" ma:index="2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A4D6604-2251-4E81-BC87-435030611916}">
  <ds:schemaRefs>
    <ds:schemaRef ds:uri="http://purl.org/dc/dcmitype/"/>
    <ds:schemaRef ds:uri="http://purl.org/dc/terms/"/>
    <ds:schemaRef ds:uri="36c4590b-1e2c-4e25-8033-486463b980ad"/>
    <ds:schemaRef ds:uri="http://purl.org/dc/elements/1.1/"/>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8aa62490-d8c3-4b59-82ef-736abe856cae"/>
  </ds:schemaRefs>
</ds:datastoreItem>
</file>

<file path=customXml/itemProps2.xml><?xml version="1.0" encoding="utf-8"?>
<ds:datastoreItem xmlns:ds="http://schemas.openxmlformats.org/officeDocument/2006/customXml" ds:itemID="{70ABF9C3-8374-4583-8C05-7017466F17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c4590b-1e2c-4e25-8033-486463b980ad"/>
    <ds:schemaRef ds:uri="8aa62490-d8c3-4b59-82ef-736abe856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69F6EBD-B86B-4B3C-942D-1870CD805F67}">
  <ds:schemaRefs>
    <ds:schemaRef ds:uri="http://schemas.microsoft.com/sharepoint/v3/contenttype/forms"/>
  </ds:schemaRefs>
</ds:datastoreItem>
</file>

<file path=customXml/itemProps4.xml><?xml version="1.0" encoding="utf-8"?>
<ds:datastoreItem xmlns:ds="http://schemas.openxmlformats.org/officeDocument/2006/customXml" ds:itemID="{7B95BD5D-847E-4D29-8CDD-8B7C94A8B803}">
  <ds:schemaRefs>
    <ds:schemaRef ds:uri="http://schemas.microsoft.com/sharepoint/events"/>
  </ds:schemaRefs>
</ds:datastoreItem>
</file>

<file path=docMetadata/LabelInfo.xml><?xml version="1.0" encoding="utf-8"?>
<clbl:labelList xmlns:clbl="http://schemas.microsoft.com/office/2020/mipLabelMetadata">
  <clbl:label id="{7c928928-cbdb-4815-bfcf-53cbd6f1db52}" enabled="1" method="Standard" siteId="{174e412a-f4dc-4955-8041-a8ffa1d3df8b}" removed="0"/>
</clbl:labelList>
</file>

<file path=docProps/app.xml><?xml version="1.0" encoding="utf-8"?>
<Properties xmlns="http://schemas.openxmlformats.org/officeDocument/2006/extended-properties" xmlns:vt="http://schemas.openxmlformats.org/officeDocument/2006/docPropsVTypes">
  <Template/>
  <TotalTime>15921</TotalTime>
  <Words>1089</Words>
  <Application>Microsoft Office PowerPoint</Application>
  <PresentationFormat>Widescreen</PresentationFormat>
  <Paragraphs>121</Paragraphs>
  <Slides>11</Slides>
  <Notes>10</Notes>
  <HiddenSlides>1</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11</vt:i4>
      </vt:variant>
    </vt:vector>
  </HeadingPairs>
  <TitlesOfParts>
    <vt:vector size="23" baseType="lpstr">
      <vt:lpstr>Aptos</vt:lpstr>
      <vt:lpstr>Archia</vt:lpstr>
      <vt:lpstr>Archia SemiBold</vt:lpstr>
      <vt:lpstr>Arial</vt:lpstr>
      <vt:lpstr>Calibri</vt:lpstr>
      <vt:lpstr>Poppins</vt:lpstr>
      <vt:lpstr>Poppins Light</vt:lpstr>
      <vt:lpstr>Poppins Medium</vt:lpstr>
      <vt:lpstr>Poppins regular</vt:lpstr>
      <vt:lpstr>Emergence</vt:lpstr>
      <vt:lpstr>1_Emergence</vt:lpstr>
      <vt:lpstr>4_Emergence</vt:lpstr>
      <vt:lpstr>emergence insurance</vt:lpstr>
      <vt:lpstr>award-winning cyber underwriter</vt:lpstr>
      <vt:lpstr>PowerPoint Presentation</vt:lpstr>
      <vt:lpstr>personal cyber policy</vt:lpstr>
      <vt:lpstr>PowerPoint Presentation</vt:lpstr>
      <vt:lpstr>identity theft</vt:lpstr>
      <vt:lpstr>cyberbullying</vt:lpstr>
      <vt:lpstr>contacts</vt:lpstr>
      <vt:lpstr>contacts</vt:lpstr>
      <vt:lpstr>one incident, one team</vt:lpstr>
      <vt:lpstr>five behaviours that protect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rosalie@emergenceinsurance.com.au</dc:creator>
  <cp:lastModifiedBy>User</cp:lastModifiedBy>
  <cp:revision>20</cp:revision>
  <dcterms:created xsi:type="dcterms:W3CDTF">2023-10-31T06:39:32Z</dcterms:created>
  <dcterms:modified xsi:type="dcterms:W3CDTF">2026-11-02T22:04:12Z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0x010100E2E6A773E60BC54DA35B7EBA3DF0F75E</vt:lpwstr>
  </property>
  <property fmtid="{D5CDD505-2E9C-101B-9397-08002B2CF9AE}" pid="3" name="MediaServiceImageTags">
    <vt:lpwstr/>
  </property>
  <property fmtid="{D5CDD505-2E9C-101B-9397-08002B2CF9AE}" pid="4" name="_dlc_DocIdItemGuid">
    <vt:lpwstr>a3ad31fc-3abb-42d0-afd1-05000fdd44d3</vt:lpwstr>
  </property>
</Properties>
</file>