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469" r:id="rId2"/>
    <p:sldId id="707" r:id="rId3"/>
    <p:sldId id="711" r:id="rId4"/>
    <p:sldId id="708" r:id="rId5"/>
    <p:sldId id="703" r:id="rId6"/>
    <p:sldId id="714" r:id="rId7"/>
    <p:sldId id="715" r:id="rId8"/>
    <p:sldId id="717" r:id="rId9"/>
    <p:sldId id="718" r:id="rId10"/>
    <p:sldId id="719" r:id="rId11"/>
    <p:sldId id="720" r:id="rId12"/>
    <p:sldId id="702" r:id="rId13"/>
    <p:sldId id="701" r:id="rId14"/>
    <p:sldId id="709" r:id="rId15"/>
    <p:sldId id="691" r:id="rId1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
          <p15:clr>
            <a:srgbClr val="A4A3A4"/>
          </p15:clr>
        </p15:guide>
        <p15:guide id="2" orient="horz" pos="903">
          <p15:clr>
            <a:srgbClr val="A4A3A4"/>
          </p15:clr>
        </p15:guide>
        <p15:guide id="3" orient="horz" pos="3984" userDrawn="1">
          <p15:clr>
            <a:srgbClr val="A4A3A4"/>
          </p15:clr>
        </p15:guide>
        <p15:guide id="4" pos="326">
          <p15:clr>
            <a:srgbClr val="A4A3A4"/>
          </p15:clr>
        </p15:guide>
        <p15:guide id="5" pos="735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D41A3D"/>
    <a:srgbClr val="006BC5"/>
    <a:srgbClr val="006DC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B2732A-9B31-4EED-A3A0-2AF9C38F8F75}" v="483" dt="2023-10-31T18:59:56.552"/>
    <p1510:client id="{6D4CE930-0462-4D06-B8C5-E635446C1103}" v="1471" dt="2023-11-01T04:25:09.525"/>
    <p1510:client id="{A1F47A35-5CD7-7ADD-0F90-6A44EFD373E0}" v="4" dt="2023-11-07T09:39:54.8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33"/>
        <p:guide orient="horz" pos="903"/>
        <p:guide orient="horz" pos="3984"/>
        <p:guide pos="326"/>
        <p:guide pos="7356"/>
      </p:guideLst>
    </p:cSldViewPr>
  </p:slideViewPr>
  <p:notesViewPr>
    <p:cSldViewPr snapToGrid="0">
      <p:cViewPr>
        <p:scale>
          <a:sx n="1" d="2"/>
          <a:sy n="1" d="2"/>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handoutMaster" Target="handoutMasters/handoutMaster1.xml" Id="rId18" /><Relationship Type="http://schemas.openxmlformats.org/officeDocument/2006/relationships/slide" Target="slides/slide2.xml" Id="rId3" /><Relationship Type="http://schemas.openxmlformats.org/officeDocument/2006/relationships/theme" Target="theme/theme1.xml" Id="rId21"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notesMaster" Target="notesMasters/notesMaster1.xml" Id="rId1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viewProps" Target="viewProps.xml" Id="rId20"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microsoft.com/office/2015/10/relationships/revisionInfo" Target="revisionInfo.xml" Id="rId24"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9.xml" Id="rId10" /><Relationship Type="http://schemas.openxmlformats.org/officeDocument/2006/relationships/presProps" Target="presProps.xml" Id="rId19"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tableStyles" Target="tableStyles.xml" Id="rId22"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D33BD8-FDD1-094A-A4E6-EDCD9083168D}"/>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53DA0C-885C-0247-B3CE-6815DCAC2322}"/>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81B6A93-809F-7948-85F3-018E324E55C7}" type="datetimeFigureOut">
              <a:rPr lang="en-US" smtClean="0"/>
              <a:t>11/7/2023</a:t>
            </a:fld>
            <a:endParaRPr lang="en-US"/>
          </a:p>
        </p:txBody>
      </p:sp>
      <p:sp>
        <p:nvSpPr>
          <p:cNvPr id="4" name="Footer Placeholder 3">
            <a:extLst>
              <a:ext uri="{FF2B5EF4-FFF2-40B4-BE49-F238E27FC236}">
                <a16:creationId xmlns:a16="http://schemas.microsoft.com/office/drawing/2014/main" id="{01A38C3D-8117-AE4D-8A82-FFEFFF1BECD1}"/>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0E9538-AF9A-0149-BBE9-251505EEF4EB}"/>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D3909AD-F0A8-B140-AD0A-48C42EB3EE29}" type="slidenum">
              <a:rPr lang="en-US" smtClean="0"/>
              <a:t>‹#›</a:t>
            </a:fld>
            <a:endParaRPr lang="en-US"/>
          </a:p>
        </p:txBody>
      </p:sp>
    </p:spTree>
    <p:extLst>
      <p:ext uri="{BB962C8B-B14F-4D97-AF65-F5344CB8AC3E}">
        <p14:creationId xmlns:p14="http://schemas.microsoft.com/office/powerpoint/2010/main" val="745694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2DCB935-B14B-9141-A5B7-B65163803703}" type="datetimeFigureOut">
              <a:rPr lang="en-US" smtClean="0"/>
              <a:t>11/7/2023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05EC090-49E1-4846-BBB9-5D83CB951608}" type="slidenum">
              <a:rPr lang="en-US" smtClean="0"/>
              <a:t>‹#›</a:t>
            </a:fld>
            <a:endParaRPr lang="en-US"/>
          </a:p>
        </p:txBody>
      </p:sp>
    </p:spTree>
    <p:extLst>
      <p:ext uri="{BB962C8B-B14F-4D97-AF65-F5344CB8AC3E}">
        <p14:creationId xmlns:p14="http://schemas.microsoft.com/office/powerpoint/2010/main" val="347942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E05EC090-49E1-4846-BBB9-5D83CB951608}" type="slidenum">
              <a:rPr lang="en-US" smtClean="0"/>
              <a:t>1</a:t>
            </a:fld>
            <a:endParaRPr lang="en-US"/>
          </a:p>
        </p:txBody>
      </p:sp>
    </p:spTree>
    <p:extLst>
      <p:ext uri="{BB962C8B-B14F-4D97-AF65-F5344CB8AC3E}">
        <p14:creationId xmlns:p14="http://schemas.microsoft.com/office/powerpoint/2010/main" val="749925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05EC090-49E1-4846-BBB9-5D83CB951608}" type="slidenum">
              <a:rPr lang="en-US" smtClean="0"/>
              <a:t>13</a:t>
            </a:fld>
            <a:endParaRPr lang="en-US"/>
          </a:p>
        </p:txBody>
      </p:sp>
    </p:spTree>
    <p:extLst>
      <p:ext uri="{BB962C8B-B14F-4D97-AF65-F5344CB8AC3E}">
        <p14:creationId xmlns:p14="http://schemas.microsoft.com/office/powerpoint/2010/main" val="1214020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E05EC090-49E1-4846-BBB9-5D83CB951608}" type="slidenum">
              <a:rPr lang="en-US" smtClean="0"/>
              <a:t>3</a:t>
            </a:fld>
            <a:endParaRPr lang="en-US"/>
          </a:p>
        </p:txBody>
      </p:sp>
    </p:spTree>
    <p:extLst>
      <p:ext uri="{BB962C8B-B14F-4D97-AF65-F5344CB8AC3E}">
        <p14:creationId xmlns:p14="http://schemas.microsoft.com/office/powerpoint/2010/main" val="112172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ea typeface="Calibri" panose="020F0502020204030204" pitchFamily="34" charset="0"/>
              </a:rPr>
              <a:t>Det vil i korte trekk si at dersom rabatter utelukkende er rettet mot medlemmer i kundeklubben eller et lojalitetsprogram, vil dette likevel måtte regnes inn i varens førpris, dersom denne senere tilbys på salg for allmennheten. Det samme må antas å gjelde der varen innen tidsperioden igjen tilbys til rabattert pris kun for medlemsgruppen. (Dersom derimot prisen tilbudt «overfor allmennheten» innen samme tidsperiode er den laveste, vil medlemsprisen ikke ha noen betydning.) </a:t>
            </a:r>
            <a:endParaRPr lang="nb-NO" sz="1800">
              <a:effectLst/>
              <a:latin typeface="Calibri" panose="020F0502020204030204" pitchFamily="34" charset="0"/>
              <a:ea typeface="Calibri" panose="020F0502020204030204" pitchFamily="34" charset="0"/>
            </a:endParaRPr>
          </a:p>
          <a:p>
            <a:endParaRPr lang="nb-NO"/>
          </a:p>
        </p:txBody>
      </p:sp>
      <p:sp>
        <p:nvSpPr>
          <p:cNvPr id="4" name="Slide Number Placeholder 3"/>
          <p:cNvSpPr>
            <a:spLocks noGrp="1"/>
          </p:cNvSpPr>
          <p:nvPr>
            <p:ph type="sldNum" sz="quarter" idx="5"/>
          </p:nvPr>
        </p:nvSpPr>
        <p:spPr/>
        <p:txBody>
          <a:bodyPr/>
          <a:lstStyle/>
          <a:p>
            <a:fld id="{E05EC090-49E1-4846-BBB9-5D83CB951608}" type="slidenum">
              <a:rPr lang="en-US" smtClean="0"/>
              <a:t>5</a:t>
            </a:fld>
            <a:endParaRPr lang="en-US"/>
          </a:p>
        </p:txBody>
      </p:sp>
    </p:spTree>
    <p:extLst>
      <p:ext uri="{BB962C8B-B14F-4D97-AF65-F5344CB8AC3E}">
        <p14:creationId xmlns:p14="http://schemas.microsoft.com/office/powerpoint/2010/main" val="3453136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cs typeface="Calibri"/>
            </a:endParaRPr>
          </a:p>
          <a:p>
            <a:endParaRPr lang="nb-NO"/>
          </a:p>
        </p:txBody>
      </p:sp>
      <p:sp>
        <p:nvSpPr>
          <p:cNvPr id="4" name="Slide Number Placeholder 3"/>
          <p:cNvSpPr>
            <a:spLocks noGrp="1"/>
          </p:cNvSpPr>
          <p:nvPr>
            <p:ph type="sldNum" sz="quarter" idx="5"/>
          </p:nvPr>
        </p:nvSpPr>
        <p:spPr/>
        <p:txBody>
          <a:bodyPr/>
          <a:lstStyle/>
          <a:p>
            <a:fld id="{E05EC090-49E1-4846-BBB9-5D83CB951608}" type="slidenum">
              <a:rPr lang="en-US" smtClean="0"/>
              <a:t>6</a:t>
            </a:fld>
            <a:endParaRPr lang="en-US"/>
          </a:p>
        </p:txBody>
      </p:sp>
    </p:spTree>
    <p:extLst>
      <p:ext uri="{BB962C8B-B14F-4D97-AF65-F5344CB8AC3E}">
        <p14:creationId xmlns:p14="http://schemas.microsoft.com/office/powerpoint/2010/main" val="217167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E05EC090-49E1-4846-BBB9-5D83CB951608}" type="slidenum">
              <a:rPr lang="en-US" smtClean="0"/>
              <a:t>8</a:t>
            </a:fld>
            <a:endParaRPr lang="en-US"/>
          </a:p>
        </p:txBody>
      </p:sp>
    </p:spTree>
    <p:extLst>
      <p:ext uri="{BB962C8B-B14F-4D97-AF65-F5344CB8AC3E}">
        <p14:creationId xmlns:p14="http://schemas.microsoft.com/office/powerpoint/2010/main" val="4097619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ea typeface="Calibri"/>
                <a:cs typeface="Calibri"/>
              </a:rPr>
              <a:t>Anses som en pris</a:t>
            </a:r>
            <a:r>
              <a:rPr lang="nb-NO" i="1">
                <a:ea typeface="Calibri"/>
                <a:cs typeface="Calibri"/>
              </a:rPr>
              <a:t>fordel</a:t>
            </a:r>
            <a:r>
              <a:rPr lang="nb-NO">
                <a:ea typeface="Calibri"/>
                <a:cs typeface="Calibri"/>
              </a:rPr>
              <a:t> -- ikke pris</a:t>
            </a:r>
            <a:r>
              <a:rPr lang="nb-NO" i="1">
                <a:ea typeface="Calibri"/>
                <a:cs typeface="Calibri"/>
              </a:rPr>
              <a:t>nedsettelse</a:t>
            </a:r>
            <a:r>
              <a:rPr lang="nb-NO">
                <a:ea typeface="Calibri"/>
                <a:cs typeface="Calibri"/>
              </a:rPr>
              <a:t>. Derfor kommer reglene om villende markedsføring inn, og ikke prisopplysningsforskriften</a:t>
            </a:r>
            <a:endParaRPr lang="nb-NO"/>
          </a:p>
        </p:txBody>
      </p:sp>
      <p:sp>
        <p:nvSpPr>
          <p:cNvPr id="4" name="Slide Number Placeholder 3"/>
          <p:cNvSpPr>
            <a:spLocks noGrp="1"/>
          </p:cNvSpPr>
          <p:nvPr>
            <p:ph type="sldNum" sz="quarter" idx="5"/>
          </p:nvPr>
        </p:nvSpPr>
        <p:spPr/>
        <p:txBody>
          <a:bodyPr/>
          <a:lstStyle/>
          <a:p>
            <a:fld id="{E05EC090-49E1-4846-BBB9-5D83CB951608}" type="slidenum">
              <a:rPr lang="en-US" smtClean="0"/>
              <a:t>9</a:t>
            </a:fld>
            <a:endParaRPr lang="en-US"/>
          </a:p>
        </p:txBody>
      </p:sp>
    </p:spTree>
    <p:extLst>
      <p:ext uri="{BB962C8B-B14F-4D97-AF65-F5344CB8AC3E}">
        <p14:creationId xmlns:p14="http://schemas.microsoft.com/office/powerpoint/2010/main" val="775371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ea typeface="Calibri"/>
                <a:cs typeface="Calibri"/>
              </a:rPr>
              <a:t>2-for1 tilbud er utenfor prisopplysningsforskriften – her gjelder mfl. § 7</a:t>
            </a:r>
          </a:p>
          <a:p>
            <a:r>
              <a:rPr lang="nb-NO" dirty="0">
                <a:ea typeface="Calibri"/>
                <a:cs typeface="Calibri"/>
              </a:rPr>
              <a:t>Kjøp 2, få 50 % avslag er ganske likt (hvis det er 50 % på begge er det i realiteten det samme) – stilles noen økonomiske krav /betingelser for å kunne oppnå fordelen. Det stilles dermed en terskel, som jeg mener bør påvirke vurderingen av allment tilgjengelig --- også her kommer man nok lettere inn på det som anses som en pris</a:t>
            </a:r>
            <a:r>
              <a:rPr lang="nb-NO" i="1" dirty="0">
                <a:ea typeface="Calibri"/>
                <a:cs typeface="Calibri"/>
              </a:rPr>
              <a:t>fordel </a:t>
            </a:r>
            <a:r>
              <a:rPr lang="nb-NO" dirty="0">
                <a:ea typeface="Calibri"/>
                <a:cs typeface="Calibri"/>
              </a:rPr>
              <a:t>og ikke pris</a:t>
            </a:r>
            <a:r>
              <a:rPr lang="nb-NO" i="1" dirty="0">
                <a:ea typeface="Calibri"/>
                <a:cs typeface="Calibri"/>
              </a:rPr>
              <a:t>nedsettelse</a:t>
            </a:r>
          </a:p>
        </p:txBody>
      </p:sp>
      <p:sp>
        <p:nvSpPr>
          <p:cNvPr id="4" name="Slide Number Placeholder 3"/>
          <p:cNvSpPr>
            <a:spLocks noGrp="1"/>
          </p:cNvSpPr>
          <p:nvPr>
            <p:ph type="sldNum" sz="quarter" idx="5"/>
          </p:nvPr>
        </p:nvSpPr>
        <p:spPr/>
        <p:txBody>
          <a:bodyPr/>
          <a:lstStyle/>
          <a:p>
            <a:fld id="{E05EC090-49E1-4846-BBB9-5D83CB951608}" type="slidenum">
              <a:rPr lang="en-US" smtClean="0"/>
              <a:t>10</a:t>
            </a:fld>
            <a:endParaRPr lang="en-US"/>
          </a:p>
        </p:txBody>
      </p:sp>
    </p:spTree>
    <p:extLst>
      <p:ext uri="{BB962C8B-B14F-4D97-AF65-F5344CB8AC3E}">
        <p14:creationId xmlns:p14="http://schemas.microsoft.com/office/powerpoint/2010/main" val="749711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E05EC090-49E1-4846-BBB9-5D83CB951608}" type="slidenum">
              <a:rPr lang="en-US" smtClean="0"/>
              <a:t>11</a:t>
            </a:fld>
            <a:endParaRPr lang="en-US"/>
          </a:p>
        </p:txBody>
      </p:sp>
    </p:spTree>
    <p:extLst>
      <p:ext uri="{BB962C8B-B14F-4D97-AF65-F5344CB8AC3E}">
        <p14:creationId xmlns:p14="http://schemas.microsoft.com/office/powerpoint/2010/main" val="1333184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E05EC090-49E1-4846-BBB9-5D83CB951608}" type="slidenum">
              <a:rPr lang="en-US" smtClean="0"/>
              <a:t>12</a:t>
            </a:fld>
            <a:endParaRPr lang="en-US"/>
          </a:p>
        </p:txBody>
      </p:sp>
    </p:spTree>
    <p:extLst>
      <p:ext uri="{BB962C8B-B14F-4D97-AF65-F5344CB8AC3E}">
        <p14:creationId xmlns:p14="http://schemas.microsoft.com/office/powerpoint/2010/main" val="3476792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o Image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40CF8B-694B-D74A-9EA0-5A303585C6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5938" y="6062542"/>
            <a:ext cx="730800" cy="427158"/>
          </a:xfrm>
          <a:prstGeom prst="rect">
            <a:avLst/>
          </a:prstGeom>
        </p:spPr>
      </p:pic>
      <p:sp>
        <p:nvSpPr>
          <p:cNvPr id="2" name="Title 1"/>
          <p:cNvSpPr>
            <a:spLocks noGrp="1"/>
          </p:cNvSpPr>
          <p:nvPr>
            <p:ph type="title"/>
          </p:nvPr>
        </p:nvSpPr>
        <p:spPr>
          <a:xfrm>
            <a:off x="515938" y="1789948"/>
            <a:ext cx="5832476" cy="1000317"/>
          </a:xfrm>
          <a:prstGeom prst="rect">
            <a:avLst/>
          </a:prstGeom>
        </p:spPr>
        <p:txBody>
          <a:bodyPr lIns="0" tIns="0" rIns="0" bIns="0"/>
          <a:lstStyle>
            <a:lvl1pPr algn="l">
              <a:defRPr sz="3600" b="0" i="0">
                <a:solidFill>
                  <a:schemeClr val="bg1"/>
                </a:solidFill>
                <a:latin typeface="Cambria" charset="0"/>
                <a:ea typeface="Cambria" charset="0"/>
                <a:cs typeface="Cambria" charset="0"/>
              </a:defRPr>
            </a:lvl1pPr>
          </a:lstStyle>
          <a:p>
            <a:r>
              <a:rPr lang="en-US"/>
              <a:t>Click to edit Master title style</a:t>
            </a:r>
          </a:p>
        </p:txBody>
      </p:sp>
      <p:sp>
        <p:nvSpPr>
          <p:cNvPr id="9"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515938" y="2903865"/>
            <a:ext cx="5832475" cy="525135"/>
          </a:xfrm>
          <a:prstGeom prst="rect">
            <a:avLst/>
          </a:prstGeom>
        </p:spPr>
        <p:txBody>
          <a:bodyPr wrap="square" lIns="0" tIns="0" rIns="0" bIns="0"/>
          <a:lstStyle>
            <a:lvl1pPr marL="0" indent="0" algn="l">
              <a:lnSpc>
                <a:spcPct val="100000"/>
              </a:lnSpc>
              <a:buNone/>
              <a:defRPr sz="2000" b="0" i="0">
                <a:solidFill>
                  <a:schemeClr val="bg1"/>
                </a:solidFill>
                <a:latin typeface="Arial" charset="0"/>
                <a:ea typeface="Arial" charset="0"/>
                <a:cs typeface="Arial" charset="0"/>
              </a:defRPr>
            </a:lvl1pPr>
          </a:lstStyle>
          <a:p>
            <a:pPr lvl="0"/>
            <a:r>
              <a:rPr lang="en-US"/>
              <a:t>Subhead Line 1</a:t>
            </a:r>
          </a:p>
        </p:txBody>
      </p:sp>
      <p:sp>
        <p:nvSpPr>
          <p:cNvPr id="10"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bg1"/>
                </a:solidFill>
                <a:latin typeface="+mn-lt"/>
                <a:ea typeface="Cambria" charset="0"/>
                <a:cs typeface="Cambria" charset="0"/>
              </a:defRPr>
            </a:lvl1pPr>
          </a:lstStyle>
          <a:p>
            <a:r>
              <a:rPr lang="en-US"/>
              <a:t>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Layout Gra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1432200"/>
            <a:ext cx="12192000" cy="51496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ayout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200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111601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a:t>Optional Subtitle</a:t>
            </a:r>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a:p>
        </p:txBody>
      </p:sp>
      <p:sp>
        <p:nvSpPr>
          <p:cNvPr id="13" name="Content Placeholder 8"/>
          <p:cNvSpPr>
            <a:spLocks noGrp="1"/>
          </p:cNvSpPr>
          <p:nvPr>
            <p:ph sz="quarter" idx="18"/>
          </p:nvPr>
        </p:nvSpPr>
        <p:spPr>
          <a:xfrm>
            <a:off x="515938" y="1882171"/>
            <a:ext cx="11160125"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6CBF0F17-D7C8-7243-BD94-CF6519775FE5}"/>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tx1"/>
                </a:solidFill>
              </a:rPr>
              <a:t>www.dlapiper.com</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ayout Dark w/Side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200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7380288"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a:t>Optional Subtitle</a:t>
            </a:r>
          </a:p>
        </p:txBody>
      </p:sp>
      <p:sp>
        <p:nvSpPr>
          <p:cNvPr id="2" name="Title 1"/>
          <p:cNvSpPr>
            <a:spLocks noGrp="1"/>
          </p:cNvSpPr>
          <p:nvPr>
            <p:ph type="title" hasCustomPrompt="1"/>
          </p:nvPr>
        </p:nvSpPr>
        <p:spPr>
          <a:xfrm>
            <a:off x="515939" y="368300"/>
            <a:ext cx="7383054" cy="577153"/>
          </a:xfrm>
        </p:spPr>
        <p:txBody>
          <a:bodyPr/>
          <a:lstStyle>
            <a:lvl1pPr>
              <a:defRPr>
                <a:solidFill>
                  <a:schemeClr val="bg1"/>
                </a:solidFill>
              </a:defRPr>
            </a:lvl1pPr>
          </a:lstStyle>
          <a:p>
            <a:r>
              <a:rPr lang="en-US"/>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a:p>
        </p:txBody>
      </p:sp>
      <p:sp>
        <p:nvSpPr>
          <p:cNvPr id="13" name="Content Placeholder 8"/>
          <p:cNvSpPr>
            <a:spLocks noGrp="1"/>
          </p:cNvSpPr>
          <p:nvPr>
            <p:ph sz="quarter" idx="18"/>
          </p:nvPr>
        </p:nvSpPr>
        <p:spPr>
          <a:xfrm>
            <a:off x="515939" y="1432200"/>
            <a:ext cx="7380286" cy="4876525"/>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8B5C996B-0918-804B-BD4C-32A658B584F3}"/>
              </a:ext>
            </a:extLst>
          </p:cNvPr>
          <p:cNvSpPr/>
          <p:nvPr userDrawn="1"/>
        </p:nvSpPr>
        <p:spPr>
          <a:xfrm>
            <a:off x="8525690" y="0"/>
            <a:ext cx="3666309" cy="65818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TextBox 9">
            <a:extLst>
              <a:ext uri="{FF2B5EF4-FFF2-40B4-BE49-F238E27FC236}">
                <a16:creationId xmlns:a16="http://schemas.microsoft.com/office/drawing/2014/main" id="{6CBF0F17-D7C8-7243-BD94-CF6519775FE5}"/>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tx1"/>
                </a:solidFill>
              </a:rPr>
              <a:t>www.dlapiper.com</a:t>
            </a:r>
          </a:p>
        </p:txBody>
      </p:sp>
      <p:cxnSp>
        <p:nvCxnSpPr>
          <p:cNvPr id="16" name="Straight Connector 15"/>
          <p:cNvCxnSpPr/>
          <p:nvPr userDrawn="1"/>
        </p:nvCxnSpPr>
        <p:spPr>
          <a:xfrm>
            <a:off x="0" y="6582427"/>
            <a:ext cx="12192000" cy="0"/>
          </a:xfrm>
          <a:prstGeom prst="line">
            <a:avLst/>
          </a:prstGeom>
          <a:ln w="190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Layout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200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a:t>Optional Subtitle</a:t>
            </a:r>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a:p>
        </p:txBody>
      </p:sp>
      <p:sp>
        <p:nvSpPr>
          <p:cNvPr id="8" name="TextBox 7">
            <a:extLst>
              <a:ext uri="{FF2B5EF4-FFF2-40B4-BE49-F238E27FC236}">
                <a16:creationId xmlns:a16="http://schemas.microsoft.com/office/drawing/2014/main" id="{6CBF0F17-D7C8-7243-BD94-CF6519775FE5}"/>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tx1"/>
                </a:solidFill>
              </a:rPr>
              <a:t>www.dlapiper.com</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5C996B-0918-804B-BD4C-32A658B584F3}"/>
              </a:ext>
            </a:extLst>
          </p:cNvPr>
          <p:cNvSpPr/>
          <p:nvPr userDrawn="1"/>
        </p:nvSpPr>
        <p:spPr>
          <a:xfrm>
            <a:off x="0" y="6581819"/>
            <a:ext cx="12192000"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8FE51E-6A48-4848-9860-F25854EC97B4}"/>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496659"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496659"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tx1"/>
                </a:solidFill>
              </a:rPr>
              <a:t>www.dlapiper.com</a:t>
            </a:r>
          </a:p>
        </p:txBody>
      </p:sp>
      <p:sp>
        <p:nvSpPr>
          <p:cNvPr id="2" name="Title 1"/>
          <p:cNvSpPr>
            <a:spLocks noGrp="1"/>
          </p:cNvSpPr>
          <p:nvPr>
            <p:ph type="title" hasCustomPrompt="1"/>
          </p:nvPr>
        </p:nvSpPr>
        <p:spPr>
          <a:xfrm>
            <a:off x="515939" y="368300"/>
            <a:ext cx="5500804" cy="577153"/>
          </a:xfrm>
        </p:spPr>
        <p:txBody>
          <a:bodyPr/>
          <a:lstStyle>
            <a:lvl1pPr>
              <a:defRPr>
                <a:solidFill>
                  <a:schemeClr val="bg1"/>
                </a:solidFill>
              </a:defRPr>
            </a:lvl1pPr>
          </a:lstStyle>
          <a:p>
            <a:r>
              <a:rPr lang="en-US"/>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a:p>
        </p:txBody>
      </p:sp>
      <p:sp>
        <p:nvSpPr>
          <p:cNvPr id="13" name="Content Placeholder 8"/>
          <p:cNvSpPr>
            <a:spLocks noGrp="1"/>
          </p:cNvSpPr>
          <p:nvPr>
            <p:ph sz="quarter" idx="18"/>
          </p:nvPr>
        </p:nvSpPr>
        <p:spPr>
          <a:xfrm>
            <a:off x="515939" y="1882171"/>
            <a:ext cx="5500686"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w/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5C996B-0918-804B-BD4C-32A658B584F3}"/>
              </a:ext>
            </a:extLst>
          </p:cNvPr>
          <p:cNvSpPr/>
          <p:nvPr userDrawn="1"/>
        </p:nvSpPr>
        <p:spPr>
          <a:xfrm>
            <a:off x="0"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4F97E5-7B26-6041-BF85-BD601BCEF688}"/>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515938" y="1431382"/>
            <a:ext cx="10969625" cy="412750"/>
          </a:xfrm>
          <a:prstGeom prst="rect">
            <a:avLst/>
          </a:prstGeom>
        </p:spPr>
        <p:txBody>
          <a:bodyPr/>
          <a:lstStyle>
            <a:lvl1pPr>
              <a:defRPr sz="3600">
                <a:solidFill>
                  <a:schemeClr val="accent5"/>
                </a:solidFill>
                <a:latin typeface="Cambria" panose="02040503050406030204" pitchFamily="18" charset="0"/>
              </a:defRPr>
            </a:lvl1pPr>
          </a:lstStyle>
          <a:p>
            <a:r>
              <a:rPr lang="en-US" altLang="x-none"/>
              <a:t>Divider Slide</a:t>
            </a:r>
          </a:p>
        </p:txBody>
      </p:sp>
      <p:sp>
        <p:nvSpPr>
          <p:cNvPr id="8" name="Text Placeholder 1">
            <a:extLst>
              <a:ext uri="{FF2B5EF4-FFF2-40B4-BE49-F238E27FC236}">
                <a16:creationId xmlns:a16="http://schemas.microsoft.com/office/drawing/2014/main" id="{FC917BFA-C928-954E-8176-7D0958DCA0D5}"/>
              </a:ext>
            </a:extLst>
          </p:cNvPr>
          <p:cNvSpPr>
            <a:spLocks noGrp="1"/>
          </p:cNvSpPr>
          <p:nvPr>
            <p:ph type="body" sz="quarter" idx="13" hasCustomPrompt="1"/>
          </p:nvPr>
        </p:nvSpPr>
        <p:spPr>
          <a:xfrm>
            <a:off x="515938" y="1962243"/>
            <a:ext cx="109696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a:t>Optional Subtitle</a:t>
            </a:r>
          </a:p>
        </p:txBody>
      </p:sp>
      <p:sp>
        <p:nvSpPr>
          <p:cNvPr id="7" name="TextBox 6">
            <a:extLst>
              <a:ext uri="{FF2B5EF4-FFF2-40B4-BE49-F238E27FC236}">
                <a16:creationId xmlns:a16="http://schemas.microsoft.com/office/drawing/2014/main" id="{FD14F7DB-AE00-4DF4-8C80-EDAC1F09033A}"/>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tx1"/>
                </a:solidFill>
              </a:rPr>
              <a:t>www.dlapiper.com</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a:p>
        </p:txBody>
      </p:sp>
    </p:spTree>
    <p:extLst>
      <p:ext uri="{BB962C8B-B14F-4D97-AF65-F5344CB8AC3E}">
        <p14:creationId xmlns:p14="http://schemas.microsoft.com/office/powerpoint/2010/main" val="3147558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Blank">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5C996B-0918-804B-BD4C-32A658B584F3}"/>
              </a:ext>
            </a:extLst>
          </p:cNvPr>
          <p:cNvSpPr/>
          <p:nvPr userDrawn="1"/>
        </p:nvSpPr>
        <p:spPr>
          <a:xfrm>
            <a:off x="0"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999862-C875-6E4E-903D-73992F31A975}"/>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515938" y="1431382"/>
            <a:ext cx="10969625" cy="412750"/>
          </a:xfrm>
          <a:prstGeom prst="rect">
            <a:avLst/>
          </a:prstGeom>
        </p:spPr>
        <p:txBody>
          <a:bodyPr/>
          <a:lstStyle>
            <a:lvl1pPr>
              <a:defRPr sz="3600">
                <a:solidFill>
                  <a:schemeClr val="accent5"/>
                </a:solidFill>
                <a:latin typeface="Cambria" panose="02040503050406030204" pitchFamily="18" charset="0"/>
              </a:defRPr>
            </a:lvl1pPr>
          </a:lstStyle>
          <a:p>
            <a:r>
              <a:rPr lang="en-US" altLang="x-none"/>
              <a:t>Divider Slide</a:t>
            </a:r>
          </a:p>
        </p:txBody>
      </p:sp>
      <p:sp>
        <p:nvSpPr>
          <p:cNvPr id="8" name="Text Placeholder 1">
            <a:extLst>
              <a:ext uri="{FF2B5EF4-FFF2-40B4-BE49-F238E27FC236}">
                <a16:creationId xmlns:a16="http://schemas.microsoft.com/office/drawing/2014/main" id="{FC917BFA-C928-954E-8176-7D0958DCA0D5}"/>
              </a:ext>
            </a:extLst>
          </p:cNvPr>
          <p:cNvSpPr>
            <a:spLocks noGrp="1"/>
          </p:cNvSpPr>
          <p:nvPr>
            <p:ph type="body" sz="quarter" idx="13" hasCustomPrompt="1"/>
          </p:nvPr>
        </p:nvSpPr>
        <p:spPr>
          <a:xfrm>
            <a:off x="515938" y="1962243"/>
            <a:ext cx="109696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a:t>Optional Subtitle</a:t>
            </a:r>
          </a:p>
        </p:txBody>
      </p:sp>
      <p:sp>
        <p:nvSpPr>
          <p:cNvPr id="7" name="TextBox 6">
            <a:extLst>
              <a:ext uri="{FF2B5EF4-FFF2-40B4-BE49-F238E27FC236}">
                <a16:creationId xmlns:a16="http://schemas.microsoft.com/office/drawing/2014/main" id="{FD14F7DB-AE00-4DF4-8C80-EDAC1F09033A}"/>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tx1"/>
                </a:solidFill>
              </a:rPr>
              <a:t>www.dlapiper.com</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w/Imag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5C996B-0918-804B-BD4C-32A658B584F3}"/>
              </a:ext>
            </a:extLst>
          </p:cNvPr>
          <p:cNvSpPr/>
          <p:nvPr userDrawn="1"/>
        </p:nvSpPr>
        <p:spPr>
          <a:xfrm>
            <a:off x="-1"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A614D23-A84A-8745-9FF1-46CC0873C2CA}"/>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515938" y="1431382"/>
            <a:ext cx="10969625" cy="412750"/>
          </a:xfrm>
          <a:prstGeom prst="rect">
            <a:avLst/>
          </a:prstGeom>
        </p:spPr>
        <p:txBody>
          <a:bodyPr/>
          <a:lstStyle>
            <a:lvl1pPr>
              <a:defRPr sz="3600">
                <a:solidFill>
                  <a:schemeClr val="accent5"/>
                </a:solidFill>
                <a:latin typeface="Cambria" panose="02040503050406030204" pitchFamily="18" charset="0"/>
              </a:defRPr>
            </a:lvl1pPr>
          </a:lstStyle>
          <a:p>
            <a:r>
              <a:rPr lang="en-US" altLang="x-none"/>
              <a:t>Divider Slide</a:t>
            </a:r>
          </a:p>
        </p:txBody>
      </p:sp>
      <p:sp>
        <p:nvSpPr>
          <p:cNvPr id="8" name="Text Placeholder 1">
            <a:extLst>
              <a:ext uri="{FF2B5EF4-FFF2-40B4-BE49-F238E27FC236}">
                <a16:creationId xmlns:a16="http://schemas.microsoft.com/office/drawing/2014/main" id="{FC917BFA-C928-954E-8176-7D0958DCA0D5}"/>
              </a:ext>
            </a:extLst>
          </p:cNvPr>
          <p:cNvSpPr>
            <a:spLocks noGrp="1"/>
          </p:cNvSpPr>
          <p:nvPr>
            <p:ph type="body" sz="quarter" idx="13" hasCustomPrompt="1"/>
          </p:nvPr>
        </p:nvSpPr>
        <p:spPr>
          <a:xfrm>
            <a:off x="515938" y="1962243"/>
            <a:ext cx="109696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a:t>Optional Subtitle</a:t>
            </a:r>
          </a:p>
        </p:txBody>
      </p:sp>
      <p:sp>
        <p:nvSpPr>
          <p:cNvPr id="7" name="TextBox 6">
            <a:extLst>
              <a:ext uri="{FF2B5EF4-FFF2-40B4-BE49-F238E27FC236}">
                <a16:creationId xmlns:a16="http://schemas.microsoft.com/office/drawing/2014/main" id="{FD14F7DB-AE00-4DF4-8C80-EDAC1F09033A}"/>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tx1"/>
                </a:solidFill>
              </a:rPr>
              <a:t>www.dlapiper.com</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a:p>
        </p:txBody>
      </p:sp>
      <p:sp>
        <p:nvSpPr>
          <p:cNvPr id="10" name="Picture Placeholder 3">
            <a:extLst>
              <a:ext uri="{FF2B5EF4-FFF2-40B4-BE49-F238E27FC236}">
                <a16:creationId xmlns:a16="http://schemas.microsoft.com/office/drawing/2014/main" id="{8FE3E370-8AA3-324B-B9CA-F20864AA9415}"/>
              </a:ext>
            </a:extLst>
          </p:cNvPr>
          <p:cNvSpPr>
            <a:spLocks noGrp="1"/>
          </p:cNvSpPr>
          <p:nvPr>
            <p:ph type="pic" sz="quarter" idx="18"/>
          </p:nvPr>
        </p:nvSpPr>
        <p:spPr>
          <a:xfrm>
            <a:off x="0" y="3435657"/>
            <a:ext cx="12191999" cy="3146159"/>
          </a:xfrm>
          <a:prstGeom prst="rect">
            <a:avLst/>
          </a:prstGeom>
          <a:solidFill>
            <a:schemeClr val="bg2"/>
          </a:solidFill>
        </p:spPr>
        <p:txBody>
          <a:bodyPr/>
          <a:lstStyle/>
          <a:p>
            <a:r>
              <a:rPr lang="en-US"/>
              <a:t>Click icon to add picture</a:t>
            </a:r>
          </a:p>
        </p:txBody>
      </p:sp>
      <p:cxnSp>
        <p:nvCxnSpPr>
          <p:cNvPr id="14" name="Straight Connector 13"/>
          <p:cNvCxnSpPr/>
          <p:nvPr userDrawn="1"/>
        </p:nvCxnSpPr>
        <p:spPr>
          <a:xfrm>
            <a:off x="0" y="6582427"/>
            <a:ext cx="12192000" cy="0"/>
          </a:xfrm>
          <a:prstGeom prst="line">
            <a:avLst/>
          </a:prstGeom>
          <a:ln w="190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671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5C996B-0918-804B-BD4C-32A658B584F3}"/>
              </a:ext>
            </a:extLst>
          </p:cNvPr>
          <p:cNvSpPr/>
          <p:nvPr userDrawn="1"/>
        </p:nvSpPr>
        <p:spPr>
          <a:xfrm>
            <a:off x="0"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56926C-4DD1-A84D-AFCF-296FEB703257}"/>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2400302" y="368300"/>
            <a:ext cx="7391398" cy="3081910"/>
          </a:xfrm>
          <a:prstGeom prst="rect">
            <a:avLst/>
          </a:prstGeom>
        </p:spPr>
        <p:txBody>
          <a:bodyPr anchor="ctr" anchorCtr="1"/>
          <a:lstStyle>
            <a:lvl1pPr algn="ctr">
              <a:lnSpc>
                <a:spcPct val="100000"/>
              </a:lnSpc>
              <a:spcAft>
                <a:spcPts val="600"/>
              </a:spcAft>
              <a:defRPr sz="3600" i="1">
                <a:solidFill>
                  <a:schemeClr val="bg1"/>
                </a:solidFill>
                <a:latin typeface="Cambria" panose="02040503050406030204" pitchFamily="18" charset="0"/>
              </a:defRPr>
            </a:lvl1pPr>
          </a:lstStyle>
          <a:p>
            <a:r>
              <a:rPr lang="en-US" altLang="x-none"/>
              <a:t>“Insert Quote”</a:t>
            </a:r>
          </a:p>
        </p:txBody>
      </p:sp>
      <p:sp>
        <p:nvSpPr>
          <p:cNvPr id="7" name="TextBox 6">
            <a:extLst>
              <a:ext uri="{FF2B5EF4-FFF2-40B4-BE49-F238E27FC236}">
                <a16:creationId xmlns:a16="http://schemas.microsoft.com/office/drawing/2014/main" id="{FD14F7DB-AE00-4DF4-8C80-EDAC1F09033A}"/>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tx1"/>
                </a:solidFill>
              </a:rPr>
              <a:t>www.dlapiper.com</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1 -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7389435"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8943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a:xfrm>
            <a:off x="515938" y="368300"/>
            <a:ext cx="7392196" cy="577153"/>
          </a:xfrm>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6"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8521549" y="0"/>
            <a:ext cx="3670450"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882171"/>
            <a:ext cx="7386637"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ring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40CF8B-694B-D74A-9EA0-5A303585C6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5938" y="6062542"/>
            <a:ext cx="730800" cy="427158"/>
          </a:xfrm>
          <a:prstGeom prst="rect">
            <a:avLst/>
          </a:prstGeom>
        </p:spPr>
      </p:pic>
      <p:sp>
        <p:nvSpPr>
          <p:cNvPr id="2" name="Title 1"/>
          <p:cNvSpPr>
            <a:spLocks noGrp="1"/>
          </p:cNvSpPr>
          <p:nvPr>
            <p:ph type="title"/>
          </p:nvPr>
        </p:nvSpPr>
        <p:spPr>
          <a:xfrm>
            <a:off x="1552135" y="4748270"/>
            <a:ext cx="9087730" cy="1000317"/>
          </a:xfrm>
          <a:prstGeom prst="rect">
            <a:avLst/>
          </a:prstGeom>
        </p:spPr>
        <p:txBody>
          <a:bodyPr/>
          <a:lstStyle>
            <a:lvl1pPr algn="ctr">
              <a:defRPr sz="3600" b="0" i="0">
                <a:solidFill>
                  <a:schemeClr val="bg1"/>
                </a:solidFill>
                <a:latin typeface="Cambria" charset="0"/>
                <a:ea typeface="Cambria" charset="0"/>
                <a:cs typeface="Cambria" charset="0"/>
              </a:defRPr>
            </a:lvl1pPr>
          </a:lstStyle>
          <a:p>
            <a:r>
              <a:rPr lang="en-US"/>
              <a:t>Click to edit Master title style</a:t>
            </a:r>
          </a:p>
        </p:txBody>
      </p:sp>
      <p:sp>
        <p:nvSpPr>
          <p:cNvPr id="9"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3179763" y="5862187"/>
            <a:ext cx="5832475" cy="525135"/>
          </a:xfrm>
          <a:prstGeom prst="rect">
            <a:avLst/>
          </a:prstGeom>
        </p:spPr>
        <p:txBody>
          <a:bodyPr wrap="square" lIns="0" tIns="0" rIns="0" bIns="0"/>
          <a:lstStyle>
            <a:lvl1pPr marL="0" indent="0" algn="ctr">
              <a:lnSpc>
                <a:spcPct val="100000"/>
              </a:lnSpc>
              <a:buNone/>
              <a:defRPr sz="2000">
                <a:solidFill>
                  <a:schemeClr val="bg1"/>
                </a:solidFill>
                <a:latin typeface="Arial" charset="0"/>
                <a:ea typeface="Arial" charset="0"/>
                <a:cs typeface="Arial" charset="0"/>
              </a:defRPr>
            </a:lvl1pPr>
          </a:lstStyle>
          <a:p>
            <a:pPr lvl="0"/>
            <a:r>
              <a:rPr lang="en-US"/>
              <a:t>Subhead Line 1</a:t>
            </a:r>
          </a:p>
        </p:txBody>
      </p:sp>
      <p:sp>
        <p:nvSpPr>
          <p:cNvPr id="10"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bg1"/>
                </a:solidFill>
                <a:latin typeface="+mn-lt"/>
                <a:ea typeface="Cambria" charset="0"/>
                <a:cs typeface="Cambria" charset="0"/>
              </a:defRPr>
            </a:lvl1pPr>
          </a:lstStyle>
          <a:p>
            <a:r>
              <a:rPr lang="en-US"/>
              <a:t>Date</a:t>
            </a:r>
          </a:p>
        </p:txBody>
      </p:sp>
    </p:spTree>
    <p:extLst>
      <p:ext uri="{BB962C8B-B14F-4D97-AF65-F5344CB8AC3E}">
        <p14:creationId xmlns:p14="http://schemas.microsoft.com/office/powerpoint/2010/main" val="3644612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1 -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1" y="0"/>
            <a:ext cx="852569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7389348"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7383796"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a:t>Optional Subtitle</a:t>
            </a:r>
          </a:p>
        </p:txBody>
      </p:sp>
      <p:sp>
        <p:nvSpPr>
          <p:cNvPr id="2" name="Title 1"/>
          <p:cNvSpPr>
            <a:spLocks noGrp="1"/>
          </p:cNvSpPr>
          <p:nvPr>
            <p:ph type="title" hasCustomPrompt="1"/>
          </p:nvPr>
        </p:nvSpPr>
        <p:spPr>
          <a:xfrm>
            <a:off x="515938" y="368300"/>
            <a:ext cx="7386559" cy="577153"/>
          </a:xfrm>
        </p:spPr>
        <p:txBody>
          <a:bodyPr/>
          <a:lstStyle>
            <a:lvl1pPr>
              <a:defRPr>
                <a:solidFill>
                  <a:schemeClr val="bg1"/>
                </a:solidFill>
              </a:defRPr>
            </a:lvl1pPr>
          </a:lstStyle>
          <a:p>
            <a:r>
              <a:rPr lang="en-US"/>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a:p>
        </p:txBody>
      </p:sp>
      <p:sp>
        <p:nvSpPr>
          <p:cNvPr id="12"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8525690" y="0"/>
            <a:ext cx="3666309"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882171"/>
            <a:ext cx="7386637"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6CBF0F17-D7C8-7243-BD94-CF6519775FE5}"/>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tx1"/>
                </a:solidFill>
              </a:rPr>
              <a:t>www.dlapiper.com</a:t>
            </a:r>
          </a:p>
        </p:txBody>
      </p:sp>
      <p:cxnSp>
        <p:nvCxnSpPr>
          <p:cNvPr id="18" name="Straight Connector 17"/>
          <p:cNvCxnSpPr/>
          <p:nvPr userDrawn="1"/>
        </p:nvCxnSpPr>
        <p:spPr>
          <a:xfrm>
            <a:off x="0" y="6582427"/>
            <a:ext cx="12192000" cy="0"/>
          </a:xfrm>
          <a:prstGeom prst="line">
            <a:avLst/>
          </a:prstGeom>
          <a:ln w="190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Image 2 -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500681"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500681"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a:xfrm>
            <a:off x="515938" y="368300"/>
            <a:ext cx="5504825" cy="577153"/>
          </a:xfrm>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6"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6544300" y="0"/>
            <a:ext cx="5647699"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882171"/>
            <a:ext cx="5500687"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090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Image 2 -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1" y="0"/>
            <a:ext cx="654429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9" y="1432200"/>
            <a:ext cx="5500676"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5496543"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a:t>Optional Subtitle</a:t>
            </a:r>
          </a:p>
        </p:txBody>
      </p:sp>
      <p:sp>
        <p:nvSpPr>
          <p:cNvPr id="2" name="Title 1"/>
          <p:cNvSpPr>
            <a:spLocks noGrp="1"/>
          </p:cNvSpPr>
          <p:nvPr>
            <p:ph type="title" hasCustomPrompt="1"/>
          </p:nvPr>
        </p:nvSpPr>
        <p:spPr>
          <a:xfrm>
            <a:off x="515937" y="368300"/>
            <a:ext cx="5500689" cy="577153"/>
          </a:xfrm>
        </p:spPr>
        <p:txBody>
          <a:bodyPr/>
          <a:lstStyle>
            <a:lvl1pPr>
              <a:defRPr>
                <a:solidFill>
                  <a:schemeClr val="bg1"/>
                </a:solidFill>
              </a:defRPr>
            </a:lvl1pPr>
          </a:lstStyle>
          <a:p>
            <a:r>
              <a:rPr lang="en-US"/>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a:p>
        </p:txBody>
      </p:sp>
      <p:sp>
        <p:nvSpPr>
          <p:cNvPr id="12"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6544300" y="0"/>
            <a:ext cx="5647699"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7" y="1882171"/>
            <a:ext cx="5500688"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54F65428-031B-6B4C-AE35-E0B11D3D3315}"/>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tx1"/>
                </a:solidFill>
              </a:rPr>
              <a:t>www.dlapiper.com</a:t>
            </a:r>
          </a:p>
        </p:txBody>
      </p:sp>
    </p:spTree>
    <p:extLst>
      <p:ext uri="{BB962C8B-B14F-4D97-AF65-F5344CB8AC3E}">
        <p14:creationId xmlns:p14="http://schemas.microsoft.com/office/powerpoint/2010/main" val="4002295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Image 3 -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a:xfrm>
            <a:off x="515939" y="368300"/>
            <a:ext cx="11160124" cy="577153"/>
          </a:xfrm>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0" y="3671047"/>
            <a:ext cx="12191999" cy="2910770"/>
          </a:xfrm>
          <a:prstGeom prst="rect">
            <a:avLst/>
          </a:prstGeom>
          <a:solidFill>
            <a:schemeClr val="bg2"/>
          </a:solidFill>
        </p:spPr>
        <p:txBody>
          <a:bodyPr/>
          <a:lstStyle/>
          <a:p>
            <a:r>
              <a:rPr lang="en-US"/>
              <a:t>Click icon to add picture</a:t>
            </a:r>
          </a:p>
        </p:txBody>
      </p:sp>
      <p:sp>
        <p:nvSpPr>
          <p:cNvPr id="11" name="Content Placeholder 8"/>
          <p:cNvSpPr>
            <a:spLocks noGrp="1"/>
          </p:cNvSpPr>
          <p:nvPr>
            <p:ph sz="quarter" idx="19"/>
          </p:nvPr>
        </p:nvSpPr>
        <p:spPr>
          <a:xfrm>
            <a:off x="515938" y="1432200"/>
            <a:ext cx="11160125" cy="204783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mage 3 -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1998" cy="36710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11151740"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a:t>Optional Subtitle</a:t>
            </a:r>
          </a:p>
        </p:txBody>
      </p:sp>
      <p:sp>
        <p:nvSpPr>
          <p:cNvPr id="2" name="Title 1"/>
          <p:cNvSpPr>
            <a:spLocks noGrp="1"/>
          </p:cNvSpPr>
          <p:nvPr>
            <p:ph type="title" hasCustomPrompt="1"/>
          </p:nvPr>
        </p:nvSpPr>
        <p:spPr>
          <a:xfrm>
            <a:off x="515939" y="368300"/>
            <a:ext cx="11151744" cy="577153"/>
          </a:xfrm>
        </p:spPr>
        <p:txBody>
          <a:bodyPr/>
          <a:lstStyle>
            <a:lvl1pPr>
              <a:defRPr>
                <a:solidFill>
                  <a:schemeClr val="bg1"/>
                </a:solidFill>
              </a:defRPr>
            </a:lvl1pPr>
          </a:lstStyle>
          <a:p>
            <a:r>
              <a:rPr lang="en-US"/>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a:p>
        </p:txBody>
      </p:sp>
      <p:sp>
        <p:nvSpPr>
          <p:cNvPr id="12"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0" y="3671047"/>
            <a:ext cx="12191999" cy="2910770"/>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431926"/>
            <a:ext cx="11160125" cy="2048106"/>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5F3931A9-2131-D746-8471-7C1586A1E156}"/>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tx1"/>
                </a:solidFill>
              </a:rPr>
              <a:t>www.dlapiper.com</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Page x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a:xfrm>
            <a:off x="515937" y="368300"/>
            <a:ext cx="11160125" cy="577153"/>
          </a:xfrm>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515937" y="1867800"/>
            <a:ext cx="11160126" cy="4221056"/>
          </a:xfrm>
          <a:prstGeom prst="rect">
            <a:avLst/>
          </a:prstGeom>
          <a:solidFill>
            <a:schemeClr val="bg2"/>
          </a:solidFill>
        </p:spPr>
        <p:txBody>
          <a:bodyPr/>
          <a:lstStyle/>
          <a:p>
            <a:r>
              <a:rPr lang="en-US"/>
              <a:t>Click icon to add picture</a:t>
            </a:r>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111601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16" name="Text Placeholder 4">
            <a:extLst>
              <a:ext uri="{FF2B5EF4-FFF2-40B4-BE49-F238E27FC236}">
                <a16:creationId xmlns:a16="http://schemas.microsoft.com/office/drawing/2014/main" id="{3A869F09-321E-4B40-A232-56F628E3867D}"/>
              </a:ext>
            </a:extLst>
          </p:cNvPr>
          <p:cNvSpPr>
            <a:spLocks noGrp="1"/>
          </p:cNvSpPr>
          <p:nvPr>
            <p:ph type="body" sz="quarter" idx="19" hasCustomPrompt="1"/>
          </p:nvPr>
        </p:nvSpPr>
        <p:spPr>
          <a:xfrm>
            <a:off x="515937" y="6093965"/>
            <a:ext cx="11160126" cy="214760"/>
          </a:xfrm>
          <a:prstGeom prst="rect">
            <a:avLst/>
          </a:prstGeom>
        </p:spPr>
        <p:txBody>
          <a:bodyPr/>
          <a:lstStyle>
            <a:lvl1pPr marL="0" indent="0">
              <a:lnSpc>
                <a:spcPct val="100000"/>
              </a:lnSpc>
              <a:buNone/>
              <a:defRPr sz="1200">
                <a:solidFill>
                  <a:schemeClr val="tx2"/>
                </a:solidFill>
              </a:defRPr>
            </a:lvl1pPr>
          </a:lstStyle>
          <a:p>
            <a:pPr lvl="0"/>
            <a:r>
              <a:rPr lang="en-US"/>
              <a:t>Optional caption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Page x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a:xfrm>
            <a:off x="515937" y="368300"/>
            <a:ext cx="11160125" cy="577153"/>
          </a:xfrm>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515937" y="1867800"/>
            <a:ext cx="5508626" cy="4221056"/>
          </a:xfrm>
          <a:prstGeom prst="rect">
            <a:avLst/>
          </a:prstGeom>
          <a:solidFill>
            <a:schemeClr val="bg2"/>
          </a:solidFill>
        </p:spPr>
        <p:txBody>
          <a:bodyPr/>
          <a:lstStyle/>
          <a:p>
            <a:r>
              <a:rPr lang="en-US"/>
              <a:t>Click icon to add picture</a:t>
            </a:r>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5086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16" name="Text Placeholder 4">
            <a:extLst>
              <a:ext uri="{FF2B5EF4-FFF2-40B4-BE49-F238E27FC236}">
                <a16:creationId xmlns:a16="http://schemas.microsoft.com/office/drawing/2014/main" id="{3A869F09-321E-4B40-A232-56F628E3867D}"/>
              </a:ext>
            </a:extLst>
          </p:cNvPr>
          <p:cNvSpPr>
            <a:spLocks noGrp="1"/>
          </p:cNvSpPr>
          <p:nvPr>
            <p:ph type="body" sz="quarter" idx="19" hasCustomPrompt="1"/>
          </p:nvPr>
        </p:nvSpPr>
        <p:spPr>
          <a:xfrm>
            <a:off x="515937" y="6093965"/>
            <a:ext cx="5508625" cy="214760"/>
          </a:xfrm>
          <a:prstGeom prst="rect">
            <a:avLst/>
          </a:prstGeom>
        </p:spPr>
        <p:txBody>
          <a:bodyPr/>
          <a:lstStyle>
            <a:lvl1pPr marL="0" indent="0">
              <a:lnSpc>
                <a:spcPct val="100000"/>
              </a:lnSpc>
              <a:buNone/>
              <a:defRPr sz="1200">
                <a:solidFill>
                  <a:schemeClr val="tx2"/>
                </a:solidFill>
              </a:defRPr>
            </a:lvl1pPr>
          </a:lstStyle>
          <a:p>
            <a:pPr lvl="0"/>
            <a:r>
              <a:rPr lang="en-US"/>
              <a:t>Optional caption</a:t>
            </a:r>
          </a:p>
        </p:txBody>
      </p:sp>
      <p:sp>
        <p:nvSpPr>
          <p:cNvPr id="18" name="Picture Placeholder 3">
            <a:extLst>
              <a:ext uri="{FF2B5EF4-FFF2-40B4-BE49-F238E27FC236}">
                <a16:creationId xmlns:a16="http://schemas.microsoft.com/office/drawing/2014/main" id="{A643DD79-296D-1D4D-9489-1DCF3F20B120}"/>
              </a:ext>
            </a:extLst>
          </p:cNvPr>
          <p:cNvSpPr>
            <a:spLocks noGrp="1"/>
          </p:cNvSpPr>
          <p:nvPr>
            <p:ph type="pic" sz="quarter" idx="20"/>
          </p:nvPr>
        </p:nvSpPr>
        <p:spPr>
          <a:xfrm>
            <a:off x="6167438" y="1867800"/>
            <a:ext cx="5500456" cy="4221056"/>
          </a:xfrm>
          <a:prstGeom prst="rect">
            <a:avLst/>
          </a:prstGeom>
          <a:solidFill>
            <a:schemeClr val="bg2"/>
          </a:solidFill>
        </p:spPr>
        <p:txBody>
          <a:bodyPr/>
          <a:lstStyle/>
          <a:p>
            <a:r>
              <a:rPr lang="en-US"/>
              <a:t>Click icon to add picture</a:t>
            </a:r>
          </a:p>
        </p:txBody>
      </p:sp>
      <p:sp>
        <p:nvSpPr>
          <p:cNvPr id="19" name="Text Placeholder 4">
            <a:extLst>
              <a:ext uri="{FF2B5EF4-FFF2-40B4-BE49-F238E27FC236}">
                <a16:creationId xmlns:a16="http://schemas.microsoft.com/office/drawing/2014/main" id="{3A869F09-321E-4B40-A232-56F628E3867D}"/>
              </a:ext>
            </a:extLst>
          </p:cNvPr>
          <p:cNvSpPr>
            <a:spLocks noGrp="1"/>
          </p:cNvSpPr>
          <p:nvPr>
            <p:ph type="body" sz="quarter" idx="21" hasCustomPrompt="1"/>
          </p:nvPr>
        </p:nvSpPr>
        <p:spPr>
          <a:xfrm>
            <a:off x="6159268" y="6093965"/>
            <a:ext cx="5508625" cy="214760"/>
          </a:xfrm>
          <a:prstGeom prst="rect">
            <a:avLst/>
          </a:prstGeom>
        </p:spPr>
        <p:txBody>
          <a:bodyPr/>
          <a:lstStyle>
            <a:lvl1pPr marL="0" indent="0">
              <a:lnSpc>
                <a:spcPct val="100000"/>
              </a:lnSpc>
              <a:buNone/>
              <a:defRPr sz="1200">
                <a:solidFill>
                  <a:schemeClr val="tx2"/>
                </a:solidFill>
              </a:defRPr>
            </a:lvl1pPr>
          </a:lstStyle>
          <a:p>
            <a:pPr lvl="0"/>
            <a:r>
              <a:rPr lang="en-US"/>
              <a:t>Optional caption</a:t>
            </a:r>
          </a:p>
        </p:txBody>
      </p:sp>
      <p:sp>
        <p:nvSpPr>
          <p:cNvPr id="20" name="Text Placeholder 2">
            <a:extLst>
              <a:ext uri="{FF2B5EF4-FFF2-40B4-BE49-F238E27FC236}">
                <a16:creationId xmlns:a16="http://schemas.microsoft.com/office/drawing/2014/main" id="{65975A82-7EB2-6E48-B38C-B5AEBD5D9A89}"/>
              </a:ext>
            </a:extLst>
          </p:cNvPr>
          <p:cNvSpPr>
            <a:spLocks noGrp="1" noChangeAspect="1"/>
          </p:cNvSpPr>
          <p:nvPr>
            <p:ph type="body" idx="22" hasCustomPrompt="1"/>
          </p:nvPr>
        </p:nvSpPr>
        <p:spPr>
          <a:xfrm>
            <a:off x="6167439" y="1432200"/>
            <a:ext cx="55086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Page x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a:xfrm>
            <a:off x="515937" y="368300"/>
            <a:ext cx="11160125" cy="577153"/>
          </a:xfrm>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515939" y="1867800"/>
            <a:ext cx="3614736" cy="4221056"/>
          </a:xfrm>
          <a:prstGeom prst="rect">
            <a:avLst/>
          </a:prstGeom>
          <a:solidFill>
            <a:schemeClr val="bg2"/>
          </a:solidFill>
        </p:spPr>
        <p:txBody>
          <a:bodyPr/>
          <a:lstStyle/>
          <a:p>
            <a:r>
              <a:rPr lang="en-US"/>
              <a:t>Click icon to add picture</a:t>
            </a:r>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361473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16" name="Text Placeholder 4">
            <a:extLst>
              <a:ext uri="{FF2B5EF4-FFF2-40B4-BE49-F238E27FC236}">
                <a16:creationId xmlns:a16="http://schemas.microsoft.com/office/drawing/2014/main" id="{3A869F09-321E-4B40-A232-56F628E3867D}"/>
              </a:ext>
            </a:extLst>
          </p:cNvPr>
          <p:cNvSpPr>
            <a:spLocks noGrp="1"/>
          </p:cNvSpPr>
          <p:nvPr>
            <p:ph type="body" sz="quarter" idx="19" hasCustomPrompt="1"/>
          </p:nvPr>
        </p:nvSpPr>
        <p:spPr>
          <a:xfrm>
            <a:off x="515937" y="6093965"/>
            <a:ext cx="3614737" cy="214760"/>
          </a:xfrm>
          <a:prstGeom prst="rect">
            <a:avLst/>
          </a:prstGeom>
        </p:spPr>
        <p:txBody>
          <a:bodyPr/>
          <a:lstStyle>
            <a:lvl1pPr marL="0" indent="0">
              <a:lnSpc>
                <a:spcPct val="100000"/>
              </a:lnSpc>
              <a:buNone/>
              <a:defRPr sz="1200">
                <a:solidFill>
                  <a:schemeClr val="tx2"/>
                </a:solidFill>
              </a:defRPr>
            </a:lvl1pPr>
          </a:lstStyle>
          <a:p>
            <a:pPr lvl="0"/>
            <a:r>
              <a:rPr lang="en-US"/>
              <a:t>Optional caption</a:t>
            </a:r>
          </a:p>
        </p:txBody>
      </p:sp>
      <p:sp>
        <p:nvSpPr>
          <p:cNvPr id="24" name="Picture Placeholder 3">
            <a:extLst>
              <a:ext uri="{FF2B5EF4-FFF2-40B4-BE49-F238E27FC236}">
                <a16:creationId xmlns:a16="http://schemas.microsoft.com/office/drawing/2014/main" id="{A643DD79-296D-1D4D-9489-1DCF3F20B120}"/>
              </a:ext>
            </a:extLst>
          </p:cNvPr>
          <p:cNvSpPr>
            <a:spLocks noGrp="1"/>
          </p:cNvSpPr>
          <p:nvPr>
            <p:ph type="pic" sz="quarter" idx="20"/>
          </p:nvPr>
        </p:nvSpPr>
        <p:spPr>
          <a:xfrm>
            <a:off x="4286249" y="1867800"/>
            <a:ext cx="3616325" cy="4221056"/>
          </a:xfrm>
          <a:prstGeom prst="rect">
            <a:avLst/>
          </a:prstGeom>
          <a:solidFill>
            <a:schemeClr val="bg2"/>
          </a:solidFill>
        </p:spPr>
        <p:txBody>
          <a:bodyPr/>
          <a:lstStyle/>
          <a:p>
            <a:r>
              <a:rPr lang="en-US"/>
              <a:t>Click icon to add picture</a:t>
            </a:r>
          </a:p>
        </p:txBody>
      </p:sp>
      <p:sp>
        <p:nvSpPr>
          <p:cNvPr id="25" name="Text Placeholder 2">
            <a:extLst>
              <a:ext uri="{FF2B5EF4-FFF2-40B4-BE49-F238E27FC236}">
                <a16:creationId xmlns:a16="http://schemas.microsoft.com/office/drawing/2014/main" id="{65975A82-7EB2-6E48-B38C-B5AEBD5D9A89}"/>
              </a:ext>
            </a:extLst>
          </p:cNvPr>
          <p:cNvSpPr>
            <a:spLocks noGrp="1" noChangeAspect="1"/>
          </p:cNvSpPr>
          <p:nvPr>
            <p:ph type="body" idx="21" hasCustomPrompt="1"/>
          </p:nvPr>
        </p:nvSpPr>
        <p:spPr>
          <a:xfrm>
            <a:off x="4286249" y="1432200"/>
            <a:ext cx="361473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26" name="Text Placeholder 4">
            <a:extLst>
              <a:ext uri="{FF2B5EF4-FFF2-40B4-BE49-F238E27FC236}">
                <a16:creationId xmlns:a16="http://schemas.microsoft.com/office/drawing/2014/main" id="{3A869F09-321E-4B40-A232-56F628E3867D}"/>
              </a:ext>
            </a:extLst>
          </p:cNvPr>
          <p:cNvSpPr>
            <a:spLocks noGrp="1"/>
          </p:cNvSpPr>
          <p:nvPr>
            <p:ph type="body" sz="quarter" idx="22" hasCustomPrompt="1"/>
          </p:nvPr>
        </p:nvSpPr>
        <p:spPr>
          <a:xfrm>
            <a:off x="4286248" y="6093965"/>
            <a:ext cx="3614737" cy="214760"/>
          </a:xfrm>
          <a:prstGeom prst="rect">
            <a:avLst/>
          </a:prstGeom>
        </p:spPr>
        <p:txBody>
          <a:bodyPr/>
          <a:lstStyle>
            <a:lvl1pPr marL="0" indent="0">
              <a:lnSpc>
                <a:spcPct val="100000"/>
              </a:lnSpc>
              <a:buNone/>
              <a:defRPr sz="1200">
                <a:solidFill>
                  <a:schemeClr val="tx2"/>
                </a:solidFill>
              </a:defRPr>
            </a:lvl1pPr>
          </a:lstStyle>
          <a:p>
            <a:pPr lvl="0"/>
            <a:r>
              <a:rPr lang="en-US"/>
              <a:t>Optional caption</a:t>
            </a:r>
          </a:p>
        </p:txBody>
      </p:sp>
      <p:sp>
        <p:nvSpPr>
          <p:cNvPr id="27" name="Picture Placeholder 3">
            <a:extLst>
              <a:ext uri="{FF2B5EF4-FFF2-40B4-BE49-F238E27FC236}">
                <a16:creationId xmlns:a16="http://schemas.microsoft.com/office/drawing/2014/main" id="{A643DD79-296D-1D4D-9489-1DCF3F20B120}"/>
              </a:ext>
            </a:extLst>
          </p:cNvPr>
          <p:cNvSpPr>
            <a:spLocks noGrp="1"/>
          </p:cNvSpPr>
          <p:nvPr>
            <p:ph type="pic" sz="quarter" idx="23"/>
          </p:nvPr>
        </p:nvSpPr>
        <p:spPr>
          <a:xfrm>
            <a:off x="8061327" y="1867800"/>
            <a:ext cx="3614736" cy="4221056"/>
          </a:xfrm>
          <a:prstGeom prst="rect">
            <a:avLst/>
          </a:prstGeom>
          <a:solidFill>
            <a:schemeClr val="bg2"/>
          </a:solidFill>
        </p:spPr>
        <p:txBody>
          <a:bodyPr/>
          <a:lstStyle/>
          <a:p>
            <a:r>
              <a:rPr lang="en-US"/>
              <a:t>Click icon to add picture</a:t>
            </a:r>
          </a:p>
        </p:txBody>
      </p:sp>
      <p:sp>
        <p:nvSpPr>
          <p:cNvPr id="28" name="Text Placeholder 2">
            <a:extLst>
              <a:ext uri="{FF2B5EF4-FFF2-40B4-BE49-F238E27FC236}">
                <a16:creationId xmlns:a16="http://schemas.microsoft.com/office/drawing/2014/main" id="{65975A82-7EB2-6E48-B38C-B5AEBD5D9A89}"/>
              </a:ext>
            </a:extLst>
          </p:cNvPr>
          <p:cNvSpPr>
            <a:spLocks noGrp="1" noChangeAspect="1"/>
          </p:cNvSpPr>
          <p:nvPr>
            <p:ph type="body" idx="24" hasCustomPrompt="1"/>
          </p:nvPr>
        </p:nvSpPr>
        <p:spPr>
          <a:xfrm>
            <a:off x="8061326" y="1432200"/>
            <a:ext cx="361473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29" name="Text Placeholder 4">
            <a:extLst>
              <a:ext uri="{FF2B5EF4-FFF2-40B4-BE49-F238E27FC236}">
                <a16:creationId xmlns:a16="http://schemas.microsoft.com/office/drawing/2014/main" id="{3A869F09-321E-4B40-A232-56F628E3867D}"/>
              </a:ext>
            </a:extLst>
          </p:cNvPr>
          <p:cNvSpPr>
            <a:spLocks noGrp="1"/>
          </p:cNvSpPr>
          <p:nvPr>
            <p:ph type="body" sz="quarter" idx="25" hasCustomPrompt="1"/>
          </p:nvPr>
        </p:nvSpPr>
        <p:spPr>
          <a:xfrm>
            <a:off x="8061325" y="6093965"/>
            <a:ext cx="3614737" cy="214760"/>
          </a:xfrm>
          <a:prstGeom prst="rect">
            <a:avLst/>
          </a:prstGeom>
        </p:spPr>
        <p:txBody>
          <a:bodyPr/>
          <a:lstStyle>
            <a:lvl1pPr marL="0" indent="0">
              <a:lnSpc>
                <a:spcPct val="100000"/>
              </a:lnSpc>
              <a:buNone/>
              <a:defRPr sz="1200">
                <a:solidFill>
                  <a:schemeClr val="tx2"/>
                </a:solidFill>
              </a:defRPr>
            </a:lvl1pPr>
          </a:lstStyle>
          <a:p>
            <a:pPr lvl="0"/>
            <a:r>
              <a:rPr lang="en-US"/>
              <a:t>Optional caption</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mage Page x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a:xfrm>
            <a:off x="515939" y="368300"/>
            <a:ext cx="11160123" cy="577153"/>
          </a:xfrm>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24" name="Picture Placeholder 5">
            <a:extLst>
              <a:ext uri="{FF2B5EF4-FFF2-40B4-BE49-F238E27FC236}">
                <a16:creationId xmlns:a16="http://schemas.microsoft.com/office/drawing/2014/main" id="{EBF22DA3-A49C-6440-A6F8-4BDC8A933B20}"/>
              </a:ext>
            </a:extLst>
          </p:cNvPr>
          <p:cNvSpPr>
            <a:spLocks noGrp="1"/>
          </p:cNvSpPr>
          <p:nvPr>
            <p:ph type="pic" sz="quarter" idx="13"/>
          </p:nvPr>
        </p:nvSpPr>
        <p:spPr>
          <a:xfrm>
            <a:off x="515939" y="2072640"/>
            <a:ext cx="1727538" cy="1991537"/>
          </a:xfrm>
          <a:prstGeom prst="rect">
            <a:avLst/>
          </a:prstGeom>
          <a:solidFill>
            <a:schemeClr val="bg2"/>
          </a:solidFill>
        </p:spPr>
        <p:txBody>
          <a:bodyPr/>
          <a:lstStyle/>
          <a:p>
            <a:r>
              <a:rPr lang="en-US"/>
              <a:t>Click icon to add picture</a:t>
            </a:r>
          </a:p>
        </p:txBody>
      </p:sp>
      <p:sp>
        <p:nvSpPr>
          <p:cNvPr id="26" name="Text Placeholder 4">
            <a:extLst>
              <a:ext uri="{FF2B5EF4-FFF2-40B4-BE49-F238E27FC236}">
                <a16:creationId xmlns:a16="http://schemas.microsoft.com/office/drawing/2014/main" id="{3A869F09-321E-4B40-A232-56F628E3867D}"/>
              </a:ext>
            </a:extLst>
          </p:cNvPr>
          <p:cNvSpPr>
            <a:spLocks noGrp="1"/>
          </p:cNvSpPr>
          <p:nvPr>
            <p:ph type="body" sz="quarter" idx="26" hasCustomPrompt="1"/>
          </p:nvPr>
        </p:nvSpPr>
        <p:spPr>
          <a:xfrm>
            <a:off x="515938"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27" name="Text Placeholder 2">
            <a:extLst>
              <a:ext uri="{FF2B5EF4-FFF2-40B4-BE49-F238E27FC236}">
                <a16:creationId xmlns:a16="http://schemas.microsoft.com/office/drawing/2014/main" id="{65975A82-7EB2-6E48-B38C-B5AEBD5D9A89}"/>
              </a:ext>
            </a:extLst>
          </p:cNvPr>
          <p:cNvSpPr>
            <a:spLocks noGrp="1" noChangeAspect="1"/>
          </p:cNvSpPr>
          <p:nvPr>
            <p:ph type="body" idx="27" hasCustomPrompt="1"/>
          </p:nvPr>
        </p:nvSpPr>
        <p:spPr>
          <a:xfrm>
            <a:off x="2403136"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28" name="Picture Placeholder 5">
            <a:extLst>
              <a:ext uri="{FF2B5EF4-FFF2-40B4-BE49-F238E27FC236}">
                <a16:creationId xmlns:a16="http://schemas.microsoft.com/office/drawing/2014/main" id="{EBF22DA3-A49C-6440-A6F8-4BDC8A933B20}"/>
              </a:ext>
            </a:extLst>
          </p:cNvPr>
          <p:cNvSpPr>
            <a:spLocks noGrp="1"/>
          </p:cNvSpPr>
          <p:nvPr>
            <p:ph type="pic" sz="quarter" idx="28"/>
          </p:nvPr>
        </p:nvSpPr>
        <p:spPr>
          <a:xfrm>
            <a:off x="2403137" y="2072640"/>
            <a:ext cx="1727538" cy="1991537"/>
          </a:xfrm>
          <a:prstGeom prst="rect">
            <a:avLst/>
          </a:prstGeom>
          <a:solidFill>
            <a:schemeClr val="bg2"/>
          </a:solidFill>
        </p:spPr>
        <p:txBody>
          <a:bodyPr/>
          <a:lstStyle/>
          <a:p>
            <a:r>
              <a:rPr lang="en-US"/>
              <a:t>Click icon to add picture</a:t>
            </a:r>
          </a:p>
        </p:txBody>
      </p:sp>
      <p:sp>
        <p:nvSpPr>
          <p:cNvPr id="29" name="Text Placeholder 4">
            <a:extLst>
              <a:ext uri="{FF2B5EF4-FFF2-40B4-BE49-F238E27FC236}">
                <a16:creationId xmlns:a16="http://schemas.microsoft.com/office/drawing/2014/main" id="{3A869F09-321E-4B40-A232-56F628E3867D}"/>
              </a:ext>
            </a:extLst>
          </p:cNvPr>
          <p:cNvSpPr>
            <a:spLocks noGrp="1"/>
          </p:cNvSpPr>
          <p:nvPr>
            <p:ph type="body" sz="quarter" idx="29" hasCustomPrompt="1"/>
          </p:nvPr>
        </p:nvSpPr>
        <p:spPr>
          <a:xfrm>
            <a:off x="2403136"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0" name="Text Placeholder 2">
            <a:extLst>
              <a:ext uri="{FF2B5EF4-FFF2-40B4-BE49-F238E27FC236}">
                <a16:creationId xmlns:a16="http://schemas.microsoft.com/office/drawing/2014/main" id="{65975A82-7EB2-6E48-B38C-B5AEBD5D9A89}"/>
              </a:ext>
            </a:extLst>
          </p:cNvPr>
          <p:cNvSpPr>
            <a:spLocks noGrp="1" noChangeAspect="1"/>
          </p:cNvSpPr>
          <p:nvPr>
            <p:ph type="body" idx="30" hasCustomPrompt="1"/>
          </p:nvPr>
        </p:nvSpPr>
        <p:spPr>
          <a:xfrm>
            <a:off x="4286250"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31" name="Picture Placeholder 5">
            <a:extLst>
              <a:ext uri="{FF2B5EF4-FFF2-40B4-BE49-F238E27FC236}">
                <a16:creationId xmlns:a16="http://schemas.microsoft.com/office/drawing/2014/main" id="{EBF22DA3-A49C-6440-A6F8-4BDC8A933B20}"/>
              </a:ext>
            </a:extLst>
          </p:cNvPr>
          <p:cNvSpPr>
            <a:spLocks noGrp="1"/>
          </p:cNvSpPr>
          <p:nvPr>
            <p:ph type="pic" sz="quarter" idx="31"/>
          </p:nvPr>
        </p:nvSpPr>
        <p:spPr>
          <a:xfrm>
            <a:off x="4286251" y="2072640"/>
            <a:ext cx="1727538" cy="1991537"/>
          </a:xfrm>
          <a:prstGeom prst="rect">
            <a:avLst/>
          </a:prstGeom>
          <a:solidFill>
            <a:schemeClr val="bg2"/>
          </a:solidFill>
        </p:spPr>
        <p:txBody>
          <a:bodyPr/>
          <a:lstStyle/>
          <a:p>
            <a:r>
              <a:rPr lang="en-US"/>
              <a:t>Click icon to add picture</a:t>
            </a:r>
          </a:p>
        </p:txBody>
      </p:sp>
      <p:sp>
        <p:nvSpPr>
          <p:cNvPr id="32" name="Text Placeholder 4">
            <a:extLst>
              <a:ext uri="{FF2B5EF4-FFF2-40B4-BE49-F238E27FC236}">
                <a16:creationId xmlns:a16="http://schemas.microsoft.com/office/drawing/2014/main" id="{3A869F09-321E-4B40-A232-56F628E3867D}"/>
              </a:ext>
            </a:extLst>
          </p:cNvPr>
          <p:cNvSpPr>
            <a:spLocks noGrp="1"/>
          </p:cNvSpPr>
          <p:nvPr>
            <p:ph type="body" sz="quarter" idx="32" hasCustomPrompt="1"/>
          </p:nvPr>
        </p:nvSpPr>
        <p:spPr>
          <a:xfrm>
            <a:off x="4286250"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3" name="Text Placeholder 2">
            <a:extLst>
              <a:ext uri="{FF2B5EF4-FFF2-40B4-BE49-F238E27FC236}">
                <a16:creationId xmlns:a16="http://schemas.microsoft.com/office/drawing/2014/main" id="{65975A82-7EB2-6E48-B38C-B5AEBD5D9A89}"/>
              </a:ext>
            </a:extLst>
          </p:cNvPr>
          <p:cNvSpPr>
            <a:spLocks noGrp="1" noChangeAspect="1"/>
          </p:cNvSpPr>
          <p:nvPr>
            <p:ph type="body" idx="33" hasCustomPrompt="1"/>
          </p:nvPr>
        </p:nvSpPr>
        <p:spPr>
          <a:xfrm>
            <a:off x="6175036"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34" name="Picture Placeholder 5">
            <a:extLst>
              <a:ext uri="{FF2B5EF4-FFF2-40B4-BE49-F238E27FC236}">
                <a16:creationId xmlns:a16="http://schemas.microsoft.com/office/drawing/2014/main" id="{EBF22DA3-A49C-6440-A6F8-4BDC8A933B20}"/>
              </a:ext>
            </a:extLst>
          </p:cNvPr>
          <p:cNvSpPr>
            <a:spLocks noGrp="1"/>
          </p:cNvSpPr>
          <p:nvPr>
            <p:ph type="pic" sz="quarter" idx="34"/>
          </p:nvPr>
        </p:nvSpPr>
        <p:spPr>
          <a:xfrm>
            <a:off x="6175037" y="2072640"/>
            <a:ext cx="1727538" cy="1991537"/>
          </a:xfrm>
          <a:prstGeom prst="rect">
            <a:avLst/>
          </a:prstGeom>
          <a:solidFill>
            <a:schemeClr val="bg2"/>
          </a:solidFill>
        </p:spPr>
        <p:txBody>
          <a:bodyPr/>
          <a:lstStyle/>
          <a:p>
            <a:r>
              <a:rPr lang="en-US"/>
              <a:t>Click icon to add picture</a:t>
            </a:r>
          </a:p>
        </p:txBody>
      </p:sp>
      <p:sp>
        <p:nvSpPr>
          <p:cNvPr id="35" name="Text Placeholder 4">
            <a:extLst>
              <a:ext uri="{FF2B5EF4-FFF2-40B4-BE49-F238E27FC236}">
                <a16:creationId xmlns:a16="http://schemas.microsoft.com/office/drawing/2014/main" id="{3A869F09-321E-4B40-A232-56F628E3867D}"/>
              </a:ext>
            </a:extLst>
          </p:cNvPr>
          <p:cNvSpPr>
            <a:spLocks noGrp="1"/>
          </p:cNvSpPr>
          <p:nvPr>
            <p:ph type="body" sz="quarter" idx="35" hasCustomPrompt="1"/>
          </p:nvPr>
        </p:nvSpPr>
        <p:spPr>
          <a:xfrm>
            <a:off x="6175036"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6" name="Text Placeholder 2">
            <a:extLst>
              <a:ext uri="{FF2B5EF4-FFF2-40B4-BE49-F238E27FC236}">
                <a16:creationId xmlns:a16="http://schemas.microsoft.com/office/drawing/2014/main" id="{65975A82-7EB2-6E48-B38C-B5AEBD5D9A89}"/>
              </a:ext>
            </a:extLst>
          </p:cNvPr>
          <p:cNvSpPr>
            <a:spLocks noGrp="1" noChangeAspect="1"/>
          </p:cNvSpPr>
          <p:nvPr>
            <p:ph type="body" idx="36" hasCustomPrompt="1"/>
          </p:nvPr>
        </p:nvSpPr>
        <p:spPr>
          <a:xfrm>
            <a:off x="8058149"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37" name="Picture Placeholder 5">
            <a:extLst>
              <a:ext uri="{FF2B5EF4-FFF2-40B4-BE49-F238E27FC236}">
                <a16:creationId xmlns:a16="http://schemas.microsoft.com/office/drawing/2014/main" id="{EBF22DA3-A49C-6440-A6F8-4BDC8A933B20}"/>
              </a:ext>
            </a:extLst>
          </p:cNvPr>
          <p:cNvSpPr>
            <a:spLocks noGrp="1"/>
          </p:cNvSpPr>
          <p:nvPr>
            <p:ph type="pic" sz="quarter" idx="37"/>
          </p:nvPr>
        </p:nvSpPr>
        <p:spPr>
          <a:xfrm>
            <a:off x="8058150" y="2072640"/>
            <a:ext cx="1727538" cy="1991537"/>
          </a:xfrm>
          <a:prstGeom prst="rect">
            <a:avLst/>
          </a:prstGeom>
          <a:solidFill>
            <a:schemeClr val="bg2"/>
          </a:solidFill>
        </p:spPr>
        <p:txBody>
          <a:bodyPr/>
          <a:lstStyle/>
          <a:p>
            <a:r>
              <a:rPr lang="en-US"/>
              <a:t>Click icon to add picture</a:t>
            </a:r>
          </a:p>
        </p:txBody>
      </p:sp>
      <p:sp>
        <p:nvSpPr>
          <p:cNvPr id="38" name="Text Placeholder 4">
            <a:extLst>
              <a:ext uri="{FF2B5EF4-FFF2-40B4-BE49-F238E27FC236}">
                <a16:creationId xmlns:a16="http://schemas.microsoft.com/office/drawing/2014/main" id="{3A869F09-321E-4B40-A232-56F628E3867D}"/>
              </a:ext>
            </a:extLst>
          </p:cNvPr>
          <p:cNvSpPr>
            <a:spLocks noGrp="1"/>
          </p:cNvSpPr>
          <p:nvPr>
            <p:ph type="body" sz="quarter" idx="38" hasCustomPrompt="1"/>
          </p:nvPr>
        </p:nvSpPr>
        <p:spPr>
          <a:xfrm>
            <a:off x="8058149"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9" name="Text Placeholder 2">
            <a:extLst>
              <a:ext uri="{FF2B5EF4-FFF2-40B4-BE49-F238E27FC236}">
                <a16:creationId xmlns:a16="http://schemas.microsoft.com/office/drawing/2014/main" id="{65975A82-7EB2-6E48-B38C-B5AEBD5D9A89}"/>
              </a:ext>
            </a:extLst>
          </p:cNvPr>
          <p:cNvSpPr>
            <a:spLocks noGrp="1" noChangeAspect="1"/>
          </p:cNvSpPr>
          <p:nvPr>
            <p:ph type="body" idx="39" hasCustomPrompt="1"/>
          </p:nvPr>
        </p:nvSpPr>
        <p:spPr>
          <a:xfrm>
            <a:off x="9948863"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40" name="Picture Placeholder 5">
            <a:extLst>
              <a:ext uri="{FF2B5EF4-FFF2-40B4-BE49-F238E27FC236}">
                <a16:creationId xmlns:a16="http://schemas.microsoft.com/office/drawing/2014/main" id="{EBF22DA3-A49C-6440-A6F8-4BDC8A933B20}"/>
              </a:ext>
            </a:extLst>
          </p:cNvPr>
          <p:cNvSpPr>
            <a:spLocks noGrp="1"/>
          </p:cNvSpPr>
          <p:nvPr>
            <p:ph type="pic" sz="quarter" idx="40"/>
          </p:nvPr>
        </p:nvSpPr>
        <p:spPr>
          <a:xfrm>
            <a:off x="9948864" y="2072640"/>
            <a:ext cx="1727538" cy="1991537"/>
          </a:xfrm>
          <a:prstGeom prst="rect">
            <a:avLst/>
          </a:prstGeom>
          <a:solidFill>
            <a:schemeClr val="bg2"/>
          </a:solidFill>
        </p:spPr>
        <p:txBody>
          <a:bodyPr/>
          <a:lstStyle/>
          <a:p>
            <a:r>
              <a:rPr lang="en-US"/>
              <a:t>Click icon to add picture</a:t>
            </a:r>
          </a:p>
        </p:txBody>
      </p:sp>
      <p:sp>
        <p:nvSpPr>
          <p:cNvPr id="41" name="Text Placeholder 4">
            <a:extLst>
              <a:ext uri="{FF2B5EF4-FFF2-40B4-BE49-F238E27FC236}">
                <a16:creationId xmlns:a16="http://schemas.microsoft.com/office/drawing/2014/main" id="{3A869F09-321E-4B40-A232-56F628E3867D}"/>
              </a:ext>
            </a:extLst>
          </p:cNvPr>
          <p:cNvSpPr>
            <a:spLocks noGrp="1"/>
          </p:cNvSpPr>
          <p:nvPr>
            <p:ph type="body" sz="quarter" idx="41" hasCustomPrompt="1"/>
          </p:nvPr>
        </p:nvSpPr>
        <p:spPr>
          <a:xfrm>
            <a:off x="9948863"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lm Inser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C03EBA-2624-CC44-BE10-049F6DF7D16D}"/>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3B488E4-5E8A-7B4B-82AE-D89AE18204CB}"/>
              </a:ext>
            </a:extLst>
          </p:cNvPr>
          <p:cNvSpPr>
            <a:spLocks noGrp="1"/>
          </p:cNvSpPr>
          <p:nvPr>
            <p:ph type="dt" sz="half" idx="10"/>
          </p:nvPr>
        </p:nvSpPr>
        <p:spPr>
          <a:xfrm>
            <a:off x="9948863" y="6582426"/>
            <a:ext cx="1727201" cy="275573"/>
          </a:xfrm>
        </p:spPr>
        <p:txBody>
          <a:bodyPr/>
          <a:lstStyle>
            <a:lvl1pPr>
              <a:defRPr>
                <a:solidFill>
                  <a:schemeClr val="bg1"/>
                </a:solidFill>
              </a:defRPr>
            </a:lvl1pPr>
          </a:lstStyle>
          <a:p>
            <a:r>
              <a:rPr lang="en-US"/>
              <a:t>Date</a:t>
            </a:r>
          </a:p>
        </p:txBody>
      </p:sp>
      <p:sp>
        <p:nvSpPr>
          <p:cNvPr id="6" name="Slide Number Placeholder 5">
            <a:extLst>
              <a:ext uri="{FF2B5EF4-FFF2-40B4-BE49-F238E27FC236}">
                <a16:creationId xmlns:a16="http://schemas.microsoft.com/office/drawing/2014/main" id="{1D7FD609-4A3F-DB41-BC12-36CA9622AEB9}"/>
              </a:ext>
            </a:extLst>
          </p:cNvPr>
          <p:cNvSpPr>
            <a:spLocks noGrp="1"/>
          </p:cNvSpPr>
          <p:nvPr>
            <p:ph type="sldNum" sz="quarter" idx="12"/>
          </p:nvPr>
        </p:nvSpPr>
        <p:spPr>
          <a:xfrm>
            <a:off x="11676063" y="6582426"/>
            <a:ext cx="515935" cy="275573"/>
          </a:xfrm>
        </p:spPr>
        <p:txBody>
          <a:bodyPr/>
          <a:lstStyle>
            <a:lvl1pPr>
              <a:defRPr>
                <a:solidFill>
                  <a:schemeClr val="bg1"/>
                </a:solidFill>
              </a:defRPr>
            </a:lvl1pPr>
          </a:lstStyle>
          <a:p>
            <a:fld id="{F9591D4C-BB8F-AE46-BE73-C616F30BBC5B}" type="slidenum">
              <a:rPr lang="en-US" smtClean="0"/>
              <a:pPr/>
              <a:t>‹#›</a:t>
            </a:fld>
            <a:endParaRPr lang="en-US"/>
          </a:p>
        </p:txBody>
      </p:sp>
      <p:sp>
        <p:nvSpPr>
          <p:cNvPr id="16" name="Text Placeholder 3">
            <a:extLst>
              <a:ext uri="{FF2B5EF4-FFF2-40B4-BE49-F238E27FC236}">
                <a16:creationId xmlns:a16="http://schemas.microsoft.com/office/drawing/2014/main" id="{01B967B4-A4A5-4E49-8E24-3D0268114DEC}"/>
              </a:ext>
            </a:extLst>
          </p:cNvPr>
          <p:cNvSpPr>
            <a:spLocks noGrp="1"/>
          </p:cNvSpPr>
          <p:nvPr>
            <p:ph type="body" sz="half" idx="13" hasCustomPrompt="1"/>
          </p:nvPr>
        </p:nvSpPr>
        <p:spPr>
          <a:xfrm>
            <a:off x="515938" y="1379152"/>
            <a:ext cx="3600450" cy="312517"/>
          </a:xfrm>
          <a:prstGeom prst="rect">
            <a:avLst/>
          </a:prstGeom>
        </p:spPr>
        <p:txBody>
          <a:bodyPr/>
          <a:lstStyle>
            <a:lvl1pPr marL="0" indent="0">
              <a:lnSpc>
                <a:spcPct val="100000"/>
              </a:lnSpc>
              <a:buNone/>
              <a:defRPr sz="2200" b="1">
                <a:solidFill>
                  <a:schemeClr val="accent6"/>
                </a:solidFill>
                <a:latin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Optional Subhead</a:t>
            </a:r>
          </a:p>
        </p:txBody>
      </p:sp>
      <p:sp>
        <p:nvSpPr>
          <p:cNvPr id="9" name="Media Placeholder 8">
            <a:extLst>
              <a:ext uri="{FF2B5EF4-FFF2-40B4-BE49-F238E27FC236}">
                <a16:creationId xmlns:a16="http://schemas.microsoft.com/office/drawing/2014/main" id="{3586BF4F-ECBA-DA41-A8F5-55F0BC9F1C92}"/>
              </a:ext>
            </a:extLst>
          </p:cNvPr>
          <p:cNvSpPr>
            <a:spLocks noGrp="1"/>
          </p:cNvSpPr>
          <p:nvPr>
            <p:ph type="media" sz="quarter" idx="14"/>
          </p:nvPr>
        </p:nvSpPr>
        <p:spPr>
          <a:xfrm>
            <a:off x="4295776" y="1456408"/>
            <a:ext cx="7380288" cy="4102266"/>
          </a:xfrm>
          <a:prstGeom prst="rect">
            <a:avLst/>
          </a:prstGeom>
          <a:solidFill>
            <a:schemeClr val="bg2"/>
          </a:solidFill>
        </p:spPr>
        <p:txBody>
          <a:bodyPr/>
          <a:lstStyle/>
          <a:p>
            <a:r>
              <a:rPr lang="en-US"/>
              <a:t>Click icon to add media</a:t>
            </a:r>
          </a:p>
        </p:txBody>
      </p:sp>
      <p:sp>
        <p:nvSpPr>
          <p:cNvPr id="11" name="Title 1">
            <a:extLst>
              <a:ext uri="{FF2B5EF4-FFF2-40B4-BE49-F238E27FC236}">
                <a16:creationId xmlns:a16="http://schemas.microsoft.com/office/drawing/2014/main" id="{13CA4D8C-442E-FB42-8F3E-E451E540B551}"/>
              </a:ext>
            </a:extLst>
          </p:cNvPr>
          <p:cNvSpPr>
            <a:spLocks noGrp="1"/>
          </p:cNvSpPr>
          <p:nvPr>
            <p:ph type="title" hasCustomPrompt="1"/>
          </p:nvPr>
        </p:nvSpPr>
        <p:spPr>
          <a:xfrm>
            <a:off x="515938" y="368300"/>
            <a:ext cx="11160125" cy="416263"/>
          </a:xfrm>
          <a:prstGeom prst="rect">
            <a:avLst/>
          </a:prstGeom>
        </p:spPr>
        <p:txBody>
          <a:bodyPr/>
          <a:lstStyle>
            <a:lvl1pPr>
              <a:defRPr sz="3600">
                <a:solidFill>
                  <a:schemeClr val="tx1"/>
                </a:solidFill>
                <a:latin typeface="Cambria" panose="02040503050406030204" pitchFamily="18" charset="0"/>
              </a:defRPr>
            </a:lvl1pPr>
          </a:lstStyle>
          <a:p>
            <a:r>
              <a:rPr lang="en-US"/>
              <a:t>Click to edit title</a:t>
            </a:r>
          </a:p>
        </p:txBody>
      </p:sp>
      <p:sp>
        <p:nvSpPr>
          <p:cNvPr id="12" name="Text Placeholder 1">
            <a:extLst>
              <a:ext uri="{FF2B5EF4-FFF2-40B4-BE49-F238E27FC236}">
                <a16:creationId xmlns:a16="http://schemas.microsoft.com/office/drawing/2014/main" id="{21F87D48-DB15-B446-8592-675A5648A46E}"/>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4" name="TextBox 13">
            <a:extLst>
              <a:ext uri="{FF2B5EF4-FFF2-40B4-BE49-F238E27FC236}">
                <a16:creationId xmlns:a16="http://schemas.microsoft.com/office/drawing/2014/main" id="{A732BC2D-7883-43E8-AE7E-0B7C8E2B772C}"/>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5" name="Footer Placeholder 4">
            <a:extLst>
              <a:ext uri="{FF2B5EF4-FFF2-40B4-BE49-F238E27FC236}">
                <a16:creationId xmlns:a16="http://schemas.microsoft.com/office/drawing/2014/main" id="{F3E55AFB-B7E1-E34D-8E64-9DF8E0FA6433}"/>
              </a:ext>
            </a:extLst>
          </p:cNvPr>
          <p:cNvSpPr>
            <a:spLocks noGrp="1"/>
          </p:cNvSpPr>
          <p:nvPr>
            <p:ph type="ftr" sz="quarter" idx="11"/>
          </p:nvPr>
        </p:nvSpPr>
        <p:spPr>
          <a:xfrm>
            <a:off x="2387600" y="6582425"/>
            <a:ext cx="7416800" cy="275575"/>
          </a:xfrm>
          <a:prstGeom prst="rect">
            <a:avLst/>
          </a:prstGeom>
        </p:spPr>
        <p:txBody>
          <a:bodyPr/>
          <a:lstStyle>
            <a:lvl1pPr>
              <a:defRPr>
                <a:solidFill>
                  <a:schemeClr val="bg1"/>
                </a:solidFill>
              </a:defRPr>
            </a:lvl1pPr>
          </a:lstStyle>
          <a:p>
            <a:endParaRPr lang="en-US"/>
          </a:p>
        </p:txBody>
      </p:sp>
      <p:sp>
        <p:nvSpPr>
          <p:cNvPr id="13" name="Content Placeholder 8"/>
          <p:cNvSpPr>
            <a:spLocks noGrp="1"/>
          </p:cNvSpPr>
          <p:nvPr>
            <p:ph sz="quarter" idx="19"/>
          </p:nvPr>
        </p:nvSpPr>
        <p:spPr>
          <a:xfrm>
            <a:off x="515939" y="1726616"/>
            <a:ext cx="3600450" cy="45821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1716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graphic Cover D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553E1-B08F-F745-81D2-F26D7718E7AC}"/>
              </a:ext>
            </a:extLst>
          </p:cNvPr>
          <p:cNvPicPr>
            <a:picLocks noChangeAspect="1"/>
          </p:cNvPicPr>
          <p:nvPr userDrawn="1"/>
        </p:nvPicPr>
        <p:blipFill>
          <a:blip r:embed="rId2"/>
          <a:stretch>
            <a:fillRect/>
          </a:stretch>
        </p:blipFill>
        <p:spPr>
          <a:xfrm>
            <a:off x="0" y="1562100"/>
            <a:ext cx="12192000" cy="5295900"/>
          </a:xfrm>
          <a:prstGeom prst="rect">
            <a:avLst/>
          </a:prstGeom>
        </p:spPr>
      </p:pic>
      <p:sp>
        <p:nvSpPr>
          <p:cNvPr id="14" name="Rectangle 13">
            <a:extLst>
              <a:ext uri="{FF2B5EF4-FFF2-40B4-BE49-F238E27FC236}">
                <a16:creationId xmlns:a16="http://schemas.microsoft.com/office/drawing/2014/main" id="{AA5AEFF1-2D6F-0C41-9FB6-0ADAB0AAF096}"/>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192000" cy="6857999"/>
          </a:xfrm>
          <a:prstGeom prst="rect">
            <a:avLst/>
          </a:prstGeom>
          <a:noFill/>
          <a:ln w="190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330B11-E3CA-0542-B9E9-ACFD656535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5938" y="6062542"/>
            <a:ext cx="730800" cy="427158"/>
          </a:xfrm>
          <a:prstGeom prst="rect">
            <a:avLst/>
          </a:prstGeom>
        </p:spPr>
      </p:pic>
      <p:sp>
        <p:nvSpPr>
          <p:cNvPr id="6"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3179763" y="5862187"/>
            <a:ext cx="5832475" cy="525135"/>
          </a:xfrm>
          <a:prstGeom prst="rect">
            <a:avLst/>
          </a:prstGeom>
        </p:spPr>
        <p:txBody>
          <a:bodyPr wrap="square" lIns="0" tIns="0" rIns="0" bIns="0"/>
          <a:lstStyle>
            <a:lvl1pPr marL="0" indent="0" algn="ctr">
              <a:lnSpc>
                <a:spcPct val="100000"/>
              </a:lnSpc>
              <a:buNone/>
              <a:defRPr sz="2000" b="0" i="0">
                <a:solidFill>
                  <a:schemeClr val="bg1"/>
                </a:solidFill>
                <a:latin typeface="Arial" charset="0"/>
                <a:ea typeface="Arial" charset="0"/>
                <a:cs typeface="Arial" charset="0"/>
              </a:defRPr>
            </a:lvl1pPr>
          </a:lstStyle>
          <a:p>
            <a:pPr lvl="0"/>
            <a:r>
              <a:rPr lang="en-US"/>
              <a:t>Subhead Line 1</a:t>
            </a:r>
          </a:p>
        </p:txBody>
      </p:sp>
      <p:sp>
        <p:nvSpPr>
          <p:cNvPr id="2" name="Title 1"/>
          <p:cNvSpPr>
            <a:spLocks noGrp="1"/>
          </p:cNvSpPr>
          <p:nvPr>
            <p:ph type="title"/>
          </p:nvPr>
        </p:nvSpPr>
        <p:spPr>
          <a:xfrm>
            <a:off x="1552135" y="4737099"/>
            <a:ext cx="9087730" cy="1011487"/>
          </a:xfrm>
          <a:prstGeom prst="rect">
            <a:avLst/>
          </a:prstGeom>
        </p:spPr>
        <p:txBody>
          <a:bodyPr/>
          <a:lstStyle>
            <a:lvl1pPr algn="ctr">
              <a:defRPr sz="3600" b="0" i="0">
                <a:solidFill>
                  <a:schemeClr val="bg1"/>
                </a:solidFill>
                <a:latin typeface="Cambria" charset="0"/>
                <a:ea typeface="Cambria" charset="0"/>
                <a:cs typeface="Cambria" charset="0"/>
              </a:defRPr>
            </a:lvl1pPr>
          </a:lstStyle>
          <a:p>
            <a:r>
              <a:rPr lang="en-US"/>
              <a:t>Click to edit Master title style</a:t>
            </a:r>
          </a:p>
        </p:txBody>
      </p:sp>
      <p:sp>
        <p:nvSpPr>
          <p:cNvPr id="12"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bg1"/>
                </a:solidFill>
                <a:latin typeface="+mn-lt"/>
                <a:ea typeface="Cambria" charset="0"/>
                <a:cs typeface="Cambria" charset="0"/>
              </a:defRPr>
            </a:lvl1pPr>
          </a:lstStyle>
          <a:p>
            <a:r>
              <a:rPr lang="en-US"/>
              <a:t>Date</a:t>
            </a:r>
          </a:p>
        </p:txBody>
      </p:sp>
    </p:spTree>
    <p:extLst>
      <p:ext uri="{BB962C8B-B14F-4D97-AF65-F5344CB8AC3E}">
        <p14:creationId xmlns:p14="http://schemas.microsoft.com/office/powerpoint/2010/main" val="3831587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 ">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8" y="1882172"/>
            <a:ext cx="7380287" cy="1781666"/>
          </a:xfrm>
        </p:spPr>
        <p:txBody>
          <a:bodyPr/>
          <a:lstStyle>
            <a:lvl1pPr>
              <a:lnSpc>
                <a:spcPct val="100000"/>
              </a:lnSpc>
              <a:defRPr/>
            </a:lvl1pPr>
            <a:lvl2pPr>
              <a:lnSpc>
                <a:spcPct val="100000"/>
              </a:lnSpc>
              <a:defRPr/>
            </a:lvl2pPr>
            <a:lvl3pPr>
              <a:lnSpc>
                <a:spcPct val="100000"/>
              </a:lnSpc>
              <a:defRPr/>
            </a:lvl3pPr>
          </a:lstStyle>
          <a:p>
            <a:pPr lvl="0"/>
            <a:r>
              <a:rPr lang="en-US"/>
              <a:t>Click to 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77597"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a:xfrm>
            <a:off x="515938" y="368300"/>
            <a:ext cx="7380366" cy="577153"/>
          </a:xfrm>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8058150" y="0"/>
            <a:ext cx="413384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Picture Placeholder 4">
            <a:extLst>
              <a:ext uri="{FF2B5EF4-FFF2-40B4-BE49-F238E27FC236}">
                <a16:creationId xmlns:a16="http://schemas.microsoft.com/office/drawing/2014/main" id="{CEF10358-DE3B-1C41-B905-26A91041C344}"/>
              </a:ext>
            </a:extLst>
          </p:cNvPr>
          <p:cNvSpPr>
            <a:spLocks noGrp="1"/>
          </p:cNvSpPr>
          <p:nvPr>
            <p:ph type="pic" sz="quarter" idx="22"/>
          </p:nvPr>
        </p:nvSpPr>
        <p:spPr>
          <a:xfrm>
            <a:off x="8308657" y="1292247"/>
            <a:ext cx="3603626" cy="2371591"/>
          </a:xfrm>
          <a:solidFill>
            <a:schemeClr val="bg2"/>
          </a:solidFill>
        </p:spPr>
        <p:txBody>
          <a:bodyPr/>
          <a:lstStyle/>
          <a:p>
            <a:r>
              <a:rPr lang="en-US"/>
              <a:t>Click icon to add picture</a:t>
            </a:r>
          </a:p>
        </p:txBody>
      </p:sp>
      <p:sp>
        <p:nvSpPr>
          <p:cNvPr id="16" name="Picture Placeholder 4">
            <a:extLst>
              <a:ext uri="{FF2B5EF4-FFF2-40B4-BE49-F238E27FC236}">
                <a16:creationId xmlns:a16="http://schemas.microsoft.com/office/drawing/2014/main" id="{E503EE10-EC69-8441-89CD-18D4329ECC67}"/>
              </a:ext>
            </a:extLst>
          </p:cNvPr>
          <p:cNvSpPr>
            <a:spLocks noGrp="1"/>
          </p:cNvSpPr>
          <p:nvPr>
            <p:ph type="pic" sz="quarter" idx="23"/>
          </p:nvPr>
        </p:nvSpPr>
        <p:spPr>
          <a:xfrm>
            <a:off x="8308656" y="3937329"/>
            <a:ext cx="3603626" cy="2371396"/>
          </a:xfrm>
          <a:solidFill>
            <a:schemeClr val="bg2"/>
          </a:solidFill>
        </p:spPr>
        <p:txBody>
          <a:bodyPr/>
          <a:lstStyle/>
          <a:p>
            <a:r>
              <a:rPr lang="en-US"/>
              <a:t>Click icon to add picture</a:t>
            </a:r>
          </a:p>
        </p:txBody>
      </p:sp>
      <p:sp>
        <p:nvSpPr>
          <p:cNvPr id="18"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737759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19" name="Content Placeholder 8"/>
          <p:cNvSpPr>
            <a:spLocks noGrp="1"/>
          </p:cNvSpPr>
          <p:nvPr>
            <p:ph sz="quarter" idx="24"/>
          </p:nvPr>
        </p:nvSpPr>
        <p:spPr>
          <a:xfrm>
            <a:off x="515938" y="4527059"/>
            <a:ext cx="7380287" cy="1781666"/>
          </a:xfrm>
        </p:spPr>
        <p:txBody>
          <a:bodyPr/>
          <a:lstStyle>
            <a:lvl1pPr>
              <a:lnSpc>
                <a:spcPct val="100000"/>
              </a:lnSpc>
              <a:defRPr/>
            </a:lvl1pPr>
            <a:lvl2pPr>
              <a:lnSpc>
                <a:spcPct val="100000"/>
              </a:lnSpc>
              <a:defRPr/>
            </a:lvl2pPr>
            <a:lvl3pPr>
              <a:lnSpc>
                <a:spcPct val="100000"/>
              </a:lnSpc>
              <a:defRPr/>
            </a:lvl3pPr>
          </a:lstStyle>
          <a:p>
            <a:pPr lvl="0"/>
            <a:r>
              <a:rPr lang="en-US"/>
              <a:t>Click to edit Master text styles</a:t>
            </a:r>
          </a:p>
          <a:p>
            <a:pPr lvl="1"/>
            <a:r>
              <a:rPr lang="en-US"/>
              <a:t>Second level</a:t>
            </a:r>
          </a:p>
          <a:p>
            <a:pPr lvl="2"/>
            <a:r>
              <a:rPr lang="en-US"/>
              <a:t>Third level</a:t>
            </a:r>
          </a:p>
        </p:txBody>
      </p:sp>
      <p:sp>
        <p:nvSpPr>
          <p:cNvPr id="20" name="Text Placeholder 2">
            <a:extLst>
              <a:ext uri="{FF2B5EF4-FFF2-40B4-BE49-F238E27FC236}">
                <a16:creationId xmlns:a16="http://schemas.microsoft.com/office/drawing/2014/main" id="{65975A82-7EB2-6E48-B38C-B5AEBD5D9A89}"/>
              </a:ext>
            </a:extLst>
          </p:cNvPr>
          <p:cNvSpPr>
            <a:spLocks noGrp="1" noChangeAspect="1"/>
          </p:cNvSpPr>
          <p:nvPr>
            <p:ph type="body" idx="25" hasCustomPrompt="1"/>
          </p:nvPr>
        </p:nvSpPr>
        <p:spPr>
          <a:xfrm>
            <a:off x="515938" y="4077087"/>
            <a:ext cx="737759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9" y="1882171"/>
            <a:ext cx="5206682"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20244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a:xfrm>
            <a:off x="515938" y="368300"/>
            <a:ext cx="5206806" cy="577153"/>
          </a:xfrm>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6096000" y="0"/>
            <a:ext cx="609599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Content Placeholder 8"/>
          <p:cNvSpPr>
            <a:spLocks noGrp="1"/>
          </p:cNvSpPr>
          <p:nvPr>
            <p:ph sz="quarter" idx="19"/>
          </p:nvPr>
        </p:nvSpPr>
        <p:spPr>
          <a:xfrm>
            <a:off x="6477194" y="1882171"/>
            <a:ext cx="5198745"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65975A82-7EB2-6E48-B38C-B5AEBD5D9A89}"/>
              </a:ext>
            </a:extLst>
          </p:cNvPr>
          <p:cNvSpPr>
            <a:spLocks noGrp="1" noChangeAspect="1"/>
          </p:cNvSpPr>
          <p:nvPr>
            <p:ph type="body" idx="20" hasCustomPrompt="1"/>
          </p:nvPr>
        </p:nvSpPr>
        <p:spPr>
          <a:xfrm>
            <a:off x="6469257" y="1432200"/>
            <a:ext cx="520244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899161"/>
            <a:ext cx="520244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a:t>Optional Subtitle</a:t>
            </a:r>
          </a:p>
        </p:txBody>
      </p:sp>
      <p:sp>
        <p:nvSpPr>
          <p:cNvPr id="6" name="Text Placeholder 5"/>
          <p:cNvSpPr>
            <a:spLocks noGrp="1"/>
          </p:cNvSpPr>
          <p:nvPr>
            <p:ph type="body" sz="quarter" idx="22" hasCustomPrompt="1"/>
          </p:nvPr>
        </p:nvSpPr>
        <p:spPr>
          <a:xfrm>
            <a:off x="6469257" y="398780"/>
            <a:ext cx="5207000" cy="577850"/>
          </a:xfrm>
        </p:spPr>
        <p:txBody>
          <a:bodyPr tIns="155448" anchor="t" anchorCtr="0"/>
          <a:lstStyle>
            <a:lvl1pPr marL="0" indent="0">
              <a:buNone/>
              <a:defRPr sz="3600">
                <a:solidFill>
                  <a:schemeClr val="bg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a:t>Click to edit title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Slide no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a:xfrm>
            <a:off x="515938" y="368300"/>
            <a:ext cx="5206806" cy="577153"/>
          </a:xfrm>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6096000" y="0"/>
            <a:ext cx="609599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899161"/>
            <a:ext cx="520244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a:t>Optional Subtitle</a:t>
            </a:r>
          </a:p>
        </p:txBody>
      </p:sp>
      <p:sp>
        <p:nvSpPr>
          <p:cNvPr id="13" name="Text Placeholder 5">
            <a:extLst>
              <a:ext uri="{FF2B5EF4-FFF2-40B4-BE49-F238E27FC236}">
                <a16:creationId xmlns:a16="http://schemas.microsoft.com/office/drawing/2014/main" id="{A7EBFAC4-DC05-1441-BF3C-861FA1725BE0}"/>
              </a:ext>
            </a:extLst>
          </p:cNvPr>
          <p:cNvSpPr>
            <a:spLocks noGrp="1"/>
          </p:cNvSpPr>
          <p:nvPr>
            <p:ph type="body" sz="quarter" idx="22" hasCustomPrompt="1"/>
          </p:nvPr>
        </p:nvSpPr>
        <p:spPr>
          <a:xfrm>
            <a:off x="6469257" y="398780"/>
            <a:ext cx="5207000" cy="577850"/>
          </a:xfrm>
        </p:spPr>
        <p:txBody>
          <a:bodyPr tIns="155448" anchor="t" anchorCtr="0"/>
          <a:lstStyle>
            <a:lvl1pPr marL="0" indent="0">
              <a:buNone/>
              <a:defRPr sz="3600">
                <a:solidFill>
                  <a:schemeClr val="bg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a:t>Click to edit title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Slide 2">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5" y="4289456"/>
            <a:ext cx="5206686" cy="201926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3831035"/>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a:xfrm>
            <a:off x="515938" y="3307049"/>
            <a:ext cx="5206806" cy="570278"/>
          </a:xfrm>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3" name="Content Placeholder 8"/>
          <p:cNvSpPr>
            <a:spLocks noGrp="1"/>
          </p:cNvSpPr>
          <p:nvPr>
            <p:ph sz="quarter" idx="19"/>
          </p:nvPr>
        </p:nvSpPr>
        <p:spPr>
          <a:xfrm>
            <a:off x="6477194" y="4289456"/>
            <a:ext cx="5198745" cy="2019269"/>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3831035"/>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9" name="Picture Placeholder 4">
            <a:extLst>
              <a:ext uri="{FF2B5EF4-FFF2-40B4-BE49-F238E27FC236}">
                <a16:creationId xmlns:a16="http://schemas.microsoft.com/office/drawing/2014/main" id="{CEF10358-DE3B-1C41-B905-26A91041C344}"/>
              </a:ext>
            </a:extLst>
          </p:cNvPr>
          <p:cNvSpPr>
            <a:spLocks noGrp="1"/>
          </p:cNvSpPr>
          <p:nvPr>
            <p:ph type="pic" sz="quarter" idx="23"/>
          </p:nvPr>
        </p:nvSpPr>
        <p:spPr>
          <a:xfrm>
            <a:off x="0" y="0"/>
            <a:ext cx="6096000" cy="3116033"/>
          </a:xfrm>
          <a:solidFill>
            <a:schemeClr val="bg2"/>
          </a:solidFill>
        </p:spPr>
        <p:txBody>
          <a:bodyPr/>
          <a:lstStyle/>
          <a:p>
            <a:r>
              <a:rPr lang="en-US"/>
              <a:t>Click icon to add picture</a:t>
            </a:r>
          </a:p>
        </p:txBody>
      </p:sp>
      <p:sp>
        <p:nvSpPr>
          <p:cNvPr id="20" name="Picture Placeholder 4">
            <a:extLst>
              <a:ext uri="{FF2B5EF4-FFF2-40B4-BE49-F238E27FC236}">
                <a16:creationId xmlns:a16="http://schemas.microsoft.com/office/drawing/2014/main" id="{CEF10358-DE3B-1C41-B905-26A91041C344}"/>
              </a:ext>
            </a:extLst>
          </p:cNvPr>
          <p:cNvSpPr>
            <a:spLocks noGrp="1"/>
          </p:cNvSpPr>
          <p:nvPr>
            <p:ph type="pic" sz="quarter" idx="24"/>
          </p:nvPr>
        </p:nvSpPr>
        <p:spPr>
          <a:xfrm>
            <a:off x="6095998" y="0"/>
            <a:ext cx="6096000" cy="3116033"/>
          </a:xfrm>
          <a:solidFill>
            <a:schemeClr val="bg2"/>
          </a:solidFill>
        </p:spPr>
        <p:txBody>
          <a:bodyPr/>
          <a:lstStyle/>
          <a:p>
            <a:r>
              <a:rPr lang="en-US"/>
              <a:t>Click icon to add picture</a:t>
            </a:r>
          </a:p>
        </p:txBody>
      </p:sp>
      <p:cxnSp>
        <p:nvCxnSpPr>
          <p:cNvPr id="7" name="Straight Connector 6"/>
          <p:cNvCxnSpPr/>
          <p:nvPr userDrawn="1"/>
        </p:nvCxnSpPr>
        <p:spPr>
          <a:xfrm>
            <a:off x="6095998" y="0"/>
            <a:ext cx="0" cy="658242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1C24C823-2B6F-1243-A14A-AF8B8CA8C28A}"/>
              </a:ext>
            </a:extLst>
          </p:cNvPr>
          <p:cNvSpPr>
            <a:spLocks noGrp="1"/>
          </p:cNvSpPr>
          <p:nvPr>
            <p:ph type="body" sz="quarter" idx="25" hasCustomPrompt="1"/>
          </p:nvPr>
        </p:nvSpPr>
        <p:spPr>
          <a:xfrm>
            <a:off x="6469257" y="3312125"/>
            <a:ext cx="5207000" cy="577850"/>
          </a:xfrm>
        </p:spPr>
        <p:txBody>
          <a:bodyPr tIns="155448" anchor="t" anchorCtr="0"/>
          <a:lstStyle>
            <a:lvl1pPr marL="0" indent="0">
              <a:buNone/>
              <a:defRPr sz="3600">
                <a:solidFill>
                  <a:schemeClr val="tx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a:t>Click to edit title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Slide 3">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5" y="4472336"/>
            <a:ext cx="5206686" cy="183638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4013915"/>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a:xfrm>
            <a:off x="515934" y="3489929"/>
            <a:ext cx="5206810" cy="570278"/>
          </a:xfrm>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3" name="Content Placeholder 8"/>
          <p:cNvSpPr>
            <a:spLocks noGrp="1"/>
          </p:cNvSpPr>
          <p:nvPr>
            <p:ph sz="quarter" idx="19"/>
          </p:nvPr>
        </p:nvSpPr>
        <p:spPr>
          <a:xfrm>
            <a:off x="6477194" y="1327102"/>
            <a:ext cx="5198745" cy="2019269"/>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868681"/>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9" name="Picture Placeholder 4">
            <a:extLst>
              <a:ext uri="{FF2B5EF4-FFF2-40B4-BE49-F238E27FC236}">
                <a16:creationId xmlns:a16="http://schemas.microsoft.com/office/drawing/2014/main" id="{CEF10358-DE3B-1C41-B905-26A91041C344}"/>
              </a:ext>
            </a:extLst>
          </p:cNvPr>
          <p:cNvSpPr>
            <a:spLocks noGrp="1"/>
          </p:cNvSpPr>
          <p:nvPr>
            <p:ph type="pic" sz="quarter" idx="23"/>
          </p:nvPr>
        </p:nvSpPr>
        <p:spPr>
          <a:xfrm>
            <a:off x="0" y="0"/>
            <a:ext cx="6096000" cy="3276600"/>
          </a:xfrm>
          <a:solidFill>
            <a:schemeClr val="bg2"/>
          </a:solidFill>
        </p:spPr>
        <p:txBody>
          <a:bodyPr/>
          <a:lstStyle/>
          <a:p>
            <a:r>
              <a:rPr lang="en-US"/>
              <a:t>Click icon to add picture</a:t>
            </a:r>
          </a:p>
        </p:txBody>
      </p:sp>
      <p:sp>
        <p:nvSpPr>
          <p:cNvPr id="20" name="Picture Placeholder 4">
            <a:extLst>
              <a:ext uri="{FF2B5EF4-FFF2-40B4-BE49-F238E27FC236}">
                <a16:creationId xmlns:a16="http://schemas.microsoft.com/office/drawing/2014/main" id="{CEF10358-DE3B-1C41-B905-26A91041C344}"/>
              </a:ext>
            </a:extLst>
          </p:cNvPr>
          <p:cNvSpPr>
            <a:spLocks noGrp="1"/>
          </p:cNvSpPr>
          <p:nvPr>
            <p:ph type="pic" sz="quarter" idx="24"/>
          </p:nvPr>
        </p:nvSpPr>
        <p:spPr>
          <a:xfrm>
            <a:off x="6095998" y="3276600"/>
            <a:ext cx="6096000" cy="3298641"/>
          </a:xfrm>
          <a:solidFill>
            <a:schemeClr val="bg2"/>
          </a:solidFill>
        </p:spPr>
        <p:txBody>
          <a:bodyPr/>
          <a:lstStyle/>
          <a:p>
            <a:r>
              <a:rPr lang="en-US"/>
              <a:t>Click icon to add picture</a:t>
            </a:r>
          </a:p>
        </p:txBody>
      </p:sp>
      <p:cxnSp>
        <p:nvCxnSpPr>
          <p:cNvPr id="7" name="Straight Connector 6"/>
          <p:cNvCxnSpPr/>
          <p:nvPr userDrawn="1"/>
        </p:nvCxnSpPr>
        <p:spPr>
          <a:xfrm>
            <a:off x="6095998" y="0"/>
            <a:ext cx="0" cy="658242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026CBC9B-50DD-B646-80D0-F5FAA5759DBE}"/>
              </a:ext>
            </a:extLst>
          </p:cNvPr>
          <p:cNvSpPr>
            <a:spLocks noGrp="1"/>
          </p:cNvSpPr>
          <p:nvPr>
            <p:ph type="body" sz="quarter" idx="22" hasCustomPrompt="1"/>
          </p:nvPr>
        </p:nvSpPr>
        <p:spPr>
          <a:xfrm>
            <a:off x="6469257" y="398780"/>
            <a:ext cx="5207000" cy="577850"/>
          </a:xfrm>
        </p:spPr>
        <p:txBody>
          <a:bodyPr tIns="155448" anchor="t" anchorCtr="0"/>
          <a:lstStyle>
            <a:lvl1pPr marL="0" indent="0">
              <a:buNone/>
              <a:defRPr sz="3600">
                <a:solidFill>
                  <a:schemeClr val="tx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a:t>Click to edit title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7"/>
            <a:ext cx="1727201" cy="261203"/>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id Dark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1"/>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28A888-D00A-714F-942B-CBD4BC82141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1853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1"/>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4879B44-18AC-2341-9FB3-6A4BB7813E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5938" y="6062542"/>
            <a:ext cx="730800" cy="427158"/>
          </a:xfrm>
          <a:prstGeom prst="rect">
            <a:avLst/>
          </a:prstGeom>
        </p:spPr>
      </p:pic>
    </p:spTree>
    <p:extLst>
      <p:ext uri="{BB962C8B-B14F-4D97-AF65-F5344CB8AC3E}">
        <p14:creationId xmlns:p14="http://schemas.microsoft.com/office/powerpoint/2010/main" val="255955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graphic Cov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66F37-6FA9-F145-AD31-68850EA0AB03}"/>
              </a:ext>
            </a:extLst>
          </p:cNvPr>
          <p:cNvPicPr>
            <a:picLocks noChangeAspect="1"/>
          </p:cNvPicPr>
          <p:nvPr userDrawn="1"/>
        </p:nvPicPr>
        <p:blipFill>
          <a:blip r:embed="rId2"/>
          <a:stretch>
            <a:fillRect/>
          </a:stretch>
        </p:blipFill>
        <p:spPr>
          <a:xfrm>
            <a:off x="0" y="1562100"/>
            <a:ext cx="12192000" cy="5295900"/>
          </a:xfrm>
          <a:prstGeom prst="rect">
            <a:avLst/>
          </a:prstGeom>
        </p:spPr>
      </p:pic>
      <p:pic>
        <p:nvPicPr>
          <p:cNvPr id="13" name="Picture 12">
            <a:extLst>
              <a:ext uri="{FF2B5EF4-FFF2-40B4-BE49-F238E27FC236}">
                <a16:creationId xmlns:a16="http://schemas.microsoft.com/office/drawing/2014/main" id="{4117C15C-1CA4-3447-B96C-74DD64F795F1}"/>
              </a:ext>
            </a:extLst>
          </p:cNvPr>
          <p:cNvPicPr>
            <a:picLocks noChangeAspect="1"/>
          </p:cNvPicPr>
          <p:nvPr userDrawn="1"/>
        </p:nvPicPr>
        <p:blipFill>
          <a:blip r:embed="rId3"/>
          <a:stretch>
            <a:fillRect/>
          </a:stretch>
        </p:blipFill>
        <p:spPr>
          <a:xfrm>
            <a:off x="515938" y="6063980"/>
            <a:ext cx="728340" cy="425720"/>
          </a:xfrm>
          <a:prstGeom prst="rect">
            <a:avLst/>
          </a:prstGeom>
        </p:spPr>
      </p:pic>
      <p:sp>
        <p:nvSpPr>
          <p:cNvPr id="6"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3179763" y="5862187"/>
            <a:ext cx="5832475" cy="525135"/>
          </a:xfrm>
          <a:prstGeom prst="rect">
            <a:avLst/>
          </a:prstGeom>
        </p:spPr>
        <p:txBody>
          <a:bodyPr wrap="square" lIns="0" tIns="0" rIns="0" bIns="0"/>
          <a:lstStyle>
            <a:lvl1pPr marL="0" indent="0" algn="ctr">
              <a:lnSpc>
                <a:spcPct val="100000"/>
              </a:lnSpc>
              <a:buNone/>
              <a:defRPr sz="2000" b="0" i="0">
                <a:solidFill>
                  <a:schemeClr val="tx1"/>
                </a:solidFill>
                <a:latin typeface="Arial" charset="0"/>
                <a:ea typeface="Arial" charset="0"/>
                <a:cs typeface="Arial" charset="0"/>
              </a:defRPr>
            </a:lvl1pPr>
          </a:lstStyle>
          <a:p>
            <a:pPr lvl="0"/>
            <a:r>
              <a:rPr lang="en-US"/>
              <a:t>Subhead Line 1</a:t>
            </a:r>
          </a:p>
        </p:txBody>
      </p:sp>
      <p:sp>
        <p:nvSpPr>
          <p:cNvPr id="2" name="Title 1"/>
          <p:cNvSpPr>
            <a:spLocks noGrp="1"/>
          </p:cNvSpPr>
          <p:nvPr>
            <p:ph type="title"/>
          </p:nvPr>
        </p:nvSpPr>
        <p:spPr>
          <a:xfrm>
            <a:off x="1552135" y="4737099"/>
            <a:ext cx="9087730" cy="1011487"/>
          </a:xfrm>
          <a:prstGeom prst="rect">
            <a:avLst/>
          </a:prstGeom>
        </p:spPr>
        <p:txBody>
          <a:bodyPr/>
          <a:lstStyle>
            <a:lvl1pPr algn="ctr">
              <a:defRPr sz="3600" b="0" i="0">
                <a:solidFill>
                  <a:schemeClr val="tx1"/>
                </a:solidFill>
                <a:latin typeface="Cambria" charset="0"/>
                <a:ea typeface="Cambria" charset="0"/>
                <a:cs typeface="Cambria" charset="0"/>
              </a:defRPr>
            </a:lvl1pPr>
          </a:lstStyle>
          <a:p>
            <a:r>
              <a:rPr lang="en-US"/>
              <a:t>Click to edit Master title style</a:t>
            </a:r>
          </a:p>
        </p:txBody>
      </p:sp>
      <p:sp>
        <p:nvSpPr>
          <p:cNvPr id="12"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tx1"/>
                </a:solidFill>
                <a:latin typeface="+mn-lt"/>
                <a:ea typeface="Cambria" charset="0"/>
                <a:cs typeface="Cambria" charset="0"/>
              </a:defRPr>
            </a:lvl1pPr>
          </a:lstStyle>
          <a:p>
            <a:r>
              <a:rPr lang="en-US"/>
              <a:t>Date</a:t>
            </a:r>
          </a:p>
        </p:txBody>
      </p:sp>
      <p:sp>
        <p:nvSpPr>
          <p:cNvPr id="9" name="Rectangle 8">
            <a:extLst>
              <a:ext uri="{FF2B5EF4-FFF2-40B4-BE49-F238E27FC236}">
                <a16:creationId xmlns:a16="http://schemas.microsoft.com/office/drawing/2014/main" id="{BB9968AB-77DC-3741-8F67-6C51E6D747FE}"/>
              </a:ext>
            </a:extLst>
          </p:cNvPr>
          <p:cNvSpPr/>
          <p:nvPr userDrawn="1"/>
        </p:nvSpPr>
        <p:spPr>
          <a:xfrm>
            <a:off x="0" y="6582427"/>
            <a:ext cx="12191999" cy="27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Layout White">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9" y="1882171"/>
            <a:ext cx="11160124"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111601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Layout White w/Dark Sidebar">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8" y="1432200"/>
            <a:ext cx="7380287" cy="487652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77597"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a:xfrm>
            <a:off x="515938" y="368300"/>
            <a:ext cx="7380366" cy="577153"/>
          </a:xfrm>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8525690" y="0"/>
            <a:ext cx="366630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Layout White w/Gray Sidebar">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8" y="1431926"/>
            <a:ext cx="7380287" cy="4876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77597"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a:xfrm>
            <a:off x="515938" y="368300"/>
            <a:ext cx="7380366" cy="577153"/>
          </a:xfrm>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8525690" y="0"/>
            <a:ext cx="3666309" cy="65818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Layout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7"/>
            <a:ext cx="1727201" cy="261203"/>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Layout Gra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1432200"/>
            <a:ext cx="12192000" cy="51496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bg1"/>
                </a:solidFill>
              </a:rPr>
              <a:t>www.dlapiper.com</a:t>
            </a:r>
          </a:p>
        </p:txBody>
      </p:sp>
      <p:sp>
        <p:nvSpPr>
          <p:cNvPr id="2" name="Title 1"/>
          <p:cNvSpPr>
            <a:spLocks noGrp="1"/>
          </p:cNvSpPr>
          <p:nvPr>
            <p:ph type="title" hasCustomPrompt="1"/>
          </p:nvPr>
        </p:nvSpPr>
        <p:spPr/>
        <p:txBody>
          <a:bodyPr/>
          <a:lstStyle/>
          <a:p>
            <a:r>
              <a:rPr lang="en-US"/>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a:p>
        </p:txBody>
      </p:sp>
      <p:sp>
        <p:nvSpPr>
          <p:cNvPr id="13" name="Content Placeholder 8"/>
          <p:cNvSpPr>
            <a:spLocks noGrp="1"/>
          </p:cNvSpPr>
          <p:nvPr>
            <p:ph sz="quarter" idx="18"/>
          </p:nvPr>
        </p:nvSpPr>
        <p:spPr>
          <a:xfrm>
            <a:off x="515938" y="1797269"/>
            <a:ext cx="11160125" cy="451145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p>
        </p:txBody>
      </p:sp>
      <p:sp>
        <p:nvSpPr>
          <p:cNvPr id="6"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a:p>
        </p:txBody>
      </p:sp>
      <p:sp>
        <p:nvSpPr>
          <p:cNvPr id="8" name="Title Placeholder 7">
            <a:extLst>
              <a:ext uri="{FF2B5EF4-FFF2-40B4-BE49-F238E27FC236}">
                <a16:creationId xmlns:a16="http://schemas.microsoft.com/office/drawing/2014/main" id="{CB1DE175-AEB7-854B-A8AD-D98BDA536033}"/>
              </a:ext>
            </a:extLst>
          </p:cNvPr>
          <p:cNvSpPr>
            <a:spLocks noGrp="1"/>
          </p:cNvSpPr>
          <p:nvPr>
            <p:ph type="title"/>
          </p:nvPr>
        </p:nvSpPr>
        <p:spPr>
          <a:xfrm>
            <a:off x="515939" y="368300"/>
            <a:ext cx="11160124" cy="577153"/>
          </a:xfrm>
          <a:prstGeom prst="rect">
            <a:avLst/>
          </a:prstGeom>
        </p:spPr>
        <p:txBody>
          <a:bodyPr vert="horz" lIns="0" tIns="0" rIns="0" bIns="0" rtlCol="0" anchor="t" anchorCtr="0">
            <a:noAutofit/>
          </a:bodyPr>
          <a:lstStyle/>
          <a:p>
            <a:r>
              <a:rPr lang="en-US"/>
              <a:t>Click to edit Master title style</a:t>
            </a:r>
          </a:p>
        </p:txBody>
      </p:sp>
      <p:sp>
        <p:nvSpPr>
          <p:cNvPr id="9" name="Text Placeholder 8">
            <a:extLst>
              <a:ext uri="{FF2B5EF4-FFF2-40B4-BE49-F238E27FC236}">
                <a16:creationId xmlns:a16="http://schemas.microsoft.com/office/drawing/2014/main" id="{4A36D4A1-2ACB-2340-90BD-5A606111D088}"/>
              </a:ext>
            </a:extLst>
          </p:cNvPr>
          <p:cNvSpPr>
            <a:spLocks noGrp="1"/>
          </p:cNvSpPr>
          <p:nvPr>
            <p:ph type="body" idx="1"/>
          </p:nvPr>
        </p:nvSpPr>
        <p:spPr>
          <a:xfrm>
            <a:off x="515938" y="1431925"/>
            <a:ext cx="11160127" cy="4751593"/>
          </a:xfrm>
          <a:prstGeom prst="rect">
            <a:avLst/>
          </a:prstGeom>
        </p:spPr>
        <p:txBody>
          <a:bodyPr vert="horz" lIns="0" tIns="0" rIns="0" bIns="0" spcCol="13716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3" name="Rectangle 2"/>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744996"/>
      </p:ext>
    </p:extLst>
  </p:cSld>
  <p:clrMap bg1="lt1" tx1="dk1" bg2="lt2" tx2="dk2" accent1="accent1" accent2="accent2" accent3="accent3" accent4="accent4" accent5="accent5" accent6="accent6" hlink="hlink" folHlink="folHlink"/>
  <p:sldLayoutIdLst>
    <p:sldLayoutId id="2147483785" r:id="rId1"/>
    <p:sldLayoutId id="2147483728" r:id="rId2"/>
    <p:sldLayoutId id="2147483663" r:id="rId3"/>
    <p:sldLayoutId id="2147483759" r:id="rId4"/>
    <p:sldLayoutId id="2147483760" r:id="rId5"/>
    <p:sldLayoutId id="2147483780" r:id="rId6"/>
    <p:sldLayoutId id="2147483782" r:id="rId7"/>
    <p:sldLayoutId id="2147483761" r:id="rId8"/>
    <p:sldLayoutId id="2147483766" r:id="rId9"/>
    <p:sldLayoutId id="2147483779" r:id="rId10"/>
    <p:sldLayoutId id="2147483762" r:id="rId11"/>
    <p:sldLayoutId id="2147483781" r:id="rId12"/>
    <p:sldLayoutId id="2147483765" r:id="rId13"/>
    <p:sldLayoutId id="2147483793" r:id="rId14"/>
    <p:sldLayoutId id="2147483738" r:id="rId15"/>
    <p:sldLayoutId id="2147483787" r:id="rId16"/>
    <p:sldLayoutId id="2147483799" r:id="rId17"/>
    <p:sldLayoutId id="2147483786" r:id="rId18"/>
    <p:sldLayoutId id="2147483769" r:id="rId19"/>
    <p:sldLayoutId id="2147483768" r:id="rId20"/>
    <p:sldLayoutId id="2147483796" r:id="rId21"/>
    <p:sldLayoutId id="2147483797" r:id="rId22"/>
    <p:sldLayoutId id="2147483771" r:id="rId23"/>
    <p:sldLayoutId id="2147483770" r:id="rId24"/>
    <p:sldLayoutId id="2147483775" r:id="rId25"/>
    <p:sldLayoutId id="2147483776" r:id="rId26"/>
    <p:sldLayoutId id="2147483777" r:id="rId27"/>
    <p:sldLayoutId id="2147483778" r:id="rId28"/>
    <p:sldLayoutId id="2147483695" r:id="rId29"/>
    <p:sldLayoutId id="2147483788" r:id="rId30"/>
    <p:sldLayoutId id="2147483789" r:id="rId31"/>
    <p:sldLayoutId id="2147483794" r:id="rId32"/>
    <p:sldLayoutId id="2147483790" r:id="rId33"/>
    <p:sldLayoutId id="2147483791" r:id="rId34"/>
    <p:sldLayoutId id="2147483795" r:id="rId35"/>
    <p:sldLayoutId id="2147483800" r:id="rId36"/>
    <p:sldLayoutId id="2147483801" r:id="rId37"/>
  </p:sldLayoutIdLst>
  <p:hf hdr="0" ftr="0" dt="0"/>
  <p:txStyles>
    <p:titleStyle>
      <a:lvl1pPr algn="l" defTabSz="914400" rtl="0" eaLnBrk="1" latinLnBrk="0" hangingPunct="1">
        <a:lnSpc>
          <a:spcPct val="90000"/>
        </a:lnSpc>
        <a:spcBef>
          <a:spcPct val="0"/>
        </a:spcBef>
        <a:buNone/>
        <a:defRPr sz="3600" kern="1200">
          <a:solidFill>
            <a:schemeClr val="tx1"/>
          </a:solidFill>
          <a:latin typeface="Cambria" panose="02040503050406030204" pitchFamily="18" charset="0"/>
          <a:ea typeface="+mj-ea"/>
          <a:cs typeface="+mj-cs"/>
        </a:defRPr>
      </a:lvl1pPr>
    </p:titleStyle>
    <p:bodyStyle>
      <a:lvl1pPr marL="230188" indent="-230188" algn="l" defTabSz="914400" rtl="0" eaLnBrk="1" latinLnBrk="0" hangingPunct="1">
        <a:lnSpc>
          <a:spcPts val="22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461963" indent="-236538" algn="l" defTabSz="914400" rtl="0" eaLnBrk="1" latinLnBrk="0" hangingPunct="1">
        <a:lnSpc>
          <a:spcPts val="2200"/>
        </a:lnSpc>
        <a:spcBef>
          <a:spcPts val="500"/>
        </a:spcBef>
        <a:buClr>
          <a:schemeClr val="bg2">
            <a:lumMod val="50000"/>
          </a:schemeClr>
        </a:buClr>
        <a:buFont typeface="Arial" panose="020B0604020202020204" pitchFamily="34" charset="0"/>
        <a:buChar char="•"/>
        <a:defRPr sz="2000" kern="1200">
          <a:solidFill>
            <a:schemeClr val="tx1"/>
          </a:solidFill>
          <a:latin typeface="+mn-lt"/>
          <a:ea typeface="+mn-ea"/>
          <a:cs typeface="+mn-cs"/>
        </a:defRPr>
      </a:lvl2pPr>
      <a:lvl3pPr marL="684213" indent="-227013" algn="l" defTabSz="914400" rtl="0" eaLnBrk="1" latinLnBrk="0" hangingPunct="1">
        <a:lnSpc>
          <a:spcPts val="2200"/>
        </a:lnSpc>
        <a:spcBef>
          <a:spcPts val="500"/>
        </a:spcBef>
        <a:buClr>
          <a:schemeClr val="bg2">
            <a:lumMod val="75000"/>
          </a:schemeClr>
        </a:buClr>
        <a:buFont typeface="Arial" panose="020B0604020202020204" pitchFamily="34" charset="0"/>
        <a:buChar char="•"/>
        <a:defRPr sz="2000" kern="1200">
          <a:solidFill>
            <a:schemeClr val="tx1"/>
          </a:solidFill>
          <a:latin typeface="+mn-lt"/>
          <a:ea typeface="+mn-ea"/>
          <a:cs typeface="+mn-cs"/>
        </a:defRPr>
      </a:lvl3pPr>
      <a:lvl4pPr marL="914400" indent="-227013" algn="l" defTabSz="914400" rtl="0" eaLnBrk="1" latinLnBrk="0" hangingPunct="1">
        <a:lnSpc>
          <a:spcPts val="2200"/>
        </a:lnSpc>
        <a:spcBef>
          <a:spcPts val="500"/>
        </a:spcBef>
        <a:buClr>
          <a:schemeClr val="bg1">
            <a:lumMod val="75000"/>
          </a:schemeClr>
        </a:buClr>
        <a:buFont typeface="Arial" panose="020B0604020202020204" pitchFamily="34" charset="0"/>
        <a:buChar char="•"/>
        <a:defRPr sz="2000" kern="1200">
          <a:solidFill>
            <a:schemeClr val="tx1"/>
          </a:solidFill>
          <a:latin typeface="+mn-lt"/>
          <a:ea typeface="+mn-ea"/>
          <a:cs typeface="+mn-cs"/>
        </a:defRPr>
      </a:lvl4pPr>
      <a:lvl5pPr marL="1144588" indent="-225425" algn="l" defTabSz="914400" rtl="0" eaLnBrk="1" latinLnBrk="0" hangingPunct="1">
        <a:lnSpc>
          <a:spcPts val="2200"/>
        </a:lnSpc>
        <a:spcBef>
          <a:spcPts val="500"/>
        </a:spcBef>
        <a:buClr>
          <a:schemeClr val="bg1">
            <a:lumMod val="75000"/>
          </a:schemeClr>
        </a:buClr>
        <a:buFont typeface="Arial" panose="020B0604020202020204" pitchFamily="34" charset="0"/>
        <a:buChar char="•"/>
        <a:defRPr sz="2000" kern="1200">
          <a:solidFill>
            <a:schemeClr val="tx1"/>
          </a:solidFill>
          <a:latin typeface="+mn-lt"/>
          <a:ea typeface="+mn-ea"/>
          <a:cs typeface="+mn-cs"/>
        </a:defRPr>
      </a:lvl5pPr>
      <a:lvl6pPr marL="1381125" indent="-233363"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a:solidFill>
            <a:schemeClr val="tx1"/>
          </a:solidFill>
          <a:latin typeface="+mn-lt"/>
          <a:ea typeface="+mn-ea"/>
          <a:cs typeface="+mn-cs"/>
        </a:defRPr>
      </a:lvl6pPr>
      <a:lvl7pPr marL="1606550" indent="-233363"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baseline="0">
          <a:solidFill>
            <a:schemeClr val="tx1"/>
          </a:solidFill>
          <a:latin typeface="+mn-lt"/>
          <a:ea typeface="+mn-ea"/>
          <a:cs typeface="+mn-cs"/>
        </a:defRPr>
      </a:lvl7pPr>
      <a:lvl8pPr marL="1822450" indent="-225425"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baseline="0">
          <a:solidFill>
            <a:schemeClr val="tx1"/>
          </a:solidFill>
          <a:latin typeface="+mn-lt"/>
          <a:ea typeface="+mn-ea"/>
          <a:cs typeface="+mn-cs"/>
        </a:defRPr>
      </a:lvl8pPr>
      <a:lvl9pPr marL="1998663" indent="-169863" algn="l" defTabSz="914400" rtl="0" eaLnBrk="1" latinLnBrk="0" hangingPunct="1">
        <a:lnSpc>
          <a:spcPct val="90000"/>
        </a:lnSpc>
        <a:spcBef>
          <a:spcPts val="500"/>
        </a:spcBef>
        <a:buClr>
          <a:schemeClr val="accent5">
            <a:lumMod val="75000"/>
          </a:schemeClr>
        </a:buClr>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88" userDrawn="1">
          <p15:clr>
            <a:srgbClr val="A4A3A4"/>
          </p15:clr>
        </p15:guide>
        <p15:guide id="3" orient="horz" pos="232">
          <p15:clr>
            <a:srgbClr val="F26B43"/>
          </p15:clr>
        </p15:guide>
        <p15:guide id="4" pos="325" userDrawn="1">
          <p15:clr>
            <a:srgbClr val="F26B43"/>
          </p15:clr>
        </p15:guide>
        <p15:guide id="5" pos="7355" userDrawn="1">
          <p15:clr>
            <a:srgbClr val="F26B43"/>
          </p15:clr>
        </p15:guide>
        <p15:guide id="6" pos="1414" userDrawn="1">
          <p15:clr>
            <a:srgbClr val="A4A3A4"/>
          </p15:clr>
        </p15:guide>
        <p15:guide id="7" pos="1512" userDrawn="1">
          <p15:clr>
            <a:srgbClr val="A4A3A4"/>
          </p15:clr>
        </p15:guide>
        <p15:guide id="10" pos="3790" userDrawn="1">
          <p15:clr>
            <a:srgbClr val="A4A3A4"/>
          </p15:clr>
        </p15:guide>
        <p15:guide id="11" pos="4978" userDrawn="1">
          <p15:clr>
            <a:srgbClr val="A4A3A4"/>
          </p15:clr>
        </p15:guide>
        <p15:guide id="12" pos="5076" userDrawn="1">
          <p15:clr>
            <a:srgbClr val="A4A3A4"/>
          </p15:clr>
        </p15:guide>
        <p15:guide id="13" pos="6168" userDrawn="1">
          <p15:clr>
            <a:srgbClr val="A4A3A4"/>
          </p15:clr>
        </p15:guide>
        <p15:guide id="14" pos="6266" userDrawn="1">
          <p15:clr>
            <a:srgbClr val="A4A3A4"/>
          </p15:clr>
        </p15:guide>
        <p15:guide id="15" pos="2602" userDrawn="1">
          <p15:clr>
            <a:srgbClr val="A4A3A4"/>
          </p15:clr>
        </p15:guide>
        <p15:guide id="16" pos="2700" userDrawn="1">
          <p15:clr>
            <a:srgbClr val="A4A3A4"/>
          </p15:clr>
        </p15:guide>
        <p15:guide id="17" orient="horz" pos="3974">
          <p15:clr>
            <a:srgbClr val="F26B43"/>
          </p15:clr>
        </p15:guide>
        <p15:guide id="18" orient="horz" pos="9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hyperlink" Target="mailto:Sofie.Conley@dlapiper.com" TargetMode="External"/><Relationship Id="rId2" Type="http://schemas.openxmlformats.org/officeDocument/2006/relationships/hyperlink" Target="mailto:Oda.Uggen@dlapiper.com" TargetMode="External"/><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err="1"/>
              <a:t>Praktiske</a:t>
            </a:r>
            <a:r>
              <a:rPr lang="en-US"/>
              <a:t> </a:t>
            </a:r>
            <a:r>
              <a:rPr lang="en-US" err="1"/>
              <a:t>problemstillinger</a:t>
            </a:r>
            <a:endParaRPr lang="en-US"/>
          </a:p>
        </p:txBody>
      </p:sp>
      <p:sp>
        <p:nvSpPr>
          <p:cNvPr id="3" name="Title 2"/>
          <p:cNvSpPr>
            <a:spLocks noGrp="1"/>
          </p:cNvSpPr>
          <p:nvPr>
            <p:ph type="title"/>
          </p:nvPr>
        </p:nvSpPr>
        <p:spPr/>
        <p:txBody>
          <a:bodyPr/>
          <a:lstStyle/>
          <a:p>
            <a:r>
              <a:rPr lang="en-US"/>
              <a:t>Nye </a:t>
            </a:r>
            <a:r>
              <a:rPr lang="en-US" err="1"/>
              <a:t>prisregler</a:t>
            </a:r>
            <a:r>
              <a:rPr lang="en-US"/>
              <a:t> i </a:t>
            </a:r>
            <a:r>
              <a:rPr lang="en-US" err="1"/>
              <a:t>praksis</a:t>
            </a:r>
            <a:br>
              <a:rPr lang="en-US"/>
            </a:br>
            <a:endParaRPr lang="en-US"/>
          </a:p>
        </p:txBody>
      </p:sp>
    </p:spTree>
    <p:extLst>
      <p:ext uri="{BB962C8B-B14F-4D97-AF65-F5344CB8AC3E}">
        <p14:creationId xmlns:p14="http://schemas.microsoft.com/office/powerpoint/2010/main" val="2239855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136149-C5F7-9646-9485-7C5527051C29}"/>
              </a:ext>
            </a:extLst>
          </p:cNvPr>
          <p:cNvSpPr>
            <a:spLocks noGrp="1"/>
          </p:cNvSpPr>
          <p:nvPr>
            <p:ph type="sldNum" sz="quarter" idx="12"/>
          </p:nvPr>
        </p:nvSpPr>
        <p:spPr/>
        <p:txBody>
          <a:bodyPr/>
          <a:lstStyle/>
          <a:p>
            <a:fld id="{F9591D4C-BB8F-AE46-BE73-C616F30BBC5B}" type="slidenum">
              <a:rPr lang="en-US" smtClean="0"/>
              <a:pPr/>
              <a:t>10</a:t>
            </a:fld>
            <a:endParaRPr lang="en-US"/>
          </a:p>
        </p:txBody>
      </p:sp>
      <p:sp>
        <p:nvSpPr>
          <p:cNvPr id="5" name="Cloud 4">
            <a:extLst>
              <a:ext uri="{FF2B5EF4-FFF2-40B4-BE49-F238E27FC236}">
                <a16:creationId xmlns:a16="http://schemas.microsoft.com/office/drawing/2014/main" id="{128CA318-0450-CE19-0A33-37E160D09A5A}"/>
              </a:ext>
            </a:extLst>
          </p:cNvPr>
          <p:cNvSpPr/>
          <p:nvPr/>
        </p:nvSpPr>
        <p:spPr>
          <a:xfrm>
            <a:off x="2708031" y="1230923"/>
            <a:ext cx="6107723" cy="4466492"/>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400"/>
              <a:t>Kjøp 2, få 50% avslag</a:t>
            </a:r>
          </a:p>
        </p:txBody>
      </p:sp>
    </p:spTree>
    <p:extLst>
      <p:ext uri="{BB962C8B-B14F-4D97-AF65-F5344CB8AC3E}">
        <p14:creationId xmlns:p14="http://schemas.microsoft.com/office/powerpoint/2010/main" val="40348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AE66B0-1C77-E122-06E0-4080BEACCCB3}"/>
              </a:ext>
            </a:extLst>
          </p:cNvPr>
          <p:cNvSpPr>
            <a:spLocks noGrp="1"/>
          </p:cNvSpPr>
          <p:nvPr>
            <p:ph type="sldNum" sz="quarter" idx="12"/>
          </p:nvPr>
        </p:nvSpPr>
        <p:spPr/>
        <p:txBody>
          <a:bodyPr/>
          <a:lstStyle/>
          <a:p>
            <a:fld id="{F9591D4C-BB8F-AE46-BE73-C616F30BBC5B}" type="slidenum">
              <a:rPr lang="en-US" smtClean="0"/>
              <a:pPr/>
              <a:t>11</a:t>
            </a:fld>
            <a:endParaRPr lang="en-US"/>
          </a:p>
        </p:txBody>
      </p:sp>
      <p:sp>
        <p:nvSpPr>
          <p:cNvPr id="3" name="Text Placeholder 2">
            <a:extLst>
              <a:ext uri="{FF2B5EF4-FFF2-40B4-BE49-F238E27FC236}">
                <a16:creationId xmlns:a16="http://schemas.microsoft.com/office/drawing/2014/main" id="{D346800F-0DC5-D5DE-083A-F630A119D499}"/>
              </a:ext>
            </a:extLst>
          </p:cNvPr>
          <p:cNvSpPr>
            <a:spLocks noGrp="1"/>
          </p:cNvSpPr>
          <p:nvPr>
            <p:ph type="body" sz="quarter" idx="15"/>
          </p:nvPr>
        </p:nvSpPr>
        <p:spPr/>
        <p:txBody>
          <a:bodyPr/>
          <a:lstStyle/>
          <a:p>
            <a:endParaRPr lang="nb-NO"/>
          </a:p>
        </p:txBody>
      </p:sp>
      <p:sp>
        <p:nvSpPr>
          <p:cNvPr id="4" name="Title 3">
            <a:extLst>
              <a:ext uri="{FF2B5EF4-FFF2-40B4-BE49-F238E27FC236}">
                <a16:creationId xmlns:a16="http://schemas.microsoft.com/office/drawing/2014/main" id="{0278DAEE-F51C-4D0E-BDDF-7C5875C9C865}"/>
              </a:ext>
            </a:extLst>
          </p:cNvPr>
          <p:cNvSpPr>
            <a:spLocks noGrp="1"/>
          </p:cNvSpPr>
          <p:nvPr>
            <p:ph type="title"/>
          </p:nvPr>
        </p:nvSpPr>
        <p:spPr/>
        <p:txBody>
          <a:bodyPr/>
          <a:lstStyle/>
          <a:p>
            <a:r>
              <a:rPr lang="nb-NO"/>
              <a:t>Langvarige tilbud </a:t>
            </a:r>
          </a:p>
        </p:txBody>
      </p:sp>
      <p:sp>
        <p:nvSpPr>
          <p:cNvPr id="5" name="Rectangle: Beveled 4">
            <a:extLst>
              <a:ext uri="{FF2B5EF4-FFF2-40B4-BE49-F238E27FC236}">
                <a16:creationId xmlns:a16="http://schemas.microsoft.com/office/drawing/2014/main" id="{9AE64695-F900-9098-E3B1-076DCAD23CEC}"/>
              </a:ext>
            </a:extLst>
          </p:cNvPr>
          <p:cNvSpPr/>
          <p:nvPr/>
        </p:nvSpPr>
        <p:spPr>
          <a:xfrm>
            <a:off x="2391508" y="1289538"/>
            <a:ext cx="6963507" cy="4454770"/>
          </a:xfrm>
          <a:prstGeom prst="beve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err="1">
                <a:latin typeface="Amasis MT Pro Black" panose="020B0604020202020204" pitchFamily="18" charset="0"/>
              </a:rPr>
              <a:t>OUTLETPRIS</a:t>
            </a:r>
            <a:endParaRPr lang="nb-NO" sz="5400">
              <a:latin typeface="Amasis MT Pro Black" panose="020B0604020202020204" pitchFamily="18" charset="0"/>
            </a:endParaRPr>
          </a:p>
        </p:txBody>
      </p:sp>
    </p:spTree>
    <p:extLst>
      <p:ext uri="{BB962C8B-B14F-4D97-AF65-F5344CB8AC3E}">
        <p14:creationId xmlns:p14="http://schemas.microsoft.com/office/powerpoint/2010/main" val="2494968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2B2017-0B80-90CE-FBFC-2DF155475E7F}"/>
              </a:ext>
            </a:extLst>
          </p:cNvPr>
          <p:cNvSpPr>
            <a:spLocks noGrp="1"/>
          </p:cNvSpPr>
          <p:nvPr>
            <p:ph type="body" idx="1"/>
          </p:nvPr>
        </p:nvSpPr>
        <p:spPr/>
        <p:txBody>
          <a:bodyPr/>
          <a:lstStyle/>
          <a:p>
            <a:r>
              <a:rPr lang="nb-NO" sz="2400"/>
              <a:t>Unntatt fra førprisgrunnlaget:</a:t>
            </a:r>
            <a:endParaRPr lang="en-US" sz="2400"/>
          </a:p>
          <a:p>
            <a:endParaRPr lang="nb-NO"/>
          </a:p>
        </p:txBody>
      </p:sp>
      <p:sp>
        <p:nvSpPr>
          <p:cNvPr id="3" name="Slide Number Placeholder 2">
            <a:extLst>
              <a:ext uri="{FF2B5EF4-FFF2-40B4-BE49-F238E27FC236}">
                <a16:creationId xmlns:a16="http://schemas.microsoft.com/office/drawing/2014/main" id="{B6B66074-A083-D55B-25E1-D2FE7DDC7F37}"/>
              </a:ext>
            </a:extLst>
          </p:cNvPr>
          <p:cNvSpPr>
            <a:spLocks noGrp="1"/>
          </p:cNvSpPr>
          <p:nvPr>
            <p:ph type="sldNum" sz="quarter" idx="12"/>
          </p:nvPr>
        </p:nvSpPr>
        <p:spPr/>
        <p:txBody>
          <a:bodyPr/>
          <a:lstStyle/>
          <a:p>
            <a:fld id="{F9591D4C-BB8F-AE46-BE73-C616F30BBC5B}" type="slidenum">
              <a:rPr lang="en-US" smtClean="0"/>
              <a:pPr/>
              <a:t>12</a:t>
            </a:fld>
            <a:endParaRPr lang="en-US"/>
          </a:p>
        </p:txBody>
      </p:sp>
      <p:sp>
        <p:nvSpPr>
          <p:cNvPr id="4" name="Text Placeholder 3">
            <a:extLst>
              <a:ext uri="{FF2B5EF4-FFF2-40B4-BE49-F238E27FC236}">
                <a16:creationId xmlns:a16="http://schemas.microsoft.com/office/drawing/2014/main" id="{8AF61EAA-6EDE-3BFC-B97A-52C324AD09AE}"/>
              </a:ext>
            </a:extLst>
          </p:cNvPr>
          <p:cNvSpPr>
            <a:spLocks noGrp="1"/>
          </p:cNvSpPr>
          <p:nvPr>
            <p:ph type="body" sz="quarter" idx="15"/>
          </p:nvPr>
        </p:nvSpPr>
        <p:spPr/>
        <p:txBody>
          <a:bodyPr/>
          <a:lstStyle/>
          <a:p>
            <a:endParaRPr lang="nb-NO"/>
          </a:p>
        </p:txBody>
      </p:sp>
      <p:sp>
        <p:nvSpPr>
          <p:cNvPr id="5" name="Title 4">
            <a:extLst>
              <a:ext uri="{FF2B5EF4-FFF2-40B4-BE49-F238E27FC236}">
                <a16:creationId xmlns:a16="http://schemas.microsoft.com/office/drawing/2014/main" id="{B1443647-FABC-CF4C-072C-6D19BF835235}"/>
              </a:ext>
            </a:extLst>
          </p:cNvPr>
          <p:cNvSpPr>
            <a:spLocks noGrp="1"/>
          </p:cNvSpPr>
          <p:nvPr>
            <p:ph type="title"/>
          </p:nvPr>
        </p:nvSpPr>
        <p:spPr/>
        <p:txBody>
          <a:bodyPr/>
          <a:lstStyle/>
          <a:p>
            <a:r>
              <a:rPr lang="nb-NO"/>
              <a:t>«Individuell kundebehandling»</a:t>
            </a:r>
          </a:p>
        </p:txBody>
      </p:sp>
      <p:pic>
        <p:nvPicPr>
          <p:cNvPr id="9" name="Picture Placeholder 8" descr="Person holding smiling emoji">
            <a:extLst>
              <a:ext uri="{FF2B5EF4-FFF2-40B4-BE49-F238E27FC236}">
                <a16:creationId xmlns:a16="http://schemas.microsoft.com/office/drawing/2014/main" id="{27B8209D-6FAE-F85A-A748-94DB7F5B43D8}"/>
              </a:ext>
            </a:extLst>
          </p:cNvPr>
          <p:cNvPicPr>
            <a:picLocks noGrp="1" noChangeAspect="1"/>
          </p:cNvPicPr>
          <p:nvPr>
            <p:ph type="pic" sz="quarter" idx="18"/>
          </p:nvPr>
        </p:nvPicPr>
        <p:blipFill>
          <a:blip r:embed="rId3"/>
          <a:srcRect l="34316" r="34316"/>
          <a:stretch>
            <a:fillRect/>
          </a:stretch>
        </p:blipFill>
        <p:spPr/>
      </p:pic>
      <p:sp>
        <p:nvSpPr>
          <p:cNvPr id="7" name="Content Placeholder 6">
            <a:extLst>
              <a:ext uri="{FF2B5EF4-FFF2-40B4-BE49-F238E27FC236}">
                <a16:creationId xmlns:a16="http://schemas.microsoft.com/office/drawing/2014/main" id="{3F012515-FBCA-CFC2-3916-56601AE5EB64}"/>
              </a:ext>
            </a:extLst>
          </p:cNvPr>
          <p:cNvSpPr>
            <a:spLocks noGrp="1"/>
          </p:cNvSpPr>
          <p:nvPr>
            <p:ph sz="quarter" idx="19"/>
          </p:nvPr>
        </p:nvSpPr>
        <p:spPr/>
        <p:txBody>
          <a:bodyPr vert="horz" lIns="0" tIns="0" rIns="0" bIns="0" spcCol="137160" rtlCol="0" anchor="t">
            <a:noAutofit/>
          </a:bodyPr>
          <a:lstStyle/>
          <a:p>
            <a:pPr marL="461645" lvl="1" indent="-236220"/>
            <a:r>
              <a:rPr lang="nb-NO" sz="2400">
                <a:effectLst/>
                <a:latin typeface="Arial"/>
                <a:ea typeface="Calibri" panose="020F0502020204030204" pitchFamily="34" charset="0"/>
                <a:cs typeface="Arial"/>
              </a:rPr>
              <a:t>prisnedsettelse som følger forbrukerens forutgående kjøp hos den aktuelle selger</a:t>
            </a:r>
          </a:p>
          <a:p>
            <a:pPr marL="461645" lvl="1" indent="-236220"/>
            <a:r>
              <a:rPr lang="nb-NO" sz="2400"/>
              <a:t>fordeler gitt til en avgrenset kundegruppe</a:t>
            </a:r>
            <a:endParaRPr lang="nb-NO" sz="2400">
              <a:cs typeface="Arial"/>
            </a:endParaRPr>
          </a:p>
          <a:p>
            <a:pPr marL="461645" lvl="1" indent="-236220"/>
            <a:r>
              <a:rPr lang="nb-NO" sz="2400"/>
              <a:t>rabatt/gave ved spesielle anledninger, som bursdag eller bryllupsdager</a:t>
            </a:r>
            <a:endParaRPr lang="nb-NO" sz="2400">
              <a:cs typeface="Arial"/>
            </a:endParaRPr>
          </a:p>
          <a:p>
            <a:pPr marL="461645" lvl="1" indent="-236220"/>
            <a:r>
              <a:rPr lang="nb-NO" sz="2400"/>
              <a:t>prisavslag som gis på kjøpstidspunkt, som ikke var opplyst til forbrukeren på forhånd</a:t>
            </a:r>
          </a:p>
          <a:p>
            <a:pPr marL="461645" lvl="1" indent="-236220"/>
            <a:endParaRPr lang="nb-NO" sz="2400"/>
          </a:p>
          <a:p>
            <a:pPr marL="229870" indent="-229870"/>
            <a:r>
              <a:rPr lang="nb-NO" sz="2400">
                <a:cs typeface="Arial"/>
              </a:rPr>
              <a:t>Tilbudet: ikke like enkelt tilgjengelig </a:t>
            </a:r>
          </a:p>
        </p:txBody>
      </p:sp>
    </p:spTree>
    <p:extLst>
      <p:ext uri="{BB962C8B-B14F-4D97-AF65-F5344CB8AC3E}">
        <p14:creationId xmlns:p14="http://schemas.microsoft.com/office/powerpoint/2010/main" val="497142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804CE73-89FC-C5E4-48F4-39456C7C7648}"/>
              </a:ext>
            </a:extLst>
          </p:cNvPr>
          <p:cNvSpPr>
            <a:spLocks noGrp="1"/>
          </p:cNvSpPr>
          <p:nvPr>
            <p:ph type="body" idx="1"/>
          </p:nvPr>
        </p:nvSpPr>
        <p:spPr/>
        <p:txBody>
          <a:bodyPr/>
          <a:lstStyle/>
          <a:p>
            <a:r>
              <a:rPr lang="nb-NO">
                <a:latin typeface="Cambria"/>
                <a:ea typeface="Cambria"/>
              </a:rPr>
              <a:t>Noen praktiske tips </a:t>
            </a:r>
            <a:endParaRPr lang="nb-NO"/>
          </a:p>
        </p:txBody>
      </p:sp>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13</a:t>
            </a:fld>
            <a:endParaRPr lang="en-US"/>
          </a:p>
        </p:txBody>
      </p:sp>
      <p:sp>
        <p:nvSpPr>
          <p:cNvPr id="14" name="Text Placeholder 13">
            <a:extLst>
              <a:ext uri="{FF2B5EF4-FFF2-40B4-BE49-F238E27FC236}">
                <a16:creationId xmlns:a16="http://schemas.microsoft.com/office/drawing/2014/main" id="{F520789A-4F28-1F30-5B16-A902B496EDF2}"/>
              </a:ext>
            </a:extLst>
          </p:cNvPr>
          <p:cNvSpPr>
            <a:spLocks noGrp="1"/>
          </p:cNvSpPr>
          <p:nvPr>
            <p:ph type="body" sz="quarter" idx="15"/>
          </p:nvPr>
        </p:nvSpPr>
        <p:spPr/>
        <p:txBody>
          <a:bodyPr/>
          <a:lstStyle/>
          <a:p>
            <a:endParaRPr lang="nb-NO"/>
          </a:p>
        </p:txBody>
      </p:sp>
      <p:sp>
        <p:nvSpPr>
          <p:cNvPr id="7" name="Title 6">
            <a:extLst>
              <a:ext uri="{FF2B5EF4-FFF2-40B4-BE49-F238E27FC236}">
                <a16:creationId xmlns:a16="http://schemas.microsoft.com/office/drawing/2014/main" id="{8A479917-BCB7-629F-71DA-B6DCD254DF03}"/>
              </a:ext>
            </a:extLst>
          </p:cNvPr>
          <p:cNvSpPr>
            <a:spLocks noGrp="1"/>
          </p:cNvSpPr>
          <p:nvPr>
            <p:ph type="title"/>
          </p:nvPr>
        </p:nvSpPr>
        <p:spPr/>
        <p:txBody>
          <a:bodyPr/>
          <a:lstStyle/>
          <a:p>
            <a:r>
              <a:rPr lang="nb-NO"/>
              <a:t>Fastsettelse av førpris </a:t>
            </a:r>
          </a:p>
        </p:txBody>
      </p:sp>
      <p:pic>
        <p:nvPicPr>
          <p:cNvPr id="17" name="Picture Placeholder 16" descr="Person doing calculations illustration">
            <a:extLst>
              <a:ext uri="{FF2B5EF4-FFF2-40B4-BE49-F238E27FC236}">
                <a16:creationId xmlns:a16="http://schemas.microsoft.com/office/drawing/2014/main" id="{526B3464-CB7B-A433-372B-10FBD68192BB}"/>
              </a:ext>
            </a:extLst>
          </p:cNvPr>
          <p:cNvPicPr>
            <a:picLocks noGrp="1" noChangeAspect="1"/>
          </p:cNvPicPr>
          <p:nvPr>
            <p:ph type="pic" sz="quarter" idx="18"/>
          </p:nvPr>
        </p:nvPicPr>
        <p:blipFill>
          <a:blip r:embed="rId3"/>
          <a:srcRect l="8073" r="8073"/>
          <a:stretch>
            <a:fillRect/>
          </a:stretch>
        </p:blipFill>
        <p:spPr/>
      </p:pic>
      <p:sp>
        <p:nvSpPr>
          <p:cNvPr id="13" name="Content Placeholder 12">
            <a:extLst>
              <a:ext uri="{FF2B5EF4-FFF2-40B4-BE49-F238E27FC236}">
                <a16:creationId xmlns:a16="http://schemas.microsoft.com/office/drawing/2014/main" id="{BCC83F24-9306-4332-2696-9E2A13E4B170}"/>
              </a:ext>
            </a:extLst>
          </p:cNvPr>
          <p:cNvSpPr>
            <a:spLocks noGrp="1"/>
          </p:cNvSpPr>
          <p:nvPr>
            <p:ph sz="quarter" idx="19"/>
          </p:nvPr>
        </p:nvSpPr>
        <p:spPr/>
        <p:txBody>
          <a:bodyPr vert="horz" lIns="0" tIns="0" rIns="0" bIns="0" spcCol="137160" rtlCol="0" anchor="t">
            <a:noAutofit/>
          </a:bodyPr>
          <a:lstStyle/>
          <a:p>
            <a:pPr marL="229870" indent="-229870"/>
            <a:r>
              <a:rPr lang="nb-NO" sz="2400"/>
              <a:t>Dokumentasjonskravet - førprisen må kunne dokumenteres</a:t>
            </a:r>
            <a:endParaRPr lang="nb-NO" sz="2400">
              <a:cs typeface="Arial" panose="020B0604020202020204"/>
            </a:endParaRPr>
          </a:p>
          <a:p>
            <a:pPr marL="229870" indent="-229870"/>
            <a:r>
              <a:rPr lang="nb-NO" sz="2400"/>
              <a:t>Ha kontroll på prisene tilbudt i ulike salgskanaler og områder</a:t>
            </a:r>
            <a:endParaRPr lang="nb-NO" sz="2400">
              <a:cs typeface="Arial" panose="020B0604020202020204"/>
            </a:endParaRPr>
          </a:p>
          <a:p>
            <a:pPr marL="229870" indent="-229870"/>
            <a:r>
              <a:rPr lang="nb-NO" sz="2400"/>
              <a:t>Økt bevissthet rundt tradisjonelle kampanjeperioder som forekommer med korte intervaller</a:t>
            </a:r>
            <a:endParaRPr lang="nb-NO" sz="2400">
              <a:cs typeface="Arial" panose="020B0604020202020204"/>
            </a:endParaRPr>
          </a:p>
          <a:p>
            <a:pPr marL="461645" lvl="1" indent="-236220"/>
            <a:r>
              <a:rPr lang="nb-NO" sz="2400"/>
              <a:t>Hvilke produkter skal benyttes til ulike kampanjer som kommer rett etter hverandre – </a:t>
            </a:r>
            <a:r>
              <a:rPr lang="nb-NO" sz="2400" err="1"/>
              <a:t>f.eks</a:t>
            </a:r>
            <a:r>
              <a:rPr lang="nb-NO" sz="2400"/>
              <a:t> Black Friday og førjulshandel?</a:t>
            </a:r>
            <a:endParaRPr lang="nb-NO" sz="2400">
              <a:cs typeface="Arial" panose="020B0604020202020204"/>
            </a:endParaRPr>
          </a:p>
          <a:p>
            <a:pPr marL="229870" indent="-229870"/>
            <a:r>
              <a:rPr lang="nb-NO" sz="2400"/>
              <a:t>Generelle utsagn som «Salg» eller «30 %» forutsetter at hver enkelt vare merkes med førpris  </a:t>
            </a:r>
            <a:endParaRPr lang="nb-NO" sz="2400">
              <a:cs typeface="Arial" panose="020B0604020202020204"/>
            </a:endParaRPr>
          </a:p>
        </p:txBody>
      </p:sp>
    </p:spTree>
    <p:extLst>
      <p:ext uri="{BB962C8B-B14F-4D97-AF65-F5344CB8AC3E}">
        <p14:creationId xmlns:p14="http://schemas.microsoft.com/office/powerpoint/2010/main" val="1190680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003A8A-F44B-DDC2-CF4E-3CF89FB71CE2}"/>
              </a:ext>
            </a:extLst>
          </p:cNvPr>
          <p:cNvSpPr>
            <a:spLocks noGrp="1"/>
          </p:cNvSpPr>
          <p:nvPr>
            <p:ph type="body" idx="1"/>
          </p:nvPr>
        </p:nvSpPr>
        <p:spPr/>
        <p:txBody>
          <a:bodyPr vert="horz" lIns="0" tIns="0" rIns="0" bIns="0" spcCol="137160" rtlCol="0" anchor="t" anchorCtr="0">
            <a:noAutofit/>
          </a:bodyPr>
          <a:lstStyle/>
          <a:p>
            <a:r>
              <a:rPr lang="en-US" sz="2800" err="1">
                <a:latin typeface="Cambria"/>
                <a:ea typeface="Cambria"/>
              </a:rPr>
              <a:t>Eventuelle</a:t>
            </a:r>
            <a:r>
              <a:rPr lang="en-US" sz="2800">
                <a:latin typeface="Cambria"/>
                <a:ea typeface="Cambria"/>
              </a:rPr>
              <a:t> </a:t>
            </a:r>
            <a:r>
              <a:rPr lang="en-US" sz="2800" err="1">
                <a:latin typeface="Cambria"/>
                <a:ea typeface="Cambria"/>
              </a:rPr>
              <a:t>spørsmål</a:t>
            </a:r>
            <a:r>
              <a:rPr lang="en-US" sz="2800">
                <a:latin typeface="Cambria"/>
                <a:ea typeface="Cambria"/>
              </a:rPr>
              <a:t> </a:t>
            </a:r>
            <a:r>
              <a:rPr lang="en-US" sz="2800" err="1">
                <a:latin typeface="Cambria"/>
                <a:ea typeface="Cambria"/>
              </a:rPr>
              <a:t>og</a:t>
            </a:r>
            <a:r>
              <a:rPr lang="en-US" sz="2800">
                <a:latin typeface="Cambria"/>
                <a:ea typeface="Cambria"/>
              </a:rPr>
              <a:t> </a:t>
            </a:r>
            <a:r>
              <a:rPr lang="en-US" sz="2800" err="1">
                <a:latin typeface="Cambria"/>
                <a:ea typeface="Cambria"/>
              </a:rPr>
              <a:t>henvendelser</a:t>
            </a:r>
            <a:r>
              <a:rPr lang="en-US" sz="2800">
                <a:latin typeface="Cambria"/>
                <a:ea typeface="Cambria"/>
              </a:rPr>
              <a:t> </a:t>
            </a:r>
            <a:r>
              <a:rPr lang="en-US" sz="2800" err="1">
                <a:latin typeface="Cambria"/>
                <a:ea typeface="Cambria"/>
              </a:rPr>
              <a:t>kan</a:t>
            </a:r>
            <a:r>
              <a:rPr lang="en-US" sz="2800">
                <a:latin typeface="Cambria"/>
                <a:ea typeface="Cambria"/>
              </a:rPr>
              <a:t> </a:t>
            </a:r>
            <a:r>
              <a:rPr lang="en-US" sz="2800" err="1">
                <a:latin typeface="Cambria"/>
                <a:ea typeface="Cambria"/>
              </a:rPr>
              <a:t>rettes</a:t>
            </a:r>
            <a:r>
              <a:rPr lang="en-US" sz="2800">
                <a:latin typeface="Cambria"/>
                <a:ea typeface="Cambria"/>
              </a:rPr>
              <a:t> </a:t>
            </a:r>
            <a:r>
              <a:rPr lang="en-US" sz="2800" err="1">
                <a:latin typeface="Cambria"/>
                <a:ea typeface="Cambria"/>
              </a:rPr>
              <a:t>til</a:t>
            </a:r>
            <a:endParaRPr lang="en-US" sz="2800">
              <a:ea typeface="Cambria"/>
            </a:endParaRPr>
          </a:p>
        </p:txBody>
      </p:sp>
      <p:sp>
        <p:nvSpPr>
          <p:cNvPr id="3" name="Slide Number Placeholder 2">
            <a:extLst>
              <a:ext uri="{FF2B5EF4-FFF2-40B4-BE49-F238E27FC236}">
                <a16:creationId xmlns:a16="http://schemas.microsoft.com/office/drawing/2014/main" id="{B13E88E2-902E-45FB-63CC-2AC297BCB26B}"/>
              </a:ext>
            </a:extLst>
          </p:cNvPr>
          <p:cNvSpPr>
            <a:spLocks noGrp="1"/>
          </p:cNvSpPr>
          <p:nvPr>
            <p:ph type="sldNum" sz="quarter" idx="12"/>
          </p:nvPr>
        </p:nvSpPr>
        <p:spPr/>
        <p:txBody>
          <a:bodyPr/>
          <a:lstStyle/>
          <a:p>
            <a:fld id="{F9591D4C-BB8F-AE46-BE73-C616F30BBC5B}" type="slidenum">
              <a:rPr lang="en-US" smtClean="0"/>
              <a:pPr/>
              <a:t>14</a:t>
            </a:fld>
            <a:endParaRPr lang="en-US"/>
          </a:p>
        </p:txBody>
      </p:sp>
      <p:sp>
        <p:nvSpPr>
          <p:cNvPr id="4" name="Text Placeholder 3">
            <a:extLst>
              <a:ext uri="{FF2B5EF4-FFF2-40B4-BE49-F238E27FC236}">
                <a16:creationId xmlns:a16="http://schemas.microsoft.com/office/drawing/2014/main" id="{F30ED7CE-06F1-D99A-8E78-E5EF38B3ECCC}"/>
              </a:ext>
            </a:extLst>
          </p:cNvPr>
          <p:cNvSpPr>
            <a:spLocks noGrp="1"/>
          </p:cNvSpPr>
          <p:nvPr>
            <p:ph type="body" sz="quarter" idx="15"/>
          </p:nvPr>
        </p:nvSpPr>
        <p:spPr/>
        <p:txBody>
          <a:bodyPr/>
          <a:lstStyle/>
          <a:p>
            <a:endParaRPr lang="en-US"/>
          </a:p>
        </p:txBody>
      </p:sp>
      <p:sp>
        <p:nvSpPr>
          <p:cNvPr id="5" name="Title 4">
            <a:extLst>
              <a:ext uri="{FF2B5EF4-FFF2-40B4-BE49-F238E27FC236}">
                <a16:creationId xmlns:a16="http://schemas.microsoft.com/office/drawing/2014/main" id="{51AE7BA3-2144-F106-7DE4-42868C5A0969}"/>
              </a:ext>
            </a:extLst>
          </p:cNvPr>
          <p:cNvSpPr>
            <a:spLocks noGrp="1"/>
          </p:cNvSpPr>
          <p:nvPr>
            <p:ph type="title"/>
          </p:nvPr>
        </p:nvSpPr>
        <p:spPr/>
        <p:txBody>
          <a:bodyPr/>
          <a:lstStyle/>
          <a:p>
            <a:r>
              <a:rPr lang="en-US" err="1">
                <a:latin typeface="Cambria"/>
                <a:ea typeface="Cambria"/>
              </a:rPr>
              <a:t>Takk</a:t>
            </a:r>
            <a:r>
              <a:rPr lang="en-US">
                <a:latin typeface="Cambria"/>
                <a:ea typeface="Cambria"/>
              </a:rPr>
              <a:t> for </a:t>
            </a:r>
            <a:r>
              <a:rPr lang="en-US" err="1">
                <a:latin typeface="Cambria"/>
                <a:ea typeface="Cambria"/>
              </a:rPr>
              <a:t>oppmerksomheten</a:t>
            </a:r>
            <a:r>
              <a:rPr lang="en-US">
                <a:latin typeface="Cambria"/>
                <a:ea typeface="Cambria"/>
              </a:rPr>
              <a:t>!</a:t>
            </a:r>
            <a:endParaRPr lang="en-US"/>
          </a:p>
        </p:txBody>
      </p:sp>
      <p:sp>
        <p:nvSpPr>
          <p:cNvPr id="7" name="Content Placeholder 6">
            <a:extLst>
              <a:ext uri="{FF2B5EF4-FFF2-40B4-BE49-F238E27FC236}">
                <a16:creationId xmlns:a16="http://schemas.microsoft.com/office/drawing/2014/main" id="{5653EE32-20A8-743B-3FD6-360BB0C5DCCB}"/>
              </a:ext>
            </a:extLst>
          </p:cNvPr>
          <p:cNvSpPr>
            <a:spLocks noGrp="1"/>
          </p:cNvSpPr>
          <p:nvPr>
            <p:ph sz="quarter" idx="18"/>
          </p:nvPr>
        </p:nvSpPr>
        <p:spPr/>
        <p:txBody>
          <a:bodyPr vert="horz" lIns="0" tIns="0" rIns="0" bIns="0" spcCol="137160" rtlCol="0" anchor="t">
            <a:noAutofit/>
          </a:bodyPr>
          <a:lstStyle/>
          <a:p>
            <a:pPr marL="0" indent="0">
              <a:buNone/>
            </a:pPr>
            <a:endParaRPr lang="en-US" sz="2400">
              <a:cs typeface="Arial"/>
            </a:endParaRPr>
          </a:p>
          <a:p>
            <a:pPr marL="0" indent="0">
              <a:buNone/>
            </a:pPr>
            <a:r>
              <a:rPr lang="en-US" sz="2400">
                <a:cs typeface="Arial"/>
              </a:rPr>
              <a:t>Oda Linneberg </a:t>
            </a:r>
            <a:r>
              <a:rPr lang="en-US" sz="2400" err="1">
                <a:cs typeface="Arial"/>
              </a:rPr>
              <a:t>Uggen</a:t>
            </a:r>
            <a:r>
              <a:rPr lang="en-US" sz="2400">
                <a:cs typeface="Arial"/>
              </a:rPr>
              <a:t>, </a:t>
            </a:r>
            <a:r>
              <a:rPr lang="en-US" sz="2400" err="1">
                <a:cs typeface="Arial"/>
              </a:rPr>
              <a:t>Regulatorisk</a:t>
            </a:r>
            <a:endParaRPr lang="en-US" sz="2400">
              <a:cs typeface="Arial"/>
            </a:endParaRPr>
          </a:p>
          <a:p>
            <a:pPr marL="0" indent="0">
              <a:buNone/>
            </a:pPr>
            <a:r>
              <a:rPr lang="en-US" sz="2400">
                <a:cs typeface="Arial"/>
                <a:hlinkClick r:id="rId2"/>
              </a:rPr>
              <a:t>Oda.Uggen@dlapiper.com</a:t>
            </a:r>
            <a:endParaRPr lang="en-US" sz="2400">
              <a:cs typeface="Arial"/>
            </a:endParaRPr>
          </a:p>
          <a:p>
            <a:pPr marL="0" indent="0">
              <a:buNone/>
            </a:pPr>
            <a:endParaRPr lang="en-US" sz="2400">
              <a:cs typeface="Arial"/>
            </a:endParaRPr>
          </a:p>
          <a:p>
            <a:pPr marL="0" indent="0">
              <a:buNone/>
            </a:pPr>
            <a:r>
              <a:rPr lang="en-US" sz="2400">
                <a:cs typeface="Arial"/>
              </a:rPr>
              <a:t>Sofie Roscher Conley, IPT</a:t>
            </a:r>
          </a:p>
          <a:p>
            <a:pPr marL="0" indent="0">
              <a:buNone/>
            </a:pPr>
            <a:r>
              <a:rPr lang="en-US" sz="2400">
                <a:cs typeface="Arial"/>
                <a:hlinkClick r:id="rId3"/>
              </a:rPr>
              <a:t>Sofie.Conley@dlapiper.com</a:t>
            </a:r>
            <a:r>
              <a:rPr lang="en-US" sz="2400">
                <a:cs typeface="Arial"/>
              </a:rPr>
              <a:t> </a:t>
            </a:r>
          </a:p>
        </p:txBody>
      </p:sp>
      <p:pic>
        <p:nvPicPr>
          <p:cNvPr id="8" name="Picture 7">
            <a:extLst>
              <a:ext uri="{FF2B5EF4-FFF2-40B4-BE49-F238E27FC236}">
                <a16:creationId xmlns:a16="http://schemas.microsoft.com/office/drawing/2014/main" id="{5D7AC95E-B94F-232B-05B9-58C3B9968CE4}"/>
              </a:ext>
            </a:extLst>
          </p:cNvPr>
          <p:cNvPicPr>
            <a:picLocks noChangeAspect="1"/>
          </p:cNvPicPr>
          <p:nvPr/>
        </p:nvPicPr>
        <p:blipFill>
          <a:blip r:embed="rId4"/>
          <a:stretch>
            <a:fillRect/>
          </a:stretch>
        </p:blipFill>
        <p:spPr>
          <a:xfrm>
            <a:off x="9579664" y="1608470"/>
            <a:ext cx="1825599" cy="1884219"/>
          </a:xfrm>
          <a:prstGeom prst="rect">
            <a:avLst/>
          </a:prstGeom>
        </p:spPr>
      </p:pic>
      <p:pic>
        <p:nvPicPr>
          <p:cNvPr id="9" name="Picture 8" descr="A person smiling at the camera&#10;&#10;Description automatically generated">
            <a:extLst>
              <a:ext uri="{FF2B5EF4-FFF2-40B4-BE49-F238E27FC236}">
                <a16:creationId xmlns:a16="http://schemas.microsoft.com/office/drawing/2014/main" id="{A5FF6F38-4DCD-E12A-1DCC-B975E5954F17}"/>
              </a:ext>
            </a:extLst>
          </p:cNvPr>
          <p:cNvPicPr>
            <a:picLocks noChangeAspect="1"/>
          </p:cNvPicPr>
          <p:nvPr/>
        </p:nvPicPr>
        <p:blipFill>
          <a:blip r:embed="rId5"/>
          <a:stretch>
            <a:fillRect/>
          </a:stretch>
        </p:blipFill>
        <p:spPr>
          <a:xfrm>
            <a:off x="9579664" y="3958597"/>
            <a:ext cx="1846289" cy="1884219"/>
          </a:xfrm>
          <a:prstGeom prst="rect">
            <a:avLst/>
          </a:prstGeom>
        </p:spPr>
      </p:pic>
    </p:spTree>
    <p:extLst>
      <p:ext uri="{BB962C8B-B14F-4D97-AF65-F5344CB8AC3E}">
        <p14:creationId xmlns:p14="http://schemas.microsoft.com/office/powerpoint/2010/main" val="1755662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AD6C4-5702-BC45-80ED-FA8B81BD699A}"/>
              </a:ext>
            </a:extLst>
          </p:cNvPr>
          <p:cNvSpPr>
            <a:spLocks noGrp="1"/>
          </p:cNvSpPr>
          <p:nvPr>
            <p:ph type="title"/>
          </p:nvPr>
        </p:nvSpPr>
        <p:spPr/>
        <p:txBody>
          <a:bodyPr/>
          <a:lstStyle/>
          <a:p>
            <a:r>
              <a:rPr lang="en-US"/>
              <a:t>Thank you</a:t>
            </a:r>
          </a:p>
        </p:txBody>
      </p:sp>
      <p:sp>
        <p:nvSpPr>
          <p:cNvPr id="4" name="Text Placeholder 3"/>
          <p:cNvSpPr>
            <a:spLocks noGrp="1"/>
          </p:cNvSpPr>
          <p:nvPr>
            <p:ph type="body" sz="quarter" idx="13"/>
          </p:nvPr>
        </p:nvSpPr>
        <p:spPr/>
        <p:txBody>
          <a:bodyPr/>
          <a:lstStyle/>
          <a:p>
            <a:endParaRPr lang="en-US"/>
          </a:p>
        </p:txBody>
      </p:sp>
      <p:sp>
        <p:nvSpPr>
          <p:cNvPr id="7" name="Slide Number Placeholder 6"/>
          <p:cNvSpPr>
            <a:spLocks noGrp="1"/>
          </p:cNvSpPr>
          <p:nvPr>
            <p:ph type="sldNum" sz="quarter" idx="4"/>
          </p:nvPr>
        </p:nvSpPr>
        <p:spPr/>
        <p:txBody>
          <a:bodyPr/>
          <a:lstStyle/>
          <a:p>
            <a:fld id="{F9591D4C-BB8F-AE46-BE73-C616F30BBC5B}" type="slidenum">
              <a:rPr lang="en-US" smtClean="0"/>
              <a:pPr/>
              <a:t>15</a:t>
            </a:fld>
            <a:endParaRPr lang="en-US"/>
          </a:p>
        </p:txBody>
      </p:sp>
    </p:spTree>
    <p:extLst>
      <p:ext uri="{BB962C8B-B14F-4D97-AF65-F5344CB8AC3E}">
        <p14:creationId xmlns:p14="http://schemas.microsoft.com/office/powerpoint/2010/main" val="1177104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0066E6-DE64-CA30-7AEB-01A424832559}"/>
              </a:ext>
            </a:extLst>
          </p:cNvPr>
          <p:cNvSpPr>
            <a:spLocks noGrp="1"/>
          </p:cNvSpPr>
          <p:nvPr>
            <p:ph type="title"/>
          </p:nvPr>
        </p:nvSpPr>
        <p:spPr/>
        <p:txBody>
          <a:bodyPr/>
          <a:lstStyle/>
          <a:p>
            <a:r>
              <a:rPr lang="nb-NO"/>
              <a:t>Fastsettelse av førpris </a:t>
            </a:r>
          </a:p>
        </p:txBody>
      </p:sp>
      <p:sp>
        <p:nvSpPr>
          <p:cNvPr id="5" name="Text Placeholder 4">
            <a:extLst>
              <a:ext uri="{FF2B5EF4-FFF2-40B4-BE49-F238E27FC236}">
                <a16:creationId xmlns:a16="http://schemas.microsoft.com/office/drawing/2014/main" id="{1B5EBFFF-0324-7CEB-3D46-438C81FBF307}"/>
              </a:ext>
            </a:extLst>
          </p:cNvPr>
          <p:cNvSpPr>
            <a:spLocks noGrp="1"/>
          </p:cNvSpPr>
          <p:nvPr>
            <p:ph type="body" sz="quarter" idx="13"/>
          </p:nvPr>
        </p:nvSpPr>
        <p:spPr/>
        <p:txBody>
          <a:bodyPr/>
          <a:lstStyle/>
          <a:p>
            <a:r>
              <a:rPr lang="nb-NO"/>
              <a:t>Praktiske tips og problemstillinger</a:t>
            </a:r>
          </a:p>
        </p:txBody>
      </p:sp>
      <p:pic>
        <p:nvPicPr>
          <p:cNvPr id="8" name="Picture Placeholder 7" descr="Close-up of a pen writing on a chart">
            <a:extLst>
              <a:ext uri="{FF2B5EF4-FFF2-40B4-BE49-F238E27FC236}">
                <a16:creationId xmlns:a16="http://schemas.microsoft.com/office/drawing/2014/main" id="{6DC37B2A-FADE-6317-F14D-1B91C8B2718D}"/>
              </a:ext>
            </a:extLst>
          </p:cNvPr>
          <p:cNvPicPr>
            <a:picLocks noGrp="1" noChangeAspect="1"/>
          </p:cNvPicPr>
          <p:nvPr>
            <p:ph type="pic" sz="quarter" idx="18"/>
          </p:nvPr>
        </p:nvPicPr>
        <p:blipFill>
          <a:blip r:embed="rId2"/>
          <a:srcRect t="32347" b="32347"/>
          <a:stretch>
            <a:fillRect/>
          </a:stretch>
        </p:blipFill>
        <p:spPr/>
      </p:pic>
    </p:spTree>
    <p:extLst>
      <p:ext uri="{BB962C8B-B14F-4D97-AF65-F5344CB8AC3E}">
        <p14:creationId xmlns:p14="http://schemas.microsoft.com/office/powerpoint/2010/main" val="2830657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CA4F0A-A9A2-FB82-6E41-45CDD5C07E73}"/>
              </a:ext>
            </a:extLst>
          </p:cNvPr>
          <p:cNvSpPr>
            <a:spLocks noGrp="1"/>
          </p:cNvSpPr>
          <p:nvPr>
            <p:ph type="body" idx="1"/>
          </p:nvPr>
        </p:nvSpPr>
        <p:spPr>
          <a:xfrm>
            <a:off x="515938" y="964688"/>
            <a:ext cx="11160124" cy="435600"/>
          </a:xfrm>
        </p:spPr>
        <p:txBody>
          <a:bodyPr>
            <a:normAutofit fontScale="92500"/>
          </a:bodyPr>
          <a:lstStyle/>
          <a:p>
            <a:r>
              <a:rPr lang="en-US" sz="2800" err="1">
                <a:cs typeface="Arial"/>
              </a:rPr>
              <a:t>Laveste</a:t>
            </a:r>
            <a:r>
              <a:rPr lang="en-US" sz="2800">
                <a:cs typeface="Arial"/>
              </a:rPr>
              <a:t> pris </a:t>
            </a:r>
            <a:r>
              <a:rPr lang="en-US" sz="2800" err="1">
                <a:cs typeface="Arial"/>
              </a:rPr>
              <a:t>anvendt</a:t>
            </a:r>
            <a:r>
              <a:rPr lang="en-US" sz="2800">
                <a:cs typeface="Arial"/>
              </a:rPr>
              <a:t> </a:t>
            </a:r>
            <a:r>
              <a:rPr lang="en-US" sz="2800" err="1">
                <a:cs typeface="Arial"/>
              </a:rPr>
              <a:t>overfor</a:t>
            </a:r>
            <a:r>
              <a:rPr lang="en-US" sz="2800">
                <a:cs typeface="Arial"/>
              </a:rPr>
              <a:t> </a:t>
            </a:r>
            <a:r>
              <a:rPr lang="en-US" sz="2800" err="1">
                <a:cs typeface="Arial"/>
              </a:rPr>
              <a:t>allmennheten</a:t>
            </a:r>
            <a:r>
              <a:rPr lang="en-US" sz="2800">
                <a:cs typeface="Arial"/>
              </a:rPr>
              <a:t> </a:t>
            </a:r>
            <a:r>
              <a:rPr lang="en-US" sz="2800" err="1">
                <a:cs typeface="Arial"/>
              </a:rPr>
              <a:t>siste</a:t>
            </a:r>
            <a:r>
              <a:rPr lang="en-US" sz="2800">
                <a:cs typeface="Arial"/>
              </a:rPr>
              <a:t> 30 </a:t>
            </a:r>
            <a:r>
              <a:rPr lang="en-US" sz="2800" err="1">
                <a:cs typeface="Arial"/>
              </a:rPr>
              <a:t>dager</a:t>
            </a:r>
            <a:r>
              <a:rPr lang="en-US" sz="2800">
                <a:cs typeface="Arial"/>
              </a:rPr>
              <a:t> </a:t>
            </a:r>
            <a:r>
              <a:rPr lang="en-US" sz="2800" err="1">
                <a:cs typeface="Arial"/>
              </a:rPr>
              <a:t>forut</a:t>
            </a:r>
            <a:r>
              <a:rPr lang="en-US" sz="2800">
                <a:cs typeface="Arial"/>
              </a:rPr>
              <a:t> for salg</a:t>
            </a:r>
          </a:p>
          <a:p>
            <a:endParaRPr lang="en-US"/>
          </a:p>
        </p:txBody>
      </p:sp>
      <p:sp>
        <p:nvSpPr>
          <p:cNvPr id="3" name="Slide Number Placeholder 2">
            <a:extLst>
              <a:ext uri="{FF2B5EF4-FFF2-40B4-BE49-F238E27FC236}">
                <a16:creationId xmlns:a16="http://schemas.microsoft.com/office/drawing/2014/main" id="{359B6D1D-27B0-9AE3-AA42-DA8B95FAAF48}"/>
              </a:ext>
            </a:extLst>
          </p:cNvPr>
          <p:cNvSpPr>
            <a:spLocks noGrp="1"/>
          </p:cNvSpPr>
          <p:nvPr>
            <p:ph type="sldNum" sz="quarter" idx="12"/>
          </p:nvPr>
        </p:nvSpPr>
        <p:spPr/>
        <p:txBody>
          <a:bodyPr/>
          <a:lstStyle/>
          <a:p>
            <a:fld id="{F9591D4C-BB8F-AE46-BE73-C616F30BBC5B}" type="slidenum">
              <a:rPr lang="en-US" smtClean="0"/>
              <a:pPr/>
              <a:t>3</a:t>
            </a:fld>
            <a:endParaRPr lang="en-US"/>
          </a:p>
        </p:txBody>
      </p:sp>
      <p:sp>
        <p:nvSpPr>
          <p:cNvPr id="5" name="Title 4">
            <a:extLst>
              <a:ext uri="{FF2B5EF4-FFF2-40B4-BE49-F238E27FC236}">
                <a16:creationId xmlns:a16="http://schemas.microsoft.com/office/drawing/2014/main" id="{DE23D7A6-88AB-1FC3-B9C6-E64A58921176}"/>
              </a:ext>
            </a:extLst>
          </p:cNvPr>
          <p:cNvSpPr>
            <a:spLocks noGrp="1"/>
          </p:cNvSpPr>
          <p:nvPr>
            <p:ph type="title"/>
          </p:nvPr>
        </p:nvSpPr>
        <p:spPr/>
        <p:txBody>
          <a:bodyPr/>
          <a:lstStyle/>
          <a:p>
            <a:r>
              <a:rPr lang="en-US" err="1">
                <a:latin typeface="Cambria"/>
                <a:ea typeface="Cambria"/>
              </a:rPr>
              <a:t>Fastsettelse</a:t>
            </a:r>
            <a:r>
              <a:rPr lang="en-US">
                <a:latin typeface="Cambria"/>
                <a:ea typeface="Cambria"/>
              </a:rPr>
              <a:t> av </a:t>
            </a:r>
            <a:r>
              <a:rPr lang="en-US" err="1">
                <a:latin typeface="Cambria"/>
                <a:ea typeface="Cambria"/>
              </a:rPr>
              <a:t>førpris</a:t>
            </a:r>
            <a:r>
              <a:rPr lang="en-US">
                <a:latin typeface="Cambria"/>
                <a:ea typeface="Cambria"/>
              </a:rPr>
              <a:t> - </a:t>
            </a:r>
            <a:r>
              <a:rPr lang="en-US" err="1">
                <a:latin typeface="Cambria"/>
                <a:ea typeface="Cambria"/>
              </a:rPr>
              <a:t>hva</a:t>
            </a:r>
            <a:r>
              <a:rPr lang="en-US">
                <a:latin typeface="Cambria"/>
                <a:ea typeface="Cambria"/>
              </a:rPr>
              <a:t> </a:t>
            </a:r>
            <a:r>
              <a:rPr lang="en-US" err="1">
                <a:latin typeface="Cambria"/>
                <a:ea typeface="Cambria"/>
              </a:rPr>
              <a:t>inngår</a:t>
            </a:r>
            <a:r>
              <a:rPr lang="en-US">
                <a:latin typeface="Cambria"/>
                <a:ea typeface="Cambria"/>
              </a:rPr>
              <a:t> </a:t>
            </a:r>
            <a:r>
              <a:rPr lang="en-US" err="1">
                <a:latin typeface="Cambria"/>
                <a:ea typeface="Cambria"/>
              </a:rPr>
              <a:t>i</a:t>
            </a:r>
            <a:r>
              <a:rPr lang="en-US">
                <a:latin typeface="Cambria"/>
                <a:ea typeface="Cambria"/>
              </a:rPr>
              <a:t> </a:t>
            </a:r>
            <a:r>
              <a:rPr lang="en-US" err="1">
                <a:latin typeface="Cambria"/>
                <a:ea typeface="Cambria"/>
              </a:rPr>
              <a:t>førprisgrunnlaget</a:t>
            </a:r>
            <a:r>
              <a:rPr lang="en-US">
                <a:latin typeface="Cambria"/>
                <a:ea typeface="Cambria"/>
              </a:rPr>
              <a:t>?</a:t>
            </a:r>
            <a:endParaRPr lang="en-US"/>
          </a:p>
        </p:txBody>
      </p:sp>
      <p:sp>
        <p:nvSpPr>
          <p:cNvPr id="6" name="Content Placeholder 5">
            <a:extLst>
              <a:ext uri="{FF2B5EF4-FFF2-40B4-BE49-F238E27FC236}">
                <a16:creationId xmlns:a16="http://schemas.microsoft.com/office/drawing/2014/main" id="{0BEE1F37-9E90-C20F-D41E-B34BCCA4DDAE}"/>
              </a:ext>
            </a:extLst>
          </p:cNvPr>
          <p:cNvSpPr>
            <a:spLocks noGrp="1"/>
          </p:cNvSpPr>
          <p:nvPr>
            <p:ph sz="quarter" idx="18"/>
          </p:nvPr>
        </p:nvSpPr>
        <p:spPr>
          <a:xfrm>
            <a:off x="316524" y="1701698"/>
            <a:ext cx="6492454" cy="4607027"/>
          </a:xfrm>
        </p:spPr>
        <p:txBody>
          <a:bodyPr vert="horz" lIns="0" tIns="0" rIns="0" bIns="0" spcCol="137160" rtlCol="0" anchor="t">
            <a:noAutofit/>
          </a:bodyPr>
          <a:lstStyle/>
          <a:p>
            <a:pPr marL="229870" indent="-236220">
              <a:buClr>
                <a:srgbClr val="6F6F6F"/>
              </a:buClr>
            </a:pPr>
            <a:r>
              <a:rPr lang="en-US" err="1">
                <a:cs typeface="Arial"/>
              </a:rPr>
              <a:t>Anvendt</a:t>
            </a:r>
            <a:r>
              <a:rPr lang="en-US">
                <a:cs typeface="Arial"/>
              </a:rPr>
              <a:t>: </a:t>
            </a:r>
            <a:r>
              <a:rPr lang="en-US" err="1">
                <a:cs typeface="Arial"/>
              </a:rPr>
              <a:t>ikke</a:t>
            </a:r>
            <a:r>
              <a:rPr lang="en-US">
                <a:cs typeface="Arial"/>
              </a:rPr>
              <a:t> </a:t>
            </a:r>
            <a:r>
              <a:rPr lang="en-US" err="1">
                <a:cs typeface="Arial"/>
              </a:rPr>
              <a:t>lenger</a:t>
            </a:r>
            <a:r>
              <a:rPr lang="en-US">
                <a:cs typeface="Arial"/>
              </a:rPr>
              <a:t> </a:t>
            </a:r>
            <a:r>
              <a:rPr lang="en-US" err="1">
                <a:cs typeface="Arial"/>
              </a:rPr>
              <a:t>krav</a:t>
            </a:r>
            <a:r>
              <a:rPr lang="en-US">
                <a:cs typeface="Arial"/>
              </a:rPr>
              <a:t> om </a:t>
            </a:r>
            <a:r>
              <a:rPr lang="en-US" err="1">
                <a:cs typeface="Arial"/>
              </a:rPr>
              <a:t>faktisk</a:t>
            </a:r>
            <a:r>
              <a:rPr lang="en-US">
                <a:cs typeface="Arial"/>
              </a:rPr>
              <a:t> </a:t>
            </a:r>
            <a:r>
              <a:rPr lang="en-US" err="1">
                <a:cs typeface="Arial"/>
              </a:rPr>
              <a:t>salg</a:t>
            </a:r>
            <a:r>
              <a:rPr lang="en-US">
                <a:cs typeface="Arial"/>
              </a:rPr>
              <a:t> – </a:t>
            </a:r>
            <a:r>
              <a:rPr lang="en-US" err="1">
                <a:cs typeface="Arial"/>
              </a:rPr>
              <a:t>forenkling</a:t>
            </a:r>
            <a:r>
              <a:rPr lang="en-US">
                <a:cs typeface="Arial"/>
              </a:rPr>
              <a:t> </a:t>
            </a:r>
          </a:p>
          <a:p>
            <a:pPr marL="229870" indent="-236220">
              <a:buClr>
                <a:srgbClr val="6F6F6F"/>
              </a:buClr>
            </a:pPr>
            <a:endParaRPr lang="en-US">
              <a:cs typeface="Arial"/>
            </a:endParaRPr>
          </a:p>
          <a:p>
            <a:pPr marL="229870" indent="-236220">
              <a:buClr>
                <a:srgbClr val="6F6F6F"/>
              </a:buClr>
            </a:pPr>
            <a:r>
              <a:rPr lang="en-US">
                <a:cs typeface="Arial"/>
              </a:rPr>
              <a:t>Fra 6 </a:t>
            </a:r>
            <a:r>
              <a:rPr lang="en-US" err="1">
                <a:cs typeface="Arial"/>
              </a:rPr>
              <a:t>uker</a:t>
            </a:r>
            <a:r>
              <a:rPr lang="en-US">
                <a:cs typeface="Arial"/>
              </a:rPr>
              <a:t> </a:t>
            </a:r>
            <a:r>
              <a:rPr lang="en-US" err="1">
                <a:cs typeface="Arial"/>
              </a:rPr>
              <a:t>til</a:t>
            </a:r>
            <a:r>
              <a:rPr lang="en-US">
                <a:cs typeface="Arial"/>
              </a:rPr>
              <a:t> 30 </a:t>
            </a:r>
            <a:r>
              <a:rPr lang="en-US" err="1">
                <a:cs typeface="Arial"/>
              </a:rPr>
              <a:t>dager</a:t>
            </a:r>
            <a:r>
              <a:rPr lang="en-US">
                <a:cs typeface="Arial"/>
              </a:rPr>
              <a:t>: </a:t>
            </a:r>
            <a:r>
              <a:rPr lang="en-US" err="1">
                <a:cs typeface="Arial"/>
              </a:rPr>
              <a:t>kortere</a:t>
            </a:r>
            <a:r>
              <a:rPr lang="en-US">
                <a:cs typeface="Arial"/>
              </a:rPr>
              <a:t> </a:t>
            </a:r>
            <a:r>
              <a:rPr lang="en-US" err="1">
                <a:cs typeface="Arial"/>
              </a:rPr>
              <a:t>periode</a:t>
            </a:r>
            <a:r>
              <a:rPr lang="en-US">
                <a:cs typeface="Arial"/>
              </a:rPr>
              <a:t> å </a:t>
            </a:r>
            <a:r>
              <a:rPr lang="en-US" err="1">
                <a:cs typeface="Arial"/>
              </a:rPr>
              <a:t>forholde</a:t>
            </a:r>
            <a:r>
              <a:rPr lang="en-US">
                <a:cs typeface="Arial"/>
              </a:rPr>
              <a:t> seg </a:t>
            </a:r>
            <a:r>
              <a:rPr lang="en-US" err="1">
                <a:cs typeface="Arial"/>
              </a:rPr>
              <a:t>til</a:t>
            </a:r>
            <a:r>
              <a:rPr lang="en-US">
                <a:cs typeface="Arial"/>
              </a:rPr>
              <a:t> – </a:t>
            </a:r>
            <a:r>
              <a:rPr lang="en-US" err="1">
                <a:cs typeface="Arial"/>
              </a:rPr>
              <a:t>forenkling</a:t>
            </a:r>
            <a:r>
              <a:rPr lang="en-US">
                <a:cs typeface="Arial"/>
              </a:rPr>
              <a:t>?</a:t>
            </a:r>
          </a:p>
          <a:p>
            <a:pPr marL="461645" lvl="1" indent="-226695">
              <a:buClr>
                <a:srgbClr val="A6A6A6"/>
              </a:buClr>
            </a:pPr>
            <a:r>
              <a:rPr lang="en-US">
                <a:cs typeface="Arial"/>
              </a:rPr>
              <a:t>Kun et minimum</a:t>
            </a:r>
          </a:p>
          <a:p>
            <a:pPr marL="461645" lvl="1" indent="-226695">
              <a:buClr>
                <a:srgbClr val="A6A6A6"/>
              </a:buClr>
            </a:pPr>
            <a:r>
              <a:rPr lang="en-US" err="1">
                <a:cs typeface="Arial"/>
              </a:rPr>
              <a:t>Fortsatt</a:t>
            </a:r>
            <a:r>
              <a:rPr lang="en-US">
                <a:cs typeface="Arial"/>
              </a:rPr>
              <a:t> </a:t>
            </a:r>
            <a:r>
              <a:rPr lang="en-US" err="1">
                <a:cs typeface="Arial"/>
              </a:rPr>
              <a:t>ingen</a:t>
            </a:r>
            <a:r>
              <a:rPr lang="en-US">
                <a:cs typeface="Arial"/>
              </a:rPr>
              <a:t> </a:t>
            </a:r>
            <a:r>
              <a:rPr lang="en-US" err="1">
                <a:cs typeface="Arial"/>
              </a:rPr>
              <a:t>lengste</a:t>
            </a:r>
            <a:r>
              <a:rPr lang="en-US">
                <a:cs typeface="Arial"/>
              </a:rPr>
              <a:t> </a:t>
            </a:r>
            <a:r>
              <a:rPr lang="en-US" err="1">
                <a:cs typeface="Arial"/>
              </a:rPr>
              <a:t>salgsperiode</a:t>
            </a:r>
            <a:r>
              <a:rPr lang="en-US">
                <a:cs typeface="Arial"/>
              </a:rPr>
              <a:t> (</a:t>
            </a:r>
            <a:r>
              <a:rPr lang="en-US" err="1">
                <a:cs typeface="Arial"/>
              </a:rPr>
              <a:t>mfl</a:t>
            </a:r>
            <a:r>
              <a:rPr lang="en-US">
                <a:cs typeface="Arial"/>
              </a:rPr>
              <a:t>. § 7)</a:t>
            </a:r>
          </a:p>
          <a:p>
            <a:pPr marL="234950" lvl="1" indent="0">
              <a:buClr>
                <a:srgbClr val="A6A6A6"/>
              </a:buClr>
              <a:buNone/>
            </a:pPr>
            <a:endParaRPr lang="en-US">
              <a:cs typeface="Arial"/>
            </a:endParaRPr>
          </a:p>
          <a:p>
            <a:pPr marL="229870" indent="-236220"/>
            <a:r>
              <a:rPr lang="en-US" err="1">
                <a:cs typeface="Arial"/>
              </a:rPr>
              <a:t>Gradvis</a:t>
            </a:r>
            <a:r>
              <a:rPr lang="en-US">
                <a:cs typeface="Arial"/>
              </a:rPr>
              <a:t> </a:t>
            </a:r>
            <a:r>
              <a:rPr lang="en-US" err="1">
                <a:cs typeface="Arial"/>
              </a:rPr>
              <a:t>prisnedsettelse</a:t>
            </a:r>
            <a:r>
              <a:rPr lang="en-US">
                <a:cs typeface="Arial"/>
              </a:rPr>
              <a:t> – </a:t>
            </a:r>
            <a:r>
              <a:rPr lang="en-US" err="1">
                <a:cs typeface="Arial"/>
              </a:rPr>
              <a:t>samme</a:t>
            </a:r>
            <a:r>
              <a:rPr lang="en-US">
                <a:cs typeface="Arial"/>
              </a:rPr>
              <a:t> </a:t>
            </a:r>
            <a:r>
              <a:rPr lang="en-US" err="1">
                <a:cs typeface="Arial"/>
              </a:rPr>
              <a:t>førpris</a:t>
            </a:r>
            <a:r>
              <a:rPr lang="en-US">
                <a:cs typeface="Arial"/>
              </a:rPr>
              <a:t> </a:t>
            </a:r>
            <a:r>
              <a:rPr lang="en-US">
                <a:cs typeface="Arial"/>
                <a:sym typeface="Wingdings" panose="05000000000000000000" pitchFamily="2" charset="2"/>
              </a:rPr>
              <a:t> </a:t>
            </a:r>
            <a:r>
              <a:rPr lang="en-US" err="1">
                <a:cs typeface="Arial"/>
                <a:sym typeface="Wingdings" panose="05000000000000000000" pitchFamily="2" charset="2"/>
              </a:rPr>
              <a:t>unntak</a:t>
            </a:r>
            <a:endParaRPr lang="en-US" err="1">
              <a:cs typeface="Arial"/>
            </a:endParaRPr>
          </a:p>
          <a:p>
            <a:pPr marL="229870" indent="-236220"/>
            <a:endParaRPr lang="en-US" err="1">
              <a:cs typeface="Arial"/>
            </a:endParaRPr>
          </a:p>
          <a:p>
            <a:pPr marL="229870" indent="-236220">
              <a:buClr>
                <a:srgbClr val="6F6F6F"/>
              </a:buClr>
            </a:pPr>
            <a:r>
              <a:rPr lang="en-US" err="1">
                <a:cs typeface="Arial"/>
              </a:rPr>
              <a:t>Overfor</a:t>
            </a:r>
            <a:r>
              <a:rPr lang="en-US">
                <a:cs typeface="Arial"/>
              </a:rPr>
              <a:t> </a:t>
            </a:r>
            <a:r>
              <a:rPr lang="en-US" err="1">
                <a:cs typeface="Arial"/>
              </a:rPr>
              <a:t>allmennheten</a:t>
            </a:r>
            <a:r>
              <a:rPr lang="en-US">
                <a:cs typeface="Arial"/>
              </a:rPr>
              <a:t> </a:t>
            </a:r>
            <a:r>
              <a:rPr lang="en-US" i="1" err="1">
                <a:cs typeface="Arial"/>
              </a:rPr>
              <a:t>eller</a:t>
            </a:r>
            <a:r>
              <a:rPr lang="en-US" i="1">
                <a:cs typeface="Arial"/>
              </a:rPr>
              <a:t> </a:t>
            </a:r>
            <a:r>
              <a:rPr lang="en-US" i="1" err="1">
                <a:cs typeface="Arial"/>
              </a:rPr>
              <a:t>kundeklubb</a:t>
            </a:r>
            <a:r>
              <a:rPr lang="en-US" i="1">
                <a:cs typeface="Arial"/>
              </a:rPr>
              <a:t> / </a:t>
            </a:r>
            <a:r>
              <a:rPr lang="en-US" i="1" err="1">
                <a:cs typeface="Arial"/>
              </a:rPr>
              <a:t>lojalitetsprogram</a:t>
            </a:r>
            <a:r>
              <a:rPr lang="en-US" i="1">
                <a:cs typeface="Arial"/>
              </a:rPr>
              <a:t> </a:t>
            </a:r>
            <a:r>
              <a:rPr lang="en-US">
                <a:cs typeface="Arial"/>
                <a:sym typeface="Wingdings" panose="05000000000000000000" pitchFamily="2" charset="2"/>
              </a:rPr>
              <a:t></a:t>
            </a:r>
            <a:r>
              <a:rPr lang="en-US">
                <a:cs typeface="Arial"/>
              </a:rPr>
              <a:t> </a:t>
            </a:r>
            <a:r>
              <a:rPr lang="en-US" err="1">
                <a:cs typeface="Arial"/>
              </a:rPr>
              <a:t>vesentlig</a:t>
            </a:r>
            <a:r>
              <a:rPr lang="en-US">
                <a:cs typeface="Arial"/>
              </a:rPr>
              <a:t> </a:t>
            </a:r>
            <a:r>
              <a:rPr lang="en-US" err="1">
                <a:cs typeface="Arial"/>
              </a:rPr>
              <a:t>endring</a:t>
            </a:r>
          </a:p>
          <a:p>
            <a:pPr marL="683895" lvl="2" indent="-226695">
              <a:buClr>
                <a:srgbClr val="A6A6A6"/>
              </a:buClr>
            </a:pPr>
            <a:endParaRPr lang="en-US" err="1">
              <a:cs typeface="Arial"/>
            </a:endParaRPr>
          </a:p>
          <a:p>
            <a:pPr marL="461645" lvl="1" indent="-236220">
              <a:buClr>
                <a:srgbClr val="6F6F6F"/>
              </a:buClr>
            </a:pPr>
            <a:endParaRPr lang="en-US" err="1">
              <a:cs typeface="Arial"/>
            </a:endParaRPr>
          </a:p>
        </p:txBody>
      </p:sp>
      <p:cxnSp>
        <p:nvCxnSpPr>
          <p:cNvPr id="4" name="Straight Arrow Connector 3">
            <a:extLst>
              <a:ext uri="{FF2B5EF4-FFF2-40B4-BE49-F238E27FC236}">
                <a16:creationId xmlns:a16="http://schemas.microsoft.com/office/drawing/2014/main" id="{886AC49D-4D71-4512-449D-A6C0515AB9F5}"/>
              </a:ext>
            </a:extLst>
          </p:cNvPr>
          <p:cNvCxnSpPr/>
          <p:nvPr/>
        </p:nvCxnSpPr>
        <p:spPr>
          <a:xfrm flipH="1" flipV="1">
            <a:off x="7483367" y="1703632"/>
            <a:ext cx="717" cy="3900531"/>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D96F096-8B4A-1F30-DF2B-7608E4A636FC}"/>
              </a:ext>
            </a:extLst>
          </p:cNvPr>
          <p:cNvCxnSpPr>
            <a:cxnSpLocks/>
          </p:cNvCxnSpPr>
          <p:nvPr/>
        </p:nvCxnSpPr>
        <p:spPr>
          <a:xfrm>
            <a:off x="7484083" y="5604163"/>
            <a:ext cx="4137731" cy="143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99992A0-0D40-02EA-C1CF-2B1656636B7D}"/>
              </a:ext>
            </a:extLst>
          </p:cNvPr>
          <p:cNvCxnSpPr/>
          <p:nvPr/>
        </p:nvCxnSpPr>
        <p:spPr>
          <a:xfrm>
            <a:off x="7487963" y="2942240"/>
            <a:ext cx="646761" cy="5629"/>
          </a:xfrm>
          <a:prstGeom prst="straightConnector1">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4BD792E-C40C-A53C-6CA9-32E825FE429D}"/>
              </a:ext>
            </a:extLst>
          </p:cNvPr>
          <p:cNvCxnSpPr>
            <a:cxnSpLocks/>
          </p:cNvCxnSpPr>
          <p:nvPr/>
        </p:nvCxnSpPr>
        <p:spPr>
          <a:xfrm>
            <a:off x="8129095" y="2957631"/>
            <a:ext cx="330324" cy="1436535"/>
          </a:xfrm>
          <a:prstGeom prst="straightConnector1">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074239E-8802-9D06-892C-E721898C5192}"/>
              </a:ext>
            </a:extLst>
          </p:cNvPr>
          <p:cNvCxnSpPr>
            <a:cxnSpLocks/>
          </p:cNvCxnSpPr>
          <p:nvPr/>
        </p:nvCxnSpPr>
        <p:spPr>
          <a:xfrm flipH="1">
            <a:off x="8840419" y="3077371"/>
            <a:ext cx="224847" cy="1316793"/>
          </a:xfrm>
          <a:prstGeom prst="straightConnector1">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3AB3F8F-F21A-9E7E-69F8-D2A543D5BC01}"/>
              </a:ext>
            </a:extLst>
          </p:cNvPr>
          <p:cNvCxnSpPr>
            <a:cxnSpLocks/>
          </p:cNvCxnSpPr>
          <p:nvPr/>
        </p:nvCxnSpPr>
        <p:spPr>
          <a:xfrm>
            <a:off x="9653095" y="3077371"/>
            <a:ext cx="308551" cy="1088193"/>
          </a:xfrm>
          <a:prstGeom prst="straightConnector1">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26C06B-BA44-FEFA-4177-2491C33995CD}"/>
              </a:ext>
            </a:extLst>
          </p:cNvPr>
          <p:cNvCxnSpPr>
            <a:cxnSpLocks/>
          </p:cNvCxnSpPr>
          <p:nvPr/>
        </p:nvCxnSpPr>
        <p:spPr>
          <a:xfrm flipH="1">
            <a:off x="10527703" y="2957628"/>
            <a:ext cx="246619" cy="1218821"/>
          </a:xfrm>
          <a:prstGeom prst="straightConnector1">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BE6B90-6C91-25AE-FDBE-2B0EA2E09CFC}"/>
              </a:ext>
            </a:extLst>
          </p:cNvPr>
          <p:cNvCxnSpPr>
            <a:cxnSpLocks/>
          </p:cNvCxnSpPr>
          <p:nvPr/>
        </p:nvCxnSpPr>
        <p:spPr>
          <a:xfrm flipV="1">
            <a:off x="9947007" y="4176449"/>
            <a:ext cx="591580" cy="378"/>
          </a:xfrm>
          <a:prstGeom prst="straightConnector1">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45577B-4234-362A-8489-44BF193AD1A2}"/>
              </a:ext>
            </a:extLst>
          </p:cNvPr>
          <p:cNvCxnSpPr>
            <a:cxnSpLocks/>
          </p:cNvCxnSpPr>
          <p:nvPr/>
        </p:nvCxnSpPr>
        <p:spPr>
          <a:xfrm>
            <a:off x="11242409" y="2957627"/>
            <a:ext cx="199694" cy="935792"/>
          </a:xfrm>
          <a:prstGeom prst="straightConnector1">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AF2486C-F603-9951-BA8C-6507D0FBB0B9}"/>
              </a:ext>
            </a:extLst>
          </p:cNvPr>
          <p:cNvCxnSpPr>
            <a:cxnSpLocks/>
          </p:cNvCxnSpPr>
          <p:nvPr/>
        </p:nvCxnSpPr>
        <p:spPr>
          <a:xfrm flipV="1">
            <a:off x="9054380" y="3055221"/>
            <a:ext cx="613351" cy="11264"/>
          </a:xfrm>
          <a:prstGeom prst="straightConnector1">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0154EDF-3C36-954A-0663-88623FD8F4BC}"/>
              </a:ext>
            </a:extLst>
          </p:cNvPr>
          <p:cNvCxnSpPr>
            <a:cxnSpLocks/>
          </p:cNvCxnSpPr>
          <p:nvPr/>
        </p:nvCxnSpPr>
        <p:spPr>
          <a:xfrm flipV="1">
            <a:off x="10763437" y="2946364"/>
            <a:ext cx="482722" cy="11264"/>
          </a:xfrm>
          <a:prstGeom prst="straightConnector1">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98608DC-D8A8-D231-CC8A-DEB40A39B56A}"/>
              </a:ext>
            </a:extLst>
          </p:cNvPr>
          <p:cNvCxnSpPr>
            <a:cxnSpLocks/>
          </p:cNvCxnSpPr>
          <p:nvPr/>
        </p:nvCxnSpPr>
        <p:spPr>
          <a:xfrm flipV="1">
            <a:off x="8433895" y="4405050"/>
            <a:ext cx="439179" cy="379"/>
          </a:xfrm>
          <a:prstGeom prst="straightConnector1">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7160C0D-D747-B7FB-1B99-7130D63D0FE6}"/>
              </a:ext>
            </a:extLst>
          </p:cNvPr>
          <p:cNvSpPr/>
          <p:nvPr/>
        </p:nvSpPr>
        <p:spPr>
          <a:xfrm>
            <a:off x="8202385" y="4005943"/>
            <a:ext cx="849085" cy="80554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3B7BDC87-AC3A-524C-1920-A4CEA37381A6}"/>
              </a:ext>
            </a:extLst>
          </p:cNvPr>
          <p:cNvCxnSpPr/>
          <p:nvPr/>
        </p:nvCxnSpPr>
        <p:spPr>
          <a:xfrm>
            <a:off x="8626929" y="5513613"/>
            <a:ext cx="0" cy="185058"/>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0509E82-38C6-E3F6-51F0-2FCC3739710F}"/>
              </a:ext>
            </a:extLst>
          </p:cNvPr>
          <p:cNvSpPr txBox="1"/>
          <p:nvPr/>
        </p:nvSpPr>
        <p:spPr>
          <a:xfrm>
            <a:off x="8425542" y="5802086"/>
            <a:ext cx="457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Arial"/>
              </a:rPr>
              <a:t>30</a:t>
            </a:r>
            <a:endParaRPr lang="en-US">
              <a:solidFill>
                <a:schemeClr val="bg1"/>
              </a:solidFill>
            </a:endParaRPr>
          </a:p>
        </p:txBody>
      </p:sp>
    </p:spTree>
    <p:extLst>
      <p:ext uri="{BB962C8B-B14F-4D97-AF65-F5344CB8AC3E}">
        <p14:creationId xmlns:p14="http://schemas.microsoft.com/office/powerpoint/2010/main" val="1653468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AEB65B-E406-96C4-CB4B-8E29A0CECEDD}"/>
              </a:ext>
            </a:extLst>
          </p:cNvPr>
          <p:cNvSpPr>
            <a:spLocks noGrp="1"/>
          </p:cNvSpPr>
          <p:nvPr>
            <p:ph type="title"/>
          </p:nvPr>
        </p:nvSpPr>
        <p:spPr/>
        <p:txBody>
          <a:bodyPr/>
          <a:lstStyle/>
          <a:p>
            <a:r>
              <a:rPr lang="nb-NO"/>
              <a:t>Generelle priser vs. individualisering</a:t>
            </a:r>
          </a:p>
        </p:txBody>
      </p:sp>
      <p:sp>
        <p:nvSpPr>
          <p:cNvPr id="12" name="Text Placeholder 11">
            <a:extLst>
              <a:ext uri="{FF2B5EF4-FFF2-40B4-BE49-F238E27FC236}">
                <a16:creationId xmlns:a16="http://schemas.microsoft.com/office/drawing/2014/main" id="{F5FA9422-DC6C-0C82-2A48-AF5EC989A10B}"/>
              </a:ext>
            </a:extLst>
          </p:cNvPr>
          <p:cNvSpPr>
            <a:spLocks noGrp="1"/>
          </p:cNvSpPr>
          <p:nvPr>
            <p:ph type="body" sz="quarter" idx="13"/>
          </p:nvPr>
        </p:nvSpPr>
        <p:spPr/>
        <p:txBody>
          <a:bodyPr/>
          <a:lstStyle/>
          <a:p>
            <a:r>
              <a:rPr lang="nb-NO"/>
              <a:t>Hvor går grensen?</a:t>
            </a:r>
          </a:p>
        </p:txBody>
      </p:sp>
      <p:sp>
        <p:nvSpPr>
          <p:cNvPr id="3" name="Slide Number Placeholder 2">
            <a:extLst>
              <a:ext uri="{FF2B5EF4-FFF2-40B4-BE49-F238E27FC236}">
                <a16:creationId xmlns:a16="http://schemas.microsoft.com/office/drawing/2014/main" id="{27D2D5DE-AFB3-D16E-52EC-345D3FBAA746}"/>
              </a:ext>
            </a:extLst>
          </p:cNvPr>
          <p:cNvSpPr>
            <a:spLocks noGrp="1"/>
          </p:cNvSpPr>
          <p:nvPr>
            <p:ph type="sldNum" sz="quarter" idx="4"/>
          </p:nvPr>
        </p:nvSpPr>
        <p:spPr/>
        <p:txBody>
          <a:bodyPr/>
          <a:lstStyle/>
          <a:p>
            <a:fld id="{F9591D4C-BB8F-AE46-BE73-C616F30BBC5B}" type="slidenum">
              <a:rPr lang="en-US" smtClean="0"/>
              <a:pPr/>
              <a:t>4</a:t>
            </a:fld>
            <a:endParaRPr lang="en-US"/>
          </a:p>
        </p:txBody>
      </p:sp>
      <p:pic>
        <p:nvPicPr>
          <p:cNvPr id="4" name="Picture Placeholder 3" descr="Row of toothbrushes">
            <a:extLst>
              <a:ext uri="{FF2B5EF4-FFF2-40B4-BE49-F238E27FC236}">
                <a16:creationId xmlns:a16="http://schemas.microsoft.com/office/drawing/2014/main" id="{9425EBE4-3A45-BEB7-812C-A389E970EB00}"/>
              </a:ext>
            </a:extLst>
          </p:cNvPr>
          <p:cNvPicPr>
            <a:picLocks noGrp="1" noChangeAspect="1"/>
          </p:cNvPicPr>
          <p:nvPr>
            <p:ph type="pic" sz="quarter" idx="18"/>
          </p:nvPr>
        </p:nvPicPr>
        <p:blipFill rotWithShape="1">
          <a:blip r:embed="rId2"/>
          <a:srcRect l="-228" t="18259" r="114" b="43003"/>
          <a:stretch/>
        </p:blipFill>
        <p:spPr>
          <a:xfrm>
            <a:off x="0" y="3435657"/>
            <a:ext cx="12205885" cy="3148377"/>
          </a:xfrm>
        </p:spPr>
      </p:pic>
    </p:spTree>
    <p:extLst>
      <p:ext uri="{BB962C8B-B14F-4D97-AF65-F5344CB8AC3E}">
        <p14:creationId xmlns:p14="http://schemas.microsoft.com/office/powerpoint/2010/main" val="53896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7394ADE-02AE-0D05-8046-BD644F4ABB90}"/>
              </a:ext>
            </a:extLst>
          </p:cNvPr>
          <p:cNvSpPr>
            <a:spLocks noGrp="1"/>
          </p:cNvSpPr>
          <p:nvPr>
            <p:ph type="body" idx="1"/>
          </p:nvPr>
        </p:nvSpPr>
        <p:spPr>
          <a:xfrm>
            <a:off x="515937" y="934965"/>
            <a:ext cx="5500676" cy="435600"/>
          </a:xfrm>
        </p:spPr>
        <p:txBody>
          <a:bodyPr>
            <a:noAutofit/>
          </a:bodyPr>
          <a:lstStyle/>
          <a:p>
            <a:r>
              <a:rPr lang="nb-NO" sz="2400">
                <a:latin typeface="Cambria"/>
                <a:ea typeface="Cambria"/>
              </a:rPr>
              <a:t>Vesentlig endring: kundeklubber og lojalitetsprogram</a:t>
            </a:r>
            <a:endParaRPr lang="nb-NO" sz="2400"/>
          </a:p>
        </p:txBody>
      </p:sp>
      <p:sp>
        <p:nvSpPr>
          <p:cNvPr id="3" name="Slide Number Placeholder 2">
            <a:extLst>
              <a:ext uri="{FF2B5EF4-FFF2-40B4-BE49-F238E27FC236}">
                <a16:creationId xmlns:a16="http://schemas.microsoft.com/office/drawing/2014/main" id="{179F543F-E120-82CE-E67F-5DCFD4988A76}"/>
              </a:ext>
            </a:extLst>
          </p:cNvPr>
          <p:cNvSpPr>
            <a:spLocks noGrp="1"/>
          </p:cNvSpPr>
          <p:nvPr>
            <p:ph type="sldNum" sz="quarter" idx="12"/>
          </p:nvPr>
        </p:nvSpPr>
        <p:spPr/>
        <p:txBody>
          <a:bodyPr/>
          <a:lstStyle/>
          <a:p>
            <a:fld id="{F9591D4C-BB8F-AE46-BE73-C616F30BBC5B}" type="slidenum">
              <a:rPr lang="en-US" smtClean="0"/>
              <a:pPr/>
              <a:t>5</a:t>
            </a:fld>
            <a:endParaRPr lang="en-US"/>
          </a:p>
        </p:txBody>
      </p:sp>
      <p:sp>
        <p:nvSpPr>
          <p:cNvPr id="8" name="Title 7">
            <a:extLst>
              <a:ext uri="{FF2B5EF4-FFF2-40B4-BE49-F238E27FC236}">
                <a16:creationId xmlns:a16="http://schemas.microsoft.com/office/drawing/2014/main" id="{114B34F1-6E1F-9E40-02B1-D5A0F432C785}"/>
              </a:ext>
            </a:extLst>
          </p:cNvPr>
          <p:cNvSpPr>
            <a:spLocks noGrp="1"/>
          </p:cNvSpPr>
          <p:nvPr>
            <p:ph type="title"/>
          </p:nvPr>
        </p:nvSpPr>
        <p:spPr/>
        <p:txBody>
          <a:bodyPr/>
          <a:lstStyle/>
          <a:p>
            <a:r>
              <a:rPr lang="nb-NO"/>
              <a:t>Generelle priser</a:t>
            </a:r>
          </a:p>
        </p:txBody>
      </p:sp>
      <p:pic>
        <p:nvPicPr>
          <p:cNvPr id="4" name="Picture Placeholder 3" descr="Cash register illustration">
            <a:extLst>
              <a:ext uri="{FF2B5EF4-FFF2-40B4-BE49-F238E27FC236}">
                <a16:creationId xmlns:a16="http://schemas.microsoft.com/office/drawing/2014/main" id="{F4AC7870-E122-7FDB-07A7-CAE3A42E3010}"/>
              </a:ext>
            </a:extLst>
          </p:cNvPr>
          <p:cNvPicPr>
            <a:picLocks noGrp="1" noChangeAspect="1"/>
          </p:cNvPicPr>
          <p:nvPr>
            <p:ph type="pic" sz="quarter" idx="18"/>
          </p:nvPr>
        </p:nvPicPr>
        <p:blipFill rotWithShape="1">
          <a:blip r:embed="rId3"/>
          <a:srcRect l="9065" t="-9" r="33753" b="9"/>
          <a:stretch/>
        </p:blipFill>
        <p:spPr>
          <a:xfrm>
            <a:off x="6544300" y="0"/>
            <a:ext cx="5647699" cy="6581817"/>
          </a:xfrm>
        </p:spPr>
      </p:pic>
      <p:sp>
        <p:nvSpPr>
          <p:cNvPr id="12" name="Content Placeholder 11">
            <a:extLst>
              <a:ext uri="{FF2B5EF4-FFF2-40B4-BE49-F238E27FC236}">
                <a16:creationId xmlns:a16="http://schemas.microsoft.com/office/drawing/2014/main" id="{9F5C2036-94FE-D7BC-6103-1CC9A71A313C}"/>
              </a:ext>
            </a:extLst>
          </p:cNvPr>
          <p:cNvSpPr>
            <a:spLocks noGrp="1"/>
          </p:cNvSpPr>
          <p:nvPr>
            <p:ph sz="quarter" idx="19"/>
          </p:nvPr>
        </p:nvSpPr>
        <p:spPr>
          <a:xfrm>
            <a:off x="368926" y="1882775"/>
            <a:ext cx="5727074" cy="4606925"/>
          </a:xfrm>
        </p:spPr>
        <p:txBody>
          <a:bodyPr vert="horz" lIns="0" tIns="0" rIns="0" bIns="0" spcCol="137160" rtlCol="0" anchor="t">
            <a:noAutofit/>
          </a:bodyPr>
          <a:lstStyle/>
          <a:p>
            <a:pPr marL="229870" indent="-229870"/>
            <a:r>
              <a:rPr lang="nb-NO" sz="2200"/>
              <a:t>Førpris = pris anvendt for varen «overfor allmennheten» eller «andre større grupper av forbrukere som tilhører ulike lojalitetsprogrammer eller kundeklubber» </a:t>
            </a:r>
            <a:endParaRPr lang="en-US" sz="2200"/>
          </a:p>
          <a:p>
            <a:pPr marL="229870" indent="-229870"/>
            <a:r>
              <a:rPr lang="nb-NO" sz="2200">
                <a:cs typeface="Arial"/>
              </a:rPr>
              <a:t>Tanken: eksklusivitet og spesielle fordeler</a:t>
            </a:r>
            <a:endParaRPr lang="nb-NO" sz="2200"/>
          </a:p>
          <a:p>
            <a:pPr marL="229870" indent="-229870"/>
            <a:r>
              <a:rPr lang="nb-NO" sz="2200"/>
              <a:t>Realiteten: rettes ofte mot store grupper forbrukere, hvor enhver kan delta på relativt enkle vilkår</a:t>
            </a:r>
            <a:endParaRPr lang="nb-NO" sz="2200">
              <a:cs typeface="Arial"/>
            </a:endParaRPr>
          </a:p>
          <a:p>
            <a:pPr marL="229870" indent="-229870"/>
            <a:r>
              <a:rPr lang="nb-NO" sz="2200" i="1"/>
              <a:t>MEN</a:t>
            </a:r>
            <a:r>
              <a:rPr lang="nb-NO" sz="2200"/>
              <a:t>: Hva med når det stilles økonomiske betingelser for å kunne oppnå fordelen?</a:t>
            </a:r>
            <a:endParaRPr lang="nb-NO" sz="2200">
              <a:cs typeface="Arial"/>
            </a:endParaRPr>
          </a:p>
        </p:txBody>
      </p:sp>
    </p:spTree>
    <p:extLst>
      <p:ext uri="{BB962C8B-B14F-4D97-AF65-F5344CB8AC3E}">
        <p14:creationId xmlns:p14="http://schemas.microsoft.com/office/powerpoint/2010/main" val="3699728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617870-2AF7-95BE-9222-339811788650}"/>
              </a:ext>
            </a:extLst>
          </p:cNvPr>
          <p:cNvSpPr>
            <a:spLocks noGrp="1"/>
          </p:cNvSpPr>
          <p:nvPr>
            <p:ph type="sldNum" sz="quarter" idx="12"/>
          </p:nvPr>
        </p:nvSpPr>
        <p:spPr/>
        <p:txBody>
          <a:bodyPr/>
          <a:lstStyle/>
          <a:p>
            <a:fld id="{F9591D4C-BB8F-AE46-BE73-C616F30BBC5B}" type="slidenum">
              <a:rPr lang="en-US" smtClean="0"/>
              <a:pPr/>
              <a:t>6</a:t>
            </a:fld>
            <a:endParaRPr lang="en-US"/>
          </a:p>
        </p:txBody>
      </p:sp>
      <p:sp>
        <p:nvSpPr>
          <p:cNvPr id="8" name="Title 7">
            <a:extLst>
              <a:ext uri="{FF2B5EF4-FFF2-40B4-BE49-F238E27FC236}">
                <a16:creationId xmlns:a16="http://schemas.microsoft.com/office/drawing/2014/main" id="{EF611D82-34D7-A5DF-0A91-31111411BC3B}"/>
              </a:ext>
            </a:extLst>
          </p:cNvPr>
          <p:cNvSpPr>
            <a:spLocks noGrp="1"/>
          </p:cNvSpPr>
          <p:nvPr>
            <p:ph type="title"/>
          </p:nvPr>
        </p:nvSpPr>
        <p:spPr/>
        <p:txBody>
          <a:bodyPr/>
          <a:lstStyle/>
          <a:p>
            <a:r>
              <a:rPr lang="nb-NO"/>
              <a:t>Kundeklubb og bonusfordeler</a:t>
            </a:r>
          </a:p>
        </p:txBody>
      </p:sp>
      <p:pic>
        <p:nvPicPr>
          <p:cNvPr id="17" name="Picture Placeholder 16" descr="Box with pink ribbon">
            <a:extLst>
              <a:ext uri="{FF2B5EF4-FFF2-40B4-BE49-F238E27FC236}">
                <a16:creationId xmlns:a16="http://schemas.microsoft.com/office/drawing/2014/main" id="{8D9FF9D5-E7AF-2A4A-B450-D404DF2B97A5}"/>
              </a:ext>
            </a:extLst>
          </p:cNvPr>
          <p:cNvPicPr>
            <a:picLocks noGrp="1" noChangeAspect="1"/>
          </p:cNvPicPr>
          <p:nvPr>
            <p:ph type="pic" sz="quarter" idx="18"/>
          </p:nvPr>
        </p:nvPicPr>
        <p:blipFill>
          <a:blip r:embed="rId3"/>
          <a:srcRect l="31416" r="31416"/>
          <a:stretch>
            <a:fillRect/>
          </a:stretch>
        </p:blipFill>
        <p:spPr/>
      </p:pic>
      <p:sp>
        <p:nvSpPr>
          <p:cNvPr id="18" name="Speech Bubble: Oval 17">
            <a:extLst>
              <a:ext uri="{FF2B5EF4-FFF2-40B4-BE49-F238E27FC236}">
                <a16:creationId xmlns:a16="http://schemas.microsoft.com/office/drawing/2014/main" id="{DBBE08B0-774E-22C7-9022-4CBCD56F72D8}"/>
              </a:ext>
            </a:extLst>
          </p:cNvPr>
          <p:cNvSpPr/>
          <p:nvPr/>
        </p:nvSpPr>
        <p:spPr>
          <a:xfrm>
            <a:off x="515938" y="1143619"/>
            <a:ext cx="3154514" cy="1775428"/>
          </a:xfrm>
          <a:prstGeom prst="wedgeEllipse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Ved innmelding får du 20% på valgfri vare</a:t>
            </a:r>
          </a:p>
        </p:txBody>
      </p:sp>
      <p:sp>
        <p:nvSpPr>
          <p:cNvPr id="20" name="Speech Bubble: Rectangle with Corners Rounded 19">
            <a:extLst>
              <a:ext uri="{FF2B5EF4-FFF2-40B4-BE49-F238E27FC236}">
                <a16:creationId xmlns:a16="http://schemas.microsoft.com/office/drawing/2014/main" id="{62BAA081-8F0B-B88F-45BC-3A04EF4F0D29}"/>
              </a:ext>
            </a:extLst>
          </p:cNvPr>
          <p:cNvSpPr/>
          <p:nvPr/>
        </p:nvSpPr>
        <p:spPr>
          <a:xfrm>
            <a:off x="4518743" y="1130484"/>
            <a:ext cx="3513908" cy="2010508"/>
          </a:xfrm>
          <a:prstGeom prst="wedgeRoundRectCallout">
            <a:avLst/>
          </a:prstGeom>
          <a:solidFill>
            <a:schemeClr val="accent5">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rPr>
              <a:t>Kjøp av ett produkt gir kundemedlemmer 20 % rabatt ved neste kjøp innen utløpet av året</a:t>
            </a:r>
          </a:p>
        </p:txBody>
      </p:sp>
      <p:sp>
        <p:nvSpPr>
          <p:cNvPr id="23" name="Wave 22">
            <a:extLst>
              <a:ext uri="{FF2B5EF4-FFF2-40B4-BE49-F238E27FC236}">
                <a16:creationId xmlns:a16="http://schemas.microsoft.com/office/drawing/2014/main" id="{E9EE26F9-A7A4-5B6B-2470-98E6DA40984E}"/>
              </a:ext>
            </a:extLst>
          </p:cNvPr>
          <p:cNvSpPr/>
          <p:nvPr/>
        </p:nvSpPr>
        <p:spPr>
          <a:xfrm>
            <a:off x="515938" y="3785798"/>
            <a:ext cx="5572277" cy="2010508"/>
          </a:xfrm>
          <a:prstGeom prst="wave">
            <a:avLst/>
          </a:prstGeom>
          <a:solidFill>
            <a:srgbClr val="FFCCCC"/>
          </a:solidFill>
          <a:ln>
            <a:solidFill>
              <a:srgbClr val="D41A3D"/>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nb-NO"/>
              <a:t>Som kundemedlem </a:t>
            </a:r>
          </a:p>
          <a:p>
            <a:pPr algn="ctr"/>
            <a:r>
              <a:rPr lang="nb-NO"/>
              <a:t>hos oss oppnår du en skreddersydd bonus tilpasset ditt handlemønster. Du finner oversikt over personlig                                            bonus på Min Side</a:t>
            </a:r>
          </a:p>
        </p:txBody>
      </p:sp>
      <p:sp>
        <p:nvSpPr>
          <p:cNvPr id="25" name="Rectangle: Folded Corner 24">
            <a:extLst>
              <a:ext uri="{FF2B5EF4-FFF2-40B4-BE49-F238E27FC236}">
                <a16:creationId xmlns:a16="http://schemas.microsoft.com/office/drawing/2014/main" id="{9C379287-6851-0046-784A-7109AEA7C344}"/>
              </a:ext>
            </a:extLst>
          </p:cNvPr>
          <p:cNvSpPr/>
          <p:nvPr/>
        </p:nvSpPr>
        <p:spPr>
          <a:xfrm>
            <a:off x="6564923" y="3429000"/>
            <a:ext cx="1467728" cy="2502877"/>
          </a:xfrm>
          <a:prstGeom prst="foldedCorne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Hver </a:t>
            </a:r>
          </a:p>
          <a:p>
            <a:pPr algn="ctr"/>
            <a:r>
              <a:rPr lang="nb-NO"/>
              <a:t>sjette </a:t>
            </a:r>
          </a:p>
          <a:p>
            <a:pPr algn="ctr"/>
            <a:r>
              <a:rPr lang="nb-NO"/>
              <a:t>gratis</a:t>
            </a:r>
          </a:p>
        </p:txBody>
      </p:sp>
    </p:spTree>
    <p:extLst>
      <p:ext uri="{BB962C8B-B14F-4D97-AF65-F5344CB8AC3E}">
        <p14:creationId xmlns:p14="http://schemas.microsoft.com/office/powerpoint/2010/main" val="420701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1A3454-5275-E7E3-13D8-7DA11C1D957C}"/>
              </a:ext>
            </a:extLst>
          </p:cNvPr>
          <p:cNvSpPr>
            <a:spLocks noGrp="1"/>
          </p:cNvSpPr>
          <p:nvPr>
            <p:ph type="title"/>
          </p:nvPr>
        </p:nvSpPr>
        <p:spPr/>
        <p:txBody>
          <a:bodyPr/>
          <a:lstStyle/>
          <a:p>
            <a:r>
              <a:rPr lang="nb-NO"/>
              <a:t>Eksempler på salgsmarkedsføring</a:t>
            </a:r>
          </a:p>
        </p:txBody>
      </p:sp>
      <p:sp>
        <p:nvSpPr>
          <p:cNvPr id="9" name="Text Placeholder 8">
            <a:extLst>
              <a:ext uri="{FF2B5EF4-FFF2-40B4-BE49-F238E27FC236}">
                <a16:creationId xmlns:a16="http://schemas.microsoft.com/office/drawing/2014/main" id="{50724879-320C-CC15-030F-886C67B00FAA}"/>
              </a:ext>
            </a:extLst>
          </p:cNvPr>
          <p:cNvSpPr>
            <a:spLocks noGrp="1"/>
          </p:cNvSpPr>
          <p:nvPr>
            <p:ph type="body" sz="quarter" idx="13"/>
          </p:nvPr>
        </p:nvSpPr>
        <p:spPr/>
        <p:txBody>
          <a:bodyPr/>
          <a:lstStyle/>
          <a:p>
            <a:endParaRPr lang="nb-NO"/>
          </a:p>
        </p:txBody>
      </p:sp>
      <p:sp>
        <p:nvSpPr>
          <p:cNvPr id="3" name="Slide Number Placeholder 2">
            <a:extLst>
              <a:ext uri="{FF2B5EF4-FFF2-40B4-BE49-F238E27FC236}">
                <a16:creationId xmlns:a16="http://schemas.microsoft.com/office/drawing/2014/main" id="{667BDF05-013F-242D-23F0-A3632071E4CF}"/>
              </a:ext>
            </a:extLst>
          </p:cNvPr>
          <p:cNvSpPr>
            <a:spLocks noGrp="1"/>
          </p:cNvSpPr>
          <p:nvPr>
            <p:ph type="sldNum" sz="quarter" idx="4"/>
          </p:nvPr>
        </p:nvSpPr>
        <p:spPr/>
        <p:txBody>
          <a:bodyPr/>
          <a:lstStyle/>
          <a:p>
            <a:fld id="{F9591D4C-BB8F-AE46-BE73-C616F30BBC5B}" type="slidenum">
              <a:rPr lang="en-US" smtClean="0"/>
              <a:pPr/>
              <a:t>7</a:t>
            </a:fld>
            <a:endParaRPr lang="en-US"/>
          </a:p>
        </p:txBody>
      </p:sp>
      <p:pic>
        <p:nvPicPr>
          <p:cNvPr id="12" name="Picture Placeholder 11" descr="Yellow star chat bubble">
            <a:extLst>
              <a:ext uri="{FF2B5EF4-FFF2-40B4-BE49-F238E27FC236}">
                <a16:creationId xmlns:a16="http://schemas.microsoft.com/office/drawing/2014/main" id="{14B6C6E3-C984-1833-ECD3-739A545070D6}"/>
              </a:ext>
            </a:extLst>
          </p:cNvPr>
          <p:cNvPicPr>
            <a:picLocks noGrp="1" noChangeAspect="1"/>
          </p:cNvPicPr>
          <p:nvPr>
            <p:ph type="pic" sz="quarter" idx="18"/>
          </p:nvPr>
        </p:nvPicPr>
        <p:blipFill>
          <a:blip r:embed="rId2"/>
          <a:srcRect t="29027" b="29027"/>
          <a:stretch>
            <a:fillRect/>
          </a:stretch>
        </p:blipFill>
        <p:spPr/>
      </p:pic>
    </p:spTree>
    <p:extLst>
      <p:ext uri="{BB962C8B-B14F-4D97-AF65-F5344CB8AC3E}">
        <p14:creationId xmlns:p14="http://schemas.microsoft.com/office/powerpoint/2010/main" val="2373589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C00936-E077-42B6-B6B2-1E30F3E2F6EB}"/>
              </a:ext>
            </a:extLst>
          </p:cNvPr>
          <p:cNvSpPr>
            <a:spLocks noGrp="1"/>
          </p:cNvSpPr>
          <p:nvPr>
            <p:ph type="sldNum" sz="quarter" idx="12"/>
          </p:nvPr>
        </p:nvSpPr>
        <p:spPr/>
        <p:txBody>
          <a:bodyPr/>
          <a:lstStyle/>
          <a:p>
            <a:fld id="{F9591D4C-BB8F-AE46-BE73-C616F30BBC5B}" type="slidenum">
              <a:rPr lang="en-US" smtClean="0"/>
              <a:pPr/>
              <a:t>8</a:t>
            </a:fld>
            <a:endParaRPr lang="en-US"/>
          </a:p>
        </p:txBody>
      </p:sp>
      <p:sp>
        <p:nvSpPr>
          <p:cNvPr id="6" name="Explosion: 14 Points 5">
            <a:extLst>
              <a:ext uri="{FF2B5EF4-FFF2-40B4-BE49-F238E27FC236}">
                <a16:creationId xmlns:a16="http://schemas.microsoft.com/office/drawing/2014/main" id="{A173E34B-EEB3-9795-9D81-02E708C11C74}"/>
              </a:ext>
            </a:extLst>
          </p:cNvPr>
          <p:cNvSpPr/>
          <p:nvPr/>
        </p:nvSpPr>
        <p:spPr>
          <a:xfrm>
            <a:off x="1922585" y="1184031"/>
            <a:ext cx="9108830" cy="434926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Med koden TILBUD23 får du 20% på valgfri vare*</a:t>
            </a:r>
          </a:p>
          <a:p>
            <a:pPr algn="ctr"/>
            <a:endParaRPr lang="nb-NO"/>
          </a:p>
          <a:p>
            <a:pPr algn="ctr"/>
            <a:r>
              <a:rPr lang="nb-NO"/>
              <a:t>*Gjelder varer som er merket som ordinære </a:t>
            </a:r>
          </a:p>
        </p:txBody>
      </p:sp>
    </p:spTree>
    <p:extLst>
      <p:ext uri="{BB962C8B-B14F-4D97-AF65-F5344CB8AC3E}">
        <p14:creationId xmlns:p14="http://schemas.microsoft.com/office/powerpoint/2010/main" val="59904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5095A3-C81E-5D06-8D52-57C4EA201CCD}"/>
              </a:ext>
            </a:extLst>
          </p:cNvPr>
          <p:cNvSpPr>
            <a:spLocks noGrp="1"/>
          </p:cNvSpPr>
          <p:nvPr>
            <p:ph type="sldNum" sz="quarter" idx="12"/>
          </p:nvPr>
        </p:nvSpPr>
        <p:spPr/>
        <p:txBody>
          <a:bodyPr/>
          <a:lstStyle/>
          <a:p>
            <a:fld id="{F9591D4C-BB8F-AE46-BE73-C616F30BBC5B}" type="slidenum">
              <a:rPr lang="en-US" smtClean="0"/>
              <a:pPr/>
              <a:t>9</a:t>
            </a:fld>
            <a:endParaRPr lang="en-US"/>
          </a:p>
        </p:txBody>
      </p:sp>
      <p:sp>
        <p:nvSpPr>
          <p:cNvPr id="4" name="Text Placeholder 3">
            <a:extLst>
              <a:ext uri="{FF2B5EF4-FFF2-40B4-BE49-F238E27FC236}">
                <a16:creationId xmlns:a16="http://schemas.microsoft.com/office/drawing/2014/main" id="{24CCBFBA-8099-F0B7-42E9-F5EE9207E74D}"/>
              </a:ext>
            </a:extLst>
          </p:cNvPr>
          <p:cNvSpPr>
            <a:spLocks noGrp="1"/>
          </p:cNvSpPr>
          <p:nvPr>
            <p:ph type="body" sz="quarter" idx="15"/>
          </p:nvPr>
        </p:nvSpPr>
        <p:spPr/>
        <p:txBody>
          <a:bodyPr/>
          <a:lstStyle/>
          <a:p>
            <a:endParaRPr lang="nb-NO"/>
          </a:p>
        </p:txBody>
      </p:sp>
      <p:sp>
        <p:nvSpPr>
          <p:cNvPr id="3" name="Title 2">
            <a:extLst>
              <a:ext uri="{FF2B5EF4-FFF2-40B4-BE49-F238E27FC236}">
                <a16:creationId xmlns:a16="http://schemas.microsoft.com/office/drawing/2014/main" id="{AC25FDC6-50E9-B030-F5CD-39700C3C79C1}"/>
              </a:ext>
            </a:extLst>
          </p:cNvPr>
          <p:cNvSpPr>
            <a:spLocks noGrp="1"/>
          </p:cNvSpPr>
          <p:nvPr>
            <p:ph type="title"/>
          </p:nvPr>
        </p:nvSpPr>
        <p:spPr/>
        <p:txBody>
          <a:bodyPr/>
          <a:lstStyle/>
          <a:p>
            <a:endParaRPr lang="nb-NO"/>
          </a:p>
        </p:txBody>
      </p:sp>
      <p:sp>
        <p:nvSpPr>
          <p:cNvPr id="6" name="Star: 5 Points 5">
            <a:extLst>
              <a:ext uri="{FF2B5EF4-FFF2-40B4-BE49-F238E27FC236}">
                <a16:creationId xmlns:a16="http://schemas.microsoft.com/office/drawing/2014/main" id="{FB44C00F-C872-56B6-4865-36DC331A36A6}"/>
              </a:ext>
            </a:extLst>
          </p:cNvPr>
          <p:cNvSpPr/>
          <p:nvPr/>
        </p:nvSpPr>
        <p:spPr>
          <a:xfrm>
            <a:off x="2555631" y="738554"/>
            <a:ext cx="6201507" cy="513470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PRISMATCH: </a:t>
            </a:r>
          </a:p>
          <a:p>
            <a:pPr algn="ctr"/>
            <a:endParaRPr lang="nb-NO"/>
          </a:p>
          <a:p>
            <a:pPr algn="ctr"/>
            <a:r>
              <a:rPr lang="nb-NO"/>
              <a:t>Finner du varen til en billigere pris, matcher vi prisen!</a:t>
            </a:r>
          </a:p>
          <a:p>
            <a:pPr algn="ctr"/>
            <a:endParaRPr lang="nb-NO"/>
          </a:p>
        </p:txBody>
      </p:sp>
    </p:spTree>
    <p:extLst>
      <p:ext uri="{BB962C8B-B14F-4D97-AF65-F5344CB8AC3E}">
        <p14:creationId xmlns:p14="http://schemas.microsoft.com/office/powerpoint/2010/main" val="3302727974"/>
      </p:ext>
    </p:extLst>
  </p:cSld>
  <p:clrMapOvr>
    <a:masterClrMapping/>
  </p:clrMapOvr>
</p:sld>
</file>

<file path=ppt/theme/theme1.xml><?xml version="1.0" encoding="utf-8"?>
<a:theme xmlns:a="http://schemas.openxmlformats.org/drawingml/2006/main" name="DLA Piper Master">
  <a:themeElements>
    <a:clrScheme name="DLA Piper">
      <a:dk1>
        <a:srgbClr val="182440"/>
      </a:dk1>
      <a:lt1>
        <a:srgbClr val="FFFFFF"/>
      </a:lt1>
      <a:dk2>
        <a:srgbClr val="7B7B7B"/>
      </a:dk2>
      <a:lt2>
        <a:srgbClr val="DEDEDE"/>
      </a:lt2>
      <a:accent1>
        <a:srgbClr val="E52A4F"/>
      </a:accent1>
      <a:accent2>
        <a:srgbClr val="FBBD04"/>
      </a:accent2>
      <a:accent3>
        <a:srgbClr val="D9DA41"/>
      </a:accent3>
      <a:accent4>
        <a:srgbClr val="182440"/>
      </a:accent4>
      <a:accent5>
        <a:srgbClr val="FFFFFF"/>
      </a:accent5>
      <a:accent6>
        <a:srgbClr val="0073CF"/>
      </a:accent6>
      <a:hlink>
        <a:srgbClr val="0073CF"/>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EF95A98A-71FF-414F-B49F-19F5948BA5F1}" vid="{BD709709-C760-4777-BBFA-97122C06B7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Application>Microsoft Office PowerPoint</Application>
  <PresentationFormat>Widescreen</PresentationFormat>
  <Slides>15</Slides>
  <Notes>10</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DLA Piper Master</vt:lpstr>
      <vt:lpstr>Nye prisregler i praksis </vt:lpstr>
      <vt:lpstr>Fastsettelse av førpris </vt:lpstr>
      <vt:lpstr>Fastsettelse av førpris - hva inngår i førprisgrunnlaget?</vt:lpstr>
      <vt:lpstr>Generelle priser vs. individualisering</vt:lpstr>
      <vt:lpstr>Generelle priser</vt:lpstr>
      <vt:lpstr>Kundeklubb og bonusfordeler</vt:lpstr>
      <vt:lpstr>Eksempler på salgsmarkedsføring</vt:lpstr>
      <vt:lpstr>PowerPoint Presentation</vt:lpstr>
      <vt:lpstr>PowerPoint Presentation</vt:lpstr>
      <vt:lpstr>PowerPoint Presentation</vt:lpstr>
      <vt:lpstr>Langvarige tilbud </vt:lpstr>
      <vt:lpstr>«Individuell kundebehandling»</vt:lpstr>
      <vt:lpstr>Fastsettelse av førpris </vt:lpstr>
      <vt:lpstr>Takk for oppmerksomheten!</vt:lpstr>
      <vt:lpstr>Thank you</vt:lpstr>
    </vt:vector>
  </TitlesOfParts>
  <Company>DLA Piper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Nye prisregler i praksis </dc:title>
  <dc:creator>Oda Linneberg Uggen</dc:creator>
  <cp:revision>16</cp:revision>
  <cp:lastPrinted>2018-11-14T15:28:25Z</cp:lastPrinted>
  <dcterms:created xsi:type="dcterms:W3CDTF">2023-10-30T16:17:18Z</dcterms:created>
  <dcterms:modified xsi:type="dcterms:W3CDTF">2023-11-07T09:39:59Z</dcterms:modified>
</cp:coreProperties>
</file>