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661" r:id="rId6"/>
  </p:sldMasterIdLst>
  <p:notesMasterIdLst>
    <p:notesMasterId r:id="rId49"/>
  </p:notesMasterIdLst>
  <p:sldIdLst>
    <p:sldId id="345" r:id="rId7"/>
    <p:sldId id="261" r:id="rId8"/>
    <p:sldId id="262" r:id="rId9"/>
    <p:sldId id="264" r:id="rId10"/>
    <p:sldId id="342" r:id="rId11"/>
    <p:sldId id="257" r:id="rId12"/>
    <p:sldId id="259" r:id="rId13"/>
    <p:sldId id="265" r:id="rId14"/>
    <p:sldId id="260" r:id="rId15"/>
    <p:sldId id="267" r:id="rId16"/>
    <p:sldId id="270" r:id="rId17"/>
    <p:sldId id="272" r:id="rId18"/>
    <p:sldId id="271" r:id="rId19"/>
    <p:sldId id="274" r:id="rId20"/>
    <p:sldId id="273" r:id="rId21"/>
    <p:sldId id="277" r:id="rId22"/>
    <p:sldId id="275" r:id="rId23"/>
    <p:sldId id="280" r:id="rId24"/>
    <p:sldId id="282" r:id="rId25"/>
    <p:sldId id="283" r:id="rId26"/>
    <p:sldId id="278" r:id="rId27"/>
    <p:sldId id="279" r:id="rId28"/>
    <p:sldId id="281" r:id="rId29"/>
    <p:sldId id="284" r:id="rId30"/>
    <p:sldId id="276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343" r:id="rId40"/>
    <p:sldId id="344" r:id="rId41"/>
    <p:sldId id="287" r:id="rId42"/>
    <p:sldId id="288" r:id="rId43"/>
    <p:sldId id="286" r:id="rId44"/>
    <p:sldId id="290" r:id="rId45"/>
    <p:sldId id="346" r:id="rId46"/>
    <p:sldId id="299" r:id="rId47"/>
    <p:sldId id="300" r:id="rId4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7D1"/>
    <a:srgbClr val="B61E6E"/>
    <a:srgbClr val="9090A4"/>
    <a:srgbClr val="839777"/>
    <a:srgbClr val="8C8C8C"/>
    <a:srgbClr val="F1F6F5"/>
    <a:srgbClr val="B5C0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7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294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microsoft.com/office/2016/11/relationships/changesInfo" Target="changesInfos/changesInfo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vid Eriksen Skjervik" userId="2022d1c7-6daa-4713-b464-abc89d53a423" providerId="ADAL" clId="{74D3FCCD-602C-4874-A68C-67D15D34E37C}"/>
    <pc:docChg chg="undo custSel addSld delSld modSld sldOrd">
      <pc:chgData name="Arvid Eriksen Skjervik" userId="2022d1c7-6daa-4713-b464-abc89d53a423" providerId="ADAL" clId="{74D3FCCD-602C-4874-A68C-67D15D34E37C}" dt="2024-11-28T13:47:00.382" v="5" actId="47"/>
      <pc:docMkLst>
        <pc:docMk/>
      </pc:docMkLst>
      <pc:sldChg chg="add del ord">
        <pc:chgData name="Arvid Eriksen Skjervik" userId="2022d1c7-6daa-4713-b464-abc89d53a423" providerId="ADAL" clId="{74D3FCCD-602C-4874-A68C-67D15D34E37C}" dt="2024-11-28T13:46:51.189" v="3"/>
        <pc:sldMkLst>
          <pc:docMk/>
          <pc:sldMk cId="2027986623" sldId="267"/>
        </pc:sldMkLst>
      </pc:sldChg>
      <pc:sldChg chg="add del ord">
        <pc:chgData name="Arvid Eriksen Skjervik" userId="2022d1c7-6daa-4713-b464-abc89d53a423" providerId="ADAL" clId="{74D3FCCD-602C-4874-A68C-67D15D34E37C}" dt="2024-11-28T13:46:51.189" v="3"/>
        <pc:sldMkLst>
          <pc:docMk/>
          <pc:sldMk cId="1931836769" sldId="270"/>
        </pc:sldMkLst>
      </pc:sldChg>
      <pc:sldChg chg="add del ord">
        <pc:chgData name="Arvid Eriksen Skjervik" userId="2022d1c7-6daa-4713-b464-abc89d53a423" providerId="ADAL" clId="{74D3FCCD-602C-4874-A68C-67D15D34E37C}" dt="2024-11-28T13:46:51.189" v="3"/>
        <pc:sldMkLst>
          <pc:docMk/>
          <pc:sldMk cId="3637800652" sldId="271"/>
        </pc:sldMkLst>
      </pc:sldChg>
      <pc:sldChg chg="add del ord">
        <pc:chgData name="Arvid Eriksen Skjervik" userId="2022d1c7-6daa-4713-b464-abc89d53a423" providerId="ADAL" clId="{74D3FCCD-602C-4874-A68C-67D15D34E37C}" dt="2024-11-28T13:46:51.189" v="3"/>
        <pc:sldMkLst>
          <pc:docMk/>
          <pc:sldMk cId="4032864155" sldId="272"/>
        </pc:sldMkLst>
      </pc:sldChg>
      <pc:sldChg chg="add del ord">
        <pc:chgData name="Arvid Eriksen Skjervik" userId="2022d1c7-6daa-4713-b464-abc89d53a423" providerId="ADAL" clId="{74D3FCCD-602C-4874-A68C-67D15D34E37C}" dt="2024-11-28T13:46:51.189" v="3"/>
        <pc:sldMkLst>
          <pc:docMk/>
          <pc:sldMk cId="2956728376" sldId="273"/>
        </pc:sldMkLst>
      </pc:sldChg>
      <pc:sldChg chg="add del ord">
        <pc:chgData name="Arvid Eriksen Skjervik" userId="2022d1c7-6daa-4713-b464-abc89d53a423" providerId="ADAL" clId="{74D3FCCD-602C-4874-A68C-67D15D34E37C}" dt="2024-11-28T13:46:51.189" v="3"/>
        <pc:sldMkLst>
          <pc:docMk/>
          <pc:sldMk cId="4222944604" sldId="274"/>
        </pc:sldMkLst>
      </pc:sldChg>
      <pc:sldChg chg="add del ord">
        <pc:chgData name="Arvid Eriksen Skjervik" userId="2022d1c7-6daa-4713-b464-abc89d53a423" providerId="ADAL" clId="{74D3FCCD-602C-4874-A68C-67D15D34E37C}" dt="2024-11-28T13:46:51.189" v="3"/>
        <pc:sldMkLst>
          <pc:docMk/>
          <pc:sldMk cId="3738356486" sldId="275"/>
        </pc:sldMkLst>
      </pc:sldChg>
      <pc:sldChg chg="add del ord">
        <pc:chgData name="Arvid Eriksen Skjervik" userId="2022d1c7-6daa-4713-b464-abc89d53a423" providerId="ADAL" clId="{74D3FCCD-602C-4874-A68C-67D15D34E37C}" dt="2024-11-28T13:46:51.189" v="3"/>
        <pc:sldMkLst>
          <pc:docMk/>
          <pc:sldMk cId="346791969" sldId="276"/>
        </pc:sldMkLst>
      </pc:sldChg>
      <pc:sldChg chg="add del ord">
        <pc:chgData name="Arvid Eriksen Skjervik" userId="2022d1c7-6daa-4713-b464-abc89d53a423" providerId="ADAL" clId="{74D3FCCD-602C-4874-A68C-67D15D34E37C}" dt="2024-11-28T13:46:51.189" v="3"/>
        <pc:sldMkLst>
          <pc:docMk/>
          <pc:sldMk cId="1196437911" sldId="277"/>
        </pc:sldMkLst>
      </pc:sldChg>
      <pc:sldChg chg="add del ord">
        <pc:chgData name="Arvid Eriksen Skjervik" userId="2022d1c7-6daa-4713-b464-abc89d53a423" providerId="ADAL" clId="{74D3FCCD-602C-4874-A68C-67D15D34E37C}" dt="2024-11-28T13:46:51.189" v="3"/>
        <pc:sldMkLst>
          <pc:docMk/>
          <pc:sldMk cId="2092148968" sldId="278"/>
        </pc:sldMkLst>
      </pc:sldChg>
      <pc:sldChg chg="add del ord">
        <pc:chgData name="Arvid Eriksen Skjervik" userId="2022d1c7-6daa-4713-b464-abc89d53a423" providerId="ADAL" clId="{74D3FCCD-602C-4874-A68C-67D15D34E37C}" dt="2024-11-28T13:46:51.189" v="3"/>
        <pc:sldMkLst>
          <pc:docMk/>
          <pc:sldMk cId="3391992789" sldId="279"/>
        </pc:sldMkLst>
      </pc:sldChg>
      <pc:sldChg chg="add del ord">
        <pc:chgData name="Arvid Eriksen Skjervik" userId="2022d1c7-6daa-4713-b464-abc89d53a423" providerId="ADAL" clId="{74D3FCCD-602C-4874-A68C-67D15D34E37C}" dt="2024-11-28T13:46:51.189" v="3"/>
        <pc:sldMkLst>
          <pc:docMk/>
          <pc:sldMk cId="357505014" sldId="280"/>
        </pc:sldMkLst>
      </pc:sldChg>
      <pc:sldChg chg="add del ord">
        <pc:chgData name="Arvid Eriksen Skjervik" userId="2022d1c7-6daa-4713-b464-abc89d53a423" providerId="ADAL" clId="{74D3FCCD-602C-4874-A68C-67D15D34E37C}" dt="2024-11-28T13:46:51.189" v="3"/>
        <pc:sldMkLst>
          <pc:docMk/>
          <pc:sldMk cId="2227121313" sldId="281"/>
        </pc:sldMkLst>
      </pc:sldChg>
      <pc:sldChg chg="add del ord">
        <pc:chgData name="Arvid Eriksen Skjervik" userId="2022d1c7-6daa-4713-b464-abc89d53a423" providerId="ADAL" clId="{74D3FCCD-602C-4874-A68C-67D15D34E37C}" dt="2024-11-28T13:46:51.189" v="3"/>
        <pc:sldMkLst>
          <pc:docMk/>
          <pc:sldMk cId="4043218588" sldId="282"/>
        </pc:sldMkLst>
      </pc:sldChg>
      <pc:sldChg chg="add del ord">
        <pc:chgData name="Arvid Eriksen Skjervik" userId="2022d1c7-6daa-4713-b464-abc89d53a423" providerId="ADAL" clId="{74D3FCCD-602C-4874-A68C-67D15D34E37C}" dt="2024-11-28T13:46:51.189" v="3"/>
        <pc:sldMkLst>
          <pc:docMk/>
          <pc:sldMk cId="3548474105" sldId="283"/>
        </pc:sldMkLst>
      </pc:sldChg>
      <pc:sldChg chg="add del ord">
        <pc:chgData name="Arvid Eriksen Skjervik" userId="2022d1c7-6daa-4713-b464-abc89d53a423" providerId="ADAL" clId="{74D3FCCD-602C-4874-A68C-67D15D34E37C}" dt="2024-11-28T13:46:51.189" v="3"/>
        <pc:sldMkLst>
          <pc:docMk/>
          <pc:sldMk cId="3241561570" sldId="284"/>
        </pc:sldMkLst>
      </pc:sldChg>
      <pc:sldChg chg="del">
        <pc:chgData name="Arvid Eriksen Skjervik" userId="2022d1c7-6daa-4713-b464-abc89d53a423" providerId="ADAL" clId="{74D3FCCD-602C-4874-A68C-67D15D34E37C}" dt="2024-11-28T13:47:00.382" v="5" actId="47"/>
        <pc:sldMkLst>
          <pc:docMk/>
          <pc:sldMk cId="1547855057" sldId="285"/>
        </pc:sldMkLst>
      </pc:sldChg>
      <pc:sldChg chg="del">
        <pc:chgData name="Arvid Eriksen Skjervik" userId="2022d1c7-6daa-4713-b464-abc89d53a423" providerId="ADAL" clId="{74D3FCCD-602C-4874-A68C-67D15D34E37C}" dt="2024-11-28T13:46:59.163" v="4" actId="47"/>
        <pc:sldMkLst>
          <pc:docMk/>
          <pc:sldMk cId="2362874971" sldId="289"/>
        </pc:sldMkLst>
      </pc:sldChg>
      <pc:sldChg chg="add del ord">
        <pc:chgData name="Arvid Eriksen Skjervik" userId="2022d1c7-6daa-4713-b464-abc89d53a423" providerId="ADAL" clId="{74D3FCCD-602C-4874-A68C-67D15D34E37C}" dt="2024-11-28T13:46:51.189" v="3"/>
        <pc:sldMkLst>
          <pc:docMk/>
          <pc:sldMk cId="2214825714" sldId="291"/>
        </pc:sldMkLst>
      </pc:sldChg>
      <pc:sldChg chg="add del ord">
        <pc:chgData name="Arvid Eriksen Skjervik" userId="2022d1c7-6daa-4713-b464-abc89d53a423" providerId="ADAL" clId="{74D3FCCD-602C-4874-A68C-67D15D34E37C}" dt="2024-11-28T13:46:51.189" v="3"/>
        <pc:sldMkLst>
          <pc:docMk/>
          <pc:sldMk cId="2672215107" sldId="292"/>
        </pc:sldMkLst>
      </pc:sldChg>
      <pc:sldChg chg="add del ord">
        <pc:chgData name="Arvid Eriksen Skjervik" userId="2022d1c7-6daa-4713-b464-abc89d53a423" providerId="ADAL" clId="{74D3FCCD-602C-4874-A68C-67D15D34E37C}" dt="2024-11-28T13:46:51.189" v="3"/>
        <pc:sldMkLst>
          <pc:docMk/>
          <pc:sldMk cId="3485511080" sldId="293"/>
        </pc:sldMkLst>
      </pc:sldChg>
      <pc:sldChg chg="add del ord">
        <pc:chgData name="Arvid Eriksen Skjervik" userId="2022d1c7-6daa-4713-b464-abc89d53a423" providerId="ADAL" clId="{74D3FCCD-602C-4874-A68C-67D15D34E37C}" dt="2024-11-28T13:46:51.189" v="3"/>
        <pc:sldMkLst>
          <pc:docMk/>
          <pc:sldMk cId="1793592405" sldId="294"/>
        </pc:sldMkLst>
      </pc:sldChg>
      <pc:sldChg chg="add del ord">
        <pc:chgData name="Arvid Eriksen Skjervik" userId="2022d1c7-6daa-4713-b464-abc89d53a423" providerId="ADAL" clId="{74D3FCCD-602C-4874-A68C-67D15D34E37C}" dt="2024-11-28T13:46:51.189" v="3"/>
        <pc:sldMkLst>
          <pc:docMk/>
          <pc:sldMk cId="2957383333" sldId="295"/>
        </pc:sldMkLst>
      </pc:sldChg>
      <pc:sldChg chg="add del ord">
        <pc:chgData name="Arvid Eriksen Skjervik" userId="2022d1c7-6daa-4713-b464-abc89d53a423" providerId="ADAL" clId="{74D3FCCD-602C-4874-A68C-67D15D34E37C}" dt="2024-11-28T13:46:51.189" v="3"/>
        <pc:sldMkLst>
          <pc:docMk/>
          <pc:sldMk cId="2255520573" sldId="296"/>
        </pc:sldMkLst>
      </pc:sldChg>
      <pc:sldChg chg="add del ord">
        <pc:chgData name="Arvid Eriksen Skjervik" userId="2022d1c7-6daa-4713-b464-abc89d53a423" providerId="ADAL" clId="{74D3FCCD-602C-4874-A68C-67D15D34E37C}" dt="2024-11-28T13:46:51.189" v="3"/>
        <pc:sldMkLst>
          <pc:docMk/>
          <pc:sldMk cId="2304590725" sldId="297"/>
        </pc:sldMkLst>
      </pc:sldChg>
      <pc:sldChg chg="add del ord">
        <pc:chgData name="Arvid Eriksen Skjervik" userId="2022d1c7-6daa-4713-b464-abc89d53a423" providerId="ADAL" clId="{74D3FCCD-602C-4874-A68C-67D15D34E37C}" dt="2024-11-28T13:46:51.189" v="3"/>
        <pc:sldMkLst>
          <pc:docMk/>
          <pc:sldMk cId="1459153263" sldId="29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342D3-3C83-4B59-B1D1-7A863880CAD7}" type="datetimeFigureOut">
              <a:rPr lang="nb-NO" smtClean="0"/>
              <a:t>28.11.2024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9DB31-3E6E-4C8B-8936-C939083E71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0091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9DB31-3E6E-4C8B-8936-C939083E7160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56329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9DB31-3E6E-4C8B-8936-C939083E7160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5359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9DB31-3E6E-4C8B-8936-C939083E7160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1948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9DB31-3E6E-4C8B-8936-C939083E7160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91614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9DB31-3E6E-4C8B-8936-C939083E7160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7677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9DB31-3E6E-4C8B-8936-C939083E7160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4947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9DB31-3E6E-4C8B-8936-C939083E7160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38259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9DB31-3E6E-4C8B-8936-C939083E7160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63897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9DB31-3E6E-4C8B-8936-C939083E7160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39996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9DB31-3E6E-4C8B-8936-C939083E7160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02022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9DB31-3E6E-4C8B-8936-C939083E7160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0866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9DB31-3E6E-4C8B-8936-C939083E7160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58547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9DB31-3E6E-4C8B-8936-C939083E7160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06208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9DB31-3E6E-4C8B-8936-C939083E7160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15994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9DB31-3E6E-4C8B-8936-C939083E7160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38128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9DB31-3E6E-4C8B-8936-C939083E7160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77179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9DB31-3E6E-4C8B-8936-C939083E7160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23995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9DB31-3E6E-4C8B-8936-C939083E7160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68985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9DB31-3E6E-4C8B-8936-C939083E7160}" type="slidenum">
              <a:rPr lang="nb-NO" smtClean="0"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98162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9DB31-3E6E-4C8B-8936-C939083E7160}" type="slidenum">
              <a:rPr lang="nb-NO" smtClean="0"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84531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9DB31-3E6E-4C8B-8936-C939083E7160}" type="slidenum">
              <a:rPr lang="nb-NO" smtClean="0"/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991296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9DB31-3E6E-4C8B-8936-C939083E7160}" type="slidenum">
              <a:rPr lang="nb-NO" smtClean="0"/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5741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9DB31-3E6E-4C8B-8936-C939083E7160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05660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9DB31-3E6E-4C8B-8936-C939083E7160}" type="slidenum">
              <a:rPr lang="nb-NO" smtClean="0"/>
              <a:t>36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72507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9DB31-3E6E-4C8B-8936-C939083E7160}" type="slidenum">
              <a:rPr lang="nb-NO" smtClean="0"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3543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9DB31-3E6E-4C8B-8936-C939083E7160}" type="slidenum">
              <a:rPr lang="nb-NO" smtClean="0"/>
              <a:t>38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7244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9DB31-3E6E-4C8B-8936-C939083E7160}" type="slidenum">
              <a:rPr lang="nb-NO" smtClean="0"/>
              <a:t>39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8581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9DB31-3E6E-4C8B-8936-C939083E7160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7116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9DB31-3E6E-4C8B-8936-C939083E7160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0670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9DB31-3E6E-4C8B-8936-C939083E7160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5298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9DB31-3E6E-4C8B-8936-C939083E7160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1089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9DB31-3E6E-4C8B-8936-C939083E7160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30236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9DB31-3E6E-4C8B-8936-C939083E7160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1767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bg>
      <p:bgPr>
        <a:solidFill>
          <a:srgbClr val="F1F6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276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C6420A3-86D9-0049-A907-25685C1AB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007426B-D756-4893-F9B1-85E2890A93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ABAC242-C7CE-71D7-DD61-16F519FFB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F48AB-2722-4D33-B26F-01411B6F5D5F}" type="datetimeFigureOut">
              <a:rPr lang="nb-NO" smtClean="0"/>
              <a:t>28.11.2024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B2920E3-E362-C3CE-429F-72E493225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DC88107-EDC7-C91B-3341-38B550AD6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E701B-E0BB-4932-8021-E43CCCB25A9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344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DCD2EE43-76F6-9CC2-D1B2-158A5D3BF2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CC2CC42E-520D-17FD-6107-0A3106E9E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88B2740-29F7-617D-9B5B-94FC64523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F48AB-2722-4D33-B26F-01411B6F5D5F}" type="datetimeFigureOut">
              <a:rPr lang="nb-NO" smtClean="0"/>
              <a:t>28.11.2024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2C90718-A83E-826B-5EBC-FA0FDAF17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3507668-C7ED-3CA1-1E1D-149AB9E54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E701B-E0BB-4932-8021-E43CCCB25A9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8925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789373F-16E8-C342-A726-9B16A54019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lIns="0" tIns="0" rIns="0" bIns="0" anchor="b">
            <a:normAutofit/>
          </a:bodyPr>
          <a:lstStyle>
            <a:lvl1pPr algn="ctr">
              <a:defRPr sz="5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31A33CB-F873-7848-B04B-CC37CB8B3A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0000"/>
            <a:ext cx="9144000" cy="1655762"/>
          </a:xfrm>
        </p:spPr>
        <p:txBody>
          <a:bodyPr lIns="0" tIns="0" rIns="0" bIns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2336788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86055A-6FF1-4C4C-A1F8-9C253AA68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 anchor="b" anchorCtr="0"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124DD08-0938-F34B-BD63-A66D9EE1E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1684302-4F7E-A345-92BB-81F2F6861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AB42729-D0B7-1A44-9535-66BFBF31A2D4}" type="datetimeFigureOut">
              <a:rPr lang="nb-NO" smtClean="0"/>
              <a:pPr/>
              <a:t>28.11.2024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EF2D5E9-FB0D-1948-A3BD-0EBC10307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A4ADF93-AFFD-3149-B7B2-77733FF3B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4DB2036-BCA1-AD4B-B6F1-27C907F86244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2330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A705410-7002-9D43-94F1-7E03A98C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68537"/>
            <a:ext cx="10515600" cy="2187576"/>
          </a:xfrm>
        </p:spPr>
        <p:txBody>
          <a:bodyPr anchor="b">
            <a:normAutofit/>
          </a:bodyPr>
          <a:lstStyle>
            <a:lvl1pPr>
              <a:defRPr sz="5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5C6FBD9-29EE-EE46-909D-B889AC60F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dato 3">
            <a:extLst>
              <a:ext uri="{FF2B5EF4-FFF2-40B4-BE49-F238E27FC236}">
                <a16:creationId xmlns:a16="http://schemas.microsoft.com/office/drawing/2014/main" id="{38C76B06-29C0-7735-7FDB-C5C463C97B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AB42729-D0B7-1A44-9535-66BFBF31A2D4}" type="datetimeFigureOut">
              <a:rPr lang="nb-NO" smtClean="0"/>
              <a:pPr/>
              <a:t>28.11.2024</a:t>
            </a:fld>
            <a:endParaRPr lang="nb-NO"/>
          </a:p>
        </p:txBody>
      </p:sp>
      <p:sp>
        <p:nvSpPr>
          <p:cNvPr id="8" name="Plassholder for bunntekst 4">
            <a:extLst>
              <a:ext uri="{FF2B5EF4-FFF2-40B4-BE49-F238E27FC236}">
                <a16:creationId xmlns:a16="http://schemas.microsoft.com/office/drawing/2014/main" id="{59F998BE-0509-CD0A-8339-EC4B4012D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nb-NO"/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5B19E69C-DE0C-8840-E214-813D9649F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4DB2036-BCA1-AD4B-B6F1-27C907F86244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8340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F4CB35-C331-B240-B960-30C27D7D9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 anchorCtr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B97EE12-5768-414F-A58A-9FDA0BCFEB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5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80BD175-6CB8-D441-BD77-F76795D69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5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F29E0D20-ABFA-0694-AC95-D38742123E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AB42729-D0B7-1A44-9535-66BFBF31A2D4}" type="datetimeFigureOut">
              <a:rPr lang="nb-NO" smtClean="0"/>
              <a:pPr/>
              <a:t>28.11.2024</a:t>
            </a:fld>
            <a:endParaRPr lang="nb-NO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5705A20B-E82F-A52E-EFC3-973114D58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nb-NO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CD14873B-758E-57CF-3C7F-91456D379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4DB2036-BCA1-AD4B-B6F1-27C907F86244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1902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93F8C62-3108-254B-9E8D-150DE8696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b" anchorCtr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DEC768D-4782-D845-AC19-5D9699027A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79896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15A9913-5199-CD46-9B1B-F07F9E7415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03808"/>
            <a:ext cx="5157787" cy="3684588"/>
          </a:xfrm>
        </p:spPr>
        <p:txBody>
          <a:bodyPr/>
          <a:lstStyle>
            <a:lvl1pPr>
              <a:defRPr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3462F361-6763-2D4C-810B-9FB9C9340C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79896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B0549A9-DDF2-CA4E-BCAF-BD3EE06EBF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03808"/>
            <a:ext cx="5183188" cy="3684588"/>
          </a:xfrm>
        </p:spPr>
        <p:txBody>
          <a:bodyPr/>
          <a:lstStyle>
            <a:lvl1pPr>
              <a:defRPr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Plassholder for dato 3">
            <a:extLst>
              <a:ext uri="{FF2B5EF4-FFF2-40B4-BE49-F238E27FC236}">
                <a16:creationId xmlns:a16="http://schemas.microsoft.com/office/drawing/2014/main" id="{9C37A3C4-90D5-8887-AECF-46049DABA8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AB42729-D0B7-1A44-9535-66BFBF31A2D4}" type="datetimeFigureOut">
              <a:rPr lang="nb-NO" smtClean="0"/>
              <a:pPr/>
              <a:t>28.11.2024</a:t>
            </a:fld>
            <a:endParaRPr lang="nb-NO"/>
          </a:p>
        </p:txBody>
      </p:sp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56975032-B44C-3393-4419-59900EE1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nb-NO"/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D3CA351E-272A-C7D0-FE66-1C6EB3D9D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4DB2036-BCA1-AD4B-B6F1-27C907F86244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8981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ED709D-C69C-2147-8C4C-EDB215A75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 anchorCtr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67A54285-6DDB-FA93-30C1-0704F5735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AB42729-D0B7-1A44-9535-66BFBF31A2D4}" type="datetimeFigureOut">
              <a:rPr lang="nb-NO" smtClean="0"/>
              <a:pPr/>
              <a:t>28.11.2024</a:t>
            </a:fld>
            <a:endParaRPr lang="nb-NO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1BC3E0C1-68B8-318B-5D30-B0007727C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nb-NO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38AB5E1F-9BF3-4AEF-8DF8-A66A1EAD6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4DB2036-BCA1-AD4B-B6F1-27C907F86244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8929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3">
            <a:extLst>
              <a:ext uri="{FF2B5EF4-FFF2-40B4-BE49-F238E27FC236}">
                <a16:creationId xmlns:a16="http://schemas.microsoft.com/office/drawing/2014/main" id="{63C05AE5-0E05-C41E-0B3E-E3A50E08C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AB42729-D0B7-1A44-9535-66BFBF31A2D4}" type="datetimeFigureOut">
              <a:rPr lang="nb-NO" smtClean="0"/>
              <a:pPr/>
              <a:t>28.11.2024</a:t>
            </a:fld>
            <a:endParaRPr lang="nb-NO"/>
          </a:p>
        </p:txBody>
      </p:sp>
      <p:sp>
        <p:nvSpPr>
          <p:cNvPr id="6" name="Plassholder for bunntekst 4">
            <a:extLst>
              <a:ext uri="{FF2B5EF4-FFF2-40B4-BE49-F238E27FC236}">
                <a16:creationId xmlns:a16="http://schemas.microsoft.com/office/drawing/2014/main" id="{BAEAFC6B-B6D1-2A84-DC47-474F7566D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5">
            <a:extLst>
              <a:ext uri="{FF2B5EF4-FFF2-40B4-BE49-F238E27FC236}">
                <a16:creationId xmlns:a16="http://schemas.microsoft.com/office/drawing/2014/main" id="{7A9989F9-A93E-F8AC-FAE9-1767E9799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4DB2036-BCA1-AD4B-B6F1-27C907F86244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39551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345F52-5FA0-9E46-A06D-EE092A4C8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10A3963-D7C6-DF48-8F09-7026327E9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82751"/>
            <a:ext cx="6172200" cy="4478299"/>
          </a:xfrm>
        </p:spPr>
        <p:txBody>
          <a:bodyPr/>
          <a:lstStyle>
            <a:lvl1pPr>
              <a:defRPr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4C441F2-85F0-2944-906D-69C567460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19092"/>
            <a:ext cx="3932237" cy="3649895"/>
          </a:xfrm>
        </p:spPr>
        <p:txBody>
          <a:bodyPr/>
          <a:lstStyle>
            <a:lvl1pPr marL="0" indent="0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E0F72E35-4F4C-4D97-F779-5C80D054A5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AB42729-D0B7-1A44-9535-66BFBF31A2D4}" type="datetimeFigureOut">
              <a:rPr lang="nb-NO" smtClean="0"/>
              <a:pPr/>
              <a:t>28.11.2024</a:t>
            </a:fld>
            <a:endParaRPr lang="nb-NO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CDCEAFBA-04DC-A8EB-3B12-ED339AD67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nb-NO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7833FA87-0738-FB84-60E2-365C0D649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4DB2036-BCA1-AD4B-B6F1-27C907F86244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0071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7D6DCD1-C031-8C75-AA6E-EF48C9341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B055E3F-92FC-BC59-7AB7-3C9436B6F9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03B535F-ED76-3B2D-1197-A89247983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F48AB-2722-4D33-B26F-01411B6F5D5F}" type="datetimeFigureOut">
              <a:rPr lang="nb-NO" smtClean="0"/>
              <a:t>28.11.2024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DF1155C-1031-C4C4-C93E-B5FC8AB2A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C81BB67-EF03-9F8A-C517-661BEB922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E701B-E0BB-4932-8021-E43CCCB25A9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82793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A2825E6-BB42-5D4D-B7CF-C1E7F67A0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5980"/>
            <a:ext cx="3932237" cy="1321420"/>
          </a:xfrm>
        </p:spPr>
        <p:txBody>
          <a:bodyPr anchor="b">
            <a:normAutofit/>
          </a:bodyPr>
          <a:lstStyle>
            <a:lvl1pPr>
              <a:defRPr sz="3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39E22F7-0E54-8040-ACB4-1B5875D5B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93541"/>
            <a:ext cx="6172200" cy="4567509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E3DC482-42DC-DB49-B91D-2F423C5536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19092"/>
            <a:ext cx="3932237" cy="3649895"/>
          </a:xfrm>
        </p:spPr>
        <p:txBody>
          <a:bodyPr/>
          <a:lstStyle>
            <a:lvl1pPr marL="0" indent="0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C43DD430-8D7F-6F18-E3C0-D4A6984090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AB42729-D0B7-1A44-9535-66BFBF31A2D4}" type="datetimeFigureOut">
              <a:rPr lang="nb-NO" smtClean="0"/>
              <a:pPr/>
              <a:t>28.11.2024</a:t>
            </a:fld>
            <a:endParaRPr lang="nb-NO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D41C40BA-00C6-CB33-8E20-BD8461EC3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nb-NO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D71FAAEF-045A-2ECD-D4B5-13B8A8E3C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4DB2036-BCA1-AD4B-B6F1-27C907F86244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2178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EB093A7-9B35-A731-FF8F-96EC337AC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74A13E9-0BCC-B11F-00C6-9B95CF9E75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35F1D74-893A-55D1-4803-7478C494E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F48AB-2722-4D33-B26F-01411B6F5D5F}" type="datetimeFigureOut">
              <a:rPr lang="nb-NO" smtClean="0"/>
              <a:t>28.11.2024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8D5050E-B95E-02D4-16C1-55D7EACAF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8DF17A9-7B97-E41C-20CA-28137D9E7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E701B-E0BB-4932-8021-E43CCCB25A9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5393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4B46031-093F-79AC-4E0E-948E5E9A1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14DDCA0-2589-448A-BE1D-46C8CE4D34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D59CDB3-B228-21F7-EF9A-0E9722DBB9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4DE8EF9-D916-59BE-D23E-917118488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F48AB-2722-4D33-B26F-01411B6F5D5F}" type="datetimeFigureOut">
              <a:rPr lang="nb-NO" smtClean="0"/>
              <a:t>28.11.2024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DB42195-0827-667A-E4CE-A49C2C7E6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6AC481D-DBAB-064B-159D-DE0A91280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E701B-E0BB-4932-8021-E43CCCB25A9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0925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493FC3-251B-99DF-FE28-A8300EA36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4609EEA-FA41-E3BD-3DBD-3F8114C1F5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B0C066E-0197-6C12-1B4A-021B0CB17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461708E-952C-AD03-064C-00FFB9C4EE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C44A8CEA-9782-F15E-FB48-DCEFC11B91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EC89DC99-7855-E17B-33DA-A0D016351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F48AB-2722-4D33-B26F-01411B6F5D5F}" type="datetimeFigureOut">
              <a:rPr lang="nb-NO" smtClean="0"/>
              <a:t>28.11.2024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8A4EE0EA-77A4-A0AE-ECB6-F17BD7630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72639914-A736-3D8E-94AD-D4F7556A3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E701B-E0BB-4932-8021-E43CCCB25A9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3489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210E80B-29EF-C90A-6071-D3EAC4605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DE1C672-F466-50A9-1F0B-3B46DB6F4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F48AB-2722-4D33-B26F-01411B6F5D5F}" type="datetimeFigureOut">
              <a:rPr lang="nb-NO" smtClean="0"/>
              <a:t>28.11.2024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7C9A9A4-C8B3-2006-CB97-0055C8380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EDDE582-60FF-BE3E-8E91-9F99C1C4F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E701B-E0BB-4932-8021-E43CCCB25A9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1099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F871E00-FDF0-A9E2-5226-29C69FB3B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F48AB-2722-4D33-B26F-01411B6F5D5F}" type="datetimeFigureOut">
              <a:rPr lang="nb-NO" smtClean="0"/>
              <a:t>28.11.2024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B0EFD12-D25D-591F-2FA2-533220C6B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3B97CE7-4641-2882-F5A4-30AD2B921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E701B-E0BB-4932-8021-E43CCCB25A9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2149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FE602A-EB6C-44F2-4D48-723FE6540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AB97388-751C-3E5C-0B9B-0D6115FE4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A0D8825-614E-211B-A8C0-498D5C74E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3CAEE3A-10E0-D03C-5180-EF28F78E5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F48AB-2722-4D33-B26F-01411B6F5D5F}" type="datetimeFigureOut">
              <a:rPr lang="nb-NO" smtClean="0"/>
              <a:t>28.11.2024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86F289E-7AD5-9937-859B-A6AEEE2F9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76E2403-45CE-F533-C497-81248468A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E701B-E0BB-4932-8021-E43CCCB25A9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9674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888944-3686-566C-D9C6-CDCC0B33B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7EAC0318-B7BF-6816-A9C9-524F92E27E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F8823F4-3652-1D6B-0ABB-C23E01B809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67A469C-1058-DDEF-E8F6-E425A1137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F48AB-2722-4D33-B26F-01411B6F5D5F}" type="datetimeFigureOut">
              <a:rPr lang="nb-NO" smtClean="0"/>
              <a:t>28.11.2024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3A8817B-9AF3-8EC3-7895-3A4CB8EAD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1B3D2E4-A01F-EDE9-6E0D-0EDCBF178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E701B-E0BB-4932-8021-E43CCCB25A9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1374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1CA47CEB-0D45-1E0B-C81A-78665FCB7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7F9281C-24D6-B9A3-4189-7A71B1ABC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F68204A-729E-3FA9-2C0B-0D15763D29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4F48AB-2722-4D33-B26F-01411B6F5D5F}" type="datetimeFigureOut">
              <a:rPr lang="nb-NO" smtClean="0"/>
              <a:t>28.11.2024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51AA449-9154-559C-60B3-EA0FCC2116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F9CD83B-3067-9F1A-CFEF-E26FD08F8A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5E701B-E0BB-4932-8021-E43CCCB25A9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3208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5FA9BF6-54B5-0E4C-9481-125779A8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B1B6181-0B0A-9540-8C6D-FF4DBDFA34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90000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362393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18.jpe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8E0F589E-D893-4143-94EE-565CEEBE2D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5524" y="1039760"/>
            <a:ext cx="9276005" cy="2684129"/>
          </a:xfrm>
        </p:spPr>
        <p:txBody>
          <a:bodyPr>
            <a:normAutofit/>
          </a:bodyPr>
          <a:lstStyle/>
          <a:p>
            <a:pPr algn="l"/>
            <a:r>
              <a:rPr lang="nb-NO" sz="4500"/>
              <a:t>Velkommen til informasjonsmøte om detaljregulering for Powerhouse Moholt studentboliger</a:t>
            </a:r>
          </a:p>
        </p:txBody>
      </p:sp>
      <p:sp>
        <p:nvSpPr>
          <p:cNvPr id="5" name="Undertittel 2">
            <a:extLst>
              <a:ext uri="{FF2B5EF4-FFF2-40B4-BE49-F238E27FC236}">
                <a16:creationId xmlns:a16="http://schemas.microsoft.com/office/drawing/2014/main" id="{882F15C4-4CD4-ED4D-A0CB-A0DE300F21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550" y="4813741"/>
            <a:ext cx="6979327" cy="525119"/>
          </a:xfrm>
        </p:spPr>
        <p:txBody>
          <a:bodyPr/>
          <a:lstStyle/>
          <a:p>
            <a:pPr algn="l"/>
            <a:r>
              <a:rPr lang="nb-NO" dirty="0"/>
              <a:t>Lisbeth G. Aspås og Arvid E. Skjervik</a:t>
            </a:r>
          </a:p>
        </p:txBody>
      </p:sp>
      <p:sp>
        <p:nvSpPr>
          <p:cNvPr id="6" name="Undertittel 2">
            <a:extLst>
              <a:ext uri="{FF2B5EF4-FFF2-40B4-BE49-F238E27FC236}">
                <a16:creationId xmlns:a16="http://schemas.microsoft.com/office/drawing/2014/main" id="{96C39E25-9ADB-C241-9ECE-18CEB5234A86}"/>
              </a:ext>
            </a:extLst>
          </p:cNvPr>
          <p:cNvSpPr txBox="1">
            <a:spLocks/>
          </p:cNvSpPr>
          <p:nvPr/>
        </p:nvSpPr>
        <p:spPr>
          <a:xfrm>
            <a:off x="745524" y="6169132"/>
            <a:ext cx="9144000" cy="52511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112C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Dato: 25.11.24</a:t>
            </a:r>
          </a:p>
        </p:txBody>
      </p:sp>
    </p:spTree>
    <p:extLst>
      <p:ext uri="{BB962C8B-B14F-4D97-AF65-F5344CB8AC3E}">
        <p14:creationId xmlns:p14="http://schemas.microsoft.com/office/powerpoint/2010/main" val="1791816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, kart, diagram, plan&#10;&#10;Automatisk generert beskrivelse">
            <a:extLst>
              <a:ext uri="{FF2B5EF4-FFF2-40B4-BE49-F238E27FC236}">
                <a16:creationId xmlns:a16="http://schemas.microsoft.com/office/drawing/2014/main" id="{2E7F219E-EFD4-09B4-3CDE-5A37C3DD3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1" r="32665"/>
          <a:stretch/>
        </p:blipFill>
        <p:spPr>
          <a:xfrm>
            <a:off x="1" y="705774"/>
            <a:ext cx="5976022" cy="6152226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435C757-CC65-B996-CDC4-B5E69229468E}"/>
              </a:ext>
            </a:extLst>
          </p:cNvPr>
          <p:cNvSpPr txBox="1"/>
          <p:nvPr/>
        </p:nvSpPr>
        <p:spPr>
          <a:xfrm>
            <a:off x="0" y="0"/>
            <a:ext cx="7529625" cy="707886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839777"/>
                </a:solidFill>
                <a:latin typeface="Dovre Social Medium" panose="020B0504040202060203" pitchFamily="34" charset="0"/>
              </a:rPr>
              <a:t>PLASSER: NABOLAGSPLASSER</a:t>
            </a:r>
            <a:endParaRPr lang="nb-NO" sz="4000" dirty="0">
              <a:solidFill>
                <a:srgbClr val="839777"/>
              </a:solidFill>
              <a:latin typeface="Dovre Social Medium" panose="020B0504040202060203" pitchFamily="34" charset="0"/>
            </a:endParaRPr>
          </a:p>
        </p:txBody>
      </p:sp>
      <p:grpSp>
        <p:nvGrpSpPr>
          <p:cNvPr id="159" name="Gruppe 158">
            <a:extLst>
              <a:ext uri="{FF2B5EF4-FFF2-40B4-BE49-F238E27FC236}">
                <a16:creationId xmlns:a16="http://schemas.microsoft.com/office/drawing/2014/main" id="{E4398D51-642D-A722-FE6C-9FB2989AC5D2}"/>
              </a:ext>
            </a:extLst>
          </p:cNvPr>
          <p:cNvGrpSpPr/>
          <p:nvPr/>
        </p:nvGrpSpPr>
        <p:grpSpPr>
          <a:xfrm>
            <a:off x="929147" y="705774"/>
            <a:ext cx="8906916" cy="3712277"/>
            <a:chOff x="929147" y="705774"/>
            <a:chExt cx="8906916" cy="3712277"/>
          </a:xfrm>
        </p:grpSpPr>
        <p:sp>
          <p:nvSpPr>
            <p:cNvPr id="160" name="TekstSylinder 159">
              <a:extLst>
                <a:ext uri="{FF2B5EF4-FFF2-40B4-BE49-F238E27FC236}">
                  <a16:creationId xmlns:a16="http://schemas.microsoft.com/office/drawing/2014/main" id="{6DE926EC-FC4D-81C6-5138-3BDA8D6E7D22}"/>
                </a:ext>
              </a:extLst>
            </p:cNvPr>
            <p:cNvSpPr txBox="1"/>
            <p:nvPr/>
          </p:nvSpPr>
          <p:spPr>
            <a:xfrm>
              <a:off x="5976022" y="705774"/>
              <a:ext cx="38600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839777"/>
                  </a:solidFill>
                  <a:latin typeface="Dovre Social Medium" panose="020B0504040202060203" pitchFamily="34" charset="0"/>
                </a:rPr>
                <a:t>N</a:t>
              </a:r>
              <a:r>
                <a:rPr lang="nb-NO" sz="1200" dirty="0" err="1">
                  <a:solidFill>
                    <a:srgbClr val="839777"/>
                  </a:solidFill>
                  <a:latin typeface="Dovre Social Medium" panose="020B0504040202060203" pitchFamily="34" charset="0"/>
                </a:rPr>
                <a:t>abolagsplasser</a:t>
              </a:r>
              <a:endParaRPr lang="en-US" sz="1200" dirty="0">
                <a:solidFill>
                  <a:srgbClr val="839777"/>
                </a:solidFill>
                <a:latin typeface="Dovre Social Light" panose="020B0404040202060203" pitchFamily="34" charset="0"/>
              </a:endParaRPr>
            </a:p>
          </p:txBody>
        </p:sp>
        <p:sp>
          <p:nvSpPr>
            <p:cNvPr id="161" name="Ellipse 160">
              <a:extLst>
                <a:ext uri="{FF2B5EF4-FFF2-40B4-BE49-F238E27FC236}">
                  <a16:creationId xmlns:a16="http://schemas.microsoft.com/office/drawing/2014/main" id="{CEA80498-26CE-1A13-B96F-C76605EC54DB}"/>
                </a:ext>
              </a:extLst>
            </p:cNvPr>
            <p:cNvSpPr/>
            <p:nvPr/>
          </p:nvSpPr>
          <p:spPr>
            <a:xfrm>
              <a:off x="929147" y="2529348"/>
              <a:ext cx="1080000" cy="1080000"/>
            </a:xfrm>
            <a:prstGeom prst="ellipse">
              <a:avLst/>
            </a:prstGeom>
            <a:noFill/>
            <a:ln w="57150">
              <a:solidFill>
                <a:srgbClr val="83977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2" name="Ellipse 161">
              <a:extLst>
                <a:ext uri="{FF2B5EF4-FFF2-40B4-BE49-F238E27FC236}">
                  <a16:creationId xmlns:a16="http://schemas.microsoft.com/office/drawing/2014/main" id="{5E597840-7F48-EE0E-A210-317482C7451C}"/>
                </a:ext>
              </a:extLst>
            </p:cNvPr>
            <p:cNvSpPr/>
            <p:nvPr/>
          </p:nvSpPr>
          <p:spPr>
            <a:xfrm>
              <a:off x="2187676" y="3338051"/>
              <a:ext cx="1080000" cy="1080000"/>
            </a:xfrm>
            <a:prstGeom prst="ellipse">
              <a:avLst/>
            </a:prstGeom>
            <a:noFill/>
            <a:ln w="57150">
              <a:solidFill>
                <a:srgbClr val="83977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cxnSp>
          <p:nvCxnSpPr>
            <p:cNvPr id="163" name="Rett linje 162">
              <a:extLst>
                <a:ext uri="{FF2B5EF4-FFF2-40B4-BE49-F238E27FC236}">
                  <a16:creationId xmlns:a16="http://schemas.microsoft.com/office/drawing/2014/main" id="{17CBA64B-0D2B-F823-2BBD-A1148DC653B0}"/>
                </a:ext>
              </a:extLst>
            </p:cNvPr>
            <p:cNvCxnSpPr/>
            <p:nvPr/>
          </p:nvCxnSpPr>
          <p:spPr>
            <a:xfrm flipH="1">
              <a:off x="5243052" y="844273"/>
              <a:ext cx="732970" cy="0"/>
            </a:xfrm>
            <a:prstGeom prst="line">
              <a:avLst/>
            </a:prstGeom>
            <a:ln>
              <a:solidFill>
                <a:srgbClr val="83977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Rett linje 163">
              <a:extLst>
                <a:ext uri="{FF2B5EF4-FFF2-40B4-BE49-F238E27FC236}">
                  <a16:creationId xmlns:a16="http://schemas.microsoft.com/office/drawing/2014/main" id="{8254F1BF-D6F4-F7C4-8AF7-378567600B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46787" y="844273"/>
              <a:ext cx="3296265" cy="2016914"/>
            </a:xfrm>
            <a:prstGeom prst="line">
              <a:avLst/>
            </a:prstGeom>
            <a:ln>
              <a:solidFill>
                <a:srgbClr val="83977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Rett linje 164">
              <a:extLst>
                <a:ext uri="{FF2B5EF4-FFF2-40B4-BE49-F238E27FC236}">
                  <a16:creationId xmlns:a16="http://schemas.microsoft.com/office/drawing/2014/main" id="{151B9390-23A6-D124-A83A-5A4E858483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02346" y="844272"/>
              <a:ext cx="2140706" cy="2693533"/>
            </a:xfrm>
            <a:prstGeom prst="line">
              <a:avLst/>
            </a:prstGeom>
            <a:ln>
              <a:solidFill>
                <a:srgbClr val="83977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7" name="Bilde 166" descr="Et bilde som inneholder utendørs, himmel, gress, tre&#10;&#10;Automatisk generert beskrivelse">
            <a:extLst>
              <a:ext uri="{FF2B5EF4-FFF2-40B4-BE49-F238E27FC236}">
                <a16:creationId xmlns:a16="http://schemas.microsoft.com/office/drawing/2014/main" id="{3C7EAD56-4982-4731-B8EC-650C1757ED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89051"/>
            <a:ext cx="348194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86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, kart, diagram, plan&#10;&#10;Automatisk generert beskrivelse">
            <a:extLst>
              <a:ext uri="{FF2B5EF4-FFF2-40B4-BE49-F238E27FC236}">
                <a16:creationId xmlns:a16="http://schemas.microsoft.com/office/drawing/2014/main" id="{2E7F219E-EFD4-09B4-3CDE-5A37C3DD3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1" r="32665"/>
          <a:stretch/>
        </p:blipFill>
        <p:spPr>
          <a:xfrm>
            <a:off x="1" y="705774"/>
            <a:ext cx="5976022" cy="6152226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435C757-CC65-B996-CDC4-B5E69229468E}"/>
              </a:ext>
            </a:extLst>
          </p:cNvPr>
          <p:cNvSpPr txBox="1"/>
          <p:nvPr/>
        </p:nvSpPr>
        <p:spPr>
          <a:xfrm>
            <a:off x="0" y="0"/>
            <a:ext cx="5977919" cy="707886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839777"/>
                </a:solidFill>
                <a:latin typeface="Dovre Social Medium" panose="020B0504040202060203" pitchFamily="34" charset="0"/>
              </a:rPr>
              <a:t>PLASSER: NÆRPLASSER</a:t>
            </a:r>
            <a:endParaRPr lang="nb-NO" sz="4000" dirty="0">
              <a:solidFill>
                <a:srgbClr val="839777"/>
              </a:solidFill>
              <a:latin typeface="Dovre Social Medium" panose="020B0504040202060203" pitchFamily="34" charset="0"/>
            </a:endParaRPr>
          </a:p>
        </p:txBody>
      </p:sp>
      <p:grpSp>
        <p:nvGrpSpPr>
          <p:cNvPr id="40" name="Gruppe 39">
            <a:extLst>
              <a:ext uri="{FF2B5EF4-FFF2-40B4-BE49-F238E27FC236}">
                <a16:creationId xmlns:a16="http://schemas.microsoft.com/office/drawing/2014/main" id="{46CB4771-E1E9-1803-CA23-FC3C5196F36F}"/>
              </a:ext>
            </a:extLst>
          </p:cNvPr>
          <p:cNvGrpSpPr/>
          <p:nvPr/>
        </p:nvGrpSpPr>
        <p:grpSpPr>
          <a:xfrm>
            <a:off x="700681" y="980661"/>
            <a:ext cx="9135382" cy="4387364"/>
            <a:chOff x="700681" y="980661"/>
            <a:chExt cx="9135382" cy="4387364"/>
          </a:xfrm>
        </p:grpSpPr>
        <p:sp>
          <p:nvSpPr>
            <p:cNvPr id="15" name="TekstSylinder 14">
              <a:extLst>
                <a:ext uri="{FF2B5EF4-FFF2-40B4-BE49-F238E27FC236}">
                  <a16:creationId xmlns:a16="http://schemas.microsoft.com/office/drawing/2014/main" id="{1DCE21D9-5CB5-AD8D-99E0-872621F23320}"/>
                </a:ext>
              </a:extLst>
            </p:cNvPr>
            <p:cNvSpPr txBox="1"/>
            <p:nvPr/>
          </p:nvSpPr>
          <p:spPr>
            <a:xfrm>
              <a:off x="5976022" y="980661"/>
              <a:ext cx="38600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rgbClr val="839777"/>
                  </a:solidFill>
                  <a:latin typeface="Dovre Social Medium" panose="020B0504040202060203" pitchFamily="34" charset="0"/>
                </a:rPr>
                <a:t>Nærp</a:t>
              </a:r>
              <a:r>
                <a:rPr lang="nb-NO" sz="1200" dirty="0" err="1">
                  <a:solidFill>
                    <a:srgbClr val="839777"/>
                  </a:solidFill>
                  <a:latin typeface="Dovre Social Medium" panose="020B0504040202060203" pitchFamily="34" charset="0"/>
                </a:rPr>
                <a:t>lasser</a:t>
              </a:r>
              <a:endParaRPr lang="en-US" sz="1200" dirty="0">
                <a:solidFill>
                  <a:srgbClr val="839777"/>
                </a:solidFill>
                <a:latin typeface="Dovre Social Light" panose="020B0404040202060203" pitchFamily="34" charset="0"/>
              </a:endParaRPr>
            </a:p>
          </p:txBody>
        </p: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EE2318E5-AA14-E310-D753-DFEFC2E5ABB2}"/>
                </a:ext>
              </a:extLst>
            </p:cNvPr>
            <p:cNvCxnSpPr/>
            <p:nvPr/>
          </p:nvCxnSpPr>
          <p:spPr>
            <a:xfrm flipH="1">
              <a:off x="5243052" y="1119160"/>
              <a:ext cx="732970" cy="0"/>
            </a:xfrm>
            <a:prstGeom prst="line">
              <a:avLst/>
            </a:prstGeom>
            <a:ln>
              <a:solidFill>
                <a:srgbClr val="83977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D82A86F5-C791-C1AE-E989-AE2614CADF12}"/>
                </a:ext>
              </a:extLst>
            </p:cNvPr>
            <p:cNvSpPr/>
            <p:nvPr/>
          </p:nvSpPr>
          <p:spPr>
            <a:xfrm>
              <a:off x="700681" y="3429000"/>
              <a:ext cx="540000" cy="540000"/>
            </a:xfrm>
            <a:prstGeom prst="ellipse">
              <a:avLst/>
            </a:prstGeom>
            <a:noFill/>
            <a:ln w="57150">
              <a:solidFill>
                <a:srgbClr val="83977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D9CC32AC-6936-65C9-9437-433A527F5C15}"/>
                </a:ext>
              </a:extLst>
            </p:cNvPr>
            <p:cNvSpPr/>
            <p:nvPr/>
          </p:nvSpPr>
          <p:spPr>
            <a:xfrm>
              <a:off x="1489600" y="3370915"/>
              <a:ext cx="540000" cy="540000"/>
            </a:xfrm>
            <a:prstGeom prst="ellipse">
              <a:avLst/>
            </a:prstGeom>
            <a:noFill/>
            <a:ln w="57150">
              <a:solidFill>
                <a:srgbClr val="83977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4D937970-E03D-9CC1-BAC3-13939F468A82}"/>
                </a:ext>
              </a:extLst>
            </p:cNvPr>
            <p:cNvSpPr/>
            <p:nvPr/>
          </p:nvSpPr>
          <p:spPr>
            <a:xfrm>
              <a:off x="2675690" y="4828025"/>
              <a:ext cx="540000" cy="540000"/>
            </a:xfrm>
            <a:prstGeom prst="ellipse">
              <a:avLst/>
            </a:prstGeom>
            <a:noFill/>
            <a:ln w="57150">
              <a:solidFill>
                <a:srgbClr val="83977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cxnSp>
          <p:nvCxnSpPr>
            <p:cNvPr id="20" name="Rett linje 19">
              <a:extLst>
                <a:ext uri="{FF2B5EF4-FFF2-40B4-BE49-F238E27FC236}">
                  <a16:creationId xmlns:a16="http://schemas.microsoft.com/office/drawing/2014/main" id="{A5B1B1D7-61CD-D525-20E3-CD266A8444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0964" y="1117860"/>
              <a:ext cx="4282088" cy="1585002"/>
            </a:xfrm>
            <a:prstGeom prst="line">
              <a:avLst/>
            </a:prstGeom>
            <a:ln>
              <a:solidFill>
                <a:srgbClr val="83977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ett linje 21">
              <a:extLst>
                <a:ext uri="{FF2B5EF4-FFF2-40B4-BE49-F238E27FC236}">
                  <a16:creationId xmlns:a16="http://schemas.microsoft.com/office/drawing/2014/main" id="{B8699C2A-4F1F-B3CA-04D7-DF8E185393B3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594479" y="3069348"/>
              <a:ext cx="732970" cy="0"/>
            </a:xfrm>
            <a:prstGeom prst="line">
              <a:avLst/>
            </a:prstGeom>
            <a:ln>
              <a:solidFill>
                <a:srgbClr val="83977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ett linje 24">
              <a:extLst>
                <a:ext uri="{FF2B5EF4-FFF2-40B4-BE49-F238E27FC236}">
                  <a16:creationId xmlns:a16="http://schemas.microsoft.com/office/drawing/2014/main" id="{DA9F4398-2EA4-ED17-B0DE-FB76B36F8B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28834" y="1117049"/>
              <a:ext cx="3514218" cy="1509900"/>
            </a:xfrm>
            <a:prstGeom prst="line">
              <a:avLst/>
            </a:prstGeom>
            <a:ln>
              <a:solidFill>
                <a:srgbClr val="83977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4D14A08C-A71D-4E3D-481C-EAAC91C5F262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1372739" y="2993434"/>
              <a:ext cx="732970" cy="0"/>
            </a:xfrm>
            <a:prstGeom prst="line">
              <a:avLst/>
            </a:prstGeom>
            <a:ln>
              <a:solidFill>
                <a:srgbClr val="83977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C977A1A3-4CB0-6CEB-5123-2A7EFEA10BD5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2565769" y="4461540"/>
              <a:ext cx="732970" cy="0"/>
            </a:xfrm>
            <a:prstGeom prst="line">
              <a:avLst/>
            </a:prstGeom>
            <a:ln>
              <a:solidFill>
                <a:srgbClr val="83977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05A04374-BBB7-B59B-67A9-51B08A454A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32254" y="1128209"/>
              <a:ext cx="2310798" cy="2966846"/>
            </a:xfrm>
            <a:prstGeom prst="line">
              <a:avLst/>
            </a:prstGeom>
            <a:ln>
              <a:solidFill>
                <a:srgbClr val="83977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Bilde 8" descr="Et bilde som inneholder klær, person, sko, konstruksjon&#10;&#10;Automatisk generert beskrivelse">
            <a:extLst>
              <a:ext uri="{FF2B5EF4-FFF2-40B4-BE49-F238E27FC236}">
                <a16:creationId xmlns:a16="http://schemas.microsoft.com/office/drawing/2014/main" id="{70FE9D86-5048-833D-24C2-4E92C2527B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799" y="1312272"/>
            <a:ext cx="5161237" cy="290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36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, kart, diagram, plan&#10;&#10;Automatisk generert beskrivelse">
            <a:extLst>
              <a:ext uri="{FF2B5EF4-FFF2-40B4-BE49-F238E27FC236}">
                <a16:creationId xmlns:a16="http://schemas.microsoft.com/office/drawing/2014/main" id="{2E7F219E-EFD4-09B4-3CDE-5A37C3DD3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1" r="32941"/>
          <a:stretch/>
        </p:blipFill>
        <p:spPr>
          <a:xfrm>
            <a:off x="1" y="705774"/>
            <a:ext cx="5951550" cy="6152226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435C757-CC65-B996-CDC4-B5E69229468E}"/>
              </a:ext>
            </a:extLst>
          </p:cNvPr>
          <p:cNvSpPr txBox="1"/>
          <p:nvPr/>
        </p:nvSpPr>
        <p:spPr>
          <a:xfrm>
            <a:off x="0" y="0"/>
            <a:ext cx="11915441" cy="707886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839777"/>
                </a:solidFill>
                <a:latin typeface="Dovre Social Medium" panose="020B0504040202060203" pitchFamily="34" charset="0"/>
              </a:rPr>
              <a:t>PLASSER: SYKKELPARKERING og HC-PARKERING</a:t>
            </a:r>
            <a:endParaRPr lang="nb-NO" sz="4000" dirty="0">
              <a:solidFill>
                <a:srgbClr val="839777"/>
              </a:solidFill>
              <a:latin typeface="Dovre Social Medium" panose="020B0504040202060203" pitchFamily="34" charset="0"/>
            </a:endParaRPr>
          </a:p>
        </p:txBody>
      </p:sp>
      <p:grpSp>
        <p:nvGrpSpPr>
          <p:cNvPr id="58" name="Gruppe 57">
            <a:extLst>
              <a:ext uri="{FF2B5EF4-FFF2-40B4-BE49-F238E27FC236}">
                <a16:creationId xmlns:a16="http://schemas.microsoft.com/office/drawing/2014/main" id="{224C09D9-1B7E-5BA1-0D95-7840293C0340}"/>
              </a:ext>
            </a:extLst>
          </p:cNvPr>
          <p:cNvGrpSpPr/>
          <p:nvPr/>
        </p:nvGrpSpPr>
        <p:grpSpPr>
          <a:xfrm>
            <a:off x="734651" y="1261308"/>
            <a:ext cx="9076940" cy="3598285"/>
            <a:chOff x="734651" y="1261308"/>
            <a:chExt cx="9076940" cy="3598285"/>
          </a:xfrm>
        </p:grpSpPr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78433132-61A5-4E66-2525-2C5B528C1728}"/>
                </a:ext>
              </a:extLst>
            </p:cNvPr>
            <p:cNvSpPr/>
            <p:nvPr/>
          </p:nvSpPr>
          <p:spPr>
            <a:xfrm>
              <a:off x="734651" y="2723434"/>
              <a:ext cx="540000" cy="540000"/>
            </a:xfrm>
            <a:prstGeom prst="ellipse">
              <a:avLst/>
            </a:prstGeom>
            <a:noFill/>
            <a:ln w="57150">
              <a:solidFill>
                <a:srgbClr val="83977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cxnSp>
          <p:nvCxnSpPr>
            <p:cNvPr id="37" name="Rett linje 36">
              <a:extLst>
                <a:ext uri="{FF2B5EF4-FFF2-40B4-BE49-F238E27FC236}">
                  <a16:creationId xmlns:a16="http://schemas.microsoft.com/office/drawing/2014/main" id="{D48B65AC-DC73-550D-5410-C369CEC01D2F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638166" y="2336377"/>
              <a:ext cx="732970" cy="0"/>
            </a:xfrm>
            <a:prstGeom prst="line">
              <a:avLst/>
            </a:prstGeom>
            <a:ln>
              <a:solidFill>
                <a:srgbClr val="83977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Rett linje 37">
              <a:extLst>
                <a:ext uri="{FF2B5EF4-FFF2-40B4-BE49-F238E27FC236}">
                  <a16:creationId xmlns:a16="http://schemas.microsoft.com/office/drawing/2014/main" id="{6A25DDDA-24E6-4C70-BB4E-A1D540AD00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66398" y="1397742"/>
              <a:ext cx="1954359" cy="2204773"/>
            </a:xfrm>
            <a:prstGeom prst="line">
              <a:avLst/>
            </a:prstGeom>
            <a:ln>
              <a:solidFill>
                <a:srgbClr val="83977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kstSylinder 38">
              <a:extLst>
                <a:ext uri="{FF2B5EF4-FFF2-40B4-BE49-F238E27FC236}">
                  <a16:creationId xmlns:a16="http://schemas.microsoft.com/office/drawing/2014/main" id="{68E73391-AD1E-4BAE-FB86-D312BD567F86}"/>
                </a:ext>
              </a:extLst>
            </p:cNvPr>
            <p:cNvSpPr txBox="1"/>
            <p:nvPr/>
          </p:nvSpPr>
          <p:spPr>
            <a:xfrm>
              <a:off x="5951550" y="1261308"/>
              <a:ext cx="38600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rgbClr val="839777"/>
                  </a:solidFill>
                  <a:latin typeface="Dovre Social Medium" panose="020B0504040202060203" pitchFamily="34" charset="0"/>
                </a:rPr>
                <a:t>Sykkelparkering</a:t>
              </a:r>
              <a:r>
                <a:rPr lang="en-US" sz="1200" dirty="0">
                  <a:solidFill>
                    <a:srgbClr val="839777"/>
                  </a:solidFill>
                  <a:latin typeface="Dovre Social Medium" panose="020B0504040202060203" pitchFamily="34" charset="0"/>
                </a:rPr>
                <a:t>, HC-</a:t>
              </a:r>
              <a:r>
                <a:rPr lang="en-US" sz="1200" dirty="0" err="1">
                  <a:solidFill>
                    <a:srgbClr val="839777"/>
                  </a:solidFill>
                  <a:latin typeface="Dovre Social Medium" panose="020B0504040202060203" pitchFamily="34" charset="0"/>
                </a:rPr>
                <a:t>parkering</a:t>
              </a:r>
              <a:endParaRPr lang="en-US" sz="1200" dirty="0">
                <a:solidFill>
                  <a:srgbClr val="839777"/>
                </a:solidFill>
                <a:latin typeface="Dovre Social Light" panose="020B0404040202060203" pitchFamily="34" charset="0"/>
              </a:endParaRPr>
            </a:p>
          </p:txBody>
        </p: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B753500F-67C5-AE48-F563-1DBF9351F222}"/>
                </a:ext>
              </a:extLst>
            </p:cNvPr>
            <p:cNvSpPr/>
            <p:nvPr/>
          </p:nvSpPr>
          <p:spPr>
            <a:xfrm>
              <a:off x="2671008" y="2805048"/>
              <a:ext cx="540000" cy="540000"/>
            </a:xfrm>
            <a:prstGeom prst="ellipse">
              <a:avLst/>
            </a:prstGeom>
            <a:noFill/>
            <a:ln w="57150">
              <a:solidFill>
                <a:srgbClr val="83977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9A0E5ED2-D0AF-1ABF-49FA-7987FE9AEF3B}"/>
                </a:ext>
              </a:extLst>
            </p:cNvPr>
            <p:cNvSpPr/>
            <p:nvPr/>
          </p:nvSpPr>
          <p:spPr>
            <a:xfrm>
              <a:off x="3020160" y="4319593"/>
              <a:ext cx="540000" cy="540000"/>
            </a:xfrm>
            <a:prstGeom prst="ellipse">
              <a:avLst/>
            </a:prstGeom>
            <a:noFill/>
            <a:ln w="57150">
              <a:solidFill>
                <a:srgbClr val="83977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cxnSp>
          <p:nvCxnSpPr>
            <p:cNvPr id="43" name="Rett linje 42">
              <a:extLst>
                <a:ext uri="{FF2B5EF4-FFF2-40B4-BE49-F238E27FC236}">
                  <a16:creationId xmlns:a16="http://schemas.microsoft.com/office/drawing/2014/main" id="{479C2400-49E1-ECE2-4571-2B18D6B0340C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2565769" y="2449854"/>
              <a:ext cx="732970" cy="0"/>
            </a:xfrm>
            <a:prstGeom prst="line">
              <a:avLst/>
            </a:prstGeom>
            <a:ln>
              <a:solidFill>
                <a:srgbClr val="83977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Rett linje 43">
              <a:extLst>
                <a:ext uri="{FF2B5EF4-FFF2-40B4-BE49-F238E27FC236}">
                  <a16:creationId xmlns:a16="http://schemas.microsoft.com/office/drawing/2014/main" id="{0331A5D9-0FF8-937D-8C80-4643E90F6B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18580" y="1399807"/>
              <a:ext cx="732970" cy="0"/>
            </a:xfrm>
            <a:prstGeom prst="line">
              <a:avLst/>
            </a:prstGeom>
            <a:ln>
              <a:solidFill>
                <a:srgbClr val="83977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Rett linje 44">
              <a:extLst>
                <a:ext uri="{FF2B5EF4-FFF2-40B4-BE49-F238E27FC236}">
                  <a16:creationId xmlns:a16="http://schemas.microsoft.com/office/drawing/2014/main" id="{16AC44A9-D7FD-3218-85B4-90B8673AA0C1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2900739" y="3969000"/>
              <a:ext cx="732970" cy="0"/>
            </a:xfrm>
            <a:prstGeom prst="line">
              <a:avLst/>
            </a:prstGeom>
            <a:ln>
              <a:solidFill>
                <a:srgbClr val="83977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Rett linje 47">
              <a:extLst>
                <a:ext uri="{FF2B5EF4-FFF2-40B4-BE49-F238E27FC236}">
                  <a16:creationId xmlns:a16="http://schemas.microsoft.com/office/drawing/2014/main" id="{A7AD7013-EED7-8B7B-14C3-B68AECC49B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24683" y="1397742"/>
              <a:ext cx="2293896" cy="685627"/>
            </a:xfrm>
            <a:prstGeom prst="line">
              <a:avLst/>
            </a:prstGeom>
            <a:ln>
              <a:solidFill>
                <a:srgbClr val="83977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Rett linje 49">
              <a:extLst>
                <a:ext uri="{FF2B5EF4-FFF2-40B4-BE49-F238E27FC236}">
                  <a16:creationId xmlns:a16="http://schemas.microsoft.com/office/drawing/2014/main" id="{D1668414-1C3D-866C-8731-F5B82939E2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5864" y="1403731"/>
              <a:ext cx="4234951" cy="569515"/>
            </a:xfrm>
            <a:prstGeom prst="line">
              <a:avLst/>
            </a:prstGeom>
            <a:ln>
              <a:solidFill>
                <a:srgbClr val="83977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Bilde 4">
            <a:extLst>
              <a:ext uri="{FF2B5EF4-FFF2-40B4-BE49-F238E27FC236}">
                <a16:creationId xmlns:a16="http://schemas.microsoft.com/office/drawing/2014/main" id="{700BB291-7FC3-9116-A248-1E60A1914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377" y="1574469"/>
            <a:ext cx="5036161" cy="283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864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, kart, diagram, plan&#10;&#10;Automatisk generert beskrivelse">
            <a:extLst>
              <a:ext uri="{FF2B5EF4-FFF2-40B4-BE49-F238E27FC236}">
                <a16:creationId xmlns:a16="http://schemas.microsoft.com/office/drawing/2014/main" id="{2E7F219E-EFD4-09B4-3CDE-5A37C3DD3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291" r="33061"/>
          <a:stretch/>
        </p:blipFill>
        <p:spPr>
          <a:xfrm>
            <a:off x="0" y="705774"/>
            <a:ext cx="5940974" cy="6152226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435C757-CC65-B996-CDC4-B5E69229468E}"/>
              </a:ext>
            </a:extLst>
          </p:cNvPr>
          <p:cNvSpPr txBox="1"/>
          <p:nvPr/>
        </p:nvSpPr>
        <p:spPr>
          <a:xfrm>
            <a:off x="0" y="0"/>
            <a:ext cx="8943474" cy="707886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839777"/>
                </a:solidFill>
                <a:latin typeface="Dovre Social Medium" panose="020B0504040202060203" pitchFamily="34" charset="0"/>
              </a:rPr>
              <a:t>PLASSER: SOLFYLTE SITTEGRUPPER</a:t>
            </a:r>
            <a:endParaRPr lang="nb-NO" sz="4000" dirty="0">
              <a:solidFill>
                <a:srgbClr val="839777"/>
              </a:solidFill>
              <a:latin typeface="Dovre Social Medium" panose="020B0504040202060203" pitchFamily="34" charset="0"/>
            </a:endParaRPr>
          </a:p>
        </p:txBody>
      </p:sp>
      <p:grpSp>
        <p:nvGrpSpPr>
          <p:cNvPr id="76" name="Gruppe 75">
            <a:extLst>
              <a:ext uri="{FF2B5EF4-FFF2-40B4-BE49-F238E27FC236}">
                <a16:creationId xmlns:a16="http://schemas.microsoft.com/office/drawing/2014/main" id="{463FA323-ED0F-C7E3-D1AF-BC2C15090B0E}"/>
              </a:ext>
            </a:extLst>
          </p:cNvPr>
          <p:cNvGrpSpPr/>
          <p:nvPr/>
        </p:nvGrpSpPr>
        <p:grpSpPr>
          <a:xfrm>
            <a:off x="716618" y="1784272"/>
            <a:ext cx="9084397" cy="3463722"/>
            <a:chOff x="716618" y="1784272"/>
            <a:chExt cx="9084397" cy="3463722"/>
          </a:xfrm>
        </p:grpSpPr>
        <p:sp>
          <p:nvSpPr>
            <p:cNvPr id="61" name="TekstSylinder 60">
              <a:extLst>
                <a:ext uri="{FF2B5EF4-FFF2-40B4-BE49-F238E27FC236}">
                  <a16:creationId xmlns:a16="http://schemas.microsoft.com/office/drawing/2014/main" id="{29D2E200-A888-28E7-23A5-FC11E90ACC80}"/>
                </a:ext>
              </a:extLst>
            </p:cNvPr>
            <p:cNvSpPr txBox="1"/>
            <p:nvPr/>
          </p:nvSpPr>
          <p:spPr>
            <a:xfrm>
              <a:off x="5940974" y="1784272"/>
              <a:ext cx="38600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rgbClr val="839777"/>
                  </a:solidFill>
                  <a:latin typeface="Dovre Social Medium" panose="020B0504040202060203" pitchFamily="34" charset="0"/>
                </a:rPr>
                <a:t>Solfylt</a:t>
              </a:r>
              <a:r>
                <a:rPr lang="en-US" sz="1200" dirty="0">
                  <a:solidFill>
                    <a:srgbClr val="839777"/>
                  </a:solidFill>
                  <a:latin typeface="Dovre Social Medium" panose="020B0504040202060203" pitchFamily="34" charset="0"/>
                </a:rPr>
                <a:t> </a:t>
              </a:r>
              <a:r>
                <a:rPr lang="en-US" sz="1200" dirty="0" err="1">
                  <a:solidFill>
                    <a:srgbClr val="839777"/>
                  </a:solidFill>
                  <a:latin typeface="Dovre Social Medium" panose="020B0504040202060203" pitchFamily="34" charset="0"/>
                </a:rPr>
                <a:t>uteplass</a:t>
              </a:r>
              <a:r>
                <a:rPr lang="en-US" sz="1200" dirty="0">
                  <a:solidFill>
                    <a:srgbClr val="839777"/>
                  </a:solidFill>
                  <a:latin typeface="Dovre Social Medium" panose="020B0504040202060203" pitchFamily="34" charset="0"/>
                </a:rPr>
                <a:t> </a:t>
              </a:r>
              <a:r>
                <a:rPr lang="en-US" sz="1200" dirty="0" err="1">
                  <a:solidFill>
                    <a:srgbClr val="839777"/>
                  </a:solidFill>
                  <a:latin typeface="Dovre Social Medium" panose="020B0504040202060203" pitchFamily="34" charset="0"/>
                </a:rPr>
                <a:t>til</a:t>
              </a:r>
              <a:r>
                <a:rPr lang="en-US" sz="1200" dirty="0">
                  <a:solidFill>
                    <a:srgbClr val="839777"/>
                  </a:solidFill>
                  <a:latin typeface="Dovre Social Medium" panose="020B0504040202060203" pitchFamily="34" charset="0"/>
                </a:rPr>
                <a:t> </a:t>
              </a:r>
              <a:r>
                <a:rPr lang="en-US" sz="1200" dirty="0" err="1">
                  <a:solidFill>
                    <a:srgbClr val="839777"/>
                  </a:solidFill>
                  <a:latin typeface="Dovre Social Medium" panose="020B0504040202060203" pitchFamily="34" charset="0"/>
                </a:rPr>
                <a:t>hver</a:t>
              </a:r>
              <a:r>
                <a:rPr lang="en-US" sz="1200" dirty="0">
                  <a:solidFill>
                    <a:srgbClr val="839777"/>
                  </a:solidFill>
                  <a:latin typeface="Dovre Social Medium" panose="020B0504040202060203" pitchFamily="34" charset="0"/>
                </a:rPr>
                <a:t> </a:t>
              </a:r>
              <a:r>
                <a:rPr lang="en-US" sz="1200" dirty="0" err="1">
                  <a:solidFill>
                    <a:srgbClr val="839777"/>
                  </a:solidFill>
                  <a:latin typeface="Dovre Social Medium" panose="020B0504040202060203" pitchFamily="34" charset="0"/>
                </a:rPr>
                <a:t>enhet</a:t>
              </a:r>
              <a:endParaRPr lang="en-US" sz="1200" dirty="0">
                <a:solidFill>
                  <a:srgbClr val="839777"/>
                </a:solidFill>
                <a:latin typeface="Dovre Social Light" panose="020B0404040202060203" pitchFamily="34" charset="0"/>
              </a:endParaRPr>
            </a:p>
          </p:txBody>
        </p:sp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B18008C9-E0B3-C694-DF7A-5B75D82F8B0E}"/>
                </a:ext>
              </a:extLst>
            </p:cNvPr>
            <p:cNvSpPr/>
            <p:nvPr/>
          </p:nvSpPr>
          <p:spPr>
            <a:xfrm>
              <a:off x="716618" y="3401515"/>
              <a:ext cx="360000" cy="360000"/>
            </a:xfrm>
            <a:prstGeom prst="ellipse">
              <a:avLst/>
            </a:prstGeom>
            <a:noFill/>
            <a:ln w="57150">
              <a:solidFill>
                <a:srgbClr val="83977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CFFC84C9-1555-8511-5732-BE90CF2A75DE}"/>
                </a:ext>
              </a:extLst>
            </p:cNvPr>
            <p:cNvSpPr/>
            <p:nvPr/>
          </p:nvSpPr>
          <p:spPr>
            <a:xfrm>
              <a:off x="945815" y="3593811"/>
              <a:ext cx="360000" cy="360000"/>
            </a:xfrm>
            <a:prstGeom prst="ellipse">
              <a:avLst/>
            </a:prstGeom>
            <a:noFill/>
            <a:ln w="57150">
              <a:solidFill>
                <a:srgbClr val="83977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54725B78-C814-C7BC-94DC-953AE606BBBF}"/>
                </a:ext>
              </a:extLst>
            </p:cNvPr>
            <p:cNvSpPr/>
            <p:nvPr/>
          </p:nvSpPr>
          <p:spPr>
            <a:xfrm>
              <a:off x="1641011" y="3514007"/>
              <a:ext cx="360000" cy="360000"/>
            </a:xfrm>
            <a:prstGeom prst="ellipse">
              <a:avLst/>
            </a:prstGeom>
            <a:noFill/>
            <a:ln w="57150">
              <a:solidFill>
                <a:srgbClr val="83977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5FA54345-EB1F-8C97-DC2E-BEDCD9F73625}"/>
                </a:ext>
              </a:extLst>
            </p:cNvPr>
            <p:cNvSpPr/>
            <p:nvPr/>
          </p:nvSpPr>
          <p:spPr>
            <a:xfrm>
              <a:off x="2352621" y="3166786"/>
              <a:ext cx="360000" cy="360000"/>
            </a:xfrm>
            <a:prstGeom prst="ellipse">
              <a:avLst/>
            </a:prstGeom>
            <a:noFill/>
            <a:ln w="57150">
              <a:solidFill>
                <a:srgbClr val="83977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5CA7FD44-33DA-0F92-E95A-3413FFBB4BC4}"/>
                </a:ext>
              </a:extLst>
            </p:cNvPr>
            <p:cNvSpPr/>
            <p:nvPr/>
          </p:nvSpPr>
          <p:spPr>
            <a:xfrm>
              <a:off x="2620682" y="3632781"/>
              <a:ext cx="360000" cy="360000"/>
            </a:xfrm>
            <a:prstGeom prst="ellipse">
              <a:avLst/>
            </a:prstGeom>
            <a:noFill/>
            <a:ln w="57150">
              <a:solidFill>
                <a:srgbClr val="83977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BFE675CD-BB8D-5EB8-3801-BE1764ADF410}"/>
                </a:ext>
              </a:extLst>
            </p:cNvPr>
            <p:cNvSpPr/>
            <p:nvPr/>
          </p:nvSpPr>
          <p:spPr>
            <a:xfrm>
              <a:off x="2837288" y="3812781"/>
              <a:ext cx="360000" cy="360000"/>
            </a:xfrm>
            <a:prstGeom prst="ellipse">
              <a:avLst/>
            </a:prstGeom>
            <a:noFill/>
            <a:ln w="57150">
              <a:solidFill>
                <a:srgbClr val="83977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ABB7E3A3-0E34-F1F0-A0C5-944AD09191E2}"/>
                </a:ext>
              </a:extLst>
            </p:cNvPr>
            <p:cNvSpPr/>
            <p:nvPr/>
          </p:nvSpPr>
          <p:spPr>
            <a:xfrm>
              <a:off x="2624979" y="4738025"/>
              <a:ext cx="360000" cy="360000"/>
            </a:xfrm>
            <a:prstGeom prst="ellipse">
              <a:avLst/>
            </a:prstGeom>
            <a:noFill/>
            <a:ln w="57150">
              <a:solidFill>
                <a:srgbClr val="83977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D99F075F-D610-15A0-5D77-4EF47BF3DB2F}"/>
                </a:ext>
              </a:extLst>
            </p:cNvPr>
            <p:cNvSpPr/>
            <p:nvPr/>
          </p:nvSpPr>
          <p:spPr>
            <a:xfrm>
              <a:off x="2820372" y="4887994"/>
              <a:ext cx="360000" cy="360000"/>
            </a:xfrm>
            <a:prstGeom prst="ellipse">
              <a:avLst/>
            </a:prstGeom>
            <a:noFill/>
            <a:ln w="57150">
              <a:solidFill>
                <a:srgbClr val="83977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</p:grpSp>
      <p:pic>
        <p:nvPicPr>
          <p:cNvPr id="5" name="Bilde 4" descr="Et bilde som inneholder klær, person, Menneskeansikt, smil&#10;&#10;Automatisk generert beskrivelse">
            <a:extLst>
              <a:ext uri="{FF2B5EF4-FFF2-40B4-BE49-F238E27FC236}">
                <a16:creationId xmlns:a16="http://schemas.microsoft.com/office/drawing/2014/main" id="{AC409446-6BE5-ABC1-9CCE-F2811154EC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576" y="2078162"/>
            <a:ext cx="5145287" cy="270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00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, kart, diagram, plan&#10;&#10;Automatisk generert beskrivelse">
            <a:extLst>
              <a:ext uri="{FF2B5EF4-FFF2-40B4-BE49-F238E27FC236}">
                <a16:creationId xmlns:a16="http://schemas.microsoft.com/office/drawing/2014/main" id="{2E7F219E-EFD4-09B4-3CDE-5A37C3DD3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1" r="32985"/>
          <a:stretch/>
        </p:blipFill>
        <p:spPr>
          <a:xfrm>
            <a:off x="1" y="705774"/>
            <a:ext cx="5947610" cy="6152226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435C757-CC65-B996-CDC4-B5E69229468E}"/>
              </a:ext>
            </a:extLst>
          </p:cNvPr>
          <p:cNvSpPr txBox="1"/>
          <p:nvPr/>
        </p:nvSpPr>
        <p:spPr>
          <a:xfrm>
            <a:off x="0" y="0"/>
            <a:ext cx="3486852" cy="707886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839777"/>
                </a:solidFill>
                <a:latin typeface="Dovre Social Medium" panose="020B0504040202060203" pitchFamily="34" charset="0"/>
              </a:rPr>
              <a:t>VEGETASJON</a:t>
            </a:r>
            <a:endParaRPr lang="nb-NO" sz="4000" dirty="0">
              <a:solidFill>
                <a:srgbClr val="839777"/>
              </a:solidFill>
              <a:latin typeface="Dovre Social Medium" panose="020B0504040202060203" pitchFamily="34" charset="0"/>
            </a:endParaRPr>
          </a:p>
        </p:txBody>
      </p:sp>
      <p:grpSp>
        <p:nvGrpSpPr>
          <p:cNvPr id="130" name="Gruppe 129">
            <a:extLst>
              <a:ext uri="{FF2B5EF4-FFF2-40B4-BE49-F238E27FC236}">
                <a16:creationId xmlns:a16="http://schemas.microsoft.com/office/drawing/2014/main" id="{3F49AF1A-D749-A9DA-32CA-0CF9D43DE267}"/>
              </a:ext>
            </a:extLst>
          </p:cNvPr>
          <p:cNvGrpSpPr/>
          <p:nvPr/>
        </p:nvGrpSpPr>
        <p:grpSpPr>
          <a:xfrm>
            <a:off x="542151" y="1832771"/>
            <a:ext cx="9258863" cy="4648092"/>
            <a:chOff x="542151" y="1832771"/>
            <a:chExt cx="9258863" cy="4648092"/>
          </a:xfrm>
        </p:grpSpPr>
        <p:sp>
          <p:nvSpPr>
            <p:cNvPr id="2" name="TekstSylinder 1">
              <a:extLst>
                <a:ext uri="{FF2B5EF4-FFF2-40B4-BE49-F238E27FC236}">
                  <a16:creationId xmlns:a16="http://schemas.microsoft.com/office/drawing/2014/main" id="{265D8BE6-DD1A-92F0-55EE-0790BF6160C5}"/>
                </a:ext>
              </a:extLst>
            </p:cNvPr>
            <p:cNvSpPr txBox="1"/>
            <p:nvPr/>
          </p:nvSpPr>
          <p:spPr>
            <a:xfrm>
              <a:off x="5940973" y="2029621"/>
              <a:ext cx="38600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rgbClr val="839777"/>
                  </a:solidFill>
                  <a:latin typeface="Dovre Social Medium" panose="020B0504040202060203" pitchFamily="34" charset="0"/>
                </a:rPr>
                <a:t>Eksisterende</a:t>
              </a:r>
              <a:r>
                <a:rPr lang="en-US" sz="1200" dirty="0">
                  <a:solidFill>
                    <a:srgbClr val="839777"/>
                  </a:solidFill>
                  <a:latin typeface="Dovre Social Medium" panose="020B0504040202060203" pitchFamily="34" charset="0"/>
                </a:rPr>
                <a:t> </a:t>
              </a:r>
              <a:r>
                <a:rPr lang="en-US" sz="1200" dirty="0" err="1">
                  <a:solidFill>
                    <a:srgbClr val="839777"/>
                  </a:solidFill>
                  <a:latin typeface="Dovre Social Medium" panose="020B0504040202060203" pitchFamily="34" charset="0"/>
                </a:rPr>
                <a:t>trær</a:t>
              </a:r>
              <a:r>
                <a:rPr lang="en-US" sz="1200" dirty="0">
                  <a:solidFill>
                    <a:srgbClr val="839777"/>
                  </a:solidFill>
                  <a:latin typeface="Dovre Social Medium" panose="020B0504040202060203" pitchFamily="34" charset="0"/>
                </a:rPr>
                <a:t> </a:t>
              </a:r>
              <a:r>
                <a:rPr lang="en-US" sz="1200" dirty="0" err="1">
                  <a:solidFill>
                    <a:srgbClr val="839777"/>
                  </a:solidFill>
                  <a:latin typeface="Dovre Social Medium" panose="020B0504040202060203" pitchFamily="34" charset="0"/>
                </a:rPr>
                <a:t>beholdes</a:t>
              </a:r>
              <a:r>
                <a:rPr lang="en-US" sz="1200" dirty="0">
                  <a:solidFill>
                    <a:srgbClr val="839777"/>
                  </a:solidFill>
                  <a:latin typeface="Dovre Social Medium" panose="020B0504040202060203" pitchFamily="34" charset="0"/>
                </a:rPr>
                <a:t> i </a:t>
              </a:r>
              <a:r>
                <a:rPr lang="en-US" sz="1200" dirty="0" err="1">
                  <a:solidFill>
                    <a:srgbClr val="839777"/>
                  </a:solidFill>
                  <a:latin typeface="Dovre Social Medium" panose="020B0504040202060203" pitchFamily="34" charset="0"/>
                </a:rPr>
                <a:t>stor</a:t>
              </a:r>
              <a:r>
                <a:rPr lang="en-US" sz="1200" dirty="0">
                  <a:solidFill>
                    <a:srgbClr val="839777"/>
                  </a:solidFill>
                  <a:latin typeface="Dovre Social Medium" panose="020B0504040202060203" pitchFamily="34" charset="0"/>
                </a:rPr>
                <a:t> grad</a:t>
              </a:r>
            </a:p>
          </p:txBody>
        </p:sp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08B71A4C-4CFE-E699-D7BF-5A98776D1F14}"/>
                </a:ext>
              </a:extLst>
            </p:cNvPr>
            <p:cNvSpPr txBox="1"/>
            <p:nvPr/>
          </p:nvSpPr>
          <p:spPr>
            <a:xfrm>
              <a:off x="5940972" y="2304831"/>
              <a:ext cx="38600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839777"/>
                  </a:solidFill>
                  <a:latin typeface="Dovre Social Medium" panose="020B0504040202060203" pitchFamily="34" charset="0"/>
                </a:rPr>
                <a:t>Mange nye </a:t>
              </a:r>
              <a:r>
                <a:rPr lang="en-US" sz="1200" dirty="0" err="1">
                  <a:solidFill>
                    <a:srgbClr val="839777"/>
                  </a:solidFill>
                  <a:latin typeface="Dovre Social Medium" panose="020B0504040202060203" pitchFamily="34" charset="0"/>
                </a:rPr>
                <a:t>trær</a:t>
              </a:r>
              <a:r>
                <a:rPr lang="en-US" sz="1200" dirty="0">
                  <a:solidFill>
                    <a:srgbClr val="839777"/>
                  </a:solidFill>
                  <a:latin typeface="Dovre Social Medium" panose="020B0504040202060203" pitchFamily="34" charset="0"/>
                </a:rPr>
                <a:t> og busker plantes</a:t>
              </a:r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585D24CF-B9BF-F63C-BD6B-625F2E7365FA}"/>
                </a:ext>
              </a:extLst>
            </p:cNvPr>
            <p:cNvSpPr/>
            <p:nvPr/>
          </p:nvSpPr>
          <p:spPr>
            <a:xfrm>
              <a:off x="542151" y="1832771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1D4F1A28-C066-C724-4337-FB2F5F638A3F}"/>
                </a:ext>
              </a:extLst>
            </p:cNvPr>
            <p:cNvSpPr/>
            <p:nvPr/>
          </p:nvSpPr>
          <p:spPr>
            <a:xfrm>
              <a:off x="570883" y="1911892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F23B4A54-9955-7443-8F60-C74E31A009F1}"/>
                </a:ext>
              </a:extLst>
            </p:cNvPr>
            <p:cNvSpPr/>
            <p:nvPr/>
          </p:nvSpPr>
          <p:spPr>
            <a:xfrm>
              <a:off x="694551" y="1985171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C526C528-2098-37A0-D067-8C9FD63EBB68}"/>
                </a:ext>
              </a:extLst>
            </p:cNvPr>
            <p:cNvSpPr/>
            <p:nvPr/>
          </p:nvSpPr>
          <p:spPr>
            <a:xfrm>
              <a:off x="700873" y="2174302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DBF8CC34-AC21-FB45-24B7-447FB6151BA0}"/>
                </a:ext>
              </a:extLst>
            </p:cNvPr>
            <p:cNvSpPr/>
            <p:nvPr/>
          </p:nvSpPr>
          <p:spPr>
            <a:xfrm>
              <a:off x="657579" y="2377868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C14B2F99-D60E-D421-3FBF-AB73EC9A5532}"/>
                </a:ext>
              </a:extLst>
            </p:cNvPr>
            <p:cNvSpPr/>
            <p:nvPr/>
          </p:nvSpPr>
          <p:spPr>
            <a:xfrm>
              <a:off x="637126" y="2560155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EBDF0FC1-D7BF-7F1D-91BE-4D485EEA629C}"/>
                </a:ext>
              </a:extLst>
            </p:cNvPr>
            <p:cNvSpPr/>
            <p:nvPr/>
          </p:nvSpPr>
          <p:spPr>
            <a:xfrm>
              <a:off x="691042" y="2751929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CA1266BC-FF43-2F92-E5DE-807ED3963CAA}"/>
                </a:ext>
              </a:extLst>
            </p:cNvPr>
            <p:cNvSpPr/>
            <p:nvPr/>
          </p:nvSpPr>
          <p:spPr>
            <a:xfrm>
              <a:off x="703363" y="3014030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38FAAE3C-0DBF-D881-00E6-81BCE39C7C49}"/>
                </a:ext>
              </a:extLst>
            </p:cNvPr>
            <p:cNvSpPr/>
            <p:nvPr/>
          </p:nvSpPr>
          <p:spPr>
            <a:xfrm>
              <a:off x="676194" y="3185208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3BD7806B-E6DE-67CE-CA84-7FA18C7D61AC}"/>
                </a:ext>
              </a:extLst>
            </p:cNvPr>
            <p:cNvSpPr/>
            <p:nvPr/>
          </p:nvSpPr>
          <p:spPr>
            <a:xfrm>
              <a:off x="714698" y="3359596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49E7D8C0-1E00-D0F7-A22F-12CDC578D0EC}"/>
                </a:ext>
              </a:extLst>
            </p:cNvPr>
            <p:cNvSpPr/>
            <p:nvPr/>
          </p:nvSpPr>
          <p:spPr>
            <a:xfrm>
              <a:off x="717854" y="3503811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4EECEA86-FC1D-BDC6-27D5-78550794619B}"/>
                </a:ext>
              </a:extLst>
            </p:cNvPr>
            <p:cNvSpPr/>
            <p:nvPr/>
          </p:nvSpPr>
          <p:spPr>
            <a:xfrm>
              <a:off x="717854" y="3692943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14EEC31F-B1A5-A366-10E8-F67DDCBF70C4}"/>
                </a:ext>
              </a:extLst>
            </p:cNvPr>
            <p:cNvSpPr/>
            <p:nvPr/>
          </p:nvSpPr>
          <p:spPr>
            <a:xfrm>
              <a:off x="1655515" y="2102085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32FE6281-F169-C5BA-0C8A-43701F27DD91}"/>
                </a:ext>
              </a:extLst>
            </p:cNvPr>
            <p:cNvSpPr/>
            <p:nvPr/>
          </p:nvSpPr>
          <p:spPr>
            <a:xfrm>
              <a:off x="1488442" y="2184316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9709578A-AAAB-A041-326C-93A8C124B8E9}"/>
                </a:ext>
              </a:extLst>
            </p:cNvPr>
            <p:cNvSpPr/>
            <p:nvPr/>
          </p:nvSpPr>
          <p:spPr>
            <a:xfrm>
              <a:off x="1599714" y="2311838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C970B614-53F0-3A3F-5699-A6BE1401493A}"/>
                </a:ext>
              </a:extLst>
            </p:cNvPr>
            <p:cNvSpPr/>
            <p:nvPr/>
          </p:nvSpPr>
          <p:spPr>
            <a:xfrm>
              <a:off x="1513714" y="3812781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4F55FC9B-8140-7DCD-F483-4BA22C06C85D}"/>
                </a:ext>
              </a:extLst>
            </p:cNvPr>
            <p:cNvSpPr/>
            <p:nvPr/>
          </p:nvSpPr>
          <p:spPr>
            <a:xfrm>
              <a:off x="1693634" y="3789000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60EA081A-8298-93F2-995A-1AF266E50FA5}"/>
                </a:ext>
              </a:extLst>
            </p:cNvPr>
            <p:cNvSpPr/>
            <p:nvPr/>
          </p:nvSpPr>
          <p:spPr>
            <a:xfrm>
              <a:off x="2338155" y="2563132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D55DD119-4ED0-D334-3BD9-3B54BD424C71}"/>
                </a:ext>
              </a:extLst>
            </p:cNvPr>
            <p:cNvSpPr/>
            <p:nvPr/>
          </p:nvSpPr>
          <p:spPr>
            <a:xfrm>
              <a:off x="2500432" y="2513013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CA79AE56-2BCB-20E8-13A5-76E254A9CB3A}"/>
                </a:ext>
              </a:extLst>
            </p:cNvPr>
            <p:cNvSpPr/>
            <p:nvPr/>
          </p:nvSpPr>
          <p:spPr>
            <a:xfrm>
              <a:off x="2812530" y="2585576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2274F7A8-28D9-A4C1-FFD7-9ABBA2DCA7AE}"/>
                </a:ext>
              </a:extLst>
            </p:cNvPr>
            <p:cNvSpPr/>
            <p:nvPr/>
          </p:nvSpPr>
          <p:spPr>
            <a:xfrm>
              <a:off x="846951" y="2137571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B2AD583B-5846-CF84-DC1D-E0B8F7E65F65}"/>
                </a:ext>
              </a:extLst>
            </p:cNvPr>
            <p:cNvSpPr/>
            <p:nvPr/>
          </p:nvSpPr>
          <p:spPr>
            <a:xfrm>
              <a:off x="2281776" y="3221515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EF39E83B-2162-6A57-D7B9-F0E258FA9B6E}"/>
                </a:ext>
              </a:extLst>
            </p:cNvPr>
            <p:cNvSpPr/>
            <p:nvPr/>
          </p:nvSpPr>
          <p:spPr>
            <a:xfrm>
              <a:off x="2302017" y="3381502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7" name="Ellipse 76">
              <a:extLst>
                <a:ext uri="{FF2B5EF4-FFF2-40B4-BE49-F238E27FC236}">
                  <a16:creationId xmlns:a16="http://schemas.microsoft.com/office/drawing/2014/main" id="{6673C8AD-D273-D07A-5758-4FE133862BF4}"/>
                </a:ext>
              </a:extLst>
            </p:cNvPr>
            <p:cNvSpPr/>
            <p:nvPr/>
          </p:nvSpPr>
          <p:spPr>
            <a:xfrm>
              <a:off x="2279376" y="3503811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1" name="Ellipse 130">
              <a:extLst>
                <a:ext uri="{FF2B5EF4-FFF2-40B4-BE49-F238E27FC236}">
                  <a16:creationId xmlns:a16="http://schemas.microsoft.com/office/drawing/2014/main" id="{3ADB2878-0EF2-C775-F182-1D8B03E643CE}"/>
                </a:ext>
              </a:extLst>
            </p:cNvPr>
            <p:cNvSpPr/>
            <p:nvPr/>
          </p:nvSpPr>
          <p:spPr>
            <a:xfrm>
              <a:off x="2201434" y="3694502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2" name="Ellipse 131">
              <a:extLst>
                <a:ext uri="{FF2B5EF4-FFF2-40B4-BE49-F238E27FC236}">
                  <a16:creationId xmlns:a16="http://schemas.microsoft.com/office/drawing/2014/main" id="{A4806CD1-08B7-6B8A-AB14-2CC660204E49}"/>
                </a:ext>
              </a:extLst>
            </p:cNvPr>
            <p:cNvSpPr/>
            <p:nvPr/>
          </p:nvSpPr>
          <p:spPr>
            <a:xfrm>
              <a:off x="2959642" y="2869238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3" name="Ellipse 132">
              <a:extLst>
                <a:ext uri="{FF2B5EF4-FFF2-40B4-BE49-F238E27FC236}">
                  <a16:creationId xmlns:a16="http://schemas.microsoft.com/office/drawing/2014/main" id="{85A1C657-4092-A57C-9479-2D5F205C743F}"/>
                </a:ext>
              </a:extLst>
            </p:cNvPr>
            <p:cNvSpPr/>
            <p:nvPr/>
          </p:nvSpPr>
          <p:spPr>
            <a:xfrm>
              <a:off x="3012008" y="2964880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4" name="Ellipse 133">
              <a:extLst>
                <a:ext uri="{FF2B5EF4-FFF2-40B4-BE49-F238E27FC236}">
                  <a16:creationId xmlns:a16="http://schemas.microsoft.com/office/drawing/2014/main" id="{EA14E5EC-B155-D30B-29AE-4BD70EE497BE}"/>
                </a:ext>
              </a:extLst>
            </p:cNvPr>
            <p:cNvSpPr/>
            <p:nvPr/>
          </p:nvSpPr>
          <p:spPr>
            <a:xfrm>
              <a:off x="3158521" y="3245199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5" name="Ellipse 134">
              <a:extLst>
                <a:ext uri="{FF2B5EF4-FFF2-40B4-BE49-F238E27FC236}">
                  <a16:creationId xmlns:a16="http://schemas.microsoft.com/office/drawing/2014/main" id="{6A17DDE8-80D2-EF3F-AA8B-3ED42886EC02}"/>
                </a:ext>
              </a:extLst>
            </p:cNvPr>
            <p:cNvSpPr/>
            <p:nvPr/>
          </p:nvSpPr>
          <p:spPr>
            <a:xfrm>
              <a:off x="3093919" y="3366853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6" name="Ellipse 135">
              <a:extLst>
                <a:ext uri="{FF2B5EF4-FFF2-40B4-BE49-F238E27FC236}">
                  <a16:creationId xmlns:a16="http://schemas.microsoft.com/office/drawing/2014/main" id="{660861D5-0312-5CF9-C4E3-574E3482AEA0}"/>
                </a:ext>
              </a:extLst>
            </p:cNvPr>
            <p:cNvSpPr/>
            <p:nvPr/>
          </p:nvSpPr>
          <p:spPr>
            <a:xfrm>
              <a:off x="3362191" y="3693735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7" name="Ellipse 136">
              <a:extLst>
                <a:ext uri="{FF2B5EF4-FFF2-40B4-BE49-F238E27FC236}">
                  <a16:creationId xmlns:a16="http://schemas.microsoft.com/office/drawing/2014/main" id="{70945298-E2A6-E46B-EE23-280FF96F6612}"/>
                </a:ext>
              </a:extLst>
            </p:cNvPr>
            <p:cNvSpPr/>
            <p:nvPr/>
          </p:nvSpPr>
          <p:spPr>
            <a:xfrm>
              <a:off x="3567727" y="4019256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8" name="Ellipse 137">
              <a:extLst>
                <a:ext uri="{FF2B5EF4-FFF2-40B4-BE49-F238E27FC236}">
                  <a16:creationId xmlns:a16="http://schemas.microsoft.com/office/drawing/2014/main" id="{66829DF9-FA62-1C2C-5684-E4D711971506}"/>
                </a:ext>
              </a:extLst>
            </p:cNvPr>
            <p:cNvSpPr/>
            <p:nvPr/>
          </p:nvSpPr>
          <p:spPr>
            <a:xfrm>
              <a:off x="2489194" y="4075809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9" name="Ellipse 138">
              <a:extLst>
                <a:ext uri="{FF2B5EF4-FFF2-40B4-BE49-F238E27FC236}">
                  <a16:creationId xmlns:a16="http://schemas.microsoft.com/office/drawing/2014/main" id="{63BAF84D-EC92-2266-4D80-ECCB3CD21833}"/>
                </a:ext>
              </a:extLst>
            </p:cNvPr>
            <p:cNvSpPr/>
            <p:nvPr/>
          </p:nvSpPr>
          <p:spPr>
            <a:xfrm>
              <a:off x="2469965" y="4206571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0" name="Ellipse 139">
              <a:extLst>
                <a:ext uri="{FF2B5EF4-FFF2-40B4-BE49-F238E27FC236}">
                  <a16:creationId xmlns:a16="http://schemas.microsoft.com/office/drawing/2014/main" id="{5EC03B8B-26B6-97E7-B8B3-D47FACADE720}"/>
                </a:ext>
              </a:extLst>
            </p:cNvPr>
            <p:cNvSpPr/>
            <p:nvPr/>
          </p:nvSpPr>
          <p:spPr>
            <a:xfrm>
              <a:off x="2669683" y="4215928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1" name="Ellipse 140">
              <a:extLst>
                <a:ext uri="{FF2B5EF4-FFF2-40B4-BE49-F238E27FC236}">
                  <a16:creationId xmlns:a16="http://schemas.microsoft.com/office/drawing/2014/main" id="{54009099-1213-B469-8FD1-299CA6DB2BE8}"/>
                </a:ext>
              </a:extLst>
            </p:cNvPr>
            <p:cNvSpPr/>
            <p:nvPr/>
          </p:nvSpPr>
          <p:spPr>
            <a:xfrm>
              <a:off x="2608183" y="4288025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2" name="Ellipse 141">
              <a:extLst>
                <a:ext uri="{FF2B5EF4-FFF2-40B4-BE49-F238E27FC236}">
                  <a16:creationId xmlns:a16="http://schemas.microsoft.com/office/drawing/2014/main" id="{D4D6E5E8-E6C4-6174-CE77-BE1E915E6FDB}"/>
                </a:ext>
              </a:extLst>
            </p:cNvPr>
            <p:cNvSpPr/>
            <p:nvPr/>
          </p:nvSpPr>
          <p:spPr>
            <a:xfrm>
              <a:off x="2557913" y="4447575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3" name="Ellipse 142">
              <a:extLst>
                <a:ext uri="{FF2B5EF4-FFF2-40B4-BE49-F238E27FC236}">
                  <a16:creationId xmlns:a16="http://schemas.microsoft.com/office/drawing/2014/main" id="{23AE2E2F-74B1-D6A4-54FB-F20BFDF3B9F0}"/>
                </a:ext>
              </a:extLst>
            </p:cNvPr>
            <p:cNvSpPr/>
            <p:nvPr/>
          </p:nvSpPr>
          <p:spPr>
            <a:xfrm>
              <a:off x="2608183" y="4797994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4" name="Ellipse 143">
              <a:extLst>
                <a:ext uri="{FF2B5EF4-FFF2-40B4-BE49-F238E27FC236}">
                  <a16:creationId xmlns:a16="http://schemas.microsoft.com/office/drawing/2014/main" id="{09272EAA-2166-EE6B-DC08-92B647363882}"/>
                </a:ext>
              </a:extLst>
            </p:cNvPr>
            <p:cNvSpPr/>
            <p:nvPr/>
          </p:nvSpPr>
          <p:spPr>
            <a:xfrm>
              <a:off x="2785054" y="5225029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5" name="Ellipse 144">
              <a:extLst>
                <a:ext uri="{FF2B5EF4-FFF2-40B4-BE49-F238E27FC236}">
                  <a16:creationId xmlns:a16="http://schemas.microsoft.com/office/drawing/2014/main" id="{2247151E-8657-1394-ED19-33A2A60A4210}"/>
                </a:ext>
              </a:extLst>
            </p:cNvPr>
            <p:cNvSpPr/>
            <p:nvPr/>
          </p:nvSpPr>
          <p:spPr>
            <a:xfrm>
              <a:off x="2890682" y="5194998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6" name="Ellipse 145">
              <a:extLst>
                <a:ext uri="{FF2B5EF4-FFF2-40B4-BE49-F238E27FC236}">
                  <a16:creationId xmlns:a16="http://schemas.microsoft.com/office/drawing/2014/main" id="{702BFFAE-C10B-316D-B2AC-CB51F7959655}"/>
                </a:ext>
              </a:extLst>
            </p:cNvPr>
            <p:cNvSpPr/>
            <p:nvPr/>
          </p:nvSpPr>
          <p:spPr>
            <a:xfrm>
              <a:off x="2867289" y="5343012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7" name="Ellipse 146">
              <a:extLst>
                <a:ext uri="{FF2B5EF4-FFF2-40B4-BE49-F238E27FC236}">
                  <a16:creationId xmlns:a16="http://schemas.microsoft.com/office/drawing/2014/main" id="{DED2872B-D9E1-D2B9-FA54-4E1F5E30DC52}"/>
                </a:ext>
              </a:extLst>
            </p:cNvPr>
            <p:cNvSpPr/>
            <p:nvPr/>
          </p:nvSpPr>
          <p:spPr>
            <a:xfrm>
              <a:off x="2941008" y="5475367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8" name="Ellipse 147">
              <a:extLst>
                <a:ext uri="{FF2B5EF4-FFF2-40B4-BE49-F238E27FC236}">
                  <a16:creationId xmlns:a16="http://schemas.microsoft.com/office/drawing/2014/main" id="{A607A40B-2DFE-C8C6-C2E7-7870B1D7F1E6}"/>
                </a:ext>
              </a:extLst>
            </p:cNvPr>
            <p:cNvSpPr/>
            <p:nvPr/>
          </p:nvSpPr>
          <p:spPr>
            <a:xfrm>
              <a:off x="3648065" y="4841887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9" name="Ellipse 148">
              <a:extLst>
                <a:ext uri="{FF2B5EF4-FFF2-40B4-BE49-F238E27FC236}">
                  <a16:creationId xmlns:a16="http://schemas.microsoft.com/office/drawing/2014/main" id="{B5CC9F59-8FDF-7537-6D86-CBEE97E214EA}"/>
                </a:ext>
              </a:extLst>
            </p:cNvPr>
            <p:cNvSpPr/>
            <p:nvPr/>
          </p:nvSpPr>
          <p:spPr>
            <a:xfrm>
              <a:off x="2434176" y="3373915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0" name="Ellipse 149">
              <a:extLst>
                <a:ext uri="{FF2B5EF4-FFF2-40B4-BE49-F238E27FC236}">
                  <a16:creationId xmlns:a16="http://schemas.microsoft.com/office/drawing/2014/main" id="{E2C4F131-14C4-61D7-DF03-14F5B9CC878C}"/>
                </a:ext>
              </a:extLst>
            </p:cNvPr>
            <p:cNvSpPr/>
            <p:nvPr/>
          </p:nvSpPr>
          <p:spPr>
            <a:xfrm>
              <a:off x="3747727" y="5798667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1" name="Ellipse 150">
              <a:extLst>
                <a:ext uri="{FF2B5EF4-FFF2-40B4-BE49-F238E27FC236}">
                  <a16:creationId xmlns:a16="http://schemas.microsoft.com/office/drawing/2014/main" id="{144942EB-E31B-B6AE-EEB5-4EAC53EC2F4A}"/>
                </a:ext>
              </a:extLst>
            </p:cNvPr>
            <p:cNvSpPr/>
            <p:nvPr/>
          </p:nvSpPr>
          <p:spPr>
            <a:xfrm>
              <a:off x="3840449" y="5740140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2" name="Ellipse 151">
              <a:extLst>
                <a:ext uri="{FF2B5EF4-FFF2-40B4-BE49-F238E27FC236}">
                  <a16:creationId xmlns:a16="http://schemas.microsoft.com/office/drawing/2014/main" id="{B56C367D-58A7-C021-1D1F-45A8011C9FFF}"/>
                </a:ext>
              </a:extLst>
            </p:cNvPr>
            <p:cNvSpPr/>
            <p:nvPr/>
          </p:nvSpPr>
          <p:spPr>
            <a:xfrm>
              <a:off x="4507498" y="5708667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3" name="Ellipse 152">
              <a:extLst>
                <a:ext uri="{FF2B5EF4-FFF2-40B4-BE49-F238E27FC236}">
                  <a16:creationId xmlns:a16="http://schemas.microsoft.com/office/drawing/2014/main" id="{8B165768-A604-C84F-3D38-53D05536F357}"/>
                </a:ext>
              </a:extLst>
            </p:cNvPr>
            <p:cNvSpPr/>
            <p:nvPr/>
          </p:nvSpPr>
          <p:spPr>
            <a:xfrm>
              <a:off x="4507498" y="5798667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4" name="Ellipse 153">
              <a:extLst>
                <a:ext uri="{FF2B5EF4-FFF2-40B4-BE49-F238E27FC236}">
                  <a16:creationId xmlns:a16="http://schemas.microsoft.com/office/drawing/2014/main" id="{4140419F-F2B9-D912-A6D1-14AF39D7FF3B}"/>
                </a:ext>
              </a:extLst>
            </p:cNvPr>
            <p:cNvSpPr/>
            <p:nvPr/>
          </p:nvSpPr>
          <p:spPr>
            <a:xfrm>
              <a:off x="4469967" y="5923727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5" name="Ellipse 154">
              <a:extLst>
                <a:ext uri="{FF2B5EF4-FFF2-40B4-BE49-F238E27FC236}">
                  <a16:creationId xmlns:a16="http://schemas.microsoft.com/office/drawing/2014/main" id="{7B5F8E46-B0DE-D748-C55B-AEE230D9897C}"/>
                </a:ext>
              </a:extLst>
            </p:cNvPr>
            <p:cNvSpPr/>
            <p:nvPr/>
          </p:nvSpPr>
          <p:spPr>
            <a:xfrm>
              <a:off x="4432436" y="6062226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6" name="Ellipse 155">
              <a:extLst>
                <a:ext uri="{FF2B5EF4-FFF2-40B4-BE49-F238E27FC236}">
                  <a16:creationId xmlns:a16="http://schemas.microsoft.com/office/drawing/2014/main" id="{4B547BFF-39FA-E3C6-D431-3F98915A94C5}"/>
                </a:ext>
              </a:extLst>
            </p:cNvPr>
            <p:cNvSpPr/>
            <p:nvPr/>
          </p:nvSpPr>
          <p:spPr>
            <a:xfrm>
              <a:off x="4379967" y="6120519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7" name="Ellipse 156">
              <a:extLst>
                <a:ext uri="{FF2B5EF4-FFF2-40B4-BE49-F238E27FC236}">
                  <a16:creationId xmlns:a16="http://schemas.microsoft.com/office/drawing/2014/main" id="{A1678555-3802-11AA-3861-49FB423ACA14}"/>
                </a:ext>
              </a:extLst>
            </p:cNvPr>
            <p:cNvSpPr/>
            <p:nvPr/>
          </p:nvSpPr>
          <p:spPr>
            <a:xfrm>
              <a:off x="4360222" y="6187286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8" name="Ellipse 157">
              <a:extLst>
                <a:ext uri="{FF2B5EF4-FFF2-40B4-BE49-F238E27FC236}">
                  <a16:creationId xmlns:a16="http://schemas.microsoft.com/office/drawing/2014/main" id="{C1F58975-E92F-AC86-E45F-08AFAF2D1F7B}"/>
                </a:ext>
              </a:extLst>
            </p:cNvPr>
            <p:cNvSpPr/>
            <p:nvPr/>
          </p:nvSpPr>
          <p:spPr>
            <a:xfrm>
              <a:off x="4326808" y="6300863"/>
              <a:ext cx="180000" cy="180000"/>
            </a:xfrm>
            <a:prstGeom prst="ellipse">
              <a:avLst/>
            </a:prstGeom>
            <a:solidFill>
              <a:srgbClr val="83977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pic>
        <p:nvPicPr>
          <p:cNvPr id="8" name="Bilde 7" descr="Et bilde som inneholder utendørs, plante, tre, himmel&#10;&#10;Automatisk generert beskrivelse">
            <a:extLst>
              <a:ext uri="{FF2B5EF4-FFF2-40B4-BE49-F238E27FC236}">
                <a16:creationId xmlns:a16="http://schemas.microsoft.com/office/drawing/2014/main" id="{34B17346-C84C-8A60-6BBC-30EAE7A8C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22" y="2577730"/>
            <a:ext cx="1672819" cy="2230425"/>
          </a:xfrm>
          <a:prstGeom prst="rect">
            <a:avLst/>
          </a:prstGeom>
        </p:spPr>
      </p:pic>
      <p:pic>
        <p:nvPicPr>
          <p:cNvPr id="11" name="Bilde 10" descr="Et bilde som inneholder utendørs, himmel, vinter, snø&#10;&#10;Automatisk generert beskrivelse">
            <a:extLst>
              <a:ext uri="{FF2B5EF4-FFF2-40B4-BE49-F238E27FC236}">
                <a16:creationId xmlns:a16="http://schemas.microsoft.com/office/drawing/2014/main" id="{4A1DC299-180D-1DE7-D914-D7466F97BC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510" y="2567570"/>
            <a:ext cx="1672820" cy="2230426"/>
          </a:xfrm>
          <a:prstGeom prst="rect">
            <a:avLst/>
          </a:prstGeom>
        </p:spPr>
      </p:pic>
      <p:pic>
        <p:nvPicPr>
          <p:cNvPr id="15" name="Bilde 14" descr="Et bilde som inneholder blomster, utendørs, plante, Urt&#10;&#10;Automatisk generert beskrivelse">
            <a:extLst>
              <a:ext uri="{FF2B5EF4-FFF2-40B4-BE49-F238E27FC236}">
                <a16:creationId xmlns:a16="http://schemas.microsoft.com/office/drawing/2014/main" id="{E31E15A8-07D3-7982-3976-14C291BE52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666" y="4880558"/>
            <a:ext cx="1416067" cy="1888089"/>
          </a:xfrm>
          <a:prstGeom prst="rect">
            <a:avLst/>
          </a:prstGeom>
        </p:spPr>
      </p:pic>
      <p:pic>
        <p:nvPicPr>
          <p:cNvPr id="17" name="Bilde 16" descr="Et bilde som inneholder plante, blomster, solhatt, utendørs&#10;&#10;Automatisk generert beskrivelse">
            <a:extLst>
              <a:ext uri="{FF2B5EF4-FFF2-40B4-BE49-F238E27FC236}">
                <a16:creationId xmlns:a16="http://schemas.microsoft.com/office/drawing/2014/main" id="{513B8E8D-EB2F-22CC-1290-9AD0FC41F4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481" y="4905517"/>
            <a:ext cx="1397348" cy="1863131"/>
          </a:xfrm>
          <a:prstGeom prst="rect">
            <a:avLst/>
          </a:prstGeom>
        </p:spPr>
      </p:pic>
      <p:pic>
        <p:nvPicPr>
          <p:cNvPr id="19" name="Bilde 18" descr="Et bilde som inneholder utendørs, plante, gren, blad&#10;&#10;Automatisk generert beskrivelse">
            <a:extLst>
              <a:ext uri="{FF2B5EF4-FFF2-40B4-BE49-F238E27FC236}">
                <a16:creationId xmlns:a16="http://schemas.microsoft.com/office/drawing/2014/main" id="{732BB843-0540-986D-40F8-199111BD6D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24" y="4905517"/>
            <a:ext cx="2813350" cy="186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44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, kart, diagram, plan&#10;&#10;Automatisk generert beskrivelse">
            <a:extLst>
              <a:ext uri="{FF2B5EF4-FFF2-40B4-BE49-F238E27FC236}">
                <a16:creationId xmlns:a16="http://schemas.microsoft.com/office/drawing/2014/main" id="{2E7F219E-EFD4-09B4-3CDE-5A37C3DD3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1" r="32985"/>
          <a:stretch/>
        </p:blipFill>
        <p:spPr>
          <a:xfrm>
            <a:off x="1" y="705774"/>
            <a:ext cx="5947610" cy="6152226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435C757-CC65-B996-CDC4-B5E69229468E}"/>
              </a:ext>
            </a:extLst>
          </p:cNvPr>
          <p:cNvSpPr txBox="1"/>
          <p:nvPr/>
        </p:nvSpPr>
        <p:spPr>
          <a:xfrm>
            <a:off x="0" y="0"/>
            <a:ext cx="5783956" cy="707886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B61E6E"/>
                </a:solidFill>
                <a:latin typeface="Dovre Social Medium" panose="020B0504040202060203" pitchFamily="34" charset="0"/>
              </a:rPr>
              <a:t>AKTIVITETER: DRIVHUS</a:t>
            </a:r>
            <a:endParaRPr lang="nb-NO" sz="4000" dirty="0">
              <a:solidFill>
                <a:srgbClr val="B61E6E"/>
              </a:solidFill>
              <a:latin typeface="Dovre Social Medium" panose="020B0504040202060203" pitchFamily="34" charset="0"/>
            </a:endParaRPr>
          </a:p>
        </p:txBody>
      </p:sp>
      <p:grpSp>
        <p:nvGrpSpPr>
          <p:cNvPr id="64" name="Gruppe 63">
            <a:extLst>
              <a:ext uri="{FF2B5EF4-FFF2-40B4-BE49-F238E27FC236}">
                <a16:creationId xmlns:a16="http://schemas.microsoft.com/office/drawing/2014/main" id="{FF1E5AAE-C660-963D-0104-72EE0651D4BC}"/>
              </a:ext>
            </a:extLst>
          </p:cNvPr>
          <p:cNvGrpSpPr/>
          <p:nvPr/>
        </p:nvGrpSpPr>
        <p:grpSpPr>
          <a:xfrm>
            <a:off x="2246684" y="1515403"/>
            <a:ext cx="7560967" cy="2574632"/>
            <a:chOff x="2246684" y="1515403"/>
            <a:chExt cx="7560967" cy="2574632"/>
          </a:xfrm>
        </p:grpSpPr>
        <p:sp>
          <p:nvSpPr>
            <p:cNvPr id="54" name="TekstSylinder 53">
              <a:extLst>
                <a:ext uri="{FF2B5EF4-FFF2-40B4-BE49-F238E27FC236}">
                  <a16:creationId xmlns:a16="http://schemas.microsoft.com/office/drawing/2014/main" id="{A806DFF8-CCA7-4AAA-5E77-DE2B480896C8}"/>
                </a:ext>
              </a:extLst>
            </p:cNvPr>
            <p:cNvSpPr txBox="1"/>
            <p:nvPr/>
          </p:nvSpPr>
          <p:spPr>
            <a:xfrm>
              <a:off x="5947610" y="1515403"/>
              <a:ext cx="38600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rgbClr val="B61E6E"/>
                  </a:solidFill>
                  <a:latin typeface="Dovre Social Medium" panose="020B0504040202060203" pitchFamily="34" charset="0"/>
                </a:rPr>
                <a:t>Drivhus</a:t>
              </a:r>
              <a:endParaRPr lang="en-US" sz="1200" dirty="0">
                <a:solidFill>
                  <a:srgbClr val="B61E6E"/>
                </a:solidFill>
                <a:latin typeface="Dovre Social Light" panose="020B0404040202060203" pitchFamily="34" charset="0"/>
              </a:endParaRPr>
            </a:p>
          </p:txBody>
        </p: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E4451CF1-5673-E68B-055D-613786E57DEA}"/>
                </a:ext>
              </a:extLst>
            </p:cNvPr>
            <p:cNvSpPr/>
            <p:nvPr/>
          </p:nvSpPr>
          <p:spPr>
            <a:xfrm>
              <a:off x="2246684" y="3550035"/>
              <a:ext cx="540000" cy="540000"/>
            </a:xfrm>
            <a:prstGeom prst="ellipse">
              <a:avLst/>
            </a:prstGeom>
            <a:noFill/>
            <a:ln w="57150">
              <a:solidFill>
                <a:srgbClr val="B61E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</p:grpSp>
      <p:pic>
        <p:nvPicPr>
          <p:cNvPr id="5" name="Bilde 4" descr="Et bilde som inneholder utendørs, konstruksjon, plante, blomsterpotte&#10;&#10;Automatisk generert beskrivelse">
            <a:extLst>
              <a:ext uri="{FF2B5EF4-FFF2-40B4-BE49-F238E27FC236}">
                <a16:creationId xmlns:a16="http://schemas.microsoft.com/office/drawing/2014/main" id="{37302A9B-C8CF-CC26-4F6A-255BE85FE9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838" y="1780402"/>
            <a:ext cx="5127607" cy="341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28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, kart, diagram, plan&#10;&#10;Automatisk generert beskrivelse">
            <a:extLst>
              <a:ext uri="{FF2B5EF4-FFF2-40B4-BE49-F238E27FC236}">
                <a16:creationId xmlns:a16="http://schemas.microsoft.com/office/drawing/2014/main" id="{2E7F219E-EFD4-09B4-3CDE-5A37C3DD33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1" r="32985"/>
          <a:stretch/>
        </p:blipFill>
        <p:spPr>
          <a:xfrm>
            <a:off x="1" y="705774"/>
            <a:ext cx="5947610" cy="6152226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435C757-CC65-B996-CDC4-B5E69229468E}"/>
              </a:ext>
            </a:extLst>
          </p:cNvPr>
          <p:cNvSpPr txBox="1"/>
          <p:nvPr/>
        </p:nvSpPr>
        <p:spPr>
          <a:xfrm>
            <a:off x="0" y="0"/>
            <a:ext cx="8877751" cy="707886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B61E6E"/>
                </a:solidFill>
                <a:latin typeface="Dovre Social Medium" panose="020B0504040202060203" pitchFamily="34" charset="0"/>
              </a:rPr>
              <a:t>AKTIVITETER: GJENBRUKSSTASJON</a:t>
            </a:r>
            <a:endParaRPr lang="nb-NO" sz="4000" dirty="0">
              <a:solidFill>
                <a:srgbClr val="B61E6E"/>
              </a:solidFill>
              <a:latin typeface="Dovre Social Medium" panose="020B0504040202060203" pitchFamily="34" charset="0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900A90A9-2601-207C-B654-9BB6FEFA92C6}"/>
              </a:ext>
            </a:extLst>
          </p:cNvPr>
          <p:cNvSpPr txBox="1"/>
          <p:nvPr/>
        </p:nvSpPr>
        <p:spPr>
          <a:xfrm>
            <a:off x="5976022" y="705774"/>
            <a:ext cx="386004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B61E6E"/>
                </a:solidFill>
                <a:latin typeface="Dovre Social Medium" panose="020B0504040202060203" pitchFamily="34" charset="0"/>
              </a:rPr>
              <a:t>Gjenbruksstasjon</a:t>
            </a:r>
            <a:endParaRPr lang="en-US" sz="1200" dirty="0">
              <a:solidFill>
                <a:srgbClr val="B61E6E"/>
              </a:solidFill>
              <a:latin typeface="Dovre Social Light" panose="020B0404040202060203" pitchFamily="34" charset="0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B16DEC75-8D47-3759-3BCC-21D5F37EF5AC}"/>
              </a:ext>
            </a:extLst>
          </p:cNvPr>
          <p:cNvSpPr/>
          <p:nvPr/>
        </p:nvSpPr>
        <p:spPr>
          <a:xfrm>
            <a:off x="2567926" y="3040196"/>
            <a:ext cx="288000" cy="288000"/>
          </a:xfrm>
          <a:prstGeom prst="ellipse">
            <a:avLst/>
          </a:prstGeom>
          <a:noFill/>
          <a:ln w="57150">
            <a:solidFill>
              <a:srgbClr val="B61E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5" name="Bilde 4" descr="Et bilde som inneholder klær, person, Motetilbehør, Menneskeansikt&#10;&#10;Automatisk generert beskrivelse">
            <a:extLst>
              <a:ext uri="{FF2B5EF4-FFF2-40B4-BE49-F238E27FC236}">
                <a16:creationId xmlns:a16="http://schemas.microsoft.com/office/drawing/2014/main" id="{19C15A36-29E7-E4E6-D1CC-8D555DA1D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82773"/>
            <a:ext cx="527863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37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, kart, diagram, plan&#10;&#10;Automatisk generert beskrivelse">
            <a:extLst>
              <a:ext uri="{FF2B5EF4-FFF2-40B4-BE49-F238E27FC236}">
                <a16:creationId xmlns:a16="http://schemas.microsoft.com/office/drawing/2014/main" id="{2E7F219E-EFD4-09B4-3CDE-5A37C3DD3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1" r="32985"/>
          <a:stretch/>
        </p:blipFill>
        <p:spPr>
          <a:xfrm>
            <a:off x="1" y="705774"/>
            <a:ext cx="5947610" cy="6152226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435C757-CC65-B996-CDC4-B5E69229468E}"/>
              </a:ext>
            </a:extLst>
          </p:cNvPr>
          <p:cNvSpPr txBox="1"/>
          <p:nvPr/>
        </p:nvSpPr>
        <p:spPr>
          <a:xfrm>
            <a:off x="0" y="0"/>
            <a:ext cx="8731878" cy="707886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B61E6E"/>
                </a:solidFill>
                <a:latin typeface="Dovre Social Medium" panose="020B0504040202060203" pitchFamily="34" charset="0"/>
              </a:rPr>
              <a:t>UTENDØRS AKTIVITETER: GRILLING</a:t>
            </a:r>
            <a:endParaRPr lang="nb-NO" sz="4000" dirty="0">
              <a:solidFill>
                <a:srgbClr val="B61E6E"/>
              </a:solidFill>
              <a:latin typeface="Dovre Social Medium" panose="020B0504040202060203" pitchFamily="34" charset="0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900A90A9-2601-207C-B654-9BB6FEFA92C6}"/>
              </a:ext>
            </a:extLst>
          </p:cNvPr>
          <p:cNvSpPr txBox="1"/>
          <p:nvPr/>
        </p:nvSpPr>
        <p:spPr>
          <a:xfrm>
            <a:off x="5976022" y="705774"/>
            <a:ext cx="386004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B61E6E"/>
                </a:solidFill>
                <a:latin typeface="Dovre Social Medium" panose="020B0504040202060203" pitchFamily="34" charset="0"/>
              </a:rPr>
              <a:t>Grilling</a:t>
            </a:r>
            <a:endParaRPr lang="en-US" sz="1200" dirty="0">
              <a:solidFill>
                <a:srgbClr val="B61E6E"/>
              </a:solidFill>
              <a:latin typeface="Dovre Social Light" panose="020B0404040202060203" pitchFamily="34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99F5664-21EE-23E5-5F06-64EA1EF5E85D}"/>
              </a:ext>
            </a:extLst>
          </p:cNvPr>
          <p:cNvSpPr/>
          <p:nvPr/>
        </p:nvSpPr>
        <p:spPr>
          <a:xfrm>
            <a:off x="828567" y="3590385"/>
            <a:ext cx="288000" cy="288000"/>
          </a:xfrm>
          <a:prstGeom prst="ellipse">
            <a:avLst/>
          </a:prstGeom>
          <a:noFill/>
          <a:ln w="57150">
            <a:solidFill>
              <a:srgbClr val="B61E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B16DEC75-8D47-3759-3BCC-21D5F37EF5AC}"/>
              </a:ext>
            </a:extLst>
          </p:cNvPr>
          <p:cNvSpPr/>
          <p:nvPr/>
        </p:nvSpPr>
        <p:spPr>
          <a:xfrm>
            <a:off x="2385046" y="3832726"/>
            <a:ext cx="288000" cy="288000"/>
          </a:xfrm>
          <a:prstGeom prst="ellipse">
            <a:avLst/>
          </a:prstGeom>
          <a:noFill/>
          <a:ln w="57150">
            <a:solidFill>
              <a:srgbClr val="B61E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31" name="Bilde 30" descr="Et bilde som inneholder grillmat, mat, rett, utendørs&#10;&#10;Automatisk generert beskrivelse">
            <a:extLst>
              <a:ext uri="{FF2B5EF4-FFF2-40B4-BE49-F238E27FC236}">
                <a16:creationId xmlns:a16="http://schemas.microsoft.com/office/drawing/2014/main" id="{BC84A9E6-8512-D716-D8B9-6BB022F6C6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82773"/>
            <a:ext cx="1930631" cy="1930631"/>
          </a:xfrm>
          <a:prstGeom prst="rect">
            <a:avLst/>
          </a:prstGeom>
        </p:spPr>
      </p:pic>
      <p:pic>
        <p:nvPicPr>
          <p:cNvPr id="37" name="Bilde 36" descr="Et bilde som inneholder mat, grillmat, utendørs, tre&#10;&#10;Automatisk generert beskrivelse">
            <a:extLst>
              <a:ext uri="{FF2B5EF4-FFF2-40B4-BE49-F238E27FC236}">
                <a16:creationId xmlns:a16="http://schemas.microsoft.com/office/drawing/2014/main" id="{F8166A5A-E0B3-2CE7-4D70-133C7A2B2E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40196"/>
            <a:ext cx="4252546" cy="283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356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, kart, diagram, plan&#10;&#10;Automatisk generert beskrivelse">
            <a:extLst>
              <a:ext uri="{FF2B5EF4-FFF2-40B4-BE49-F238E27FC236}">
                <a16:creationId xmlns:a16="http://schemas.microsoft.com/office/drawing/2014/main" id="{2E7F219E-EFD4-09B4-3CDE-5A37C3DD33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1" r="32985"/>
          <a:stretch/>
        </p:blipFill>
        <p:spPr>
          <a:xfrm>
            <a:off x="1" y="705774"/>
            <a:ext cx="5947610" cy="6152226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435C757-CC65-B996-CDC4-B5E69229468E}"/>
              </a:ext>
            </a:extLst>
          </p:cNvPr>
          <p:cNvSpPr txBox="1"/>
          <p:nvPr/>
        </p:nvSpPr>
        <p:spPr>
          <a:xfrm>
            <a:off x="0" y="0"/>
            <a:ext cx="10104048" cy="707886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B61E6E"/>
                </a:solidFill>
                <a:latin typeface="Dovre Social Medium" panose="020B0504040202060203" pitchFamily="34" charset="0"/>
              </a:rPr>
              <a:t>UTENDØRS AKTIVITETER: BORDTENNINS</a:t>
            </a:r>
            <a:endParaRPr lang="nb-NO" sz="4000" dirty="0">
              <a:solidFill>
                <a:srgbClr val="B61E6E"/>
              </a:solidFill>
              <a:latin typeface="Dovre Social Medium" panose="020B0504040202060203" pitchFamily="34" charset="0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900A90A9-2601-207C-B654-9BB6FEFA92C6}"/>
              </a:ext>
            </a:extLst>
          </p:cNvPr>
          <p:cNvSpPr txBox="1"/>
          <p:nvPr/>
        </p:nvSpPr>
        <p:spPr>
          <a:xfrm>
            <a:off x="5976022" y="705774"/>
            <a:ext cx="386004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B61E6E"/>
                </a:solidFill>
                <a:latin typeface="Dovre Social Medium" panose="020B0504040202060203" pitchFamily="34" charset="0"/>
              </a:rPr>
              <a:t>Bordtennins</a:t>
            </a:r>
            <a:endParaRPr lang="en-US" sz="1200" dirty="0">
              <a:solidFill>
                <a:srgbClr val="B61E6E"/>
              </a:solidFill>
              <a:latin typeface="Dovre Social Light" panose="020B0404040202060203" pitchFamily="34" charset="0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B16DEC75-8D47-3759-3BCC-21D5F37EF5AC}"/>
              </a:ext>
            </a:extLst>
          </p:cNvPr>
          <p:cNvSpPr/>
          <p:nvPr/>
        </p:nvSpPr>
        <p:spPr>
          <a:xfrm>
            <a:off x="1577326" y="3507707"/>
            <a:ext cx="288000" cy="288000"/>
          </a:xfrm>
          <a:prstGeom prst="ellipse">
            <a:avLst/>
          </a:prstGeom>
          <a:noFill/>
          <a:ln w="57150">
            <a:solidFill>
              <a:srgbClr val="B61E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6" name="Bilde 5" descr="Et bilde som inneholder person, utendørs, tre, bordtennisbord&#10;&#10;Automatisk generert beskrivelse">
            <a:extLst>
              <a:ext uri="{FF2B5EF4-FFF2-40B4-BE49-F238E27FC236}">
                <a16:creationId xmlns:a16="http://schemas.microsoft.com/office/drawing/2014/main" id="{68B8C0AD-70D0-BBA7-74B1-6E469E74C1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82773"/>
            <a:ext cx="3439886" cy="343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5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, kart, diagram, plan&#10;&#10;Automatisk generert beskrivelse">
            <a:extLst>
              <a:ext uri="{FF2B5EF4-FFF2-40B4-BE49-F238E27FC236}">
                <a16:creationId xmlns:a16="http://schemas.microsoft.com/office/drawing/2014/main" id="{2E7F219E-EFD4-09B4-3CDE-5A37C3DD33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1" r="32985"/>
          <a:stretch/>
        </p:blipFill>
        <p:spPr>
          <a:xfrm>
            <a:off x="1" y="705774"/>
            <a:ext cx="5947610" cy="6152226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435C757-CC65-B996-CDC4-B5E69229468E}"/>
              </a:ext>
            </a:extLst>
          </p:cNvPr>
          <p:cNvSpPr txBox="1"/>
          <p:nvPr/>
        </p:nvSpPr>
        <p:spPr>
          <a:xfrm>
            <a:off x="0" y="0"/>
            <a:ext cx="9836347" cy="707886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B61E6E"/>
                </a:solidFill>
                <a:latin typeface="Dovre Social Medium" panose="020B0504040202060203" pitchFamily="34" charset="0"/>
              </a:rPr>
              <a:t>UTENDØRS AKTIVITETER: FRISBEEGOLF</a:t>
            </a:r>
            <a:endParaRPr lang="nb-NO" sz="4000" dirty="0">
              <a:solidFill>
                <a:srgbClr val="B61E6E"/>
              </a:solidFill>
              <a:latin typeface="Dovre Social Medium" panose="020B0504040202060203" pitchFamily="34" charset="0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900A90A9-2601-207C-B654-9BB6FEFA92C6}"/>
              </a:ext>
            </a:extLst>
          </p:cNvPr>
          <p:cNvSpPr txBox="1"/>
          <p:nvPr/>
        </p:nvSpPr>
        <p:spPr>
          <a:xfrm>
            <a:off x="5976022" y="705774"/>
            <a:ext cx="386004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B61E6E"/>
                </a:solidFill>
                <a:latin typeface="Dovre Social Medium" panose="020B0504040202060203" pitchFamily="34" charset="0"/>
              </a:rPr>
              <a:t>Frisbeegolf</a:t>
            </a:r>
            <a:endParaRPr lang="en-US" sz="1200" dirty="0">
              <a:solidFill>
                <a:srgbClr val="B61E6E"/>
              </a:solidFill>
              <a:latin typeface="Dovre Social Light" panose="020B0404040202060203" pitchFamily="34" charset="0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B16DEC75-8D47-3759-3BCC-21D5F37EF5AC}"/>
              </a:ext>
            </a:extLst>
          </p:cNvPr>
          <p:cNvSpPr/>
          <p:nvPr/>
        </p:nvSpPr>
        <p:spPr>
          <a:xfrm>
            <a:off x="3941015" y="5134082"/>
            <a:ext cx="288000" cy="288000"/>
          </a:xfrm>
          <a:prstGeom prst="ellipse">
            <a:avLst/>
          </a:prstGeom>
          <a:noFill/>
          <a:ln w="57150">
            <a:solidFill>
              <a:srgbClr val="B61E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6" name="Bilde 5" descr="Et bilde som inneholder himmel, gress, utendørs, person&#10;&#10;Automatisk generert beskrivelse">
            <a:extLst>
              <a:ext uri="{FF2B5EF4-FFF2-40B4-BE49-F238E27FC236}">
                <a16:creationId xmlns:a16="http://schemas.microsoft.com/office/drawing/2014/main" id="{A6B4E4E8-4310-36B9-DB85-D2C510430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82773"/>
            <a:ext cx="3431458" cy="343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18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32FC65E-A2B7-8AEC-2331-F2732F64B906}"/>
              </a:ext>
            </a:extLst>
          </p:cNvPr>
          <p:cNvSpPr/>
          <p:nvPr/>
        </p:nvSpPr>
        <p:spPr>
          <a:xfrm>
            <a:off x="8267702" y="38100"/>
            <a:ext cx="3272367" cy="6200775"/>
          </a:xfrm>
          <a:prstGeom prst="rect">
            <a:avLst/>
          </a:prstGeom>
          <a:solidFill>
            <a:srgbClr val="F1F6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370EEB6-8CBB-D6C9-F8CF-028382B2F6FB}"/>
              </a:ext>
            </a:extLst>
          </p:cNvPr>
          <p:cNvSpPr/>
          <p:nvPr/>
        </p:nvSpPr>
        <p:spPr>
          <a:xfrm>
            <a:off x="3924299" y="0"/>
            <a:ext cx="4343400" cy="1543051"/>
          </a:xfrm>
          <a:prstGeom prst="rect">
            <a:avLst/>
          </a:prstGeom>
          <a:solidFill>
            <a:srgbClr val="F1F6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658F852-EF32-2658-8F7C-650FF8A6013A}"/>
              </a:ext>
            </a:extLst>
          </p:cNvPr>
          <p:cNvSpPr/>
          <p:nvPr/>
        </p:nvSpPr>
        <p:spPr>
          <a:xfrm>
            <a:off x="3924299" y="4581524"/>
            <a:ext cx="4343400" cy="1657351"/>
          </a:xfrm>
          <a:prstGeom prst="rect">
            <a:avLst/>
          </a:prstGeom>
          <a:solidFill>
            <a:srgbClr val="F1F6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8F1D8E2F-5EA5-CFBC-1685-E3BFB94DFB88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00">
              <a:latin typeface="Dovre Social Light" panose="020B0404040202060203" pitchFamily="34" charset="0"/>
            </a:endParaRP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3C0BBED1-722D-30DC-4BCF-FC578CCAF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1177" y="6600727"/>
            <a:ext cx="475330" cy="160097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DC80E250-4A44-AB72-DF14-13F039176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38" y="0"/>
            <a:ext cx="11136922" cy="657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11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BF4CE17F-EFE7-4207-052C-44DB244DB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982774"/>
            <a:ext cx="4178968" cy="4476820"/>
          </a:xfrm>
          <a:prstGeom prst="rect">
            <a:avLst/>
          </a:prstGeom>
        </p:spPr>
      </p:pic>
      <p:pic>
        <p:nvPicPr>
          <p:cNvPr id="4" name="Bilde 3" descr="Et bilde som inneholder tekst, kart, diagram, plan&#10;&#10;Automatisk generert beskrivelse">
            <a:extLst>
              <a:ext uri="{FF2B5EF4-FFF2-40B4-BE49-F238E27FC236}">
                <a16:creationId xmlns:a16="http://schemas.microsoft.com/office/drawing/2014/main" id="{2E7F219E-EFD4-09B4-3CDE-5A37C3DD33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1" r="32985"/>
          <a:stretch/>
        </p:blipFill>
        <p:spPr>
          <a:xfrm>
            <a:off x="1" y="705774"/>
            <a:ext cx="5947610" cy="6152226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435C757-CC65-B996-CDC4-B5E69229468E}"/>
              </a:ext>
            </a:extLst>
          </p:cNvPr>
          <p:cNvSpPr txBox="1"/>
          <p:nvPr/>
        </p:nvSpPr>
        <p:spPr>
          <a:xfrm>
            <a:off x="0" y="0"/>
            <a:ext cx="6237605" cy="707886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B61E6E"/>
                </a:solidFill>
                <a:latin typeface="Dovre Social Medium" panose="020B0504040202060203" pitchFamily="34" charset="0"/>
              </a:rPr>
              <a:t>UTENDØRS AKTIVITETER</a:t>
            </a:r>
            <a:endParaRPr lang="nb-NO" sz="4000" dirty="0">
              <a:solidFill>
                <a:srgbClr val="B61E6E"/>
              </a:solidFill>
              <a:latin typeface="Dovre Social Medium" panose="020B0504040202060203" pitchFamily="34" charset="0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900A90A9-2601-207C-B654-9BB6FEFA92C6}"/>
              </a:ext>
            </a:extLst>
          </p:cNvPr>
          <p:cNvSpPr txBox="1"/>
          <p:nvPr/>
        </p:nvSpPr>
        <p:spPr>
          <a:xfrm>
            <a:off x="5976022" y="705774"/>
            <a:ext cx="386004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B61E6E"/>
                </a:solidFill>
                <a:latin typeface="Dovre Social Medium" panose="020B0504040202060203" pitchFamily="34" charset="0"/>
              </a:rPr>
              <a:t>Minifotball</a:t>
            </a:r>
            <a:endParaRPr lang="en-US" sz="1200" dirty="0">
              <a:solidFill>
                <a:srgbClr val="B61E6E"/>
              </a:solidFill>
              <a:latin typeface="Dovre Social Light" panose="020B0404040202060203" pitchFamily="34" charset="0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B16DEC75-8D47-3759-3BCC-21D5F37EF5AC}"/>
              </a:ext>
            </a:extLst>
          </p:cNvPr>
          <p:cNvSpPr/>
          <p:nvPr/>
        </p:nvSpPr>
        <p:spPr>
          <a:xfrm>
            <a:off x="3173585" y="5771084"/>
            <a:ext cx="288000" cy="288000"/>
          </a:xfrm>
          <a:prstGeom prst="ellipse">
            <a:avLst/>
          </a:prstGeom>
          <a:noFill/>
          <a:ln w="57150">
            <a:solidFill>
              <a:srgbClr val="B61E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48474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, kart, diagram, plan&#10;&#10;Automatisk generert beskrivelse">
            <a:extLst>
              <a:ext uri="{FF2B5EF4-FFF2-40B4-BE49-F238E27FC236}">
                <a16:creationId xmlns:a16="http://schemas.microsoft.com/office/drawing/2014/main" id="{2E7F219E-EFD4-09B4-3CDE-5A37C3DD33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1" r="32985"/>
          <a:stretch/>
        </p:blipFill>
        <p:spPr>
          <a:xfrm>
            <a:off x="1" y="705774"/>
            <a:ext cx="5947610" cy="6152226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435C757-CC65-B996-CDC4-B5E69229468E}"/>
              </a:ext>
            </a:extLst>
          </p:cNvPr>
          <p:cNvSpPr txBox="1"/>
          <p:nvPr/>
        </p:nvSpPr>
        <p:spPr>
          <a:xfrm>
            <a:off x="0" y="0"/>
            <a:ext cx="8392041" cy="707886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B61E6E"/>
                </a:solidFill>
                <a:latin typeface="Dovre Social Medium" panose="020B0504040202060203" pitchFamily="34" charset="0"/>
              </a:rPr>
              <a:t>UTENDØRS AKTIVITETER: BOCCIA</a:t>
            </a:r>
            <a:endParaRPr lang="nb-NO" sz="4000" dirty="0">
              <a:solidFill>
                <a:srgbClr val="B61E6E"/>
              </a:solidFill>
              <a:latin typeface="Dovre Social Medium" panose="020B0504040202060203" pitchFamily="34" charset="0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900A90A9-2601-207C-B654-9BB6FEFA92C6}"/>
              </a:ext>
            </a:extLst>
          </p:cNvPr>
          <p:cNvSpPr txBox="1"/>
          <p:nvPr/>
        </p:nvSpPr>
        <p:spPr>
          <a:xfrm>
            <a:off x="5976022" y="705774"/>
            <a:ext cx="386004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B61E6E"/>
                </a:solidFill>
                <a:latin typeface="Dovre Social Medium" panose="020B0504040202060203" pitchFamily="34" charset="0"/>
              </a:rPr>
              <a:t>Boccia</a:t>
            </a:r>
            <a:endParaRPr lang="en-US" sz="1200" dirty="0">
              <a:solidFill>
                <a:srgbClr val="B61E6E"/>
              </a:solidFill>
              <a:latin typeface="Dovre Social Light" panose="020B0404040202060203" pitchFamily="34" charset="0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B16DEC75-8D47-3759-3BCC-21D5F37EF5AC}"/>
              </a:ext>
            </a:extLst>
          </p:cNvPr>
          <p:cNvSpPr/>
          <p:nvPr/>
        </p:nvSpPr>
        <p:spPr>
          <a:xfrm>
            <a:off x="2375044" y="3471202"/>
            <a:ext cx="288000" cy="288000"/>
          </a:xfrm>
          <a:prstGeom prst="ellipse">
            <a:avLst/>
          </a:prstGeom>
          <a:noFill/>
          <a:ln w="57150">
            <a:solidFill>
              <a:srgbClr val="B61E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8" name="Bilde 7" descr="Et bilde som inneholder grunn, person, ball, utendørs&#10;&#10;Automatisk generert beskrivelse">
            <a:extLst>
              <a:ext uri="{FF2B5EF4-FFF2-40B4-BE49-F238E27FC236}">
                <a16:creationId xmlns:a16="http://schemas.microsoft.com/office/drawing/2014/main" id="{99A9C937-FDA9-398F-B81B-384E4A062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89" y="982773"/>
            <a:ext cx="2996341" cy="449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489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, kart, diagram, plan&#10;&#10;Automatisk generert beskrivelse">
            <a:extLst>
              <a:ext uri="{FF2B5EF4-FFF2-40B4-BE49-F238E27FC236}">
                <a16:creationId xmlns:a16="http://schemas.microsoft.com/office/drawing/2014/main" id="{2E7F219E-EFD4-09B4-3CDE-5A37C3DD33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1" r="32985"/>
          <a:stretch/>
        </p:blipFill>
        <p:spPr>
          <a:xfrm>
            <a:off x="1" y="705774"/>
            <a:ext cx="5947610" cy="6152226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435C757-CC65-B996-CDC4-B5E69229468E}"/>
              </a:ext>
            </a:extLst>
          </p:cNvPr>
          <p:cNvSpPr txBox="1"/>
          <p:nvPr/>
        </p:nvSpPr>
        <p:spPr>
          <a:xfrm>
            <a:off x="0" y="0"/>
            <a:ext cx="10812575" cy="707886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B61E6E"/>
                </a:solidFill>
                <a:latin typeface="Dovre Social Medium" panose="020B0504040202060203" pitchFamily="34" charset="0"/>
              </a:rPr>
              <a:t>UTENDØRS VINTERAKTIVITETER: SKØYTING</a:t>
            </a:r>
            <a:endParaRPr lang="nb-NO" sz="4000" dirty="0">
              <a:solidFill>
                <a:srgbClr val="B61E6E"/>
              </a:solidFill>
              <a:latin typeface="Dovre Social Medium" panose="020B0504040202060203" pitchFamily="34" charset="0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900A90A9-2601-207C-B654-9BB6FEFA92C6}"/>
              </a:ext>
            </a:extLst>
          </p:cNvPr>
          <p:cNvSpPr txBox="1"/>
          <p:nvPr/>
        </p:nvSpPr>
        <p:spPr>
          <a:xfrm>
            <a:off x="5976022" y="705774"/>
            <a:ext cx="386004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B61E6E"/>
                </a:solidFill>
                <a:latin typeface="Dovre Social Medium" panose="020B0504040202060203" pitchFamily="34" charset="0"/>
              </a:rPr>
              <a:t>Skøyting</a:t>
            </a:r>
            <a:endParaRPr lang="en-US" sz="1200" dirty="0">
              <a:solidFill>
                <a:srgbClr val="B61E6E"/>
              </a:solidFill>
              <a:latin typeface="Dovre Social Light" panose="020B0404040202060203" pitchFamily="34" charset="0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B16DEC75-8D47-3759-3BCC-21D5F37EF5AC}"/>
              </a:ext>
            </a:extLst>
          </p:cNvPr>
          <p:cNvSpPr/>
          <p:nvPr/>
        </p:nvSpPr>
        <p:spPr>
          <a:xfrm>
            <a:off x="2375044" y="3471202"/>
            <a:ext cx="288000" cy="288000"/>
          </a:xfrm>
          <a:prstGeom prst="ellipse">
            <a:avLst/>
          </a:prstGeom>
          <a:noFill/>
          <a:ln w="57150">
            <a:solidFill>
              <a:srgbClr val="B61E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6" name="Bilde 5" descr="Et bilde som inneholder person, klær, sport, sko&#10;&#10;Automatisk generert beskrivelse">
            <a:extLst>
              <a:ext uri="{FF2B5EF4-FFF2-40B4-BE49-F238E27FC236}">
                <a16:creationId xmlns:a16="http://schemas.microsoft.com/office/drawing/2014/main" id="{EEE851E4-FD59-99C6-1716-24E346E459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82773"/>
            <a:ext cx="4276518" cy="449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92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sport, person, snø, utendørs&#10;&#10;Automatisk generert beskrivelse">
            <a:extLst>
              <a:ext uri="{FF2B5EF4-FFF2-40B4-BE49-F238E27FC236}">
                <a16:creationId xmlns:a16="http://schemas.microsoft.com/office/drawing/2014/main" id="{1EEF1C0D-576C-9265-0DF7-490205670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982773"/>
            <a:ext cx="4792441" cy="4494510"/>
          </a:xfrm>
          <a:prstGeom prst="rect">
            <a:avLst/>
          </a:prstGeom>
        </p:spPr>
      </p:pic>
      <p:pic>
        <p:nvPicPr>
          <p:cNvPr id="4" name="Bilde 3" descr="Et bilde som inneholder tekst, kart, diagram, plan&#10;&#10;Automatisk generert beskrivelse">
            <a:extLst>
              <a:ext uri="{FF2B5EF4-FFF2-40B4-BE49-F238E27FC236}">
                <a16:creationId xmlns:a16="http://schemas.microsoft.com/office/drawing/2014/main" id="{2E7F219E-EFD4-09B4-3CDE-5A37C3DD33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1" r="32985"/>
          <a:stretch/>
        </p:blipFill>
        <p:spPr>
          <a:xfrm>
            <a:off x="1" y="705774"/>
            <a:ext cx="5947610" cy="6152226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435C757-CC65-B996-CDC4-B5E69229468E}"/>
              </a:ext>
            </a:extLst>
          </p:cNvPr>
          <p:cNvSpPr txBox="1"/>
          <p:nvPr/>
        </p:nvSpPr>
        <p:spPr>
          <a:xfrm>
            <a:off x="0" y="0"/>
            <a:ext cx="9805890" cy="707886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B61E6E"/>
                </a:solidFill>
                <a:latin typeface="Dovre Social Medium" panose="020B0504040202060203" pitchFamily="34" charset="0"/>
              </a:rPr>
              <a:t>UTENDØRS VINTERAKTIVITETER: AKING</a:t>
            </a:r>
            <a:endParaRPr lang="nb-NO" sz="4000" dirty="0">
              <a:solidFill>
                <a:srgbClr val="B61E6E"/>
              </a:solidFill>
              <a:latin typeface="Dovre Social Medium" panose="020B0504040202060203" pitchFamily="34" charset="0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900A90A9-2601-207C-B654-9BB6FEFA92C6}"/>
              </a:ext>
            </a:extLst>
          </p:cNvPr>
          <p:cNvSpPr txBox="1"/>
          <p:nvPr/>
        </p:nvSpPr>
        <p:spPr>
          <a:xfrm>
            <a:off x="5976022" y="705774"/>
            <a:ext cx="386004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B61E6E"/>
                </a:solidFill>
                <a:latin typeface="Dovre Social Medium" panose="020B0504040202060203" pitchFamily="34" charset="0"/>
              </a:rPr>
              <a:t>Aking</a:t>
            </a:r>
            <a:endParaRPr lang="en-US" sz="1200" dirty="0">
              <a:solidFill>
                <a:srgbClr val="B61E6E"/>
              </a:solidFill>
              <a:latin typeface="Dovre Social Light" panose="020B0404040202060203" pitchFamily="34" charset="0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B16DEC75-8D47-3759-3BCC-21D5F37EF5AC}"/>
              </a:ext>
            </a:extLst>
          </p:cNvPr>
          <p:cNvSpPr/>
          <p:nvPr/>
        </p:nvSpPr>
        <p:spPr>
          <a:xfrm>
            <a:off x="3394007" y="5560239"/>
            <a:ext cx="288000" cy="288000"/>
          </a:xfrm>
          <a:prstGeom prst="ellipse">
            <a:avLst/>
          </a:prstGeom>
          <a:noFill/>
          <a:ln w="57150">
            <a:solidFill>
              <a:srgbClr val="B61E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271213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, kart, diagram, plan&#10;&#10;Automatisk generert beskrivelse">
            <a:extLst>
              <a:ext uri="{FF2B5EF4-FFF2-40B4-BE49-F238E27FC236}">
                <a16:creationId xmlns:a16="http://schemas.microsoft.com/office/drawing/2014/main" id="{2E7F219E-EFD4-09B4-3CDE-5A37C3DD33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1" r="32985"/>
          <a:stretch/>
        </p:blipFill>
        <p:spPr>
          <a:xfrm>
            <a:off x="1" y="705774"/>
            <a:ext cx="5947610" cy="6152226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435C757-CC65-B996-CDC4-B5E69229468E}"/>
              </a:ext>
            </a:extLst>
          </p:cNvPr>
          <p:cNvSpPr txBox="1"/>
          <p:nvPr/>
        </p:nvSpPr>
        <p:spPr>
          <a:xfrm>
            <a:off x="0" y="0"/>
            <a:ext cx="10758073" cy="707886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B61E6E"/>
                </a:solidFill>
                <a:latin typeface="Dovre Social Medium" panose="020B0504040202060203" pitchFamily="34" charset="0"/>
              </a:rPr>
              <a:t>UTENDØRS VINTERAKTIVITETER: BÅLPLASS</a:t>
            </a:r>
            <a:endParaRPr lang="nb-NO" sz="4000" dirty="0">
              <a:solidFill>
                <a:srgbClr val="B61E6E"/>
              </a:solidFill>
              <a:latin typeface="Dovre Social Medium" panose="020B0504040202060203" pitchFamily="34" charset="0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900A90A9-2601-207C-B654-9BB6FEFA92C6}"/>
              </a:ext>
            </a:extLst>
          </p:cNvPr>
          <p:cNvSpPr txBox="1"/>
          <p:nvPr/>
        </p:nvSpPr>
        <p:spPr>
          <a:xfrm>
            <a:off x="5976022" y="705774"/>
            <a:ext cx="386004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B61E6E"/>
                </a:solidFill>
                <a:latin typeface="Dovre Social Medium" panose="020B0504040202060203" pitchFamily="34" charset="0"/>
              </a:rPr>
              <a:t>Bålplass</a:t>
            </a:r>
            <a:endParaRPr lang="en-US" sz="1200" dirty="0">
              <a:solidFill>
                <a:srgbClr val="B61E6E"/>
              </a:solidFill>
              <a:latin typeface="Dovre Social Light" panose="020B0404040202060203" pitchFamily="34" charset="0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B16DEC75-8D47-3759-3BCC-21D5F37EF5AC}"/>
              </a:ext>
            </a:extLst>
          </p:cNvPr>
          <p:cNvSpPr/>
          <p:nvPr/>
        </p:nvSpPr>
        <p:spPr>
          <a:xfrm>
            <a:off x="3676060" y="4927892"/>
            <a:ext cx="288000" cy="288000"/>
          </a:xfrm>
          <a:prstGeom prst="ellipse">
            <a:avLst/>
          </a:prstGeom>
          <a:noFill/>
          <a:ln w="57150">
            <a:solidFill>
              <a:srgbClr val="B61E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699366C-D5CA-057A-C437-2699AFCD7293}"/>
              </a:ext>
            </a:extLst>
          </p:cNvPr>
          <p:cNvSpPr/>
          <p:nvPr/>
        </p:nvSpPr>
        <p:spPr>
          <a:xfrm>
            <a:off x="4078669" y="5726286"/>
            <a:ext cx="288000" cy="288000"/>
          </a:xfrm>
          <a:prstGeom prst="ellipse">
            <a:avLst/>
          </a:prstGeom>
          <a:noFill/>
          <a:ln w="57150">
            <a:solidFill>
              <a:srgbClr val="B61E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7" name="Bilde 6" descr="Et bilde som inneholder vinter, snø, utendørs, person&#10;&#10;Automatisk generert beskrivelse">
            <a:extLst>
              <a:ext uri="{FF2B5EF4-FFF2-40B4-BE49-F238E27FC236}">
                <a16:creationId xmlns:a16="http://schemas.microsoft.com/office/drawing/2014/main" id="{2396C93E-6C5D-7A22-0250-224314F60B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977" y="982773"/>
            <a:ext cx="3437359" cy="2291572"/>
          </a:xfrm>
          <a:prstGeom prst="rect">
            <a:avLst/>
          </a:prstGeom>
        </p:spPr>
      </p:pic>
      <p:pic>
        <p:nvPicPr>
          <p:cNvPr id="9" name="Bilde 8" descr="Et bilde som inneholder stearinlys, smelting, væske, belysning&#10;&#10;Automatisk generert beskrivelse">
            <a:extLst>
              <a:ext uri="{FF2B5EF4-FFF2-40B4-BE49-F238E27FC236}">
                <a16:creationId xmlns:a16="http://schemas.microsoft.com/office/drawing/2014/main" id="{96C3EB5A-1E7B-8E37-91CD-53EA9402C7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369802"/>
            <a:ext cx="2337929" cy="311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615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ilde 33" descr="Et bilde som inneholder utendørs, sort og hvit&#10;&#10;Automatisk generert beskrivelse">
            <a:extLst>
              <a:ext uri="{FF2B5EF4-FFF2-40B4-BE49-F238E27FC236}">
                <a16:creationId xmlns:a16="http://schemas.microsoft.com/office/drawing/2014/main" id="{2F25EA28-13CE-C29E-7A42-AC8803CE0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70" y="1642654"/>
            <a:ext cx="3686645" cy="3686645"/>
          </a:xfrm>
          <a:prstGeom prst="rect">
            <a:avLst/>
          </a:prstGeom>
        </p:spPr>
      </p:pic>
      <p:pic>
        <p:nvPicPr>
          <p:cNvPr id="36" name="Bilde 35" descr="Et bilde som inneholder Flyfoto, sort og hvit, i luften, utendørs&#10;&#10;Automatisk generert beskrivelse">
            <a:extLst>
              <a:ext uri="{FF2B5EF4-FFF2-40B4-BE49-F238E27FC236}">
                <a16:creationId xmlns:a16="http://schemas.microsoft.com/office/drawing/2014/main" id="{ACCFF4DA-9BFC-C8DD-99FE-F6E1336205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341" y="1599363"/>
            <a:ext cx="3729935" cy="3729935"/>
          </a:xfrm>
          <a:prstGeom prst="rect">
            <a:avLst/>
          </a:prstGeom>
        </p:spPr>
      </p:pic>
      <p:pic>
        <p:nvPicPr>
          <p:cNvPr id="38" name="Bilde 37">
            <a:extLst>
              <a:ext uri="{FF2B5EF4-FFF2-40B4-BE49-F238E27FC236}">
                <a16:creationId xmlns:a16="http://schemas.microsoft.com/office/drawing/2014/main" id="{66F641CA-30AA-7C55-BC15-4389F93138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525" y="1556074"/>
            <a:ext cx="3773224" cy="3773224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435C757-CC65-B996-CDC4-B5E69229468E}"/>
              </a:ext>
            </a:extLst>
          </p:cNvPr>
          <p:cNvSpPr txBox="1"/>
          <p:nvPr/>
        </p:nvSpPr>
        <p:spPr>
          <a:xfrm>
            <a:off x="0" y="0"/>
            <a:ext cx="3520516" cy="707886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C000"/>
                </a:solidFill>
                <a:latin typeface="Dovre Social Medium" panose="020B0504040202060203" pitchFamily="34" charset="0"/>
              </a:rPr>
              <a:t>SOL / SKYGGE</a:t>
            </a:r>
            <a:endParaRPr lang="nb-NO" sz="4000" dirty="0">
              <a:solidFill>
                <a:srgbClr val="FFC000"/>
              </a:solidFill>
              <a:latin typeface="Dovre Social Medium" panose="020B0504040202060203" pitchFamily="34" charset="0"/>
            </a:endParaRP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0D1BE6F2-FFEB-0AC8-A258-DD70C2D02F29}"/>
              </a:ext>
            </a:extLst>
          </p:cNvPr>
          <p:cNvSpPr txBox="1"/>
          <p:nvPr/>
        </p:nvSpPr>
        <p:spPr>
          <a:xfrm>
            <a:off x="10371297" y="1040578"/>
            <a:ext cx="1592103" cy="369332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err="1">
                <a:latin typeface="Dovre Social Medium" panose="020B0504040202060203" pitchFamily="34" charset="0"/>
              </a:rPr>
              <a:t>Klokka</a:t>
            </a:r>
            <a:r>
              <a:rPr lang="en-US" dirty="0">
                <a:latin typeface="Dovre Social Medium" panose="020B0504040202060203" pitchFamily="34" charset="0"/>
              </a:rPr>
              <a:t> 09:00</a:t>
            </a:r>
            <a:endParaRPr lang="nb-NO" dirty="0">
              <a:latin typeface="Dovre Social Medium" panose="020B0504040202060203" pitchFamily="34" charset="0"/>
            </a:endParaRP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03C98DC3-A703-A99C-860E-B30DE7943555}"/>
              </a:ext>
            </a:extLst>
          </p:cNvPr>
          <p:cNvSpPr txBox="1"/>
          <p:nvPr/>
        </p:nvSpPr>
        <p:spPr>
          <a:xfrm>
            <a:off x="228599" y="5356683"/>
            <a:ext cx="1096775" cy="276999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Dovre Social Medium" panose="020B0504040202060203" pitchFamily="34" charset="0"/>
              </a:rPr>
              <a:t>Standpunkt</a:t>
            </a:r>
            <a:r>
              <a:rPr lang="en-US" sz="1200" dirty="0">
                <a:latin typeface="Dovre Social Medium" panose="020B0504040202060203" pitchFamily="34" charset="0"/>
              </a:rPr>
              <a:t> 1</a:t>
            </a:r>
            <a:endParaRPr lang="nb-NO" sz="1200" dirty="0">
              <a:latin typeface="Dovre Social Medium" panose="020B0504040202060203" pitchFamily="34" charset="0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04C047CD-E004-5B04-E426-EA0E4E48301C}"/>
              </a:ext>
            </a:extLst>
          </p:cNvPr>
          <p:cNvSpPr txBox="1"/>
          <p:nvPr/>
        </p:nvSpPr>
        <p:spPr>
          <a:xfrm>
            <a:off x="4134851" y="5356865"/>
            <a:ext cx="1124026" cy="276999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Dovre Social Medium" panose="020B0504040202060203" pitchFamily="34" charset="0"/>
              </a:rPr>
              <a:t>Standpunkt</a:t>
            </a:r>
            <a:r>
              <a:rPr lang="en-US" sz="1200" dirty="0">
                <a:latin typeface="Dovre Social Medium" panose="020B0504040202060203" pitchFamily="34" charset="0"/>
              </a:rPr>
              <a:t> 2</a:t>
            </a:r>
            <a:endParaRPr lang="nb-NO" sz="1200" dirty="0">
              <a:latin typeface="Dovre Social Medium" panose="020B0504040202060203" pitchFamily="34" charset="0"/>
            </a:endParaRPr>
          </a:p>
        </p:txBody>
      </p:sp>
      <p:sp>
        <p:nvSpPr>
          <p:cNvPr id="28" name="TekstSylinder 27">
            <a:extLst>
              <a:ext uri="{FF2B5EF4-FFF2-40B4-BE49-F238E27FC236}">
                <a16:creationId xmlns:a16="http://schemas.microsoft.com/office/drawing/2014/main" id="{9606EE2D-1426-24B2-0E5C-06CD5B545E8B}"/>
              </a:ext>
            </a:extLst>
          </p:cNvPr>
          <p:cNvSpPr txBox="1"/>
          <p:nvPr/>
        </p:nvSpPr>
        <p:spPr>
          <a:xfrm>
            <a:off x="8217567" y="5356683"/>
            <a:ext cx="1125629" cy="276999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Dovre Social Medium" panose="020B0504040202060203" pitchFamily="34" charset="0"/>
              </a:rPr>
              <a:t>Standpunkt</a:t>
            </a:r>
            <a:r>
              <a:rPr lang="en-US" sz="1200" dirty="0">
                <a:latin typeface="Dovre Social Medium" panose="020B0504040202060203" pitchFamily="34" charset="0"/>
              </a:rPr>
              <a:t> 3</a:t>
            </a:r>
            <a:endParaRPr lang="nb-NO" sz="1200" dirty="0">
              <a:latin typeface="Dovre Social Medium" panose="020B0504040202060203" pitchFamily="34" charset="0"/>
            </a:endParaRP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1FD74918-1C4E-52B7-97E6-8A6B8668B091}"/>
              </a:ext>
            </a:extLst>
          </p:cNvPr>
          <p:cNvSpPr txBox="1"/>
          <p:nvPr/>
        </p:nvSpPr>
        <p:spPr>
          <a:xfrm>
            <a:off x="228599" y="1040578"/>
            <a:ext cx="723275" cy="369332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Dovre Social Medium" panose="020B0504040202060203" pitchFamily="34" charset="0"/>
              </a:rPr>
              <a:t>Mars</a:t>
            </a:r>
            <a:endParaRPr lang="nb-NO" dirty="0">
              <a:latin typeface="Dovre Social Medium" panose="020B050404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919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gning, sketch, sort og hvit, kunst&#10;&#10;Automatisk generert beskrivelse">
            <a:extLst>
              <a:ext uri="{FF2B5EF4-FFF2-40B4-BE49-F238E27FC236}">
                <a16:creationId xmlns:a16="http://schemas.microsoft.com/office/drawing/2014/main" id="{0636301A-B61E-D6B7-0D09-02074D11E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556084"/>
            <a:ext cx="3745833" cy="3745833"/>
          </a:xfrm>
          <a:prstGeom prst="rect">
            <a:avLst/>
          </a:prstGeom>
        </p:spPr>
      </p:pic>
      <p:pic>
        <p:nvPicPr>
          <p:cNvPr id="6" name="Bilde 5" descr="Et bilde som inneholder sort og hvit, kart, tekst&#10;&#10;Automatisk generert beskrivelse">
            <a:extLst>
              <a:ext uri="{FF2B5EF4-FFF2-40B4-BE49-F238E27FC236}">
                <a16:creationId xmlns:a16="http://schemas.microsoft.com/office/drawing/2014/main" id="{F4DE98B4-A8CC-D344-8B33-8C1B473DF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083" y="1556083"/>
            <a:ext cx="3745834" cy="3745834"/>
          </a:xfrm>
          <a:prstGeom prst="rect">
            <a:avLst/>
          </a:prstGeom>
        </p:spPr>
      </p:pic>
      <p:pic>
        <p:nvPicPr>
          <p:cNvPr id="8" name="Bilde 7" descr="Et bilde som inneholder tekst, sort og hvit&#10;&#10;Automatisk generert beskrivelse">
            <a:extLst>
              <a:ext uri="{FF2B5EF4-FFF2-40B4-BE49-F238E27FC236}">
                <a16:creationId xmlns:a16="http://schemas.microsoft.com/office/drawing/2014/main" id="{9ADEA493-3D66-9FAF-78E1-D85E37ADC9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567" y="1556082"/>
            <a:ext cx="3745836" cy="3745836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435C757-CC65-B996-CDC4-B5E69229468E}"/>
              </a:ext>
            </a:extLst>
          </p:cNvPr>
          <p:cNvSpPr txBox="1"/>
          <p:nvPr/>
        </p:nvSpPr>
        <p:spPr>
          <a:xfrm>
            <a:off x="0" y="0"/>
            <a:ext cx="3520516" cy="707886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C000"/>
                </a:solidFill>
                <a:latin typeface="Dovre Social Medium" panose="020B0504040202060203" pitchFamily="34" charset="0"/>
              </a:rPr>
              <a:t>SOL / SKYGGE</a:t>
            </a:r>
            <a:endParaRPr lang="nb-NO" sz="4000" dirty="0">
              <a:solidFill>
                <a:srgbClr val="FFC000"/>
              </a:solidFill>
              <a:latin typeface="Dovre Social Medium" panose="020B0504040202060203" pitchFamily="34" charset="0"/>
            </a:endParaRP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0D1BE6F2-FFEB-0AC8-A258-DD70C2D02F29}"/>
              </a:ext>
            </a:extLst>
          </p:cNvPr>
          <p:cNvSpPr txBox="1"/>
          <p:nvPr/>
        </p:nvSpPr>
        <p:spPr>
          <a:xfrm>
            <a:off x="10433814" y="1040578"/>
            <a:ext cx="1529586" cy="369332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err="1">
                <a:latin typeface="Dovre Social Medium" panose="020B0504040202060203" pitchFamily="34" charset="0"/>
              </a:rPr>
              <a:t>Klokka</a:t>
            </a:r>
            <a:r>
              <a:rPr lang="en-US" dirty="0">
                <a:latin typeface="Dovre Social Medium" panose="020B0504040202060203" pitchFamily="34" charset="0"/>
              </a:rPr>
              <a:t> 12:00</a:t>
            </a:r>
            <a:endParaRPr lang="nb-NO" dirty="0">
              <a:latin typeface="Dovre Social Medium" panose="020B0504040202060203" pitchFamily="34" charset="0"/>
            </a:endParaRP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03C98DC3-A703-A99C-860E-B30DE7943555}"/>
              </a:ext>
            </a:extLst>
          </p:cNvPr>
          <p:cNvSpPr txBox="1"/>
          <p:nvPr/>
        </p:nvSpPr>
        <p:spPr>
          <a:xfrm>
            <a:off x="228599" y="5356683"/>
            <a:ext cx="1096775" cy="276999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Dovre Social Medium" panose="020B0504040202060203" pitchFamily="34" charset="0"/>
              </a:rPr>
              <a:t>Standpunkt</a:t>
            </a:r>
            <a:r>
              <a:rPr lang="en-US" sz="1200" dirty="0">
                <a:latin typeface="Dovre Social Medium" panose="020B0504040202060203" pitchFamily="34" charset="0"/>
              </a:rPr>
              <a:t> 1</a:t>
            </a:r>
            <a:endParaRPr lang="nb-NO" sz="1200" dirty="0">
              <a:latin typeface="Dovre Social Medium" panose="020B0504040202060203" pitchFamily="34" charset="0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04C047CD-E004-5B04-E426-EA0E4E48301C}"/>
              </a:ext>
            </a:extLst>
          </p:cNvPr>
          <p:cNvSpPr txBox="1"/>
          <p:nvPr/>
        </p:nvSpPr>
        <p:spPr>
          <a:xfrm>
            <a:off x="4134851" y="5356865"/>
            <a:ext cx="1124026" cy="276999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Dovre Social Medium" panose="020B0504040202060203" pitchFamily="34" charset="0"/>
              </a:rPr>
              <a:t>Standpunkt</a:t>
            </a:r>
            <a:r>
              <a:rPr lang="en-US" sz="1200" dirty="0">
                <a:latin typeface="Dovre Social Medium" panose="020B0504040202060203" pitchFamily="34" charset="0"/>
              </a:rPr>
              <a:t> 2</a:t>
            </a:r>
            <a:endParaRPr lang="nb-NO" sz="1200" dirty="0">
              <a:latin typeface="Dovre Social Medium" panose="020B0504040202060203" pitchFamily="34" charset="0"/>
            </a:endParaRPr>
          </a:p>
        </p:txBody>
      </p:sp>
      <p:sp>
        <p:nvSpPr>
          <p:cNvPr id="28" name="TekstSylinder 27">
            <a:extLst>
              <a:ext uri="{FF2B5EF4-FFF2-40B4-BE49-F238E27FC236}">
                <a16:creationId xmlns:a16="http://schemas.microsoft.com/office/drawing/2014/main" id="{9606EE2D-1426-24B2-0E5C-06CD5B545E8B}"/>
              </a:ext>
            </a:extLst>
          </p:cNvPr>
          <p:cNvSpPr txBox="1"/>
          <p:nvPr/>
        </p:nvSpPr>
        <p:spPr>
          <a:xfrm>
            <a:off x="8217567" y="5356683"/>
            <a:ext cx="1125629" cy="276999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Dovre Social Medium" panose="020B0504040202060203" pitchFamily="34" charset="0"/>
              </a:rPr>
              <a:t>Standpunkt</a:t>
            </a:r>
            <a:r>
              <a:rPr lang="en-US" sz="1200" dirty="0">
                <a:latin typeface="Dovre Social Medium" panose="020B0504040202060203" pitchFamily="34" charset="0"/>
              </a:rPr>
              <a:t> 3</a:t>
            </a:r>
            <a:endParaRPr lang="nb-NO" sz="1200" dirty="0">
              <a:latin typeface="Dovre Social Medium" panose="020B0504040202060203" pitchFamily="34" charset="0"/>
            </a:endParaRP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1FD74918-1C4E-52B7-97E6-8A6B8668B091}"/>
              </a:ext>
            </a:extLst>
          </p:cNvPr>
          <p:cNvSpPr txBox="1"/>
          <p:nvPr/>
        </p:nvSpPr>
        <p:spPr>
          <a:xfrm>
            <a:off x="228599" y="1040578"/>
            <a:ext cx="723275" cy="369332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Dovre Social Medium" panose="020B0504040202060203" pitchFamily="34" charset="0"/>
              </a:rPr>
              <a:t>Mars</a:t>
            </a:r>
            <a:endParaRPr lang="nb-NO" dirty="0">
              <a:latin typeface="Dovre Social Medium" panose="020B050404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825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sketch, kunst, tegning&#10;&#10;Automatisk generert beskrivelse">
            <a:extLst>
              <a:ext uri="{FF2B5EF4-FFF2-40B4-BE49-F238E27FC236}">
                <a16:creationId xmlns:a16="http://schemas.microsoft.com/office/drawing/2014/main" id="{2B8675F8-57FB-8DE7-8C33-FBBC9F305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80" y="1599364"/>
            <a:ext cx="3702552" cy="3702552"/>
          </a:xfrm>
          <a:prstGeom prst="rect">
            <a:avLst/>
          </a:prstGeom>
        </p:spPr>
      </p:pic>
      <p:pic>
        <p:nvPicPr>
          <p:cNvPr id="9" name="Bilde 8" descr="Et bilde som inneholder sort og hvit, skjermbilde, kunst&#10;&#10;Automatisk generert beskrivelse">
            <a:extLst>
              <a:ext uri="{FF2B5EF4-FFF2-40B4-BE49-F238E27FC236}">
                <a16:creationId xmlns:a16="http://schemas.microsoft.com/office/drawing/2014/main" id="{8F3D39C9-A281-D0D1-98AE-BB4C7B5FB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079" y="1556080"/>
            <a:ext cx="3745833" cy="3745833"/>
          </a:xfrm>
          <a:prstGeom prst="rect">
            <a:avLst/>
          </a:prstGeom>
        </p:spPr>
      </p:pic>
      <p:pic>
        <p:nvPicPr>
          <p:cNvPr id="11" name="Bilde 10" descr="Et bilde som inneholder kunst, sort og hvit&#10;&#10;Automatisk generert beskrivelse">
            <a:extLst>
              <a:ext uri="{FF2B5EF4-FFF2-40B4-BE49-F238E27FC236}">
                <a16:creationId xmlns:a16="http://schemas.microsoft.com/office/drawing/2014/main" id="{6AE22097-8971-4A60-303E-BDF0D2B6EC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564" y="1556080"/>
            <a:ext cx="3745836" cy="3745836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435C757-CC65-B996-CDC4-B5E69229468E}"/>
              </a:ext>
            </a:extLst>
          </p:cNvPr>
          <p:cNvSpPr txBox="1"/>
          <p:nvPr/>
        </p:nvSpPr>
        <p:spPr>
          <a:xfrm>
            <a:off x="0" y="0"/>
            <a:ext cx="3520516" cy="707886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C000"/>
                </a:solidFill>
                <a:latin typeface="Dovre Social Medium" panose="020B0504040202060203" pitchFamily="34" charset="0"/>
              </a:rPr>
              <a:t>SOL / SKYGGE</a:t>
            </a:r>
            <a:endParaRPr lang="nb-NO" sz="4000" dirty="0">
              <a:solidFill>
                <a:srgbClr val="FFC000"/>
              </a:solidFill>
              <a:latin typeface="Dovre Social Medium" panose="020B0504040202060203" pitchFamily="34" charset="0"/>
            </a:endParaRP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0D1BE6F2-FFEB-0AC8-A258-DD70C2D02F29}"/>
              </a:ext>
            </a:extLst>
          </p:cNvPr>
          <p:cNvSpPr txBox="1"/>
          <p:nvPr/>
        </p:nvSpPr>
        <p:spPr>
          <a:xfrm>
            <a:off x="10435418" y="1040578"/>
            <a:ext cx="1527982" cy="369332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err="1">
                <a:latin typeface="Dovre Social Medium" panose="020B0504040202060203" pitchFamily="34" charset="0"/>
              </a:rPr>
              <a:t>Klokka</a:t>
            </a:r>
            <a:r>
              <a:rPr lang="en-US" dirty="0">
                <a:latin typeface="Dovre Social Medium" panose="020B0504040202060203" pitchFamily="34" charset="0"/>
              </a:rPr>
              <a:t> 15:00</a:t>
            </a:r>
            <a:endParaRPr lang="nb-NO" dirty="0">
              <a:latin typeface="Dovre Social Medium" panose="020B0504040202060203" pitchFamily="34" charset="0"/>
            </a:endParaRP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03C98DC3-A703-A99C-860E-B30DE7943555}"/>
              </a:ext>
            </a:extLst>
          </p:cNvPr>
          <p:cNvSpPr txBox="1"/>
          <p:nvPr/>
        </p:nvSpPr>
        <p:spPr>
          <a:xfrm>
            <a:off x="228599" y="5356683"/>
            <a:ext cx="1096775" cy="276999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Dovre Social Medium" panose="020B0504040202060203" pitchFamily="34" charset="0"/>
              </a:rPr>
              <a:t>Standpunkt</a:t>
            </a:r>
            <a:r>
              <a:rPr lang="en-US" sz="1200" dirty="0">
                <a:latin typeface="Dovre Social Medium" panose="020B0504040202060203" pitchFamily="34" charset="0"/>
              </a:rPr>
              <a:t> 1</a:t>
            </a:r>
            <a:endParaRPr lang="nb-NO" sz="1200" dirty="0">
              <a:latin typeface="Dovre Social Medium" panose="020B0504040202060203" pitchFamily="34" charset="0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04C047CD-E004-5B04-E426-EA0E4E48301C}"/>
              </a:ext>
            </a:extLst>
          </p:cNvPr>
          <p:cNvSpPr txBox="1"/>
          <p:nvPr/>
        </p:nvSpPr>
        <p:spPr>
          <a:xfrm>
            <a:off x="4134851" y="5356865"/>
            <a:ext cx="1124026" cy="276999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Dovre Social Medium" panose="020B0504040202060203" pitchFamily="34" charset="0"/>
              </a:rPr>
              <a:t>Standpunkt</a:t>
            </a:r>
            <a:r>
              <a:rPr lang="en-US" sz="1200" dirty="0">
                <a:latin typeface="Dovre Social Medium" panose="020B0504040202060203" pitchFamily="34" charset="0"/>
              </a:rPr>
              <a:t> 2</a:t>
            </a:r>
            <a:endParaRPr lang="nb-NO" sz="1200" dirty="0">
              <a:latin typeface="Dovre Social Medium" panose="020B0504040202060203" pitchFamily="34" charset="0"/>
            </a:endParaRPr>
          </a:p>
        </p:txBody>
      </p:sp>
      <p:sp>
        <p:nvSpPr>
          <p:cNvPr id="28" name="TekstSylinder 27">
            <a:extLst>
              <a:ext uri="{FF2B5EF4-FFF2-40B4-BE49-F238E27FC236}">
                <a16:creationId xmlns:a16="http://schemas.microsoft.com/office/drawing/2014/main" id="{9606EE2D-1426-24B2-0E5C-06CD5B545E8B}"/>
              </a:ext>
            </a:extLst>
          </p:cNvPr>
          <p:cNvSpPr txBox="1"/>
          <p:nvPr/>
        </p:nvSpPr>
        <p:spPr>
          <a:xfrm>
            <a:off x="8217567" y="5356683"/>
            <a:ext cx="1125629" cy="276999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Dovre Social Medium" panose="020B0504040202060203" pitchFamily="34" charset="0"/>
              </a:rPr>
              <a:t>Standpunkt</a:t>
            </a:r>
            <a:r>
              <a:rPr lang="en-US" sz="1200" dirty="0">
                <a:latin typeface="Dovre Social Medium" panose="020B0504040202060203" pitchFamily="34" charset="0"/>
              </a:rPr>
              <a:t> 3</a:t>
            </a:r>
            <a:endParaRPr lang="nb-NO" sz="1200" dirty="0">
              <a:latin typeface="Dovre Social Medium" panose="020B0504040202060203" pitchFamily="34" charset="0"/>
            </a:endParaRP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1FD74918-1C4E-52B7-97E6-8A6B8668B091}"/>
              </a:ext>
            </a:extLst>
          </p:cNvPr>
          <p:cNvSpPr txBox="1"/>
          <p:nvPr/>
        </p:nvSpPr>
        <p:spPr>
          <a:xfrm>
            <a:off x="228599" y="1040578"/>
            <a:ext cx="723275" cy="369332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Dovre Social Medium" panose="020B0504040202060203" pitchFamily="34" charset="0"/>
              </a:rPr>
              <a:t>Mars</a:t>
            </a:r>
            <a:endParaRPr lang="nb-NO" dirty="0">
              <a:latin typeface="Dovre Social Medium" panose="020B050404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2151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skjermbilde, høvel, utendørs&#10;&#10;Automatisk generert beskrivelse">
            <a:extLst>
              <a:ext uri="{FF2B5EF4-FFF2-40B4-BE49-F238E27FC236}">
                <a16:creationId xmlns:a16="http://schemas.microsoft.com/office/drawing/2014/main" id="{08557F6C-E32C-0ECD-D33C-FF5052B25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70" y="1599364"/>
            <a:ext cx="3702557" cy="3702557"/>
          </a:xfrm>
          <a:prstGeom prst="rect">
            <a:avLst/>
          </a:prstGeom>
        </p:spPr>
      </p:pic>
      <p:pic>
        <p:nvPicPr>
          <p:cNvPr id="7" name="Bilde 6" descr="Et bilde som inneholder skjermbilde, kunst, lett&#10;&#10;Automatisk generert beskrivelse">
            <a:extLst>
              <a:ext uri="{FF2B5EF4-FFF2-40B4-BE49-F238E27FC236}">
                <a16:creationId xmlns:a16="http://schemas.microsoft.com/office/drawing/2014/main" id="{06DB5C02-8465-09CF-9A56-A66C43A342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073" y="1571991"/>
            <a:ext cx="3729935" cy="3729935"/>
          </a:xfrm>
          <a:prstGeom prst="rect">
            <a:avLst/>
          </a:prstGeom>
        </p:spPr>
      </p:pic>
      <p:pic>
        <p:nvPicPr>
          <p:cNvPr id="10" name="Bilde 9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1ADE32E8-19FB-058A-7420-13DE0E9C26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278" y="1599364"/>
            <a:ext cx="3729935" cy="372993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435C757-CC65-B996-CDC4-B5E69229468E}"/>
              </a:ext>
            </a:extLst>
          </p:cNvPr>
          <p:cNvSpPr txBox="1"/>
          <p:nvPr/>
        </p:nvSpPr>
        <p:spPr>
          <a:xfrm>
            <a:off x="0" y="0"/>
            <a:ext cx="3520516" cy="707886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C000"/>
                </a:solidFill>
                <a:latin typeface="Dovre Social Medium" panose="020B0504040202060203" pitchFamily="34" charset="0"/>
              </a:rPr>
              <a:t>SOL / SKYGGE</a:t>
            </a:r>
            <a:endParaRPr lang="nb-NO" sz="4000" dirty="0">
              <a:solidFill>
                <a:srgbClr val="FFC000"/>
              </a:solidFill>
              <a:latin typeface="Dovre Social Medium" panose="020B0504040202060203" pitchFamily="34" charset="0"/>
            </a:endParaRP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0D1BE6F2-FFEB-0AC8-A258-DD70C2D02F29}"/>
              </a:ext>
            </a:extLst>
          </p:cNvPr>
          <p:cNvSpPr txBox="1"/>
          <p:nvPr/>
        </p:nvSpPr>
        <p:spPr>
          <a:xfrm>
            <a:off x="10430608" y="1040578"/>
            <a:ext cx="1532792" cy="369332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err="1">
                <a:latin typeface="Dovre Social Medium" panose="020B0504040202060203" pitchFamily="34" charset="0"/>
              </a:rPr>
              <a:t>Klokka</a:t>
            </a:r>
            <a:r>
              <a:rPr lang="en-US" dirty="0">
                <a:latin typeface="Dovre Social Medium" panose="020B0504040202060203" pitchFamily="34" charset="0"/>
              </a:rPr>
              <a:t> 18:00</a:t>
            </a:r>
            <a:endParaRPr lang="nb-NO" dirty="0">
              <a:latin typeface="Dovre Social Medium" panose="020B0504040202060203" pitchFamily="34" charset="0"/>
            </a:endParaRP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03C98DC3-A703-A99C-860E-B30DE7943555}"/>
              </a:ext>
            </a:extLst>
          </p:cNvPr>
          <p:cNvSpPr txBox="1"/>
          <p:nvPr/>
        </p:nvSpPr>
        <p:spPr>
          <a:xfrm>
            <a:off x="228599" y="5356683"/>
            <a:ext cx="1096775" cy="276999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Dovre Social Medium" panose="020B0504040202060203" pitchFamily="34" charset="0"/>
              </a:rPr>
              <a:t>Standpunkt</a:t>
            </a:r>
            <a:r>
              <a:rPr lang="en-US" sz="1200" dirty="0">
                <a:latin typeface="Dovre Social Medium" panose="020B0504040202060203" pitchFamily="34" charset="0"/>
              </a:rPr>
              <a:t> 1</a:t>
            </a:r>
            <a:endParaRPr lang="nb-NO" sz="1200" dirty="0">
              <a:latin typeface="Dovre Social Medium" panose="020B0504040202060203" pitchFamily="34" charset="0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04C047CD-E004-5B04-E426-EA0E4E48301C}"/>
              </a:ext>
            </a:extLst>
          </p:cNvPr>
          <p:cNvSpPr txBox="1"/>
          <p:nvPr/>
        </p:nvSpPr>
        <p:spPr>
          <a:xfrm>
            <a:off x="4134851" y="5356865"/>
            <a:ext cx="1124026" cy="276999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Dovre Social Medium" panose="020B0504040202060203" pitchFamily="34" charset="0"/>
              </a:rPr>
              <a:t>Standpunkt</a:t>
            </a:r>
            <a:r>
              <a:rPr lang="en-US" sz="1200" dirty="0">
                <a:latin typeface="Dovre Social Medium" panose="020B0504040202060203" pitchFamily="34" charset="0"/>
              </a:rPr>
              <a:t> 2</a:t>
            </a:r>
            <a:endParaRPr lang="nb-NO" sz="1200" dirty="0">
              <a:latin typeface="Dovre Social Medium" panose="020B0504040202060203" pitchFamily="34" charset="0"/>
            </a:endParaRPr>
          </a:p>
        </p:txBody>
      </p:sp>
      <p:sp>
        <p:nvSpPr>
          <p:cNvPr id="28" name="TekstSylinder 27">
            <a:extLst>
              <a:ext uri="{FF2B5EF4-FFF2-40B4-BE49-F238E27FC236}">
                <a16:creationId xmlns:a16="http://schemas.microsoft.com/office/drawing/2014/main" id="{9606EE2D-1426-24B2-0E5C-06CD5B545E8B}"/>
              </a:ext>
            </a:extLst>
          </p:cNvPr>
          <p:cNvSpPr txBox="1"/>
          <p:nvPr/>
        </p:nvSpPr>
        <p:spPr>
          <a:xfrm>
            <a:off x="8217567" y="5356683"/>
            <a:ext cx="1125629" cy="276999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Dovre Social Medium" panose="020B0504040202060203" pitchFamily="34" charset="0"/>
              </a:rPr>
              <a:t>Standpunkt</a:t>
            </a:r>
            <a:r>
              <a:rPr lang="en-US" sz="1200" dirty="0">
                <a:latin typeface="Dovre Social Medium" panose="020B0504040202060203" pitchFamily="34" charset="0"/>
              </a:rPr>
              <a:t> 3</a:t>
            </a:r>
            <a:endParaRPr lang="nb-NO" sz="1200" dirty="0">
              <a:latin typeface="Dovre Social Medium" panose="020B0504040202060203" pitchFamily="34" charset="0"/>
            </a:endParaRP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1FD74918-1C4E-52B7-97E6-8A6B8668B091}"/>
              </a:ext>
            </a:extLst>
          </p:cNvPr>
          <p:cNvSpPr txBox="1"/>
          <p:nvPr/>
        </p:nvSpPr>
        <p:spPr>
          <a:xfrm>
            <a:off x="228599" y="1040578"/>
            <a:ext cx="723275" cy="369332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Dovre Social Medium" panose="020B0504040202060203" pitchFamily="34" charset="0"/>
              </a:rPr>
              <a:t>Mars</a:t>
            </a:r>
            <a:endParaRPr lang="nb-NO" dirty="0">
              <a:latin typeface="Dovre Social Medium" panose="020B050404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5110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konstruksjon, sort og hvit, hus, utendørs&#10;&#10;Automatisk generert beskrivelse">
            <a:extLst>
              <a:ext uri="{FF2B5EF4-FFF2-40B4-BE49-F238E27FC236}">
                <a16:creationId xmlns:a16="http://schemas.microsoft.com/office/drawing/2014/main" id="{872FA379-C213-A52A-DBF2-F9EBA7CE5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556084"/>
            <a:ext cx="3745832" cy="3745832"/>
          </a:xfrm>
          <a:prstGeom prst="rect">
            <a:avLst/>
          </a:prstGeom>
        </p:spPr>
      </p:pic>
      <p:pic>
        <p:nvPicPr>
          <p:cNvPr id="6" name="Bilde 5" descr="Et bilde som inneholder sort og hvit&#10;&#10;Automatisk generert beskrivelse">
            <a:extLst>
              <a:ext uri="{FF2B5EF4-FFF2-40B4-BE49-F238E27FC236}">
                <a16:creationId xmlns:a16="http://schemas.microsoft.com/office/drawing/2014/main" id="{6BC05975-AC27-C99D-E0D3-5A3E3E0BD8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082" y="1556084"/>
            <a:ext cx="3745832" cy="3745832"/>
          </a:xfrm>
          <a:prstGeom prst="rect">
            <a:avLst/>
          </a:prstGeom>
        </p:spPr>
      </p:pic>
      <p:pic>
        <p:nvPicPr>
          <p:cNvPr id="8" name="Bilde 7" descr="Et bilde som inneholder sort og hvit&#10;&#10;Automatisk generert beskrivelse">
            <a:extLst>
              <a:ext uri="{FF2B5EF4-FFF2-40B4-BE49-F238E27FC236}">
                <a16:creationId xmlns:a16="http://schemas.microsoft.com/office/drawing/2014/main" id="{9B839E8B-9DC9-FAB9-582D-1EE119457B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564" y="1556083"/>
            <a:ext cx="3745832" cy="3745832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435C757-CC65-B996-CDC4-B5E69229468E}"/>
              </a:ext>
            </a:extLst>
          </p:cNvPr>
          <p:cNvSpPr txBox="1"/>
          <p:nvPr/>
        </p:nvSpPr>
        <p:spPr>
          <a:xfrm>
            <a:off x="0" y="0"/>
            <a:ext cx="3520516" cy="707886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C000"/>
                </a:solidFill>
                <a:latin typeface="Dovre Social Medium" panose="020B0504040202060203" pitchFamily="34" charset="0"/>
              </a:rPr>
              <a:t>SOL / SKYGGE</a:t>
            </a:r>
            <a:endParaRPr lang="nb-NO" sz="4000" dirty="0">
              <a:solidFill>
                <a:srgbClr val="FFC000"/>
              </a:solidFill>
              <a:latin typeface="Dovre Social Medium" panose="020B0504040202060203" pitchFamily="34" charset="0"/>
            </a:endParaRP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0D1BE6F2-FFEB-0AC8-A258-DD70C2D02F29}"/>
              </a:ext>
            </a:extLst>
          </p:cNvPr>
          <p:cNvSpPr txBox="1"/>
          <p:nvPr/>
        </p:nvSpPr>
        <p:spPr>
          <a:xfrm>
            <a:off x="10371297" y="1040578"/>
            <a:ext cx="1592103" cy="369332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err="1">
                <a:latin typeface="Dovre Social Medium" panose="020B0504040202060203" pitchFamily="34" charset="0"/>
              </a:rPr>
              <a:t>Klokka</a:t>
            </a:r>
            <a:r>
              <a:rPr lang="en-US" dirty="0">
                <a:latin typeface="Dovre Social Medium" panose="020B0504040202060203" pitchFamily="34" charset="0"/>
              </a:rPr>
              <a:t> 09:00</a:t>
            </a:r>
            <a:endParaRPr lang="nb-NO" dirty="0">
              <a:latin typeface="Dovre Social Medium" panose="020B0504040202060203" pitchFamily="34" charset="0"/>
            </a:endParaRP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03C98DC3-A703-A99C-860E-B30DE7943555}"/>
              </a:ext>
            </a:extLst>
          </p:cNvPr>
          <p:cNvSpPr txBox="1"/>
          <p:nvPr/>
        </p:nvSpPr>
        <p:spPr>
          <a:xfrm>
            <a:off x="228599" y="5356683"/>
            <a:ext cx="1096775" cy="276999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Dovre Social Medium" panose="020B0504040202060203" pitchFamily="34" charset="0"/>
              </a:rPr>
              <a:t>Standpunkt</a:t>
            </a:r>
            <a:r>
              <a:rPr lang="en-US" sz="1200" dirty="0">
                <a:latin typeface="Dovre Social Medium" panose="020B0504040202060203" pitchFamily="34" charset="0"/>
              </a:rPr>
              <a:t> 1</a:t>
            </a:r>
            <a:endParaRPr lang="nb-NO" sz="1200" dirty="0">
              <a:latin typeface="Dovre Social Medium" panose="020B0504040202060203" pitchFamily="34" charset="0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04C047CD-E004-5B04-E426-EA0E4E48301C}"/>
              </a:ext>
            </a:extLst>
          </p:cNvPr>
          <p:cNvSpPr txBox="1"/>
          <p:nvPr/>
        </p:nvSpPr>
        <p:spPr>
          <a:xfrm>
            <a:off x="4134851" y="5356865"/>
            <a:ext cx="1124026" cy="276999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Dovre Social Medium" panose="020B0504040202060203" pitchFamily="34" charset="0"/>
              </a:rPr>
              <a:t>Standpunkt</a:t>
            </a:r>
            <a:r>
              <a:rPr lang="en-US" sz="1200" dirty="0">
                <a:latin typeface="Dovre Social Medium" panose="020B0504040202060203" pitchFamily="34" charset="0"/>
              </a:rPr>
              <a:t> 2</a:t>
            </a:r>
            <a:endParaRPr lang="nb-NO" sz="1200" dirty="0">
              <a:latin typeface="Dovre Social Medium" panose="020B0504040202060203" pitchFamily="34" charset="0"/>
            </a:endParaRPr>
          </a:p>
        </p:txBody>
      </p:sp>
      <p:sp>
        <p:nvSpPr>
          <p:cNvPr id="28" name="TekstSylinder 27">
            <a:extLst>
              <a:ext uri="{FF2B5EF4-FFF2-40B4-BE49-F238E27FC236}">
                <a16:creationId xmlns:a16="http://schemas.microsoft.com/office/drawing/2014/main" id="{9606EE2D-1426-24B2-0E5C-06CD5B545E8B}"/>
              </a:ext>
            </a:extLst>
          </p:cNvPr>
          <p:cNvSpPr txBox="1"/>
          <p:nvPr/>
        </p:nvSpPr>
        <p:spPr>
          <a:xfrm>
            <a:off x="8217567" y="5356683"/>
            <a:ext cx="1125629" cy="276999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Dovre Social Medium" panose="020B0504040202060203" pitchFamily="34" charset="0"/>
              </a:rPr>
              <a:t>Standpunkt</a:t>
            </a:r>
            <a:r>
              <a:rPr lang="en-US" sz="1200" dirty="0">
                <a:latin typeface="Dovre Social Medium" panose="020B0504040202060203" pitchFamily="34" charset="0"/>
              </a:rPr>
              <a:t> 3</a:t>
            </a:r>
            <a:endParaRPr lang="nb-NO" sz="1200" dirty="0">
              <a:latin typeface="Dovre Social Medium" panose="020B0504040202060203" pitchFamily="34" charset="0"/>
            </a:endParaRP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1FD74918-1C4E-52B7-97E6-8A6B8668B091}"/>
              </a:ext>
            </a:extLst>
          </p:cNvPr>
          <p:cNvSpPr txBox="1"/>
          <p:nvPr/>
        </p:nvSpPr>
        <p:spPr>
          <a:xfrm>
            <a:off x="228599" y="1040578"/>
            <a:ext cx="625492" cy="369332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Dovre Social Medium" panose="020B0504040202060203" pitchFamily="34" charset="0"/>
              </a:rPr>
              <a:t>Juni</a:t>
            </a:r>
            <a:endParaRPr lang="nb-NO" dirty="0">
              <a:latin typeface="Dovre Social Medium" panose="020B050404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592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32FC65E-A2B7-8AEC-2331-F2732F64B906}"/>
              </a:ext>
            </a:extLst>
          </p:cNvPr>
          <p:cNvSpPr/>
          <p:nvPr/>
        </p:nvSpPr>
        <p:spPr>
          <a:xfrm>
            <a:off x="8267702" y="38100"/>
            <a:ext cx="3272367" cy="6200775"/>
          </a:xfrm>
          <a:prstGeom prst="rect">
            <a:avLst/>
          </a:prstGeom>
          <a:solidFill>
            <a:srgbClr val="F1F6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370EEB6-8CBB-D6C9-F8CF-028382B2F6FB}"/>
              </a:ext>
            </a:extLst>
          </p:cNvPr>
          <p:cNvSpPr/>
          <p:nvPr/>
        </p:nvSpPr>
        <p:spPr>
          <a:xfrm>
            <a:off x="3924299" y="0"/>
            <a:ext cx="4343400" cy="1543051"/>
          </a:xfrm>
          <a:prstGeom prst="rect">
            <a:avLst/>
          </a:prstGeom>
          <a:solidFill>
            <a:srgbClr val="F1F6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8F1D8E2F-5EA5-CFBC-1685-E3BFB94DFB88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00">
              <a:latin typeface="Dovre Social Light" panose="020B0404040202060203" pitchFamily="34" charset="0"/>
            </a:endParaRP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3C0BBED1-722D-30DC-4BCF-FC578CCAF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1177" y="6600727"/>
            <a:ext cx="475330" cy="160097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1362A6A5-FD97-7CBE-FF02-6FFE9A6C3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445" y="0"/>
            <a:ext cx="9859108" cy="657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734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gning, sketch, sort og hvit&#10;&#10;Automatisk generert beskrivelse">
            <a:extLst>
              <a:ext uri="{FF2B5EF4-FFF2-40B4-BE49-F238E27FC236}">
                <a16:creationId xmlns:a16="http://schemas.microsoft.com/office/drawing/2014/main" id="{BDA6B871-5C41-CB82-73B0-860857A08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610851"/>
            <a:ext cx="3745832" cy="3745832"/>
          </a:xfrm>
          <a:prstGeom prst="rect">
            <a:avLst/>
          </a:prstGeom>
        </p:spPr>
      </p:pic>
      <p:pic>
        <p:nvPicPr>
          <p:cNvPr id="11" name="Bilde 10" descr="Et bilde som inneholder sketch, tegning, tekst, snø&#10;&#10;Automatisk generert beskrivelse">
            <a:extLst>
              <a:ext uri="{FF2B5EF4-FFF2-40B4-BE49-F238E27FC236}">
                <a16:creationId xmlns:a16="http://schemas.microsoft.com/office/drawing/2014/main" id="{0D06A26B-95A6-90E1-909A-CE4B8DAC7F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561" y="1528696"/>
            <a:ext cx="3800603" cy="3800603"/>
          </a:xfrm>
          <a:prstGeom prst="rect">
            <a:avLst/>
          </a:prstGeom>
        </p:spPr>
      </p:pic>
      <p:pic>
        <p:nvPicPr>
          <p:cNvPr id="15" name="Bilde 14" descr="Et bilde som inneholder kart, tegning, sort og hvit, tekst&#10;&#10;Automatisk generert beskrivelse">
            <a:extLst>
              <a:ext uri="{FF2B5EF4-FFF2-40B4-BE49-F238E27FC236}">
                <a16:creationId xmlns:a16="http://schemas.microsoft.com/office/drawing/2014/main" id="{16A0E0BB-61C9-645A-3A86-A2735C9C73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078" y="1556082"/>
            <a:ext cx="3745833" cy="3745833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435C757-CC65-B996-CDC4-B5E69229468E}"/>
              </a:ext>
            </a:extLst>
          </p:cNvPr>
          <p:cNvSpPr txBox="1"/>
          <p:nvPr/>
        </p:nvSpPr>
        <p:spPr>
          <a:xfrm>
            <a:off x="0" y="0"/>
            <a:ext cx="3520516" cy="707886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C000"/>
                </a:solidFill>
                <a:latin typeface="Dovre Social Medium" panose="020B0504040202060203" pitchFamily="34" charset="0"/>
              </a:rPr>
              <a:t>SOL / SKYGGE</a:t>
            </a:r>
            <a:endParaRPr lang="nb-NO" sz="4000" dirty="0">
              <a:solidFill>
                <a:srgbClr val="FFC000"/>
              </a:solidFill>
              <a:latin typeface="Dovre Social Medium" panose="020B0504040202060203" pitchFamily="34" charset="0"/>
            </a:endParaRP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0D1BE6F2-FFEB-0AC8-A258-DD70C2D02F29}"/>
              </a:ext>
            </a:extLst>
          </p:cNvPr>
          <p:cNvSpPr txBox="1"/>
          <p:nvPr/>
        </p:nvSpPr>
        <p:spPr>
          <a:xfrm>
            <a:off x="10433814" y="1040578"/>
            <a:ext cx="1529586" cy="369332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err="1">
                <a:latin typeface="Dovre Social Medium" panose="020B0504040202060203" pitchFamily="34" charset="0"/>
              </a:rPr>
              <a:t>Klokka</a:t>
            </a:r>
            <a:r>
              <a:rPr lang="en-US" dirty="0">
                <a:latin typeface="Dovre Social Medium" panose="020B0504040202060203" pitchFamily="34" charset="0"/>
              </a:rPr>
              <a:t> 12:00</a:t>
            </a:r>
            <a:endParaRPr lang="nb-NO" dirty="0">
              <a:latin typeface="Dovre Social Medium" panose="020B0504040202060203" pitchFamily="34" charset="0"/>
            </a:endParaRP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03C98DC3-A703-A99C-860E-B30DE7943555}"/>
              </a:ext>
            </a:extLst>
          </p:cNvPr>
          <p:cNvSpPr txBox="1"/>
          <p:nvPr/>
        </p:nvSpPr>
        <p:spPr>
          <a:xfrm>
            <a:off x="228599" y="5356683"/>
            <a:ext cx="1096775" cy="276999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Dovre Social Medium" panose="020B0504040202060203" pitchFamily="34" charset="0"/>
              </a:rPr>
              <a:t>Standpunkt</a:t>
            </a:r>
            <a:r>
              <a:rPr lang="en-US" sz="1200" dirty="0">
                <a:latin typeface="Dovre Social Medium" panose="020B0504040202060203" pitchFamily="34" charset="0"/>
              </a:rPr>
              <a:t> 1</a:t>
            </a:r>
            <a:endParaRPr lang="nb-NO" sz="1200" dirty="0">
              <a:latin typeface="Dovre Social Medium" panose="020B0504040202060203" pitchFamily="34" charset="0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04C047CD-E004-5B04-E426-EA0E4E48301C}"/>
              </a:ext>
            </a:extLst>
          </p:cNvPr>
          <p:cNvSpPr txBox="1"/>
          <p:nvPr/>
        </p:nvSpPr>
        <p:spPr>
          <a:xfrm>
            <a:off x="4134851" y="5356865"/>
            <a:ext cx="1124026" cy="276999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Dovre Social Medium" panose="020B0504040202060203" pitchFamily="34" charset="0"/>
              </a:rPr>
              <a:t>Standpunkt</a:t>
            </a:r>
            <a:r>
              <a:rPr lang="en-US" sz="1200" dirty="0">
                <a:latin typeface="Dovre Social Medium" panose="020B0504040202060203" pitchFamily="34" charset="0"/>
              </a:rPr>
              <a:t> 2</a:t>
            </a:r>
            <a:endParaRPr lang="nb-NO" sz="1200" dirty="0">
              <a:latin typeface="Dovre Social Medium" panose="020B0504040202060203" pitchFamily="34" charset="0"/>
            </a:endParaRPr>
          </a:p>
        </p:txBody>
      </p:sp>
      <p:sp>
        <p:nvSpPr>
          <p:cNvPr id="28" name="TekstSylinder 27">
            <a:extLst>
              <a:ext uri="{FF2B5EF4-FFF2-40B4-BE49-F238E27FC236}">
                <a16:creationId xmlns:a16="http://schemas.microsoft.com/office/drawing/2014/main" id="{9606EE2D-1426-24B2-0E5C-06CD5B545E8B}"/>
              </a:ext>
            </a:extLst>
          </p:cNvPr>
          <p:cNvSpPr txBox="1"/>
          <p:nvPr/>
        </p:nvSpPr>
        <p:spPr>
          <a:xfrm>
            <a:off x="8217567" y="5356683"/>
            <a:ext cx="1125629" cy="276999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Dovre Social Medium" panose="020B0504040202060203" pitchFamily="34" charset="0"/>
              </a:rPr>
              <a:t>Standpunkt</a:t>
            </a:r>
            <a:r>
              <a:rPr lang="en-US" sz="1200" dirty="0">
                <a:latin typeface="Dovre Social Medium" panose="020B0504040202060203" pitchFamily="34" charset="0"/>
              </a:rPr>
              <a:t> 3</a:t>
            </a:r>
            <a:endParaRPr lang="nb-NO" sz="1200" dirty="0">
              <a:latin typeface="Dovre Social Medium" panose="020B0504040202060203" pitchFamily="34" charset="0"/>
            </a:endParaRP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1FD74918-1C4E-52B7-97E6-8A6B8668B091}"/>
              </a:ext>
            </a:extLst>
          </p:cNvPr>
          <p:cNvSpPr txBox="1"/>
          <p:nvPr/>
        </p:nvSpPr>
        <p:spPr>
          <a:xfrm>
            <a:off x="228599" y="1040578"/>
            <a:ext cx="625492" cy="369332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Dovre Social Medium" panose="020B0504040202060203" pitchFamily="34" charset="0"/>
              </a:rPr>
              <a:t>Juni</a:t>
            </a:r>
            <a:endParaRPr lang="nb-NO" dirty="0">
              <a:latin typeface="Dovre Social Medium" panose="020B050404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3833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sketch, tegning, sort og hvit, snø&#10;&#10;Automatisk generert beskrivelse">
            <a:extLst>
              <a:ext uri="{FF2B5EF4-FFF2-40B4-BE49-F238E27FC236}">
                <a16:creationId xmlns:a16="http://schemas.microsoft.com/office/drawing/2014/main" id="{24EE38B1-2645-C0F1-1B5A-874F2C266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610854"/>
            <a:ext cx="3745833" cy="3745833"/>
          </a:xfrm>
          <a:prstGeom prst="rect">
            <a:avLst/>
          </a:prstGeom>
        </p:spPr>
      </p:pic>
      <p:pic>
        <p:nvPicPr>
          <p:cNvPr id="7" name="Bilde 6" descr="Et bilde som inneholder tekst, sort og hvit&#10;&#10;Automatisk generert beskrivelse">
            <a:extLst>
              <a:ext uri="{FF2B5EF4-FFF2-40B4-BE49-F238E27FC236}">
                <a16:creationId xmlns:a16="http://schemas.microsoft.com/office/drawing/2014/main" id="{A5E4A2CD-9E31-6784-4338-CB2091143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698" y="1555905"/>
            <a:ext cx="3745833" cy="3745833"/>
          </a:xfrm>
          <a:prstGeom prst="rect">
            <a:avLst/>
          </a:prstGeom>
        </p:spPr>
      </p:pic>
      <p:pic>
        <p:nvPicPr>
          <p:cNvPr id="9" name="Bilde 8" descr="Et bilde som inneholder sketch, tegning, sort og hvit, tekst&#10;&#10;Automatisk generert beskrivelse">
            <a:extLst>
              <a:ext uri="{FF2B5EF4-FFF2-40B4-BE49-F238E27FC236}">
                <a16:creationId xmlns:a16="http://schemas.microsoft.com/office/drawing/2014/main" id="{15501C8C-31CA-3D0D-C157-2BD62A1ED3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568" y="1555541"/>
            <a:ext cx="3745832" cy="3745832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435C757-CC65-B996-CDC4-B5E69229468E}"/>
              </a:ext>
            </a:extLst>
          </p:cNvPr>
          <p:cNvSpPr txBox="1"/>
          <p:nvPr/>
        </p:nvSpPr>
        <p:spPr>
          <a:xfrm>
            <a:off x="0" y="0"/>
            <a:ext cx="3520516" cy="707886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C000"/>
                </a:solidFill>
                <a:latin typeface="Dovre Social Medium" panose="020B0504040202060203" pitchFamily="34" charset="0"/>
              </a:rPr>
              <a:t>SOL / SKYGGE</a:t>
            </a:r>
            <a:endParaRPr lang="nb-NO" sz="4000" dirty="0">
              <a:solidFill>
                <a:srgbClr val="FFC000"/>
              </a:solidFill>
              <a:latin typeface="Dovre Social Medium" panose="020B0504040202060203" pitchFamily="34" charset="0"/>
            </a:endParaRP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0D1BE6F2-FFEB-0AC8-A258-DD70C2D02F29}"/>
              </a:ext>
            </a:extLst>
          </p:cNvPr>
          <p:cNvSpPr txBox="1"/>
          <p:nvPr/>
        </p:nvSpPr>
        <p:spPr>
          <a:xfrm>
            <a:off x="10433814" y="1040578"/>
            <a:ext cx="1529586" cy="369332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err="1">
                <a:latin typeface="Dovre Social Medium" panose="020B0504040202060203" pitchFamily="34" charset="0"/>
              </a:rPr>
              <a:t>Klokka</a:t>
            </a:r>
            <a:r>
              <a:rPr lang="en-US" dirty="0">
                <a:latin typeface="Dovre Social Medium" panose="020B0504040202060203" pitchFamily="34" charset="0"/>
              </a:rPr>
              <a:t> 15:00</a:t>
            </a:r>
            <a:endParaRPr lang="nb-NO" dirty="0">
              <a:latin typeface="Dovre Social Medium" panose="020B0504040202060203" pitchFamily="34" charset="0"/>
            </a:endParaRP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03C98DC3-A703-A99C-860E-B30DE7943555}"/>
              </a:ext>
            </a:extLst>
          </p:cNvPr>
          <p:cNvSpPr txBox="1"/>
          <p:nvPr/>
        </p:nvSpPr>
        <p:spPr>
          <a:xfrm>
            <a:off x="228599" y="5356683"/>
            <a:ext cx="1096775" cy="276999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Dovre Social Medium" panose="020B0504040202060203" pitchFamily="34" charset="0"/>
              </a:rPr>
              <a:t>Standpunkt</a:t>
            </a:r>
            <a:r>
              <a:rPr lang="en-US" sz="1200" dirty="0">
                <a:latin typeface="Dovre Social Medium" panose="020B0504040202060203" pitchFamily="34" charset="0"/>
              </a:rPr>
              <a:t> 1</a:t>
            </a:r>
            <a:endParaRPr lang="nb-NO" sz="1200" dirty="0">
              <a:latin typeface="Dovre Social Medium" panose="020B0504040202060203" pitchFamily="34" charset="0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04C047CD-E004-5B04-E426-EA0E4E48301C}"/>
              </a:ext>
            </a:extLst>
          </p:cNvPr>
          <p:cNvSpPr txBox="1"/>
          <p:nvPr/>
        </p:nvSpPr>
        <p:spPr>
          <a:xfrm>
            <a:off x="4134851" y="5356865"/>
            <a:ext cx="1124026" cy="276999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Dovre Social Medium" panose="020B0504040202060203" pitchFamily="34" charset="0"/>
              </a:rPr>
              <a:t>Standpunkt</a:t>
            </a:r>
            <a:r>
              <a:rPr lang="en-US" sz="1200" dirty="0">
                <a:latin typeface="Dovre Social Medium" panose="020B0504040202060203" pitchFamily="34" charset="0"/>
              </a:rPr>
              <a:t> 2</a:t>
            </a:r>
            <a:endParaRPr lang="nb-NO" sz="1200" dirty="0">
              <a:latin typeface="Dovre Social Medium" panose="020B0504040202060203" pitchFamily="34" charset="0"/>
            </a:endParaRPr>
          </a:p>
        </p:txBody>
      </p:sp>
      <p:sp>
        <p:nvSpPr>
          <p:cNvPr id="28" name="TekstSylinder 27">
            <a:extLst>
              <a:ext uri="{FF2B5EF4-FFF2-40B4-BE49-F238E27FC236}">
                <a16:creationId xmlns:a16="http://schemas.microsoft.com/office/drawing/2014/main" id="{9606EE2D-1426-24B2-0E5C-06CD5B545E8B}"/>
              </a:ext>
            </a:extLst>
          </p:cNvPr>
          <p:cNvSpPr txBox="1"/>
          <p:nvPr/>
        </p:nvSpPr>
        <p:spPr>
          <a:xfrm>
            <a:off x="8217567" y="5356683"/>
            <a:ext cx="1125629" cy="276999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Dovre Social Medium" panose="020B0504040202060203" pitchFamily="34" charset="0"/>
              </a:rPr>
              <a:t>Standpunkt</a:t>
            </a:r>
            <a:r>
              <a:rPr lang="en-US" sz="1200" dirty="0">
                <a:latin typeface="Dovre Social Medium" panose="020B0504040202060203" pitchFamily="34" charset="0"/>
              </a:rPr>
              <a:t> 3</a:t>
            </a:r>
            <a:endParaRPr lang="nb-NO" sz="1200" dirty="0">
              <a:latin typeface="Dovre Social Medium" panose="020B0504040202060203" pitchFamily="34" charset="0"/>
            </a:endParaRP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1FD74918-1C4E-52B7-97E6-8A6B8668B091}"/>
              </a:ext>
            </a:extLst>
          </p:cNvPr>
          <p:cNvSpPr txBox="1"/>
          <p:nvPr/>
        </p:nvSpPr>
        <p:spPr>
          <a:xfrm>
            <a:off x="228599" y="1040578"/>
            <a:ext cx="625492" cy="369332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Dovre Social Medium" panose="020B0504040202060203" pitchFamily="34" charset="0"/>
              </a:rPr>
              <a:t>Juni</a:t>
            </a:r>
            <a:endParaRPr lang="nb-NO" dirty="0">
              <a:latin typeface="Dovre Social Medium" panose="020B050404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5205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sort og hvit&#10;&#10;Automatisk generert beskrivelse">
            <a:extLst>
              <a:ext uri="{FF2B5EF4-FFF2-40B4-BE49-F238E27FC236}">
                <a16:creationId xmlns:a16="http://schemas.microsoft.com/office/drawing/2014/main" id="{F5EF5318-4160-7446-76DF-DC63EB554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10854"/>
            <a:ext cx="3745832" cy="3745832"/>
          </a:xfrm>
          <a:prstGeom prst="rect">
            <a:avLst/>
          </a:prstGeom>
        </p:spPr>
      </p:pic>
      <p:pic>
        <p:nvPicPr>
          <p:cNvPr id="8" name="Bilde 7" descr="Et bilde som inneholder skjermbilde, sort og hvit&#10;&#10;Automatisk generert beskrivelse">
            <a:extLst>
              <a:ext uri="{FF2B5EF4-FFF2-40B4-BE49-F238E27FC236}">
                <a16:creationId xmlns:a16="http://schemas.microsoft.com/office/drawing/2014/main" id="{742F1325-904D-1863-5829-89F6943062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084" y="1610854"/>
            <a:ext cx="3745833" cy="3745833"/>
          </a:xfrm>
          <a:prstGeom prst="rect">
            <a:avLst/>
          </a:prstGeom>
        </p:spPr>
      </p:pic>
      <p:pic>
        <p:nvPicPr>
          <p:cNvPr id="11" name="Bilde 10" descr="Et bilde som inneholder sort og hvit, kunst&#10;&#10;Automatisk generert beskrivelse">
            <a:extLst>
              <a:ext uri="{FF2B5EF4-FFF2-40B4-BE49-F238E27FC236}">
                <a16:creationId xmlns:a16="http://schemas.microsoft.com/office/drawing/2014/main" id="{1E99160D-C566-8775-4ED8-39401527D3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568" y="1610854"/>
            <a:ext cx="3745832" cy="3745832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435C757-CC65-B996-CDC4-B5E69229468E}"/>
              </a:ext>
            </a:extLst>
          </p:cNvPr>
          <p:cNvSpPr txBox="1"/>
          <p:nvPr/>
        </p:nvSpPr>
        <p:spPr>
          <a:xfrm>
            <a:off x="0" y="0"/>
            <a:ext cx="3520516" cy="707886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C000"/>
                </a:solidFill>
                <a:latin typeface="Dovre Social Medium" panose="020B0504040202060203" pitchFamily="34" charset="0"/>
              </a:rPr>
              <a:t>SOL / SKYGGE</a:t>
            </a:r>
            <a:endParaRPr lang="nb-NO" sz="4000" dirty="0">
              <a:solidFill>
                <a:srgbClr val="FFC000"/>
              </a:solidFill>
              <a:latin typeface="Dovre Social Medium" panose="020B0504040202060203" pitchFamily="34" charset="0"/>
            </a:endParaRP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0D1BE6F2-FFEB-0AC8-A258-DD70C2D02F29}"/>
              </a:ext>
            </a:extLst>
          </p:cNvPr>
          <p:cNvSpPr txBox="1"/>
          <p:nvPr/>
        </p:nvSpPr>
        <p:spPr>
          <a:xfrm>
            <a:off x="10430608" y="1040578"/>
            <a:ext cx="1532792" cy="369332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err="1">
                <a:latin typeface="Dovre Social Medium" panose="020B0504040202060203" pitchFamily="34" charset="0"/>
              </a:rPr>
              <a:t>Klokka</a:t>
            </a:r>
            <a:r>
              <a:rPr lang="en-US" dirty="0">
                <a:latin typeface="Dovre Social Medium" panose="020B0504040202060203" pitchFamily="34" charset="0"/>
              </a:rPr>
              <a:t> 18:00</a:t>
            </a:r>
            <a:endParaRPr lang="nb-NO" dirty="0">
              <a:latin typeface="Dovre Social Medium" panose="020B0504040202060203" pitchFamily="34" charset="0"/>
            </a:endParaRP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03C98DC3-A703-A99C-860E-B30DE7943555}"/>
              </a:ext>
            </a:extLst>
          </p:cNvPr>
          <p:cNvSpPr txBox="1"/>
          <p:nvPr/>
        </p:nvSpPr>
        <p:spPr>
          <a:xfrm>
            <a:off x="228599" y="5356683"/>
            <a:ext cx="1096775" cy="276999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Dovre Social Medium" panose="020B0504040202060203" pitchFamily="34" charset="0"/>
              </a:rPr>
              <a:t>Standpunkt</a:t>
            </a:r>
            <a:r>
              <a:rPr lang="en-US" sz="1200" dirty="0">
                <a:latin typeface="Dovre Social Medium" panose="020B0504040202060203" pitchFamily="34" charset="0"/>
              </a:rPr>
              <a:t> 1</a:t>
            </a:r>
            <a:endParaRPr lang="nb-NO" sz="1200" dirty="0">
              <a:latin typeface="Dovre Social Medium" panose="020B0504040202060203" pitchFamily="34" charset="0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04C047CD-E004-5B04-E426-EA0E4E48301C}"/>
              </a:ext>
            </a:extLst>
          </p:cNvPr>
          <p:cNvSpPr txBox="1"/>
          <p:nvPr/>
        </p:nvSpPr>
        <p:spPr>
          <a:xfrm>
            <a:off x="4134851" y="5356865"/>
            <a:ext cx="1124026" cy="276999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Dovre Social Medium" panose="020B0504040202060203" pitchFamily="34" charset="0"/>
              </a:rPr>
              <a:t>Standpunkt</a:t>
            </a:r>
            <a:r>
              <a:rPr lang="en-US" sz="1200" dirty="0">
                <a:latin typeface="Dovre Social Medium" panose="020B0504040202060203" pitchFamily="34" charset="0"/>
              </a:rPr>
              <a:t> 2</a:t>
            </a:r>
            <a:endParaRPr lang="nb-NO" sz="1200" dirty="0">
              <a:latin typeface="Dovre Social Medium" panose="020B0504040202060203" pitchFamily="34" charset="0"/>
            </a:endParaRPr>
          </a:p>
        </p:txBody>
      </p:sp>
      <p:sp>
        <p:nvSpPr>
          <p:cNvPr id="28" name="TekstSylinder 27">
            <a:extLst>
              <a:ext uri="{FF2B5EF4-FFF2-40B4-BE49-F238E27FC236}">
                <a16:creationId xmlns:a16="http://schemas.microsoft.com/office/drawing/2014/main" id="{9606EE2D-1426-24B2-0E5C-06CD5B545E8B}"/>
              </a:ext>
            </a:extLst>
          </p:cNvPr>
          <p:cNvSpPr txBox="1"/>
          <p:nvPr/>
        </p:nvSpPr>
        <p:spPr>
          <a:xfrm>
            <a:off x="8217567" y="5356683"/>
            <a:ext cx="1125629" cy="276999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Dovre Social Medium" panose="020B0504040202060203" pitchFamily="34" charset="0"/>
              </a:rPr>
              <a:t>Standpunkt</a:t>
            </a:r>
            <a:r>
              <a:rPr lang="en-US" sz="1200" dirty="0">
                <a:latin typeface="Dovre Social Medium" panose="020B0504040202060203" pitchFamily="34" charset="0"/>
              </a:rPr>
              <a:t> 3</a:t>
            </a:r>
            <a:endParaRPr lang="nb-NO" sz="1200" dirty="0">
              <a:latin typeface="Dovre Social Medium" panose="020B0504040202060203" pitchFamily="34" charset="0"/>
            </a:endParaRP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1FD74918-1C4E-52B7-97E6-8A6B8668B091}"/>
              </a:ext>
            </a:extLst>
          </p:cNvPr>
          <p:cNvSpPr txBox="1"/>
          <p:nvPr/>
        </p:nvSpPr>
        <p:spPr>
          <a:xfrm>
            <a:off x="228599" y="1040578"/>
            <a:ext cx="625492" cy="369332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Dovre Social Medium" panose="020B0504040202060203" pitchFamily="34" charset="0"/>
              </a:rPr>
              <a:t>Juni</a:t>
            </a:r>
            <a:endParaRPr lang="nb-NO" dirty="0">
              <a:latin typeface="Dovre Social Medium" panose="020B050404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5907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utendørs&#10;&#10;Automatisk generert beskrivelse">
            <a:extLst>
              <a:ext uri="{FF2B5EF4-FFF2-40B4-BE49-F238E27FC236}">
                <a16:creationId xmlns:a16="http://schemas.microsoft.com/office/drawing/2014/main" id="{E3C7C03F-F80E-4E14-E081-A997C21E7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10851"/>
            <a:ext cx="3745832" cy="3745832"/>
          </a:xfrm>
          <a:prstGeom prst="rect">
            <a:avLst/>
          </a:prstGeom>
        </p:spPr>
      </p:pic>
      <p:pic>
        <p:nvPicPr>
          <p:cNvPr id="7" name="Bilde 6" descr="Et bilde som inneholder sketch, sort og hvit, fugl&#10;&#10;Automatisk generert beskrivelse">
            <a:extLst>
              <a:ext uri="{FF2B5EF4-FFF2-40B4-BE49-F238E27FC236}">
                <a16:creationId xmlns:a16="http://schemas.microsoft.com/office/drawing/2014/main" id="{C7036846-4C86-9A45-F812-F46DAC4386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082" y="1610850"/>
            <a:ext cx="3745833" cy="3745833"/>
          </a:xfrm>
          <a:prstGeom prst="rect">
            <a:avLst/>
          </a:prstGeom>
        </p:spPr>
      </p:pic>
      <p:pic>
        <p:nvPicPr>
          <p:cNvPr id="10" name="Bilde 9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A48643C8-3D0D-1555-43E7-2EAF6B5445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568" y="1610850"/>
            <a:ext cx="3745832" cy="3745832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435C757-CC65-B996-CDC4-B5E69229468E}"/>
              </a:ext>
            </a:extLst>
          </p:cNvPr>
          <p:cNvSpPr txBox="1"/>
          <p:nvPr/>
        </p:nvSpPr>
        <p:spPr>
          <a:xfrm>
            <a:off x="0" y="0"/>
            <a:ext cx="3520516" cy="707886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C000"/>
                </a:solidFill>
                <a:latin typeface="Dovre Social Medium" panose="020B0504040202060203" pitchFamily="34" charset="0"/>
              </a:rPr>
              <a:t>SOL / SKYGGE</a:t>
            </a:r>
            <a:endParaRPr lang="nb-NO" sz="4000" dirty="0">
              <a:solidFill>
                <a:srgbClr val="FFC000"/>
              </a:solidFill>
              <a:latin typeface="Dovre Social Medium" panose="020B0504040202060203" pitchFamily="34" charset="0"/>
            </a:endParaRP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0D1BE6F2-FFEB-0AC8-A258-DD70C2D02F29}"/>
              </a:ext>
            </a:extLst>
          </p:cNvPr>
          <p:cNvSpPr txBox="1"/>
          <p:nvPr/>
        </p:nvSpPr>
        <p:spPr>
          <a:xfrm>
            <a:off x="10377708" y="1040578"/>
            <a:ext cx="1585692" cy="369332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err="1">
                <a:latin typeface="Dovre Social Medium" panose="020B0504040202060203" pitchFamily="34" charset="0"/>
              </a:rPr>
              <a:t>Klokka</a:t>
            </a:r>
            <a:r>
              <a:rPr lang="en-US" dirty="0">
                <a:latin typeface="Dovre Social Medium" panose="020B0504040202060203" pitchFamily="34" charset="0"/>
              </a:rPr>
              <a:t> 20:00</a:t>
            </a:r>
            <a:endParaRPr lang="nb-NO" dirty="0">
              <a:latin typeface="Dovre Social Medium" panose="020B0504040202060203" pitchFamily="34" charset="0"/>
            </a:endParaRP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03C98DC3-A703-A99C-860E-B30DE7943555}"/>
              </a:ext>
            </a:extLst>
          </p:cNvPr>
          <p:cNvSpPr txBox="1"/>
          <p:nvPr/>
        </p:nvSpPr>
        <p:spPr>
          <a:xfrm>
            <a:off x="228599" y="5356683"/>
            <a:ext cx="1096775" cy="276999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Dovre Social Medium" panose="020B0504040202060203" pitchFamily="34" charset="0"/>
              </a:rPr>
              <a:t>Standpunkt</a:t>
            </a:r>
            <a:r>
              <a:rPr lang="en-US" sz="1200" dirty="0">
                <a:latin typeface="Dovre Social Medium" panose="020B0504040202060203" pitchFamily="34" charset="0"/>
              </a:rPr>
              <a:t> 1</a:t>
            </a:r>
            <a:endParaRPr lang="nb-NO" sz="1200" dirty="0">
              <a:latin typeface="Dovre Social Medium" panose="020B0504040202060203" pitchFamily="34" charset="0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04C047CD-E004-5B04-E426-EA0E4E48301C}"/>
              </a:ext>
            </a:extLst>
          </p:cNvPr>
          <p:cNvSpPr txBox="1"/>
          <p:nvPr/>
        </p:nvSpPr>
        <p:spPr>
          <a:xfrm>
            <a:off x="4134851" y="5356865"/>
            <a:ext cx="1124026" cy="276999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Dovre Social Medium" panose="020B0504040202060203" pitchFamily="34" charset="0"/>
              </a:rPr>
              <a:t>Standpunkt</a:t>
            </a:r>
            <a:r>
              <a:rPr lang="en-US" sz="1200" dirty="0">
                <a:latin typeface="Dovre Social Medium" panose="020B0504040202060203" pitchFamily="34" charset="0"/>
              </a:rPr>
              <a:t> 2</a:t>
            </a:r>
            <a:endParaRPr lang="nb-NO" sz="1200" dirty="0">
              <a:latin typeface="Dovre Social Medium" panose="020B0504040202060203" pitchFamily="34" charset="0"/>
            </a:endParaRPr>
          </a:p>
        </p:txBody>
      </p:sp>
      <p:sp>
        <p:nvSpPr>
          <p:cNvPr id="28" name="TekstSylinder 27">
            <a:extLst>
              <a:ext uri="{FF2B5EF4-FFF2-40B4-BE49-F238E27FC236}">
                <a16:creationId xmlns:a16="http://schemas.microsoft.com/office/drawing/2014/main" id="{9606EE2D-1426-24B2-0E5C-06CD5B545E8B}"/>
              </a:ext>
            </a:extLst>
          </p:cNvPr>
          <p:cNvSpPr txBox="1"/>
          <p:nvPr/>
        </p:nvSpPr>
        <p:spPr>
          <a:xfrm>
            <a:off x="8217567" y="5356683"/>
            <a:ext cx="1125629" cy="276999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Dovre Social Medium" panose="020B0504040202060203" pitchFamily="34" charset="0"/>
              </a:rPr>
              <a:t>Standpunkt</a:t>
            </a:r>
            <a:r>
              <a:rPr lang="en-US" sz="1200" dirty="0">
                <a:latin typeface="Dovre Social Medium" panose="020B0504040202060203" pitchFamily="34" charset="0"/>
              </a:rPr>
              <a:t> 3</a:t>
            </a:r>
            <a:endParaRPr lang="nb-NO" sz="1200" dirty="0">
              <a:latin typeface="Dovre Social Medium" panose="020B0504040202060203" pitchFamily="34" charset="0"/>
            </a:endParaRP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1FD74918-1C4E-52B7-97E6-8A6B8668B091}"/>
              </a:ext>
            </a:extLst>
          </p:cNvPr>
          <p:cNvSpPr txBox="1"/>
          <p:nvPr/>
        </p:nvSpPr>
        <p:spPr>
          <a:xfrm>
            <a:off x="228599" y="1040578"/>
            <a:ext cx="625492" cy="369332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Dovre Social Medium" panose="020B0504040202060203" pitchFamily="34" charset="0"/>
              </a:rPr>
              <a:t>Juni</a:t>
            </a:r>
            <a:endParaRPr lang="nb-NO" dirty="0">
              <a:latin typeface="Dovre Social Medium" panose="020B050404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1532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9EA2925-AAE7-E3D2-35B8-9C22D5C35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611444"/>
            <a:ext cx="6056590" cy="4677473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EB08929C-3E91-E9D9-CBE1-98AB9C586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525" y="1611445"/>
            <a:ext cx="6058475" cy="467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131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15C64FE9-FC80-1A37-49BE-199114649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3502"/>
            <a:ext cx="6047587" cy="467541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A4DEF3F6-1C68-638F-2FFF-1F63C7A78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525" y="1613502"/>
            <a:ext cx="6058475" cy="469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453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9435C757-CC65-B996-CDC4-B5E69229468E}"/>
              </a:ext>
            </a:extLst>
          </p:cNvPr>
          <p:cNvSpPr txBox="1"/>
          <p:nvPr/>
        </p:nvSpPr>
        <p:spPr>
          <a:xfrm>
            <a:off x="0" y="0"/>
            <a:ext cx="7673896" cy="707886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Dovre Social Medium" panose="020B0504040202060203" pitchFamily="34" charset="0"/>
              </a:rPr>
              <a:t>ARKITEKTUR - FJERNVIRKNING</a:t>
            </a:r>
            <a:endParaRPr lang="nb-NO" sz="4000" dirty="0">
              <a:solidFill>
                <a:srgbClr val="C00000"/>
              </a:solidFill>
              <a:latin typeface="Dovre Social Medium" panose="020B0504040202060203" pitchFamily="34" charset="0"/>
            </a:endParaRPr>
          </a:p>
        </p:txBody>
      </p:sp>
      <p:pic>
        <p:nvPicPr>
          <p:cNvPr id="8" name="Fjernvirkning 3">
            <a:hlinkClick r:id="" action="ppaction://media"/>
            <a:extLst>
              <a:ext uri="{FF2B5EF4-FFF2-40B4-BE49-F238E27FC236}">
                <a16:creationId xmlns:a16="http://schemas.microsoft.com/office/drawing/2014/main" id="{D0C4B3A1-619D-2A57-44AC-B9D58B10AC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13340"/>
            <a:ext cx="10923840" cy="614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70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9435C757-CC65-B996-CDC4-B5E69229468E}"/>
              </a:ext>
            </a:extLst>
          </p:cNvPr>
          <p:cNvSpPr txBox="1"/>
          <p:nvPr/>
        </p:nvSpPr>
        <p:spPr>
          <a:xfrm>
            <a:off x="0" y="0"/>
            <a:ext cx="7266733" cy="707886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Dovre Social Medium" panose="020B0504040202060203" pitchFamily="34" charset="0"/>
              </a:rPr>
              <a:t>ARKITEKTUR - NÆRVIRKNING</a:t>
            </a:r>
            <a:endParaRPr lang="nb-NO" sz="4000" dirty="0">
              <a:solidFill>
                <a:srgbClr val="C00000"/>
              </a:solidFill>
              <a:latin typeface="Dovre Social Medium" panose="020B0504040202060203" pitchFamily="34" charset="0"/>
            </a:endParaRPr>
          </a:p>
        </p:txBody>
      </p:sp>
      <p:pic>
        <p:nvPicPr>
          <p:cNvPr id="4" name="Nærvirkning">
            <a:hlinkClick r:id="" action="ppaction://media"/>
            <a:extLst>
              <a:ext uri="{FF2B5EF4-FFF2-40B4-BE49-F238E27FC236}">
                <a16:creationId xmlns:a16="http://schemas.microsoft.com/office/drawing/2014/main" id="{749C2D34-8A11-4451-5F3C-C0F0ED3196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07886"/>
            <a:ext cx="10923840" cy="614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9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9435C757-CC65-B996-CDC4-B5E69229468E}"/>
              </a:ext>
            </a:extLst>
          </p:cNvPr>
          <p:cNvSpPr txBox="1"/>
          <p:nvPr/>
        </p:nvSpPr>
        <p:spPr>
          <a:xfrm>
            <a:off x="0" y="0"/>
            <a:ext cx="10051149" cy="707886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Dovre Social Medium" panose="020B0504040202060203" pitchFamily="34" charset="0"/>
              </a:rPr>
              <a:t>ARKITEKTUR – FASADER / MATERIALITET</a:t>
            </a:r>
            <a:endParaRPr lang="nb-NO" sz="4000" dirty="0">
              <a:solidFill>
                <a:srgbClr val="C00000"/>
              </a:solidFill>
              <a:latin typeface="Dovre Social Medium" panose="020B0504040202060203" pitchFamily="34" charset="0"/>
            </a:endParaRPr>
          </a:p>
        </p:txBody>
      </p:sp>
      <p:pic>
        <p:nvPicPr>
          <p:cNvPr id="4" name="Bilde 3" descr="Et bilde som inneholder konstruksjon, vindu, skjermbilde, fasade&#10;&#10;Automatisk generert beskrivelse">
            <a:extLst>
              <a:ext uri="{FF2B5EF4-FFF2-40B4-BE49-F238E27FC236}">
                <a16:creationId xmlns:a16="http://schemas.microsoft.com/office/drawing/2014/main" id="{D28F8F22-3F1F-942C-A2F4-7D7529043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" t="4747" r="7759" b="16220"/>
          <a:stretch/>
        </p:blipFill>
        <p:spPr>
          <a:xfrm>
            <a:off x="108284" y="705774"/>
            <a:ext cx="9542568" cy="615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2201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EC28BB86-CBA9-C75C-F10F-E6727526A6E5}"/>
              </a:ext>
            </a:extLst>
          </p:cNvPr>
          <p:cNvSpPr txBox="1"/>
          <p:nvPr/>
        </p:nvSpPr>
        <p:spPr>
          <a:xfrm>
            <a:off x="0" y="0"/>
            <a:ext cx="9999853" cy="707886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Dovre Social Medium" panose="020B0504040202060203" pitchFamily="34" charset="0"/>
              </a:rPr>
              <a:t>HVA SKJER NÅ – </a:t>
            </a:r>
            <a:r>
              <a:rPr lang="en-US" sz="4000" dirty="0" err="1">
                <a:solidFill>
                  <a:srgbClr val="0070C0"/>
                </a:solidFill>
                <a:latin typeface="Dovre Social Medium" panose="020B0504040202060203" pitchFamily="34" charset="0"/>
              </a:rPr>
              <a:t>Vedtak</a:t>
            </a:r>
            <a:r>
              <a:rPr lang="en-US" sz="4000" dirty="0">
                <a:solidFill>
                  <a:srgbClr val="0070C0"/>
                </a:solidFill>
                <a:latin typeface="Dovre Social Medium" panose="020B050404020206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Dovre Social Medium" panose="020B0504040202060203" pitchFamily="34" charset="0"/>
              </a:rPr>
              <a:t>fra</a:t>
            </a:r>
            <a:r>
              <a:rPr lang="en-US" sz="4000" dirty="0">
                <a:solidFill>
                  <a:srgbClr val="0070C0"/>
                </a:solidFill>
                <a:latin typeface="Dovre Social Medium" panose="020B050404020206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Dovre Social Medium" panose="020B0504040202060203" pitchFamily="34" charset="0"/>
              </a:rPr>
              <a:t>byutviklingsutvalget</a:t>
            </a:r>
            <a:endParaRPr lang="nb-NO" sz="4000" dirty="0">
              <a:solidFill>
                <a:srgbClr val="0070C0"/>
              </a:solidFill>
              <a:latin typeface="Dovre Social Medium" panose="020B0504040202060203" pitchFamily="34" charset="0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73DB5C77-798F-3815-8436-780910ECCAC1}"/>
              </a:ext>
            </a:extLst>
          </p:cNvPr>
          <p:cNvSpPr txBox="1"/>
          <p:nvPr/>
        </p:nvSpPr>
        <p:spPr>
          <a:xfrm>
            <a:off x="336885" y="823528"/>
            <a:ext cx="11129210" cy="6034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kern="100" dirty="0">
                <a:solidFill>
                  <a:srgbClr val="0070C0"/>
                </a:solidFill>
                <a:effectLst/>
                <a:latin typeface="Dovre Social Light" panose="020B040404020206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	VA-løsning skal endres i tråd med innspill fra Kommunalteknikk. Det </a:t>
            </a:r>
            <a:r>
              <a:rPr lang="nb-NO" sz="1800" kern="100" dirty="0" err="1">
                <a:solidFill>
                  <a:srgbClr val="0070C0"/>
                </a:solidFill>
                <a:effectLst/>
                <a:latin typeface="Dovre Social Light" panose="020B040404020206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skaI</a:t>
            </a:r>
            <a:r>
              <a:rPr lang="nb-NO" sz="1800" kern="100" dirty="0">
                <a:solidFill>
                  <a:srgbClr val="0070C0"/>
                </a:solidFill>
                <a:effectLst/>
                <a:latin typeface="Dovre Social Light" panose="020B040404020206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settes rekkefølgekrav om 	etablering av separasjonssystem i Prestekragevegen.</a:t>
            </a:r>
            <a:endParaRPr lang="nb-NO" sz="18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kern="100" dirty="0">
                <a:solidFill>
                  <a:srgbClr val="0070C0"/>
                </a:solidFill>
                <a:effectLst/>
                <a:latin typeface="Dovre Social Light" panose="020B040404020206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	Støybestemmelsene skal endres til å inneholde følgende:</a:t>
            </a:r>
            <a:endParaRPr lang="nb-NO" sz="18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99160" indent="-447675">
              <a:lnSpc>
                <a:spcPct val="107000"/>
              </a:lnSpc>
              <a:spcAft>
                <a:spcPts val="800"/>
              </a:spcAft>
            </a:pPr>
            <a:r>
              <a:rPr lang="nb-NO" sz="1800" kern="100" dirty="0">
                <a:solidFill>
                  <a:srgbClr val="0070C0"/>
                </a:solidFill>
                <a:effectLst/>
                <a:latin typeface="Dovre Social Light" panose="020B040404020206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	Det bestemmes en øvre grense for andel tillatte soverom med lydnivå utenfor fasade i nedre del av gul støysone for dempingstiltak .</a:t>
            </a:r>
            <a:endParaRPr lang="nb-NO" sz="18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97255" indent="-447675">
              <a:lnSpc>
                <a:spcPct val="107000"/>
              </a:lnSpc>
              <a:spcAft>
                <a:spcPts val="800"/>
              </a:spcAft>
            </a:pPr>
            <a:r>
              <a:rPr lang="nb-NO" sz="1800" kern="100" dirty="0">
                <a:solidFill>
                  <a:srgbClr val="0070C0"/>
                </a:solidFill>
                <a:effectLst/>
                <a:latin typeface="Dovre Social Light" panose="020B040404020206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	Det bestemmes en øvre grense for andel tillatte soverom med lydnivå utenfor fasade i øvre del av gul støysone f0r dempingstiltak.</a:t>
            </a:r>
            <a:endParaRPr lang="nb-NO" sz="18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97255" indent="-447675">
              <a:lnSpc>
                <a:spcPct val="107000"/>
              </a:lnSpc>
              <a:spcAft>
                <a:spcPts val="800"/>
              </a:spcAft>
            </a:pPr>
            <a:r>
              <a:rPr lang="nb-NO" sz="1800" kern="100" dirty="0">
                <a:solidFill>
                  <a:srgbClr val="0070C0"/>
                </a:solidFill>
                <a:effectLst/>
                <a:latin typeface="Dovre Social Light" panose="020B040404020206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	Soverom med lydnivå utenfor vindu i gul støysone sikres dempet fasade og god utlufting av soverommet. Lydnivå på innsiden av vindu i luftestilling </a:t>
            </a:r>
            <a:r>
              <a:rPr lang="nb-NO" sz="1800" kern="100" dirty="0" err="1">
                <a:solidFill>
                  <a:srgbClr val="0070C0"/>
                </a:solidFill>
                <a:effectLst/>
                <a:latin typeface="Dovre Social Light" panose="020B040404020206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skaI</a:t>
            </a:r>
            <a:r>
              <a:rPr lang="nb-NO" sz="1800" kern="100" dirty="0">
                <a:solidFill>
                  <a:srgbClr val="0070C0"/>
                </a:solidFill>
                <a:effectLst/>
                <a:latin typeface="Dovre Social Light" panose="020B040404020206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være maks Ld 55 dB.</a:t>
            </a:r>
            <a:endParaRPr lang="nb-NO" sz="18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nb-NO" sz="1800" kern="100" dirty="0">
                <a:solidFill>
                  <a:srgbClr val="0070C0"/>
                </a:solidFill>
                <a:effectLst/>
                <a:latin typeface="Dovre Social Light" panose="020B040404020206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d.	Støyutsatte soverom som er solutsatt sikres utvendig solavskjerming.</a:t>
            </a:r>
            <a:endParaRPr lang="nb-NO" sz="18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kern="100" dirty="0">
                <a:solidFill>
                  <a:srgbClr val="0070C0"/>
                </a:solidFill>
                <a:effectLst/>
                <a:latin typeface="Dovre Social Light" panose="020B040404020206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	Plankartet revideres for å inneholde mer detaljerte byggegrenser og høydeanvisninger til hvert bygg, 	tillegg til påtegning av areal for overvannshåndtering iht. NVE veileder 4/2022.</a:t>
            </a:r>
            <a:endParaRPr lang="nb-NO" sz="18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kern="100" dirty="0">
                <a:solidFill>
                  <a:srgbClr val="0070C0"/>
                </a:solidFill>
                <a:effectLst/>
                <a:latin typeface="Dovre Social Light" panose="020B040404020206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	Kvalitet i arkitektur bør sikres mer konkret. Det </a:t>
            </a:r>
            <a:r>
              <a:rPr lang="nb-NO" sz="1800" kern="100" dirty="0" err="1">
                <a:solidFill>
                  <a:srgbClr val="0070C0"/>
                </a:solidFill>
                <a:effectLst/>
                <a:latin typeface="Dovre Social Light" panose="020B040404020206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skaI</a:t>
            </a:r>
            <a:r>
              <a:rPr lang="nb-NO" sz="1800" kern="100" dirty="0">
                <a:solidFill>
                  <a:srgbClr val="0070C0"/>
                </a:solidFill>
                <a:effectLst/>
                <a:latin typeface="Dovre Social Light" panose="020B040404020206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beskrives hvordan arkitekturen </a:t>
            </a:r>
            <a:r>
              <a:rPr lang="nb-NO" sz="1800" kern="100" dirty="0" err="1">
                <a:solidFill>
                  <a:srgbClr val="0070C0"/>
                </a:solidFill>
                <a:effectLst/>
                <a:latin typeface="Dovre Social Light" panose="020B040404020206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skaI</a:t>
            </a:r>
            <a:r>
              <a:rPr lang="nb-NO" sz="1800" kern="100" dirty="0">
                <a:solidFill>
                  <a:srgbClr val="0070C0"/>
                </a:solidFill>
                <a:effectLst/>
                <a:latin typeface="Dovre Social Light" panose="020B040404020206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redusere 	bygningenes dominerende effekt og forhindre monotoni.</a:t>
            </a:r>
            <a:endParaRPr lang="nb-NO" sz="18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kern="100" dirty="0">
                <a:solidFill>
                  <a:srgbClr val="0070C0"/>
                </a:solidFill>
                <a:effectLst/>
                <a:latin typeface="Dovre Social Light" panose="020B040404020206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	Permanente renovasjonsløsninger skal være på plass før brukstillatelse gis. Det </a:t>
            </a:r>
            <a:r>
              <a:rPr lang="nb-NO" sz="1800" kern="100" dirty="0" err="1">
                <a:solidFill>
                  <a:srgbClr val="0070C0"/>
                </a:solidFill>
                <a:effectLst/>
                <a:latin typeface="Dovre Social Light" panose="020B040404020206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skaI</a:t>
            </a:r>
            <a:r>
              <a:rPr lang="nb-NO" sz="1800" kern="100" dirty="0">
                <a:solidFill>
                  <a:srgbClr val="0070C0"/>
                </a:solidFill>
                <a:effectLst/>
                <a:latin typeface="Dovre Social Light" panose="020B040404020206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ikke åpnes for 	midlertidig brukstillatelse med midlertidig renovasjonsløsning.</a:t>
            </a:r>
            <a:endParaRPr lang="nb-NO" sz="18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5917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8F1D8E2F-5EA5-CFBC-1685-E3BFB94DFB88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00">
              <a:latin typeface="Dovre Social Light" panose="020B0404040202060203" pitchFamily="34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947850D-0E47-881F-BC43-9A403FE31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842" y="0"/>
            <a:ext cx="9386316" cy="650594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CF1F6BD1-8D08-D338-CA3C-B909F1C89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177" y="6600727"/>
            <a:ext cx="475330" cy="16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5107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6ACA7-0B80-D370-C376-8183B5B52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E7360C41-9192-B8E1-2FF0-CC1B9A0E0D14}"/>
              </a:ext>
            </a:extLst>
          </p:cNvPr>
          <p:cNvSpPr/>
          <p:nvPr/>
        </p:nvSpPr>
        <p:spPr>
          <a:xfrm>
            <a:off x="8267702" y="38100"/>
            <a:ext cx="3272367" cy="6200775"/>
          </a:xfrm>
          <a:prstGeom prst="rect">
            <a:avLst/>
          </a:prstGeom>
          <a:solidFill>
            <a:srgbClr val="F1F6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32AA1C7A-1AA6-0141-57EC-FCCB7BCEC194}"/>
              </a:ext>
            </a:extLst>
          </p:cNvPr>
          <p:cNvSpPr/>
          <p:nvPr/>
        </p:nvSpPr>
        <p:spPr>
          <a:xfrm>
            <a:off x="3924299" y="0"/>
            <a:ext cx="4343400" cy="1543051"/>
          </a:xfrm>
          <a:prstGeom prst="rect">
            <a:avLst/>
          </a:prstGeom>
          <a:solidFill>
            <a:srgbClr val="F1F6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68463C79-D16C-E2E2-11A7-BBD428495363}"/>
              </a:ext>
            </a:extLst>
          </p:cNvPr>
          <p:cNvSpPr/>
          <p:nvPr/>
        </p:nvSpPr>
        <p:spPr>
          <a:xfrm>
            <a:off x="3924299" y="4581524"/>
            <a:ext cx="4343400" cy="1657351"/>
          </a:xfrm>
          <a:prstGeom prst="rect">
            <a:avLst/>
          </a:prstGeom>
          <a:solidFill>
            <a:srgbClr val="F1F6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A92E60E1-ED01-9B6B-7148-9DD886CF0B6D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00">
              <a:latin typeface="Dovre Social Light" panose="020B0404040202060203" pitchFamily="34" charset="0"/>
            </a:endParaRP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BD3AFDB6-FCCA-0AD5-E8D7-17225A77E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1177" y="6600727"/>
            <a:ext cx="475330" cy="160097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25650BB9-1056-5F3E-749F-96759837F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38" y="38100"/>
            <a:ext cx="11136922" cy="657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38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1D18F12A-F1F8-4E5B-D61F-820762A581F6}"/>
              </a:ext>
            </a:extLst>
          </p:cNvPr>
          <p:cNvSpPr/>
          <p:nvPr/>
        </p:nvSpPr>
        <p:spPr>
          <a:xfrm>
            <a:off x="651933" y="0"/>
            <a:ext cx="3272367" cy="6200775"/>
          </a:xfrm>
          <a:prstGeom prst="rect">
            <a:avLst/>
          </a:prstGeom>
          <a:solidFill>
            <a:srgbClr val="F1F6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32FC65E-A2B7-8AEC-2331-F2732F64B906}"/>
              </a:ext>
            </a:extLst>
          </p:cNvPr>
          <p:cNvSpPr/>
          <p:nvPr/>
        </p:nvSpPr>
        <p:spPr>
          <a:xfrm>
            <a:off x="8267702" y="38100"/>
            <a:ext cx="3272367" cy="6200775"/>
          </a:xfrm>
          <a:prstGeom prst="rect">
            <a:avLst/>
          </a:prstGeom>
          <a:solidFill>
            <a:srgbClr val="F1F6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370EEB6-8CBB-D6C9-F8CF-028382B2F6FB}"/>
              </a:ext>
            </a:extLst>
          </p:cNvPr>
          <p:cNvSpPr/>
          <p:nvPr/>
        </p:nvSpPr>
        <p:spPr>
          <a:xfrm>
            <a:off x="3924299" y="0"/>
            <a:ext cx="4343400" cy="1543051"/>
          </a:xfrm>
          <a:prstGeom prst="rect">
            <a:avLst/>
          </a:prstGeom>
          <a:solidFill>
            <a:srgbClr val="F1F6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658F852-EF32-2658-8F7C-650FF8A6013A}"/>
              </a:ext>
            </a:extLst>
          </p:cNvPr>
          <p:cNvSpPr/>
          <p:nvPr/>
        </p:nvSpPr>
        <p:spPr>
          <a:xfrm>
            <a:off x="3924299" y="4581524"/>
            <a:ext cx="4343400" cy="1657351"/>
          </a:xfrm>
          <a:prstGeom prst="rect">
            <a:avLst/>
          </a:prstGeom>
          <a:solidFill>
            <a:srgbClr val="F1F6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8F1D8E2F-5EA5-CFBC-1685-E3BFB94DFB88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rgbClr val="F1F6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00">
              <a:latin typeface="Dovre Social Light" panose="020B0404040202060203" pitchFamily="34" charset="0"/>
            </a:endParaRPr>
          </a:p>
        </p:txBody>
      </p:sp>
      <p:pic>
        <p:nvPicPr>
          <p:cNvPr id="2" name="Bilde 1" descr="Et bilde som inneholder sort, mørke&#10;&#10;Automatisk generert beskrivelse">
            <a:extLst>
              <a:ext uri="{FF2B5EF4-FFF2-40B4-BE49-F238E27FC236}">
                <a16:creationId xmlns:a16="http://schemas.microsoft.com/office/drawing/2014/main" id="{3CA97B11-9FD1-2F68-0041-E157E7DAB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25" y="6622628"/>
            <a:ext cx="946262" cy="134054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CACFCD34-1617-1977-12D6-F4ECAFF8C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493" y="6602832"/>
            <a:ext cx="883287" cy="160993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01D28DB5-06E5-6983-2CA4-26A0D255D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8480" y="6593106"/>
            <a:ext cx="398485" cy="163576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3C0BBED1-722D-30DC-4BCF-FC578CCAF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1177" y="6600727"/>
            <a:ext cx="475330" cy="160097"/>
          </a:xfrm>
          <a:prstGeom prst="rect">
            <a:avLst/>
          </a:prstGeom>
        </p:spPr>
      </p:pic>
      <p:sp>
        <p:nvSpPr>
          <p:cNvPr id="18" name="TekstSylinder 17">
            <a:extLst>
              <a:ext uri="{FF2B5EF4-FFF2-40B4-BE49-F238E27FC236}">
                <a16:creationId xmlns:a16="http://schemas.microsoft.com/office/drawing/2014/main" id="{5828C9D1-0A2E-6719-CE48-FC918F2B8EA6}"/>
              </a:ext>
            </a:extLst>
          </p:cNvPr>
          <p:cNvSpPr txBox="1">
            <a:spLocks/>
          </p:cNvSpPr>
          <p:nvPr/>
        </p:nvSpPr>
        <p:spPr>
          <a:xfrm>
            <a:off x="2731652" y="6529439"/>
            <a:ext cx="7629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Powerhouse Moholt – STUDENTBOLIGER – </a:t>
            </a:r>
            <a:r>
              <a:rPr lang="en-US" sz="1400" dirty="0" err="1"/>
              <a:t>Detaljregulering</a:t>
            </a:r>
            <a:r>
              <a:rPr lang="en-US" sz="1400" dirty="0"/>
              <a:t> </a:t>
            </a:r>
            <a:r>
              <a:rPr lang="en-US" sz="1400" dirty="0" err="1"/>
              <a:t>lagt</a:t>
            </a:r>
            <a:r>
              <a:rPr lang="en-US" sz="1400" dirty="0"/>
              <a:t> </a:t>
            </a:r>
            <a:r>
              <a:rPr lang="en-US" sz="1400" dirty="0" err="1"/>
              <a:t>ut</a:t>
            </a:r>
            <a:r>
              <a:rPr lang="en-US" sz="1400" dirty="0"/>
              <a:t> </a:t>
            </a:r>
            <a:r>
              <a:rPr lang="en-US" sz="1400" dirty="0" err="1"/>
              <a:t>til</a:t>
            </a:r>
            <a:r>
              <a:rPr lang="en-US" sz="1400" dirty="0"/>
              <a:t> </a:t>
            </a:r>
            <a:r>
              <a:rPr lang="en-US" sz="1400" dirty="0" err="1"/>
              <a:t>offentlig</a:t>
            </a:r>
            <a:r>
              <a:rPr lang="en-US" sz="1400" dirty="0"/>
              <a:t> </a:t>
            </a:r>
            <a:r>
              <a:rPr lang="en-US" sz="1400" dirty="0" err="1"/>
              <a:t>høring</a:t>
            </a:r>
            <a:r>
              <a:rPr lang="en-US" sz="1400" dirty="0"/>
              <a:t> og </a:t>
            </a:r>
            <a:r>
              <a:rPr lang="en-US" sz="1400" dirty="0" err="1"/>
              <a:t>ettersyn</a:t>
            </a:r>
            <a:endParaRPr lang="nb-NO" sz="1400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B95A72B8-8941-6F0E-FF45-1D71EAC2A196}"/>
              </a:ext>
            </a:extLst>
          </p:cNvPr>
          <p:cNvSpPr txBox="1"/>
          <p:nvPr/>
        </p:nvSpPr>
        <p:spPr>
          <a:xfrm>
            <a:off x="4620274" y="3075057"/>
            <a:ext cx="2951449" cy="707886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Dovre Social Medium" panose="020B0504040202060203" pitchFamily="34" charset="0"/>
              </a:rPr>
              <a:t>SPØRSMÅL</a:t>
            </a:r>
            <a:endParaRPr lang="nb-NO" sz="4000" dirty="0">
              <a:solidFill>
                <a:srgbClr val="0070C0"/>
              </a:solidFill>
              <a:latin typeface="Dovre Social Medium" panose="020B050404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4572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1D18F12A-F1F8-4E5B-D61F-820762A581F6}"/>
              </a:ext>
            </a:extLst>
          </p:cNvPr>
          <p:cNvSpPr/>
          <p:nvPr/>
        </p:nvSpPr>
        <p:spPr>
          <a:xfrm>
            <a:off x="651933" y="0"/>
            <a:ext cx="3272367" cy="6200775"/>
          </a:xfrm>
          <a:prstGeom prst="rect">
            <a:avLst/>
          </a:prstGeom>
          <a:solidFill>
            <a:srgbClr val="F1F6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32FC65E-A2B7-8AEC-2331-F2732F64B906}"/>
              </a:ext>
            </a:extLst>
          </p:cNvPr>
          <p:cNvSpPr/>
          <p:nvPr/>
        </p:nvSpPr>
        <p:spPr>
          <a:xfrm>
            <a:off x="8267702" y="38100"/>
            <a:ext cx="3272367" cy="6200775"/>
          </a:xfrm>
          <a:prstGeom prst="rect">
            <a:avLst/>
          </a:prstGeom>
          <a:solidFill>
            <a:srgbClr val="F1F6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370EEB6-8CBB-D6C9-F8CF-028382B2F6FB}"/>
              </a:ext>
            </a:extLst>
          </p:cNvPr>
          <p:cNvSpPr/>
          <p:nvPr/>
        </p:nvSpPr>
        <p:spPr>
          <a:xfrm>
            <a:off x="3924299" y="0"/>
            <a:ext cx="4343400" cy="1543051"/>
          </a:xfrm>
          <a:prstGeom prst="rect">
            <a:avLst/>
          </a:prstGeom>
          <a:solidFill>
            <a:srgbClr val="F1F6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8F1D8E2F-5EA5-CFBC-1685-E3BFB94DFB88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rgbClr val="F1F6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00">
              <a:latin typeface="Dovre Social Light" panose="020B0404040202060203" pitchFamily="34" charset="0"/>
            </a:endParaRPr>
          </a:p>
        </p:txBody>
      </p:sp>
      <p:pic>
        <p:nvPicPr>
          <p:cNvPr id="2" name="Bilde 1" descr="Et bilde som inneholder sort, mørke&#10;&#10;Automatisk generert beskrivelse">
            <a:extLst>
              <a:ext uri="{FF2B5EF4-FFF2-40B4-BE49-F238E27FC236}">
                <a16:creationId xmlns:a16="http://schemas.microsoft.com/office/drawing/2014/main" id="{3CA97B11-9FD1-2F68-0041-E157E7DAB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25" y="6622628"/>
            <a:ext cx="946262" cy="134054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CACFCD34-1617-1977-12D6-F4ECAFF8C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493" y="6602832"/>
            <a:ext cx="883287" cy="160993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01D28DB5-06E5-6983-2CA4-26A0D255D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8480" y="6593106"/>
            <a:ext cx="398485" cy="163576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3C0BBED1-722D-30DC-4BCF-FC578CCAF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1177" y="6600727"/>
            <a:ext cx="475330" cy="160097"/>
          </a:xfrm>
          <a:prstGeom prst="rect">
            <a:avLst/>
          </a:prstGeom>
        </p:spPr>
      </p:pic>
      <p:sp>
        <p:nvSpPr>
          <p:cNvPr id="18" name="TekstSylinder 17">
            <a:extLst>
              <a:ext uri="{FF2B5EF4-FFF2-40B4-BE49-F238E27FC236}">
                <a16:creationId xmlns:a16="http://schemas.microsoft.com/office/drawing/2014/main" id="{5828C9D1-0A2E-6719-CE48-FC918F2B8EA6}"/>
              </a:ext>
            </a:extLst>
          </p:cNvPr>
          <p:cNvSpPr txBox="1">
            <a:spLocks/>
          </p:cNvSpPr>
          <p:nvPr/>
        </p:nvSpPr>
        <p:spPr>
          <a:xfrm>
            <a:off x="2731652" y="6529439"/>
            <a:ext cx="7629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Powerhouse Moholt – STUDENTBOLIGER – </a:t>
            </a:r>
            <a:r>
              <a:rPr lang="en-US" sz="1400" dirty="0" err="1"/>
              <a:t>Detaljregulering</a:t>
            </a:r>
            <a:r>
              <a:rPr lang="en-US" sz="1400" dirty="0"/>
              <a:t> </a:t>
            </a:r>
            <a:r>
              <a:rPr lang="en-US" sz="1400" dirty="0" err="1"/>
              <a:t>lagt</a:t>
            </a:r>
            <a:r>
              <a:rPr lang="en-US" sz="1400" dirty="0"/>
              <a:t> </a:t>
            </a:r>
            <a:r>
              <a:rPr lang="en-US" sz="1400" dirty="0" err="1"/>
              <a:t>ut</a:t>
            </a:r>
            <a:r>
              <a:rPr lang="en-US" sz="1400" dirty="0"/>
              <a:t> </a:t>
            </a:r>
            <a:r>
              <a:rPr lang="en-US" sz="1400" dirty="0" err="1"/>
              <a:t>til</a:t>
            </a:r>
            <a:r>
              <a:rPr lang="en-US" sz="1400" dirty="0"/>
              <a:t> </a:t>
            </a:r>
            <a:r>
              <a:rPr lang="en-US" sz="1400" dirty="0" err="1"/>
              <a:t>offentlig</a:t>
            </a:r>
            <a:r>
              <a:rPr lang="en-US" sz="1400" dirty="0"/>
              <a:t> </a:t>
            </a:r>
            <a:r>
              <a:rPr lang="en-US" sz="1400" dirty="0" err="1"/>
              <a:t>høring</a:t>
            </a:r>
            <a:r>
              <a:rPr lang="en-US" sz="1400" dirty="0"/>
              <a:t> og </a:t>
            </a:r>
            <a:r>
              <a:rPr lang="en-US" sz="1400" dirty="0" err="1"/>
              <a:t>ettersyn</a:t>
            </a:r>
            <a:endParaRPr lang="nb-NO" sz="1400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B95A72B8-8941-6F0E-FF45-1D71EAC2A196}"/>
              </a:ext>
            </a:extLst>
          </p:cNvPr>
          <p:cNvSpPr txBox="1"/>
          <p:nvPr/>
        </p:nvSpPr>
        <p:spPr>
          <a:xfrm>
            <a:off x="4532882" y="3075057"/>
            <a:ext cx="3793026" cy="707886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Dovre Social Medium" panose="020B0504040202060203" pitchFamily="34" charset="0"/>
              </a:rPr>
              <a:t>TAKK FOR OSS</a:t>
            </a:r>
            <a:endParaRPr lang="nb-NO" sz="4000" dirty="0">
              <a:solidFill>
                <a:srgbClr val="0070C0"/>
              </a:solidFill>
              <a:latin typeface="Dovre Social Medium" panose="020B050404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902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melaps utvilkling">
            <a:hlinkClick r:id="" action="ppaction://media"/>
            <a:extLst>
              <a:ext uri="{FF2B5EF4-FFF2-40B4-BE49-F238E27FC236}">
                <a16:creationId xmlns:a16="http://schemas.microsoft.com/office/drawing/2014/main" id="{56A1C3D6-B938-504F-0C18-33696225CC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1933" y="0"/>
            <a:ext cx="10888133" cy="6124575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1D18F12A-F1F8-4E5B-D61F-820762A581F6}"/>
              </a:ext>
            </a:extLst>
          </p:cNvPr>
          <p:cNvSpPr/>
          <p:nvPr/>
        </p:nvSpPr>
        <p:spPr>
          <a:xfrm>
            <a:off x="651933" y="0"/>
            <a:ext cx="3272367" cy="6200775"/>
          </a:xfrm>
          <a:prstGeom prst="rect">
            <a:avLst/>
          </a:prstGeom>
          <a:solidFill>
            <a:srgbClr val="F1F6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32FC65E-A2B7-8AEC-2331-F2732F64B906}"/>
              </a:ext>
            </a:extLst>
          </p:cNvPr>
          <p:cNvSpPr/>
          <p:nvPr/>
        </p:nvSpPr>
        <p:spPr>
          <a:xfrm>
            <a:off x="8267702" y="38100"/>
            <a:ext cx="3272367" cy="6200775"/>
          </a:xfrm>
          <a:prstGeom prst="rect">
            <a:avLst/>
          </a:prstGeom>
          <a:solidFill>
            <a:srgbClr val="F1F6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370EEB6-8CBB-D6C9-F8CF-028382B2F6FB}"/>
              </a:ext>
            </a:extLst>
          </p:cNvPr>
          <p:cNvSpPr/>
          <p:nvPr/>
        </p:nvSpPr>
        <p:spPr>
          <a:xfrm>
            <a:off x="3924299" y="0"/>
            <a:ext cx="4343400" cy="1543051"/>
          </a:xfrm>
          <a:prstGeom prst="rect">
            <a:avLst/>
          </a:prstGeom>
          <a:solidFill>
            <a:srgbClr val="F1F6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658F852-EF32-2658-8F7C-650FF8A6013A}"/>
              </a:ext>
            </a:extLst>
          </p:cNvPr>
          <p:cNvSpPr/>
          <p:nvPr/>
        </p:nvSpPr>
        <p:spPr>
          <a:xfrm>
            <a:off x="3924299" y="4581524"/>
            <a:ext cx="4343400" cy="1657351"/>
          </a:xfrm>
          <a:prstGeom prst="rect">
            <a:avLst/>
          </a:prstGeom>
          <a:solidFill>
            <a:srgbClr val="F1F6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8F1D8E2F-5EA5-CFBC-1685-E3BFB94DFB88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rgbClr val="F1F6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00">
              <a:latin typeface="Dovre Social Light" panose="020B0404040202060203" pitchFamily="34" charset="0"/>
            </a:endParaRPr>
          </a:p>
        </p:txBody>
      </p:sp>
      <p:pic>
        <p:nvPicPr>
          <p:cNvPr id="2" name="Bilde 1" descr="Et bilde som inneholder sort, mørke&#10;&#10;Automatisk generert beskrivelse">
            <a:extLst>
              <a:ext uri="{FF2B5EF4-FFF2-40B4-BE49-F238E27FC236}">
                <a16:creationId xmlns:a16="http://schemas.microsoft.com/office/drawing/2014/main" id="{3CA97B11-9FD1-2F68-0041-E157E7DAB8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25" y="6622628"/>
            <a:ext cx="946262" cy="134054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CACFCD34-1617-1977-12D6-F4ECAFF8CF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5493" y="6602832"/>
            <a:ext cx="883287" cy="160993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01D28DB5-06E5-6983-2CA4-26A0D255D2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48480" y="6593106"/>
            <a:ext cx="398485" cy="163576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3C0BBED1-722D-30DC-4BCF-FC578CCAF6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61177" y="6600727"/>
            <a:ext cx="475330" cy="160097"/>
          </a:xfrm>
          <a:prstGeom prst="rect">
            <a:avLst/>
          </a:prstGeom>
        </p:spPr>
      </p:pic>
      <p:sp>
        <p:nvSpPr>
          <p:cNvPr id="18" name="TekstSylinder 17">
            <a:extLst>
              <a:ext uri="{FF2B5EF4-FFF2-40B4-BE49-F238E27FC236}">
                <a16:creationId xmlns:a16="http://schemas.microsoft.com/office/drawing/2014/main" id="{5828C9D1-0A2E-6719-CE48-FC918F2B8EA6}"/>
              </a:ext>
            </a:extLst>
          </p:cNvPr>
          <p:cNvSpPr txBox="1">
            <a:spLocks/>
          </p:cNvSpPr>
          <p:nvPr/>
        </p:nvSpPr>
        <p:spPr>
          <a:xfrm>
            <a:off x="2731652" y="6529439"/>
            <a:ext cx="7629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Powerhouse Moholt – STUDENTBOLIGER – </a:t>
            </a:r>
            <a:r>
              <a:rPr lang="en-US" sz="1400" dirty="0" err="1"/>
              <a:t>Detaljregulering</a:t>
            </a:r>
            <a:r>
              <a:rPr lang="en-US" sz="1400" dirty="0"/>
              <a:t> </a:t>
            </a:r>
            <a:r>
              <a:rPr lang="en-US" sz="1400" dirty="0" err="1"/>
              <a:t>lagt</a:t>
            </a:r>
            <a:r>
              <a:rPr lang="en-US" sz="1400" dirty="0"/>
              <a:t> </a:t>
            </a:r>
            <a:r>
              <a:rPr lang="en-US" sz="1400" dirty="0" err="1"/>
              <a:t>ut</a:t>
            </a:r>
            <a:r>
              <a:rPr lang="en-US" sz="1400" dirty="0"/>
              <a:t> </a:t>
            </a:r>
            <a:r>
              <a:rPr lang="en-US" sz="1400" dirty="0" err="1"/>
              <a:t>til</a:t>
            </a:r>
            <a:r>
              <a:rPr lang="en-US" sz="1400" dirty="0"/>
              <a:t> </a:t>
            </a:r>
            <a:r>
              <a:rPr lang="en-US" sz="1400" dirty="0" err="1"/>
              <a:t>offentlig</a:t>
            </a:r>
            <a:r>
              <a:rPr lang="en-US" sz="1400" dirty="0"/>
              <a:t> </a:t>
            </a:r>
            <a:r>
              <a:rPr lang="en-US" sz="1400" dirty="0" err="1"/>
              <a:t>høring</a:t>
            </a:r>
            <a:r>
              <a:rPr lang="en-US" sz="1400" dirty="0"/>
              <a:t> og </a:t>
            </a:r>
            <a:r>
              <a:rPr lang="en-US" sz="1400" dirty="0" err="1"/>
              <a:t>ettersyn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375183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tvikling">
            <a:hlinkClick r:id="" action="ppaction://media"/>
            <a:extLst>
              <a:ext uri="{FF2B5EF4-FFF2-40B4-BE49-F238E27FC236}">
                <a16:creationId xmlns:a16="http://schemas.microsoft.com/office/drawing/2014/main" id="{6CE201AA-FEFC-5EA3-E8B3-395619D1A8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6000" y="738000"/>
            <a:ext cx="10879999" cy="6120000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4E65ECD1-031C-3A78-0796-CCD6B94CC56F}"/>
              </a:ext>
            </a:extLst>
          </p:cNvPr>
          <p:cNvSpPr txBox="1"/>
          <p:nvPr/>
        </p:nvSpPr>
        <p:spPr>
          <a:xfrm>
            <a:off x="0" y="0"/>
            <a:ext cx="2787943" cy="707886"/>
          </a:xfrm>
          <a:prstGeom prst="rect">
            <a:avLst/>
          </a:prstGeom>
          <a:solidFill>
            <a:srgbClr val="F1F6F5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839777"/>
                </a:solidFill>
                <a:latin typeface="Dovre Social Medium" panose="020B0504040202060203" pitchFamily="34" charset="0"/>
              </a:rPr>
              <a:t>UTVIKLING</a:t>
            </a:r>
            <a:endParaRPr lang="nb-NO" sz="4000" dirty="0">
              <a:solidFill>
                <a:srgbClr val="839777"/>
              </a:solidFill>
              <a:latin typeface="Dovre Social Medium" panose="020B050404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00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64D41077-48DD-964C-CC9F-E39E1F61BFA1}"/>
              </a:ext>
            </a:extLst>
          </p:cNvPr>
          <p:cNvSpPr/>
          <p:nvPr/>
        </p:nvSpPr>
        <p:spPr>
          <a:xfrm>
            <a:off x="7346" y="-5799"/>
            <a:ext cx="12184654" cy="6869598"/>
          </a:xfrm>
          <a:prstGeom prst="rect">
            <a:avLst/>
          </a:prstGeom>
          <a:solidFill>
            <a:srgbClr val="DCD7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grpSp>
        <p:nvGrpSpPr>
          <p:cNvPr id="43" name="Gruppe 42">
            <a:extLst>
              <a:ext uri="{FF2B5EF4-FFF2-40B4-BE49-F238E27FC236}">
                <a16:creationId xmlns:a16="http://schemas.microsoft.com/office/drawing/2014/main" id="{A56D0466-AA33-E4D8-848E-C7EC78565518}"/>
              </a:ext>
            </a:extLst>
          </p:cNvPr>
          <p:cNvGrpSpPr/>
          <p:nvPr/>
        </p:nvGrpSpPr>
        <p:grpSpPr>
          <a:xfrm>
            <a:off x="3457857" y="917512"/>
            <a:ext cx="8600133" cy="3097513"/>
            <a:chOff x="3430561" y="563563"/>
            <a:chExt cx="8600133" cy="3097513"/>
          </a:xfrm>
        </p:grpSpPr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id="{D89EDBF3-DC3E-6E42-5CF3-DA4077B92EDC}"/>
                </a:ext>
              </a:extLst>
            </p:cNvPr>
            <p:cNvGrpSpPr/>
            <p:nvPr/>
          </p:nvGrpSpPr>
          <p:grpSpPr>
            <a:xfrm>
              <a:off x="5911855" y="760842"/>
              <a:ext cx="6002539" cy="2668158"/>
              <a:chOff x="5901081" y="382951"/>
              <a:chExt cx="6002539" cy="2668158"/>
            </a:xfrm>
          </p:grpSpPr>
          <p:sp>
            <p:nvSpPr>
              <p:cNvPr id="24" name="TekstSylinder 23">
                <a:extLst>
                  <a:ext uri="{FF2B5EF4-FFF2-40B4-BE49-F238E27FC236}">
                    <a16:creationId xmlns:a16="http://schemas.microsoft.com/office/drawing/2014/main" id="{A79ECED2-336B-252B-9E0B-209752F92383}"/>
                  </a:ext>
                </a:extLst>
              </p:cNvPr>
              <p:cNvSpPr txBox="1"/>
              <p:nvPr/>
            </p:nvSpPr>
            <p:spPr>
              <a:xfrm>
                <a:off x="5901081" y="1481449"/>
                <a:ext cx="3860041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200" dirty="0">
                  <a:solidFill>
                    <a:srgbClr val="839777"/>
                  </a:solidFill>
                  <a:latin typeface="Dovre Social Light" panose="020B0404040202060203" pitchFamily="34" charset="0"/>
                </a:endParaRPr>
              </a:p>
              <a:p>
                <a:r>
                  <a:rPr lang="en-US" sz="1200" dirty="0">
                    <a:solidFill>
                      <a:srgbClr val="839777"/>
                    </a:solidFill>
                    <a:latin typeface="Dovre Social Light" panose="020B0404040202060203" pitchFamily="34" charset="0"/>
                  </a:rPr>
                  <a:t>	</a:t>
                </a:r>
                <a:r>
                  <a:rPr lang="en-US" sz="1200" dirty="0">
                    <a:solidFill>
                      <a:srgbClr val="839777"/>
                    </a:solidFill>
                    <a:latin typeface="Dovre Social Medium" panose="020B0504040202060203" pitchFamily="34" charset="0"/>
                  </a:rPr>
                  <a:t>+ </a:t>
                </a:r>
                <a:r>
                  <a:rPr lang="en-US" sz="1200" dirty="0" err="1">
                    <a:solidFill>
                      <a:srgbClr val="839777"/>
                    </a:solidFill>
                    <a:latin typeface="Dovre Social Medium" panose="020B0504040202060203" pitchFamily="34" charset="0"/>
                  </a:rPr>
                  <a:t>takoppbygging</a:t>
                </a:r>
                <a:r>
                  <a:rPr lang="en-US" sz="1200" dirty="0">
                    <a:solidFill>
                      <a:srgbClr val="839777"/>
                    </a:solidFill>
                    <a:latin typeface="Dovre Social Medium" panose="020B0504040202060203" pitchFamily="34" charset="0"/>
                  </a:rPr>
                  <a:t> </a:t>
                </a:r>
              </a:p>
              <a:p>
                <a:r>
                  <a:rPr lang="en-US" sz="1200" dirty="0">
                    <a:solidFill>
                      <a:srgbClr val="839777"/>
                    </a:solidFill>
                    <a:latin typeface="Dovre Social Medium" panose="020B0504040202060203" pitchFamily="34" charset="0"/>
                  </a:rPr>
                  <a:t>	med </a:t>
                </a:r>
                <a:r>
                  <a:rPr lang="en-US" sz="1200" dirty="0" err="1">
                    <a:solidFill>
                      <a:srgbClr val="839777"/>
                    </a:solidFill>
                    <a:latin typeface="Dovre Social Medium" panose="020B0504040202060203" pitchFamily="34" charset="0"/>
                  </a:rPr>
                  <a:t>isolasjon</a:t>
                </a:r>
                <a:r>
                  <a:rPr lang="en-US" sz="1200" dirty="0">
                    <a:solidFill>
                      <a:srgbClr val="839777"/>
                    </a:solidFill>
                    <a:latin typeface="Dovre Social Medium" panose="020B0504040202060203" pitchFamily="34" charset="0"/>
                  </a:rPr>
                  <a:t> og </a:t>
                </a:r>
                <a:r>
                  <a:rPr lang="en-US" sz="1200" dirty="0" err="1">
                    <a:solidFill>
                      <a:srgbClr val="839777"/>
                    </a:solidFill>
                    <a:latin typeface="Dovre Social Medium" panose="020B0504040202060203" pitchFamily="34" charset="0"/>
                  </a:rPr>
                  <a:t>solceller</a:t>
                </a:r>
                <a:endParaRPr lang="en-US" sz="1200" dirty="0">
                  <a:solidFill>
                    <a:srgbClr val="839777"/>
                  </a:solidFill>
                  <a:latin typeface="Dovre Social Medium" panose="020B0504040202060203" pitchFamily="34" charset="0"/>
                </a:endParaRPr>
              </a:p>
              <a:p>
                <a:r>
                  <a:rPr lang="en-US" sz="1200" dirty="0">
                    <a:solidFill>
                      <a:srgbClr val="839777"/>
                    </a:solidFill>
                    <a:latin typeface="Dovre Social Medium" panose="020B0504040202060203" pitchFamily="34" charset="0"/>
                  </a:rPr>
                  <a:t>	= ca 1,3 meter</a:t>
                </a:r>
              </a:p>
              <a:p>
                <a:endParaRPr lang="en-US" sz="1200" dirty="0">
                  <a:solidFill>
                    <a:srgbClr val="839777"/>
                  </a:solidFill>
                  <a:latin typeface="Dovre Social Medium" panose="020B0504040202060203" pitchFamily="34" charset="0"/>
                </a:endParaRPr>
              </a:p>
              <a:p>
                <a:r>
                  <a:rPr lang="en-US" sz="1200" dirty="0">
                    <a:solidFill>
                      <a:srgbClr val="839777"/>
                    </a:solidFill>
                    <a:latin typeface="Dovre Social Medium" panose="020B0504040202060203" pitchFamily="34" charset="0"/>
                  </a:rPr>
                  <a:t>	+ alle </a:t>
                </a:r>
                <a:r>
                  <a:rPr lang="en-US" sz="1200" dirty="0" err="1">
                    <a:solidFill>
                      <a:srgbClr val="839777"/>
                    </a:solidFill>
                    <a:latin typeface="Dovre Social Medium" panose="020B0504040202060203" pitchFamily="34" charset="0"/>
                  </a:rPr>
                  <a:t>hus</a:t>
                </a:r>
                <a:r>
                  <a:rPr lang="en-US" sz="1200" dirty="0">
                    <a:solidFill>
                      <a:srgbClr val="839777"/>
                    </a:solidFill>
                    <a:latin typeface="Dovre Social Medium" panose="020B0504040202060203" pitchFamily="34" charset="0"/>
                  </a:rPr>
                  <a:t> </a:t>
                </a:r>
                <a:r>
                  <a:rPr lang="en-US" sz="1200" dirty="0" err="1">
                    <a:solidFill>
                      <a:srgbClr val="839777"/>
                    </a:solidFill>
                    <a:latin typeface="Dovre Social Medium" panose="020B0504040202060203" pitchFamily="34" charset="0"/>
                  </a:rPr>
                  <a:t>har</a:t>
                </a:r>
                <a:r>
                  <a:rPr lang="en-US" sz="1200" dirty="0">
                    <a:solidFill>
                      <a:srgbClr val="839777"/>
                    </a:solidFill>
                    <a:latin typeface="Dovre Social Medium" panose="020B0504040202060203" pitchFamily="34" charset="0"/>
                  </a:rPr>
                  <a:t> same </a:t>
                </a:r>
              </a:p>
              <a:p>
                <a:r>
                  <a:rPr lang="en-US" sz="1200" dirty="0">
                    <a:solidFill>
                      <a:srgbClr val="839777"/>
                    </a:solidFill>
                    <a:latin typeface="Dovre Social Medium" panose="020B0504040202060203" pitchFamily="34" charset="0"/>
                  </a:rPr>
                  <a:t>	</a:t>
                </a:r>
                <a:r>
                  <a:rPr lang="en-US" sz="1200" dirty="0" err="1">
                    <a:solidFill>
                      <a:srgbClr val="839777"/>
                    </a:solidFill>
                    <a:latin typeface="Dovre Social Medium" panose="020B0504040202060203" pitchFamily="34" charset="0"/>
                  </a:rPr>
                  <a:t>skråtak</a:t>
                </a:r>
                <a:r>
                  <a:rPr lang="en-US" sz="1200" dirty="0">
                    <a:solidFill>
                      <a:srgbClr val="839777"/>
                    </a:solidFill>
                    <a:latin typeface="Dovre Social Medium" panose="020B0504040202060203" pitchFamily="34" charset="0"/>
                  </a:rPr>
                  <a:t> for </a:t>
                </a:r>
                <a:r>
                  <a:rPr lang="en-US" sz="1200" dirty="0" err="1">
                    <a:solidFill>
                      <a:srgbClr val="839777"/>
                    </a:solidFill>
                    <a:latin typeface="Dovre Social Medium" panose="020B0504040202060203" pitchFamily="34" charset="0"/>
                  </a:rPr>
                  <a:t>solhøsting</a:t>
                </a:r>
                <a:r>
                  <a:rPr lang="en-US" sz="1200" dirty="0">
                    <a:solidFill>
                      <a:srgbClr val="839777"/>
                    </a:solidFill>
                    <a:latin typeface="Dovre Social Medium" panose="020B0504040202060203" pitchFamily="34" charset="0"/>
                  </a:rPr>
                  <a:t> </a:t>
                </a:r>
              </a:p>
              <a:p>
                <a:r>
                  <a:rPr lang="en-US" sz="1200" dirty="0">
                    <a:solidFill>
                      <a:srgbClr val="839777"/>
                    </a:solidFill>
                    <a:latin typeface="Dovre Social Medium" panose="020B0504040202060203" pitchFamily="34" charset="0"/>
                  </a:rPr>
                  <a:t>	loft = </a:t>
                </a:r>
                <a:r>
                  <a:rPr lang="en-US" sz="1200" dirty="0" err="1">
                    <a:solidFill>
                      <a:srgbClr val="839777"/>
                    </a:solidFill>
                    <a:latin typeface="Dovre Social Medium" panose="020B0504040202060203" pitchFamily="34" charset="0"/>
                  </a:rPr>
                  <a:t>pluss</a:t>
                </a:r>
                <a:r>
                  <a:rPr lang="en-US" sz="1200" dirty="0">
                    <a:solidFill>
                      <a:srgbClr val="839777"/>
                    </a:solidFill>
                    <a:latin typeface="Dovre Social Medium" panose="020B0504040202060203" pitchFamily="34" charset="0"/>
                  </a:rPr>
                  <a:t> ca 8,12 meter</a:t>
                </a:r>
                <a:endParaRPr lang="nb-NO" sz="1200" dirty="0">
                  <a:solidFill>
                    <a:srgbClr val="B5C0AE"/>
                  </a:solidFill>
                  <a:latin typeface="Dovre Social Medium" panose="020B0504040202060203" pitchFamily="34" charset="0"/>
                </a:endParaRPr>
              </a:p>
            </p:txBody>
          </p:sp>
          <p:grpSp>
            <p:nvGrpSpPr>
              <p:cNvPr id="11" name="Gruppe 10">
                <a:extLst>
                  <a:ext uri="{FF2B5EF4-FFF2-40B4-BE49-F238E27FC236}">
                    <a16:creationId xmlns:a16="http://schemas.microsoft.com/office/drawing/2014/main" id="{340AAA58-98F1-5185-89F8-1A92529C321E}"/>
                  </a:ext>
                </a:extLst>
              </p:cNvPr>
              <p:cNvGrpSpPr/>
              <p:nvPr/>
            </p:nvGrpSpPr>
            <p:grpSpPr>
              <a:xfrm>
                <a:off x="6828258" y="382951"/>
                <a:ext cx="5075362" cy="2058763"/>
                <a:chOff x="6828258" y="382951"/>
                <a:chExt cx="5075362" cy="2058763"/>
              </a:xfrm>
            </p:grpSpPr>
            <p:pic>
              <p:nvPicPr>
                <p:cNvPr id="17" name="Bilde 16" descr="Et bilde som inneholder sketch, tegning, diagram, plan&#10;&#10;Automatisk generert beskrivelse">
                  <a:extLst>
                    <a:ext uri="{FF2B5EF4-FFF2-40B4-BE49-F238E27FC236}">
                      <a16:creationId xmlns:a16="http://schemas.microsoft.com/office/drawing/2014/main" id="{127D3E3E-C8E1-07E7-548F-D56D740DCC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08187" y="394550"/>
                  <a:ext cx="2895433" cy="2047164"/>
                </a:xfrm>
                <a:prstGeom prst="rect">
                  <a:avLst/>
                </a:prstGeom>
              </p:spPr>
            </p:pic>
            <p:cxnSp>
              <p:nvCxnSpPr>
                <p:cNvPr id="19" name="Rett linje 18">
                  <a:extLst>
                    <a:ext uri="{FF2B5EF4-FFF2-40B4-BE49-F238E27FC236}">
                      <a16:creationId xmlns:a16="http://schemas.microsoft.com/office/drawing/2014/main" id="{BE80A891-D1CC-C365-410F-72D50E6CCA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50410" y="1371600"/>
                  <a:ext cx="763326" cy="0"/>
                </a:xfrm>
                <a:prstGeom prst="line">
                  <a:avLst/>
                </a:prstGeom>
                <a:ln>
                  <a:solidFill>
                    <a:srgbClr val="839777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Rett linje 20">
                  <a:extLst>
                    <a:ext uri="{FF2B5EF4-FFF2-40B4-BE49-F238E27FC236}">
                      <a16:creationId xmlns:a16="http://schemas.microsoft.com/office/drawing/2014/main" id="{04A8EA37-8650-BCE1-79D8-2FF20EBA4F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50410" y="919701"/>
                  <a:ext cx="763326" cy="0"/>
                </a:xfrm>
                <a:prstGeom prst="line">
                  <a:avLst/>
                </a:prstGeom>
                <a:ln>
                  <a:solidFill>
                    <a:srgbClr val="839777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TekstSylinder 27">
                  <a:extLst>
                    <a:ext uri="{FF2B5EF4-FFF2-40B4-BE49-F238E27FC236}">
                      <a16:creationId xmlns:a16="http://schemas.microsoft.com/office/drawing/2014/main" id="{11BB02B9-8B16-0C9F-5616-74E33DA55FEC}"/>
                    </a:ext>
                  </a:extLst>
                </p:cNvPr>
                <p:cNvSpPr txBox="1"/>
                <p:nvPr/>
              </p:nvSpPr>
              <p:spPr>
                <a:xfrm>
                  <a:off x="6828258" y="1233100"/>
                  <a:ext cx="178008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rgbClr val="839777"/>
                      </a:solidFill>
                      <a:latin typeface="Dovre Social Medium" panose="020B0504040202060203" pitchFamily="34" charset="0"/>
                    </a:rPr>
                    <a:t>4 </a:t>
                  </a:r>
                  <a:r>
                    <a:rPr lang="en-US" sz="1200" dirty="0" err="1">
                      <a:solidFill>
                        <a:srgbClr val="839777"/>
                      </a:solidFill>
                      <a:latin typeface="Dovre Social Medium" panose="020B0504040202060203" pitchFamily="34" charset="0"/>
                    </a:rPr>
                    <a:t>etasjer</a:t>
                  </a:r>
                  <a:r>
                    <a:rPr lang="en-US" sz="1200" dirty="0">
                      <a:solidFill>
                        <a:srgbClr val="839777"/>
                      </a:solidFill>
                      <a:latin typeface="Dovre Social Medium" panose="020B0504040202060203" pitchFamily="34" charset="0"/>
                    </a:rPr>
                    <a:t> = 13,2 meter </a:t>
                  </a:r>
                </a:p>
              </p:txBody>
            </p:sp>
            <p:cxnSp>
              <p:nvCxnSpPr>
                <p:cNvPr id="29" name="Rett linje 28">
                  <a:extLst>
                    <a:ext uri="{FF2B5EF4-FFF2-40B4-BE49-F238E27FC236}">
                      <a16:creationId xmlns:a16="http://schemas.microsoft.com/office/drawing/2014/main" id="{3A7EBC96-9AEB-72F8-B78E-0FA4767E67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50410" y="1153988"/>
                  <a:ext cx="763326" cy="0"/>
                </a:xfrm>
                <a:prstGeom prst="line">
                  <a:avLst/>
                </a:prstGeom>
                <a:ln>
                  <a:solidFill>
                    <a:srgbClr val="839777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Rett linje 32">
                  <a:extLst>
                    <a:ext uri="{FF2B5EF4-FFF2-40B4-BE49-F238E27FC236}">
                      <a16:creationId xmlns:a16="http://schemas.microsoft.com/office/drawing/2014/main" id="{81E56D0F-1F8F-B1DD-0B60-1174749EB9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78425" y="527225"/>
                  <a:ext cx="1035311" cy="0"/>
                </a:xfrm>
                <a:prstGeom prst="line">
                  <a:avLst/>
                </a:prstGeom>
                <a:ln>
                  <a:solidFill>
                    <a:srgbClr val="839777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TekstSylinder 33">
                  <a:extLst>
                    <a:ext uri="{FF2B5EF4-FFF2-40B4-BE49-F238E27FC236}">
                      <a16:creationId xmlns:a16="http://schemas.microsoft.com/office/drawing/2014/main" id="{6D55A016-9F25-2B88-20A4-ACD29B60DFB8}"/>
                    </a:ext>
                  </a:extLst>
                </p:cNvPr>
                <p:cNvSpPr txBox="1"/>
                <p:nvPr/>
              </p:nvSpPr>
              <p:spPr>
                <a:xfrm>
                  <a:off x="8058947" y="382951"/>
                  <a:ext cx="91509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rgbClr val="839777"/>
                      </a:solidFill>
                      <a:latin typeface="Dovre Social Medium" panose="020B0504040202060203" pitchFamily="34" charset="0"/>
                    </a:rPr>
                    <a:t>loft</a:t>
                  </a:r>
                  <a:endParaRPr lang="nb-NO" sz="1200" dirty="0">
                    <a:solidFill>
                      <a:srgbClr val="B5C0AE"/>
                    </a:solidFill>
                    <a:latin typeface="Dovre Social Medium" panose="020B0504040202060203" pitchFamily="34" charset="0"/>
                  </a:endParaRPr>
                </a:p>
              </p:txBody>
            </p:sp>
            <p:sp>
              <p:nvSpPr>
                <p:cNvPr id="35" name="TekstSylinder 34">
                  <a:extLst>
                    <a:ext uri="{FF2B5EF4-FFF2-40B4-BE49-F238E27FC236}">
                      <a16:creationId xmlns:a16="http://schemas.microsoft.com/office/drawing/2014/main" id="{B0229B54-44B2-AEF4-0417-84488ACC4595}"/>
                    </a:ext>
                  </a:extLst>
                </p:cNvPr>
                <p:cNvSpPr txBox="1"/>
                <p:nvPr/>
              </p:nvSpPr>
              <p:spPr>
                <a:xfrm>
                  <a:off x="6828258" y="1015488"/>
                  <a:ext cx="177121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rgbClr val="839777"/>
                      </a:solidFill>
                      <a:latin typeface="Dovre Social Medium" panose="020B0504040202060203" pitchFamily="34" charset="0"/>
                    </a:rPr>
                    <a:t>5 </a:t>
                  </a:r>
                  <a:r>
                    <a:rPr lang="en-US" sz="1200" dirty="0" err="1">
                      <a:solidFill>
                        <a:srgbClr val="839777"/>
                      </a:solidFill>
                      <a:latin typeface="Dovre Social Medium" panose="020B0504040202060203" pitchFamily="34" charset="0"/>
                    </a:rPr>
                    <a:t>etasjer</a:t>
                  </a:r>
                  <a:r>
                    <a:rPr lang="en-US" sz="1200" dirty="0">
                      <a:solidFill>
                        <a:srgbClr val="839777"/>
                      </a:solidFill>
                      <a:latin typeface="Dovre Social Medium" panose="020B0504040202060203" pitchFamily="34" charset="0"/>
                    </a:rPr>
                    <a:t> = 16,5 meter</a:t>
                  </a:r>
                </a:p>
              </p:txBody>
            </p:sp>
            <p:sp>
              <p:nvSpPr>
                <p:cNvPr id="36" name="TekstSylinder 35">
                  <a:extLst>
                    <a:ext uri="{FF2B5EF4-FFF2-40B4-BE49-F238E27FC236}">
                      <a16:creationId xmlns:a16="http://schemas.microsoft.com/office/drawing/2014/main" id="{8E1B0A8D-7A55-337F-9C7C-2BE0266D80F3}"/>
                    </a:ext>
                  </a:extLst>
                </p:cNvPr>
                <p:cNvSpPr txBox="1"/>
                <p:nvPr/>
              </p:nvSpPr>
              <p:spPr>
                <a:xfrm>
                  <a:off x="6828258" y="783411"/>
                  <a:ext cx="177821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rgbClr val="839777"/>
                      </a:solidFill>
                      <a:latin typeface="Dovre Social Medium" panose="020B0504040202060203" pitchFamily="34" charset="0"/>
                    </a:rPr>
                    <a:t>6 </a:t>
                  </a:r>
                  <a:r>
                    <a:rPr lang="en-US" sz="1200" dirty="0" err="1">
                      <a:solidFill>
                        <a:srgbClr val="839777"/>
                      </a:solidFill>
                      <a:latin typeface="Dovre Social Medium" panose="020B0504040202060203" pitchFamily="34" charset="0"/>
                    </a:rPr>
                    <a:t>etasjer</a:t>
                  </a:r>
                  <a:r>
                    <a:rPr lang="en-US" sz="1200" dirty="0">
                      <a:solidFill>
                        <a:srgbClr val="839777"/>
                      </a:solidFill>
                      <a:latin typeface="Dovre Social Medium" panose="020B0504040202060203" pitchFamily="34" charset="0"/>
                    </a:rPr>
                    <a:t> = 19,8 meter</a:t>
                  </a:r>
                </a:p>
              </p:txBody>
            </p:sp>
          </p:grpSp>
        </p:grpSp>
        <p:pic>
          <p:nvPicPr>
            <p:cNvPr id="10" name="Bilde 9" descr="Et bilde som inneholder kart, skjermbilde, design&#10;&#10;Automatisk generert beskrivelse">
              <a:extLst>
                <a:ext uri="{FF2B5EF4-FFF2-40B4-BE49-F238E27FC236}">
                  <a16:creationId xmlns:a16="http://schemas.microsoft.com/office/drawing/2014/main" id="{0B02BAA5-71B7-9E9B-FD88-51D07DD5B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" t="32438" r="62566" b="19801"/>
            <a:stretch/>
          </p:blipFill>
          <p:spPr>
            <a:xfrm>
              <a:off x="3430561" y="659950"/>
              <a:ext cx="2895433" cy="2907549"/>
            </a:xfrm>
            <a:prstGeom prst="rect">
              <a:avLst/>
            </a:prstGeom>
          </p:spPr>
        </p:pic>
        <p:cxnSp>
          <p:nvCxnSpPr>
            <p:cNvPr id="3" name="Rett linje 2">
              <a:extLst>
                <a:ext uri="{FF2B5EF4-FFF2-40B4-BE49-F238E27FC236}">
                  <a16:creationId xmlns:a16="http://schemas.microsoft.com/office/drawing/2014/main" id="{AA429B3C-EF55-E562-42CB-03BCB8639742}"/>
                </a:ext>
              </a:extLst>
            </p:cNvPr>
            <p:cNvCxnSpPr>
              <a:cxnSpLocks/>
            </p:cNvCxnSpPr>
            <p:nvPr/>
          </p:nvCxnSpPr>
          <p:spPr>
            <a:xfrm>
              <a:off x="5298761" y="563563"/>
              <a:ext cx="0" cy="946536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Rett linje 4">
              <a:extLst>
                <a:ext uri="{FF2B5EF4-FFF2-40B4-BE49-F238E27FC236}">
                  <a16:creationId xmlns:a16="http://schemas.microsoft.com/office/drawing/2014/main" id="{7DBA5F71-FBDD-763E-A500-DEC70DC7E181}"/>
                </a:ext>
              </a:extLst>
            </p:cNvPr>
            <p:cNvCxnSpPr>
              <a:cxnSpLocks/>
            </p:cNvCxnSpPr>
            <p:nvPr/>
          </p:nvCxnSpPr>
          <p:spPr>
            <a:xfrm>
              <a:off x="5298761" y="1889125"/>
              <a:ext cx="0" cy="498475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Rett linje 12">
              <a:extLst>
                <a:ext uri="{FF2B5EF4-FFF2-40B4-BE49-F238E27FC236}">
                  <a16:creationId xmlns:a16="http://schemas.microsoft.com/office/drawing/2014/main" id="{90F284B7-8CE1-226E-59C4-F859AEC2873E}"/>
                </a:ext>
              </a:extLst>
            </p:cNvPr>
            <p:cNvCxnSpPr>
              <a:cxnSpLocks/>
            </p:cNvCxnSpPr>
            <p:nvPr/>
          </p:nvCxnSpPr>
          <p:spPr>
            <a:xfrm>
              <a:off x="5298761" y="2801871"/>
              <a:ext cx="0" cy="859205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E892635B-ECB8-A94A-84AA-D3B26157DFDD}"/>
                </a:ext>
              </a:extLst>
            </p:cNvPr>
            <p:cNvCxnSpPr>
              <a:cxnSpLocks/>
            </p:cNvCxnSpPr>
            <p:nvPr/>
          </p:nvCxnSpPr>
          <p:spPr>
            <a:xfrm rot="-5400000">
              <a:off x="5442761" y="419563"/>
              <a:ext cx="0" cy="288000"/>
            </a:xfrm>
            <a:prstGeom prst="line">
              <a:avLst/>
            </a:prstGeom>
            <a:ln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A6DC65E6-37C8-AEC5-15E0-CC0F37CC7C1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442761" y="3517076"/>
              <a:ext cx="0" cy="288000"/>
            </a:xfrm>
            <a:prstGeom prst="line">
              <a:avLst/>
            </a:prstGeom>
            <a:ln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ktangel 25">
              <a:extLst>
                <a:ext uri="{FF2B5EF4-FFF2-40B4-BE49-F238E27FC236}">
                  <a16:creationId xmlns:a16="http://schemas.microsoft.com/office/drawing/2014/main" id="{E81603F9-1C16-81BB-738A-B34065DB75BB}"/>
                </a:ext>
              </a:extLst>
            </p:cNvPr>
            <p:cNvSpPr/>
            <p:nvPr/>
          </p:nvSpPr>
          <p:spPr>
            <a:xfrm>
              <a:off x="9018961" y="2708746"/>
              <a:ext cx="2898550" cy="858752"/>
            </a:xfrm>
            <a:prstGeom prst="rect">
              <a:avLst/>
            </a:prstGeom>
            <a:solidFill>
              <a:srgbClr val="DCD7D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117D9617-2F5A-69C8-FE0F-BBD0719CE406}"/>
                </a:ext>
              </a:extLst>
            </p:cNvPr>
            <p:cNvCxnSpPr/>
            <p:nvPr/>
          </p:nvCxnSpPr>
          <p:spPr>
            <a:xfrm>
              <a:off x="9018961" y="2708746"/>
              <a:ext cx="289543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E4B1A589-2B53-40A6-56D9-6F83503A9091}"/>
                </a:ext>
              </a:extLst>
            </p:cNvPr>
            <p:cNvCxnSpPr/>
            <p:nvPr/>
          </p:nvCxnSpPr>
          <p:spPr>
            <a:xfrm>
              <a:off x="8984813" y="3545334"/>
              <a:ext cx="2895433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F3A358A7-FE99-C565-D3CD-2E2B4A275BFC}"/>
                </a:ext>
              </a:extLst>
            </p:cNvPr>
            <p:cNvSpPr/>
            <p:nvPr/>
          </p:nvSpPr>
          <p:spPr>
            <a:xfrm>
              <a:off x="8984813" y="2002420"/>
              <a:ext cx="217449" cy="431156"/>
            </a:xfrm>
            <a:prstGeom prst="ellipse">
              <a:avLst/>
            </a:prstGeom>
            <a:solidFill>
              <a:srgbClr val="839777">
                <a:alpha val="50000"/>
              </a:srgbClr>
            </a:solidFill>
            <a:ln w="3175">
              <a:solidFill>
                <a:srgbClr val="83977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AAC5FB98-470E-4308-E3D3-93963A756B4C}"/>
                </a:ext>
              </a:extLst>
            </p:cNvPr>
            <p:cNvSpPr/>
            <p:nvPr/>
          </p:nvSpPr>
          <p:spPr>
            <a:xfrm rot="793910">
              <a:off x="9034122" y="2060881"/>
              <a:ext cx="217449" cy="431156"/>
            </a:xfrm>
            <a:prstGeom prst="ellipse">
              <a:avLst/>
            </a:prstGeom>
            <a:solidFill>
              <a:srgbClr val="839777">
                <a:alpha val="50000"/>
              </a:srgbClr>
            </a:solidFill>
            <a:ln w="3175">
              <a:solidFill>
                <a:srgbClr val="83977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1FCC3A67-CE09-5895-753E-292F93BAC8BB}"/>
                </a:ext>
              </a:extLst>
            </p:cNvPr>
            <p:cNvSpPr/>
            <p:nvPr/>
          </p:nvSpPr>
          <p:spPr>
            <a:xfrm rot="20425803">
              <a:off x="9050741" y="2077227"/>
              <a:ext cx="217449" cy="431156"/>
            </a:xfrm>
            <a:prstGeom prst="ellipse">
              <a:avLst/>
            </a:prstGeom>
            <a:solidFill>
              <a:srgbClr val="839777">
                <a:alpha val="50000"/>
              </a:srgbClr>
            </a:solidFill>
            <a:ln w="3175">
              <a:solidFill>
                <a:srgbClr val="83977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82633C33-3C99-DC94-75AE-CF854BA6769F}"/>
                </a:ext>
              </a:extLst>
            </p:cNvPr>
            <p:cNvSpPr/>
            <p:nvPr/>
          </p:nvSpPr>
          <p:spPr>
            <a:xfrm rot="20425803">
              <a:off x="11717531" y="1984817"/>
              <a:ext cx="217449" cy="431156"/>
            </a:xfrm>
            <a:prstGeom prst="ellipse">
              <a:avLst/>
            </a:prstGeom>
            <a:solidFill>
              <a:srgbClr val="839777">
                <a:alpha val="50000"/>
              </a:srgbClr>
            </a:solidFill>
            <a:ln w="3175">
              <a:solidFill>
                <a:srgbClr val="83977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B6905C66-75C3-067F-029C-E989FCAEBBD8}"/>
                </a:ext>
              </a:extLst>
            </p:cNvPr>
            <p:cNvSpPr/>
            <p:nvPr/>
          </p:nvSpPr>
          <p:spPr>
            <a:xfrm rot="21447310">
              <a:off x="11813245" y="2011633"/>
              <a:ext cx="217449" cy="431156"/>
            </a:xfrm>
            <a:prstGeom prst="ellipse">
              <a:avLst/>
            </a:prstGeom>
            <a:solidFill>
              <a:srgbClr val="839777">
                <a:alpha val="50000"/>
              </a:srgbClr>
            </a:solidFill>
            <a:ln w="3175">
              <a:solidFill>
                <a:srgbClr val="83977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E7C6CC25-312B-9ED1-60D3-DC4F58D52DC1}"/>
                </a:ext>
              </a:extLst>
            </p:cNvPr>
            <p:cNvSpPr/>
            <p:nvPr/>
          </p:nvSpPr>
          <p:spPr>
            <a:xfrm rot="864007">
              <a:off x="11745919" y="2153346"/>
              <a:ext cx="217449" cy="431156"/>
            </a:xfrm>
            <a:prstGeom prst="ellipse">
              <a:avLst/>
            </a:prstGeom>
            <a:solidFill>
              <a:srgbClr val="839777">
                <a:alpha val="50000"/>
              </a:srgbClr>
            </a:solidFill>
            <a:ln w="3175">
              <a:solidFill>
                <a:srgbClr val="83977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8FE4C2E8-7FD5-4DA9-E249-66C1C2E271DC}"/>
                </a:ext>
              </a:extLst>
            </p:cNvPr>
            <p:cNvSpPr/>
            <p:nvPr/>
          </p:nvSpPr>
          <p:spPr>
            <a:xfrm rot="20972293">
              <a:off x="11614335" y="2127648"/>
              <a:ext cx="217449" cy="431156"/>
            </a:xfrm>
            <a:prstGeom prst="ellipse">
              <a:avLst/>
            </a:prstGeom>
            <a:solidFill>
              <a:srgbClr val="839777">
                <a:alpha val="50000"/>
              </a:srgbClr>
            </a:solidFill>
            <a:ln w="3175">
              <a:solidFill>
                <a:srgbClr val="83977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44" name="TekstSylinder 43">
            <a:extLst>
              <a:ext uri="{FF2B5EF4-FFF2-40B4-BE49-F238E27FC236}">
                <a16:creationId xmlns:a16="http://schemas.microsoft.com/office/drawing/2014/main" id="{E1F82992-A278-27CC-563C-82CEA546A0F0}"/>
              </a:ext>
            </a:extLst>
          </p:cNvPr>
          <p:cNvSpPr txBox="1"/>
          <p:nvPr/>
        </p:nvSpPr>
        <p:spPr>
          <a:xfrm>
            <a:off x="4194798" y="6181126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Dovre Social Light" panose="020B0404040202060203" pitchFamily="34" charset="0"/>
              </a:rPr>
              <a:t>Hus 5</a:t>
            </a:r>
            <a:endParaRPr lang="nb-NO" sz="1200" dirty="0">
              <a:solidFill>
                <a:srgbClr val="C00000"/>
              </a:solidFill>
              <a:latin typeface="Dovre Social Light" panose="020B0404040202060203" pitchFamily="34" charset="0"/>
            </a:endParaRPr>
          </a:p>
        </p:txBody>
      </p:sp>
      <p:sp>
        <p:nvSpPr>
          <p:cNvPr id="45" name="TekstSylinder 44">
            <a:extLst>
              <a:ext uri="{FF2B5EF4-FFF2-40B4-BE49-F238E27FC236}">
                <a16:creationId xmlns:a16="http://schemas.microsoft.com/office/drawing/2014/main" id="{81C13B14-D991-4F64-7C67-A9034CF998FB}"/>
              </a:ext>
            </a:extLst>
          </p:cNvPr>
          <p:cNvSpPr txBox="1"/>
          <p:nvPr/>
        </p:nvSpPr>
        <p:spPr>
          <a:xfrm>
            <a:off x="6096000" y="6188390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Dovre Social Light" panose="020B0404040202060203" pitchFamily="34" charset="0"/>
              </a:rPr>
              <a:t>Hus 7</a:t>
            </a:r>
            <a:endParaRPr lang="nb-NO" sz="1200" dirty="0">
              <a:solidFill>
                <a:srgbClr val="C00000"/>
              </a:solidFill>
              <a:latin typeface="Dovre Social Light" panose="020B0404040202060203" pitchFamily="34" charset="0"/>
            </a:endParaRPr>
          </a:p>
        </p:txBody>
      </p:sp>
      <p:sp>
        <p:nvSpPr>
          <p:cNvPr id="46" name="TekstSylinder 45">
            <a:extLst>
              <a:ext uri="{FF2B5EF4-FFF2-40B4-BE49-F238E27FC236}">
                <a16:creationId xmlns:a16="http://schemas.microsoft.com/office/drawing/2014/main" id="{C6BD2250-AF63-0CB1-8F13-5739E0B69B14}"/>
              </a:ext>
            </a:extLst>
          </p:cNvPr>
          <p:cNvSpPr txBox="1"/>
          <p:nvPr/>
        </p:nvSpPr>
        <p:spPr>
          <a:xfrm>
            <a:off x="5503169" y="1911068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Dovre Social Light" panose="020B0404040202060203" pitchFamily="34" charset="0"/>
              </a:rPr>
              <a:t>Hus 5</a:t>
            </a:r>
            <a:endParaRPr lang="nb-NO" sz="1200" dirty="0">
              <a:solidFill>
                <a:srgbClr val="C00000"/>
              </a:solidFill>
              <a:latin typeface="Dovre Social Light" panose="020B0404040202060203" pitchFamily="34" charset="0"/>
            </a:endParaRPr>
          </a:p>
        </p:txBody>
      </p:sp>
      <p:sp>
        <p:nvSpPr>
          <p:cNvPr id="47" name="TekstSylinder 46">
            <a:extLst>
              <a:ext uri="{FF2B5EF4-FFF2-40B4-BE49-F238E27FC236}">
                <a16:creationId xmlns:a16="http://schemas.microsoft.com/office/drawing/2014/main" id="{1580CF4B-52DE-A22D-8053-A752E193AE4D}"/>
              </a:ext>
            </a:extLst>
          </p:cNvPr>
          <p:cNvSpPr txBox="1"/>
          <p:nvPr/>
        </p:nvSpPr>
        <p:spPr>
          <a:xfrm>
            <a:off x="5503829" y="2820218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Dovre Social Light" panose="020B0404040202060203" pitchFamily="34" charset="0"/>
              </a:rPr>
              <a:t>Hus 7</a:t>
            </a:r>
            <a:endParaRPr lang="nb-NO" sz="1200" dirty="0">
              <a:solidFill>
                <a:srgbClr val="C00000"/>
              </a:solidFill>
              <a:latin typeface="Dovre Social Light" panose="020B0404040202060203" pitchFamily="34" charset="0"/>
            </a:endParaRPr>
          </a:p>
        </p:txBody>
      </p:sp>
      <p:sp>
        <p:nvSpPr>
          <p:cNvPr id="48" name="TekstSylinder 47">
            <a:extLst>
              <a:ext uri="{FF2B5EF4-FFF2-40B4-BE49-F238E27FC236}">
                <a16:creationId xmlns:a16="http://schemas.microsoft.com/office/drawing/2014/main" id="{DAE3EF23-BAC9-D32A-AA7E-25F45CCCF88E}"/>
              </a:ext>
            </a:extLst>
          </p:cNvPr>
          <p:cNvSpPr txBox="1"/>
          <p:nvPr/>
        </p:nvSpPr>
        <p:spPr>
          <a:xfrm>
            <a:off x="0" y="0"/>
            <a:ext cx="2295821" cy="707886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839777"/>
                </a:solidFill>
                <a:latin typeface="Dovre Social Medium" panose="020B0504040202060203" pitchFamily="34" charset="0"/>
              </a:rPr>
              <a:t>HØYDER</a:t>
            </a:r>
            <a:endParaRPr lang="nb-NO" sz="4000" dirty="0">
              <a:solidFill>
                <a:srgbClr val="839777"/>
              </a:solidFill>
              <a:latin typeface="Dovre Social Medium" panose="020B0504040202060203" pitchFamily="34" charset="0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79D6156E-5C7F-D405-2CD2-B21CF48E2BC2}"/>
              </a:ext>
            </a:extLst>
          </p:cNvPr>
          <p:cNvSpPr txBox="1"/>
          <p:nvPr/>
        </p:nvSpPr>
        <p:spPr>
          <a:xfrm>
            <a:off x="247193" y="1374542"/>
            <a:ext cx="25996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8 </a:t>
            </a:r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punkthus</a:t>
            </a:r>
            <a:endParaRPr lang="en-US" sz="1200" dirty="0">
              <a:solidFill>
                <a:srgbClr val="839777"/>
              </a:solidFill>
              <a:latin typeface="Dovre Social Medium" panose="020B0504040202060203" pitchFamily="34" charset="0"/>
            </a:endParaRPr>
          </a:p>
          <a:p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Omlag</a:t>
            </a:r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 700 </a:t>
            </a:r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studenthybler</a:t>
            </a:r>
            <a:endParaRPr lang="en-US" sz="1200" dirty="0">
              <a:solidFill>
                <a:srgbClr val="839777"/>
              </a:solidFill>
              <a:latin typeface="Dovre Social Medium" panose="020B0504040202060203" pitchFamily="34" charset="0"/>
            </a:endParaRPr>
          </a:p>
          <a:p>
            <a:endParaRPr lang="en-US" sz="1200" dirty="0">
              <a:solidFill>
                <a:srgbClr val="839777"/>
              </a:solidFill>
              <a:latin typeface="Dovre Social Medium" panose="020B0504040202060203" pitchFamily="34" charset="0"/>
            </a:endParaRPr>
          </a:p>
          <a:p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Powerhouse </a:t>
            </a:r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ParisProof</a:t>
            </a:r>
            <a:endParaRPr lang="en-US" sz="1200" dirty="0">
              <a:solidFill>
                <a:srgbClr val="839777"/>
              </a:solidFill>
              <a:latin typeface="Dovre Social Medium" panose="020B0504040202060203" pitchFamily="34" charset="0"/>
            </a:endParaRPr>
          </a:p>
          <a:p>
            <a:endParaRPr lang="en-US" sz="1200" dirty="0">
              <a:solidFill>
                <a:srgbClr val="839777"/>
              </a:solidFill>
              <a:latin typeface="Dovre Social Medium" panose="020B0504040202060203" pitchFamily="34" charset="0"/>
            </a:endParaRPr>
          </a:p>
          <a:p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Høyeste</a:t>
            </a:r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 </a:t>
            </a:r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hus</a:t>
            </a:r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 av de 8 </a:t>
            </a:r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husene</a:t>
            </a:r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: </a:t>
            </a:r>
          </a:p>
          <a:p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Omlag</a:t>
            </a:r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 29,5 meter over </a:t>
            </a:r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terreng</a:t>
            </a:r>
            <a:endParaRPr lang="en-US" sz="1200" dirty="0">
              <a:solidFill>
                <a:srgbClr val="839777"/>
              </a:solidFill>
              <a:latin typeface="Dovre Social Medium" panose="020B0504040202060203" pitchFamily="34" charset="0"/>
            </a:endParaRPr>
          </a:p>
          <a:p>
            <a:endParaRPr lang="en-US" sz="1200" dirty="0">
              <a:solidFill>
                <a:srgbClr val="839777"/>
              </a:solidFill>
              <a:latin typeface="Dovre Social Medium" panose="020B0504040202060203" pitchFamily="34" charset="0"/>
            </a:endParaRPr>
          </a:p>
          <a:p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Høyeste</a:t>
            </a:r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 </a:t>
            </a:r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hus</a:t>
            </a:r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 i </a:t>
            </a:r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snittet</a:t>
            </a:r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 under = </a:t>
            </a:r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hus</a:t>
            </a:r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 7 </a:t>
            </a:r>
          </a:p>
          <a:p>
            <a:endParaRPr lang="en-US" sz="1200" dirty="0">
              <a:solidFill>
                <a:srgbClr val="839777"/>
              </a:solidFill>
              <a:latin typeface="Dovre Social Medium" panose="020B0504040202060203" pitchFamily="34" charset="0"/>
            </a:endParaRPr>
          </a:p>
          <a:p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Omlag</a:t>
            </a:r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 6,1 meter </a:t>
            </a:r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lavere</a:t>
            </a:r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 </a:t>
            </a:r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enn</a:t>
            </a:r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 MOHOLT 50/50</a:t>
            </a:r>
          </a:p>
          <a:p>
            <a:endParaRPr lang="en-US" sz="1200" dirty="0">
              <a:solidFill>
                <a:srgbClr val="839777"/>
              </a:solidFill>
              <a:latin typeface="Dovre Social Medium" panose="020B0504040202060203" pitchFamily="34" charset="0"/>
            </a:endParaRPr>
          </a:p>
          <a:p>
            <a:endParaRPr lang="en-US" sz="1200" dirty="0">
              <a:solidFill>
                <a:srgbClr val="839777"/>
              </a:solidFill>
              <a:latin typeface="Dovre Social Medium" panose="020B0504040202060203" pitchFamily="34" charset="0"/>
            </a:endParaRPr>
          </a:p>
          <a:p>
            <a:endParaRPr lang="en-US" sz="1200" dirty="0">
              <a:solidFill>
                <a:srgbClr val="839777"/>
              </a:solidFill>
              <a:latin typeface="Dovre Social Medium" panose="020B0504040202060203" pitchFamily="34" charset="0"/>
            </a:endParaRP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2331483C-BDB8-9750-7206-67D9B94B2E92}"/>
              </a:ext>
            </a:extLst>
          </p:cNvPr>
          <p:cNvGrpSpPr/>
          <p:nvPr/>
        </p:nvGrpSpPr>
        <p:grpSpPr>
          <a:xfrm>
            <a:off x="-3109" y="4293227"/>
            <a:ext cx="12198218" cy="2591304"/>
            <a:chOff x="-3109" y="4293227"/>
            <a:chExt cx="12198218" cy="2591304"/>
          </a:xfrm>
        </p:grpSpPr>
        <p:pic>
          <p:nvPicPr>
            <p:cNvPr id="7" name="Bilde 6" descr="Et bilde som inneholder skjermbilde, design&#10;&#10;Automatisk generert beskrivelse">
              <a:extLst>
                <a:ext uri="{FF2B5EF4-FFF2-40B4-BE49-F238E27FC236}">
                  <a16:creationId xmlns:a16="http://schemas.microsoft.com/office/drawing/2014/main" id="{ADDED381-C73E-E157-3379-D2A68AE48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804" b="28116"/>
            <a:stretch/>
          </p:blipFill>
          <p:spPr>
            <a:xfrm>
              <a:off x="-3109" y="4293227"/>
              <a:ext cx="12198218" cy="2591304"/>
            </a:xfrm>
            <a:prstGeom prst="rect">
              <a:avLst/>
            </a:prstGeom>
          </p:spPr>
        </p:pic>
        <p:sp>
          <p:nvSpPr>
            <p:cNvPr id="4" name="Rektangel 3">
              <a:extLst>
                <a:ext uri="{FF2B5EF4-FFF2-40B4-BE49-F238E27FC236}">
                  <a16:creationId xmlns:a16="http://schemas.microsoft.com/office/drawing/2014/main" id="{45964217-232A-252C-DD58-3970D7BC999D}"/>
                </a:ext>
              </a:extLst>
            </p:cNvPr>
            <p:cNvSpPr/>
            <p:nvPr/>
          </p:nvSpPr>
          <p:spPr>
            <a:xfrm>
              <a:off x="3579343" y="4584970"/>
              <a:ext cx="3463483" cy="2848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8" name="TekstSylinder 7">
            <a:extLst>
              <a:ext uri="{FF2B5EF4-FFF2-40B4-BE49-F238E27FC236}">
                <a16:creationId xmlns:a16="http://schemas.microsoft.com/office/drawing/2014/main" id="{E6A194CE-BFF9-BCD4-B91D-8D3190B30A05}"/>
              </a:ext>
            </a:extLst>
          </p:cNvPr>
          <p:cNvSpPr txBox="1"/>
          <p:nvPr/>
        </p:nvSpPr>
        <p:spPr>
          <a:xfrm>
            <a:off x="4194798" y="6223222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Dovre Social Light" panose="020B0404040202060203" pitchFamily="34" charset="0"/>
              </a:rPr>
              <a:t>Hus 5</a:t>
            </a:r>
            <a:endParaRPr lang="nb-NO" sz="1200" dirty="0">
              <a:solidFill>
                <a:srgbClr val="C00000"/>
              </a:solidFill>
              <a:latin typeface="Dovre Social Light" panose="020B0404040202060203" pitchFamily="34" charset="0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7203BDC9-CD41-DE04-4560-69EA5B75287B}"/>
              </a:ext>
            </a:extLst>
          </p:cNvPr>
          <p:cNvSpPr txBox="1"/>
          <p:nvPr/>
        </p:nvSpPr>
        <p:spPr>
          <a:xfrm>
            <a:off x="6071378" y="6244710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Dovre Social Light" panose="020B0404040202060203" pitchFamily="34" charset="0"/>
              </a:rPr>
              <a:t>Hus 7</a:t>
            </a:r>
            <a:endParaRPr lang="nb-NO" sz="1200" dirty="0">
              <a:solidFill>
                <a:srgbClr val="C00000"/>
              </a:solidFill>
              <a:latin typeface="Dovre Social Light" panose="020B040404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184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64D41077-48DD-964C-CC9F-E39E1F61BFA1}"/>
              </a:ext>
            </a:extLst>
          </p:cNvPr>
          <p:cNvSpPr/>
          <p:nvPr/>
        </p:nvSpPr>
        <p:spPr>
          <a:xfrm>
            <a:off x="7346" y="-11598"/>
            <a:ext cx="12184654" cy="6869598"/>
          </a:xfrm>
          <a:prstGeom prst="rect">
            <a:avLst/>
          </a:prstGeom>
          <a:solidFill>
            <a:srgbClr val="DCD7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4" name="Bilde 3" descr="Et bilde som inneholder skjermbilde, tekst, design&#10;&#10;Automatisk generert beskrivelse">
            <a:extLst>
              <a:ext uri="{FF2B5EF4-FFF2-40B4-BE49-F238E27FC236}">
                <a16:creationId xmlns:a16="http://schemas.microsoft.com/office/drawing/2014/main" id="{935D60A4-41A0-4501-5B72-A6E79EAB7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6" t="42556" r="516" b="26709"/>
          <a:stretch/>
        </p:blipFill>
        <p:spPr>
          <a:xfrm>
            <a:off x="149090" y="4245402"/>
            <a:ext cx="12035564" cy="2612598"/>
          </a:xfrm>
          <a:prstGeom prst="rect">
            <a:avLst/>
          </a:prstGeom>
        </p:spPr>
      </p:pic>
      <p:sp>
        <p:nvSpPr>
          <p:cNvPr id="24" name="TekstSylinder 23">
            <a:extLst>
              <a:ext uri="{FF2B5EF4-FFF2-40B4-BE49-F238E27FC236}">
                <a16:creationId xmlns:a16="http://schemas.microsoft.com/office/drawing/2014/main" id="{A79ECED2-336B-252B-9E0B-209752F92383}"/>
              </a:ext>
            </a:extLst>
          </p:cNvPr>
          <p:cNvSpPr txBox="1"/>
          <p:nvPr/>
        </p:nvSpPr>
        <p:spPr>
          <a:xfrm>
            <a:off x="5939151" y="2213289"/>
            <a:ext cx="38600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rgbClr val="839777"/>
              </a:solidFill>
              <a:latin typeface="Dovre Social Light" panose="020B0404040202060203" pitchFamily="34" charset="0"/>
            </a:endParaRPr>
          </a:p>
          <a:p>
            <a:r>
              <a:rPr lang="en-US" sz="1200" dirty="0">
                <a:solidFill>
                  <a:srgbClr val="839777"/>
                </a:solidFill>
                <a:latin typeface="Dovre Social Light" panose="020B0404040202060203" pitchFamily="34" charset="0"/>
              </a:rPr>
              <a:t>	</a:t>
            </a:r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+ </a:t>
            </a:r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takoppbygging</a:t>
            </a:r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 </a:t>
            </a:r>
          </a:p>
          <a:p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	med </a:t>
            </a:r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isolasjon</a:t>
            </a:r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 og </a:t>
            </a:r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solceller</a:t>
            </a:r>
            <a:endParaRPr lang="en-US" sz="1200" dirty="0">
              <a:solidFill>
                <a:srgbClr val="839777"/>
              </a:solidFill>
              <a:latin typeface="Dovre Social Medium" panose="020B0504040202060203" pitchFamily="34" charset="0"/>
            </a:endParaRPr>
          </a:p>
          <a:p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	= ca 1,3 meter</a:t>
            </a:r>
          </a:p>
          <a:p>
            <a:endParaRPr lang="en-US" sz="1200" dirty="0">
              <a:solidFill>
                <a:srgbClr val="839777"/>
              </a:solidFill>
              <a:latin typeface="Dovre Social Medium" panose="020B0504040202060203" pitchFamily="34" charset="0"/>
            </a:endParaRPr>
          </a:p>
          <a:p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	+ alle </a:t>
            </a:r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hus</a:t>
            </a:r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 </a:t>
            </a:r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har</a:t>
            </a:r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 same </a:t>
            </a:r>
          </a:p>
          <a:p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	</a:t>
            </a:r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skråtak</a:t>
            </a:r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 for </a:t>
            </a:r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solhøsting</a:t>
            </a:r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 </a:t>
            </a:r>
          </a:p>
          <a:p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	loft = </a:t>
            </a:r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pluss</a:t>
            </a:r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 ca 8,12 meter</a:t>
            </a:r>
            <a:endParaRPr lang="nb-NO" sz="1200" dirty="0">
              <a:solidFill>
                <a:srgbClr val="B5C0AE"/>
              </a:solidFill>
              <a:latin typeface="Dovre Social Medium" panose="020B0504040202060203" pitchFamily="34" charset="0"/>
            </a:endParaRPr>
          </a:p>
        </p:txBody>
      </p:sp>
      <p:sp>
        <p:nvSpPr>
          <p:cNvPr id="28" name="TekstSylinder 27">
            <a:extLst>
              <a:ext uri="{FF2B5EF4-FFF2-40B4-BE49-F238E27FC236}">
                <a16:creationId xmlns:a16="http://schemas.microsoft.com/office/drawing/2014/main" id="{11BB02B9-8B16-0C9F-5616-74E33DA55FEC}"/>
              </a:ext>
            </a:extLst>
          </p:cNvPr>
          <p:cNvSpPr txBox="1"/>
          <p:nvPr/>
        </p:nvSpPr>
        <p:spPr>
          <a:xfrm>
            <a:off x="6866328" y="1964940"/>
            <a:ext cx="17800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4 </a:t>
            </a:r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etasjer</a:t>
            </a:r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 = 13,2 meter </a:t>
            </a:r>
          </a:p>
        </p:txBody>
      </p:sp>
      <p:sp>
        <p:nvSpPr>
          <p:cNvPr id="34" name="TekstSylinder 33">
            <a:extLst>
              <a:ext uri="{FF2B5EF4-FFF2-40B4-BE49-F238E27FC236}">
                <a16:creationId xmlns:a16="http://schemas.microsoft.com/office/drawing/2014/main" id="{6D55A016-9F25-2B88-20A4-ACD29B60DFB8}"/>
              </a:ext>
            </a:extLst>
          </p:cNvPr>
          <p:cNvSpPr txBox="1"/>
          <p:nvPr/>
        </p:nvSpPr>
        <p:spPr>
          <a:xfrm>
            <a:off x="8097017" y="1114791"/>
            <a:ext cx="9150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loft</a:t>
            </a:r>
            <a:endParaRPr lang="nb-NO" sz="1200" dirty="0">
              <a:solidFill>
                <a:srgbClr val="B5C0AE"/>
              </a:solidFill>
              <a:latin typeface="Dovre Social Medium" panose="020B0504040202060203" pitchFamily="34" charset="0"/>
            </a:endParaRPr>
          </a:p>
        </p:txBody>
      </p:sp>
      <p:sp>
        <p:nvSpPr>
          <p:cNvPr id="35" name="TekstSylinder 34">
            <a:extLst>
              <a:ext uri="{FF2B5EF4-FFF2-40B4-BE49-F238E27FC236}">
                <a16:creationId xmlns:a16="http://schemas.microsoft.com/office/drawing/2014/main" id="{B0229B54-44B2-AEF4-0417-84488ACC4595}"/>
              </a:ext>
            </a:extLst>
          </p:cNvPr>
          <p:cNvSpPr txBox="1"/>
          <p:nvPr/>
        </p:nvSpPr>
        <p:spPr>
          <a:xfrm>
            <a:off x="6866328" y="1747328"/>
            <a:ext cx="17712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5 </a:t>
            </a:r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etasjer</a:t>
            </a:r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 = 16,5 meter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8E1B0A8D-7A55-337F-9C7C-2BE0266D80F3}"/>
              </a:ext>
            </a:extLst>
          </p:cNvPr>
          <p:cNvSpPr txBox="1"/>
          <p:nvPr/>
        </p:nvSpPr>
        <p:spPr>
          <a:xfrm>
            <a:off x="6866328" y="1515251"/>
            <a:ext cx="17782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6 </a:t>
            </a:r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etasjer</a:t>
            </a:r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 = 19,8 meter</a:t>
            </a:r>
          </a:p>
        </p:txBody>
      </p:sp>
      <p:pic>
        <p:nvPicPr>
          <p:cNvPr id="10" name="Bilde 9" descr="Et bilde som inneholder kart, skjermbilde, design&#10;&#10;Automatisk generert beskrivelse">
            <a:extLst>
              <a:ext uri="{FF2B5EF4-FFF2-40B4-BE49-F238E27FC236}">
                <a16:creationId xmlns:a16="http://schemas.microsoft.com/office/drawing/2014/main" id="{0B02BAA5-71B7-9E9B-FD88-51D07DD5B9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" t="32438" r="62566" b="19801"/>
          <a:stretch/>
        </p:blipFill>
        <p:spPr>
          <a:xfrm>
            <a:off x="3457857" y="1013899"/>
            <a:ext cx="2895433" cy="2907549"/>
          </a:xfrm>
          <a:prstGeom prst="rect">
            <a:avLst/>
          </a:prstGeom>
        </p:spPr>
      </p:pic>
      <p:cxnSp>
        <p:nvCxnSpPr>
          <p:cNvPr id="3" name="Rett linje 2">
            <a:extLst>
              <a:ext uri="{FF2B5EF4-FFF2-40B4-BE49-F238E27FC236}">
                <a16:creationId xmlns:a16="http://schemas.microsoft.com/office/drawing/2014/main" id="{AA429B3C-EF55-E562-42CB-03BCB8639742}"/>
              </a:ext>
            </a:extLst>
          </p:cNvPr>
          <p:cNvCxnSpPr>
            <a:cxnSpLocks/>
          </p:cNvCxnSpPr>
          <p:nvPr/>
        </p:nvCxnSpPr>
        <p:spPr>
          <a:xfrm flipV="1">
            <a:off x="2758402" y="2024327"/>
            <a:ext cx="3771187" cy="9547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ktangel 25">
            <a:extLst>
              <a:ext uri="{FF2B5EF4-FFF2-40B4-BE49-F238E27FC236}">
                <a16:creationId xmlns:a16="http://schemas.microsoft.com/office/drawing/2014/main" id="{E81603F9-1C16-81BB-738A-B34065DB75BB}"/>
              </a:ext>
            </a:extLst>
          </p:cNvPr>
          <p:cNvSpPr/>
          <p:nvPr/>
        </p:nvSpPr>
        <p:spPr>
          <a:xfrm>
            <a:off x="9046257" y="3062695"/>
            <a:ext cx="2898550" cy="858752"/>
          </a:xfrm>
          <a:prstGeom prst="rect">
            <a:avLst/>
          </a:prstGeom>
          <a:solidFill>
            <a:srgbClr val="DCD7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30" name="Rett linje 29">
            <a:extLst>
              <a:ext uri="{FF2B5EF4-FFF2-40B4-BE49-F238E27FC236}">
                <a16:creationId xmlns:a16="http://schemas.microsoft.com/office/drawing/2014/main" id="{117D9617-2F5A-69C8-FE0F-BBD0719CE406}"/>
              </a:ext>
            </a:extLst>
          </p:cNvPr>
          <p:cNvCxnSpPr/>
          <p:nvPr/>
        </p:nvCxnSpPr>
        <p:spPr>
          <a:xfrm>
            <a:off x="9046257" y="3062695"/>
            <a:ext cx="28954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Rett linje 30">
            <a:extLst>
              <a:ext uri="{FF2B5EF4-FFF2-40B4-BE49-F238E27FC236}">
                <a16:creationId xmlns:a16="http://schemas.microsoft.com/office/drawing/2014/main" id="{E4B1A589-2B53-40A6-56D9-6F83503A9091}"/>
              </a:ext>
            </a:extLst>
          </p:cNvPr>
          <p:cNvCxnSpPr/>
          <p:nvPr/>
        </p:nvCxnSpPr>
        <p:spPr>
          <a:xfrm>
            <a:off x="9012109" y="3899283"/>
            <a:ext cx="2895433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kstSylinder 43">
            <a:extLst>
              <a:ext uri="{FF2B5EF4-FFF2-40B4-BE49-F238E27FC236}">
                <a16:creationId xmlns:a16="http://schemas.microsoft.com/office/drawing/2014/main" id="{E1F82992-A278-27CC-563C-82CEA546A0F0}"/>
              </a:ext>
            </a:extLst>
          </p:cNvPr>
          <p:cNvSpPr txBox="1"/>
          <p:nvPr/>
        </p:nvSpPr>
        <p:spPr>
          <a:xfrm>
            <a:off x="5599088" y="6181126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Dovre Social Light" panose="020B0404040202060203" pitchFamily="34" charset="0"/>
              </a:rPr>
              <a:t>Hus 5</a:t>
            </a:r>
            <a:endParaRPr lang="nb-NO" sz="1200" dirty="0">
              <a:solidFill>
                <a:srgbClr val="C00000"/>
              </a:solidFill>
              <a:latin typeface="Dovre Social Light" panose="020B0404040202060203" pitchFamily="34" charset="0"/>
            </a:endParaRPr>
          </a:p>
        </p:txBody>
      </p:sp>
      <p:sp>
        <p:nvSpPr>
          <p:cNvPr id="46" name="TekstSylinder 45">
            <a:extLst>
              <a:ext uri="{FF2B5EF4-FFF2-40B4-BE49-F238E27FC236}">
                <a16:creationId xmlns:a16="http://schemas.microsoft.com/office/drawing/2014/main" id="{C6BD2250-AF63-0CB1-8F13-5739E0B69B14}"/>
              </a:ext>
            </a:extLst>
          </p:cNvPr>
          <p:cNvSpPr txBox="1"/>
          <p:nvPr/>
        </p:nvSpPr>
        <p:spPr>
          <a:xfrm>
            <a:off x="5503173" y="1809800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Dovre Social Light" panose="020B0404040202060203" pitchFamily="34" charset="0"/>
              </a:rPr>
              <a:t>Hus 5</a:t>
            </a:r>
            <a:endParaRPr lang="nb-NO" sz="1200" dirty="0">
              <a:solidFill>
                <a:srgbClr val="C00000"/>
              </a:solidFill>
              <a:latin typeface="Dovre Social Light" panose="020B0404040202060203" pitchFamily="34" charset="0"/>
            </a:endParaRPr>
          </a:p>
        </p:txBody>
      </p:sp>
      <p:sp>
        <p:nvSpPr>
          <p:cNvPr id="48" name="TekstSylinder 47">
            <a:extLst>
              <a:ext uri="{FF2B5EF4-FFF2-40B4-BE49-F238E27FC236}">
                <a16:creationId xmlns:a16="http://schemas.microsoft.com/office/drawing/2014/main" id="{DAE3EF23-BAC9-D32A-AA7E-25F45CCCF88E}"/>
              </a:ext>
            </a:extLst>
          </p:cNvPr>
          <p:cNvSpPr txBox="1"/>
          <p:nvPr/>
        </p:nvSpPr>
        <p:spPr>
          <a:xfrm>
            <a:off x="0" y="0"/>
            <a:ext cx="2295821" cy="707886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839777"/>
                </a:solidFill>
                <a:latin typeface="Dovre Social Medium" panose="020B0504040202060203" pitchFamily="34" charset="0"/>
              </a:rPr>
              <a:t>HØYDER</a:t>
            </a:r>
            <a:endParaRPr lang="nb-NO" sz="4000" dirty="0">
              <a:solidFill>
                <a:srgbClr val="839777"/>
              </a:solidFill>
              <a:latin typeface="Dovre Social Medium" panose="020B0504040202060203" pitchFamily="34" charset="0"/>
            </a:endParaRPr>
          </a:p>
        </p:txBody>
      </p:sp>
      <p:cxnSp>
        <p:nvCxnSpPr>
          <p:cNvPr id="66" name="Rett linje 65">
            <a:extLst>
              <a:ext uri="{FF2B5EF4-FFF2-40B4-BE49-F238E27FC236}">
                <a16:creationId xmlns:a16="http://schemas.microsoft.com/office/drawing/2014/main" id="{13047BB5-579B-E230-EAD0-6C1F6B09BDAD}"/>
              </a:ext>
            </a:extLst>
          </p:cNvPr>
          <p:cNvCxnSpPr>
            <a:cxnSpLocks/>
          </p:cNvCxnSpPr>
          <p:nvPr/>
        </p:nvCxnSpPr>
        <p:spPr>
          <a:xfrm>
            <a:off x="2758401" y="1911225"/>
            <a:ext cx="0" cy="208577"/>
          </a:xfrm>
          <a:prstGeom prst="line">
            <a:avLst/>
          </a:prstGeom>
          <a:ln>
            <a:solidFill>
              <a:srgbClr val="C0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Rett linje 70">
            <a:extLst>
              <a:ext uri="{FF2B5EF4-FFF2-40B4-BE49-F238E27FC236}">
                <a16:creationId xmlns:a16="http://schemas.microsoft.com/office/drawing/2014/main" id="{ED785EDB-78F2-D18E-5EDE-F22DEF7EB516}"/>
              </a:ext>
            </a:extLst>
          </p:cNvPr>
          <p:cNvCxnSpPr>
            <a:cxnSpLocks/>
          </p:cNvCxnSpPr>
          <p:nvPr/>
        </p:nvCxnSpPr>
        <p:spPr>
          <a:xfrm>
            <a:off x="6529589" y="1806680"/>
            <a:ext cx="0" cy="208577"/>
          </a:xfrm>
          <a:prstGeom prst="line">
            <a:avLst/>
          </a:prstGeom>
          <a:ln>
            <a:solidFill>
              <a:srgbClr val="C0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kstSylinder 71">
            <a:extLst>
              <a:ext uri="{FF2B5EF4-FFF2-40B4-BE49-F238E27FC236}">
                <a16:creationId xmlns:a16="http://schemas.microsoft.com/office/drawing/2014/main" id="{5F2D070B-3DB9-46FC-9F85-44F111EFF7B8}"/>
              </a:ext>
            </a:extLst>
          </p:cNvPr>
          <p:cNvSpPr txBox="1"/>
          <p:nvPr/>
        </p:nvSpPr>
        <p:spPr>
          <a:xfrm>
            <a:off x="4209291" y="6175014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Dovre Social Light" panose="020B0404040202060203" pitchFamily="34" charset="0"/>
              </a:rPr>
              <a:t>Hus 3</a:t>
            </a:r>
            <a:endParaRPr lang="nb-NO" sz="1200" dirty="0">
              <a:solidFill>
                <a:srgbClr val="C00000"/>
              </a:solidFill>
              <a:latin typeface="Dovre Social Light" panose="020B0404040202060203" pitchFamily="34" charset="0"/>
            </a:endParaRPr>
          </a:p>
        </p:txBody>
      </p:sp>
      <p:sp>
        <p:nvSpPr>
          <p:cNvPr id="73" name="TekstSylinder 72">
            <a:extLst>
              <a:ext uri="{FF2B5EF4-FFF2-40B4-BE49-F238E27FC236}">
                <a16:creationId xmlns:a16="http://schemas.microsoft.com/office/drawing/2014/main" id="{BCBECEF2-4E51-7D90-81CB-2A6E3A859B04}"/>
              </a:ext>
            </a:extLst>
          </p:cNvPr>
          <p:cNvSpPr txBox="1"/>
          <p:nvPr/>
        </p:nvSpPr>
        <p:spPr>
          <a:xfrm>
            <a:off x="2996915" y="6175013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Dovre Social Light" panose="020B0404040202060203" pitchFamily="34" charset="0"/>
              </a:rPr>
              <a:t>Hus 2</a:t>
            </a:r>
            <a:endParaRPr lang="nb-NO" sz="1200" dirty="0">
              <a:solidFill>
                <a:srgbClr val="C00000"/>
              </a:solidFill>
              <a:latin typeface="Dovre Social Light" panose="020B0404040202060203" pitchFamily="34" charset="0"/>
            </a:endParaRPr>
          </a:p>
        </p:txBody>
      </p:sp>
      <p:sp>
        <p:nvSpPr>
          <p:cNvPr id="74" name="TekstSylinder 73">
            <a:extLst>
              <a:ext uri="{FF2B5EF4-FFF2-40B4-BE49-F238E27FC236}">
                <a16:creationId xmlns:a16="http://schemas.microsoft.com/office/drawing/2014/main" id="{40B02164-69F5-305A-A41E-3B8291E87A08}"/>
              </a:ext>
            </a:extLst>
          </p:cNvPr>
          <p:cNvSpPr txBox="1"/>
          <p:nvPr/>
        </p:nvSpPr>
        <p:spPr>
          <a:xfrm>
            <a:off x="3371342" y="2094440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Dovre Social Light" panose="020B0404040202060203" pitchFamily="34" charset="0"/>
              </a:rPr>
              <a:t>Hus 2</a:t>
            </a:r>
            <a:endParaRPr lang="nb-NO" sz="1200" dirty="0">
              <a:solidFill>
                <a:srgbClr val="C00000"/>
              </a:solidFill>
              <a:latin typeface="Dovre Social Light" panose="020B0404040202060203" pitchFamily="34" charset="0"/>
            </a:endParaRPr>
          </a:p>
        </p:txBody>
      </p:sp>
      <p:sp>
        <p:nvSpPr>
          <p:cNvPr id="75" name="TekstSylinder 74">
            <a:extLst>
              <a:ext uri="{FF2B5EF4-FFF2-40B4-BE49-F238E27FC236}">
                <a16:creationId xmlns:a16="http://schemas.microsoft.com/office/drawing/2014/main" id="{D4171DDE-646A-5202-F6BD-BF992FD5087A}"/>
              </a:ext>
            </a:extLst>
          </p:cNvPr>
          <p:cNvSpPr txBox="1"/>
          <p:nvPr/>
        </p:nvSpPr>
        <p:spPr>
          <a:xfrm>
            <a:off x="4638581" y="2210029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Dovre Social Light" panose="020B0404040202060203" pitchFamily="34" charset="0"/>
              </a:rPr>
              <a:t>Hus 3</a:t>
            </a:r>
            <a:endParaRPr lang="nb-NO" sz="1200" dirty="0">
              <a:solidFill>
                <a:srgbClr val="C00000"/>
              </a:solidFill>
              <a:latin typeface="Dovre Social Light" panose="020B0404040202060203" pitchFamily="34" charset="0"/>
            </a:endParaRPr>
          </a:p>
        </p:txBody>
      </p:sp>
      <p:pic>
        <p:nvPicPr>
          <p:cNvPr id="79" name="Bilde 78" descr="Et bilde som inneholder sketch, diagram, tegning, plan&#10;&#10;Automatisk generert beskrivelse">
            <a:extLst>
              <a:ext uri="{FF2B5EF4-FFF2-40B4-BE49-F238E27FC236}">
                <a16:creationId xmlns:a16="http://schemas.microsoft.com/office/drawing/2014/main" id="{E9456985-E817-1AB8-7338-C9C33D74C8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-1140" r="-1492" b="4976"/>
          <a:stretch/>
        </p:blipFill>
        <p:spPr>
          <a:xfrm>
            <a:off x="9050486" y="1126390"/>
            <a:ext cx="2898550" cy="1944390"/>
          </a:xfrm>
          <a:prstGeom prst="rect">
            <a:avLst/>
          </a:prstGeom>
        </p:spPr>
      </p:pic>
      <p:sp>
        <p:nvSpPr>
          <p:cNvPr id="39" name="Ellipse 38">
            <a:extLst>
              <a:ext uri="{FF2B5EF4-FFF2-40B4-BE49-F238E27FC236}">
                <a16:creationId xmlns:a16="http://schemas.microsoft.com/office/drawing/2014/main" id="{82633C33-3C99-DC94-75AE-CF854BA6769F}"/>
              </a:ext>
            </a:extLst>
          </p:cNvPr>
          <p:cNvSpPr/>
          <p:nvPr/>
        </p:nvSpPr>
        <p:spPr>
          <a:xfrm rot="20425803">
            <a:off x="11584914" y="2331886"/>
            <a:ext cx="217449" cy="431156"/>
          </a:xfrm>
          <a:prstGeom prst="ellipse">
            <a:avLst/>
          </a:prstGeom>
          <a:solidFill>
            <a:srgbClr val="839777">
              <a:alpha val="50000"/>
            </a:srgbClr>
          </a:solidFill>
          <a:ln w="3175">
            <a:solidFill>
              <a:srgbClr val="83977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B6905C66-75C3-067F-029C-E989FCAEBBD8}"/>
              </a:ext>
            </a:extLst>
          </p:cNvPr>
          <p:cNvSpPr/>
          <p:nvPr/>
        </p:nvSpPr>
        <p:spPr>
          <a:xfrm rot="21447310">
            <a:off x="11680628" y="2358702"/>
            <a:ext cx="217449" cy="431156"/>
          </a:xfrm>
          <a:prstGeom prst="ellipse">
            <a:avLst/>
          </a:prstGeom>
          <a:solidFill>
            <a:srgbClr val="839777">
              <a:alpha val="50000"/>
            </a:srgbClr>
          </a:solidFill>
          <a:ln w="3175">
            <a:solidFill>
              <a:srgbClr val="83977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E7C6CC25-312B-9ED1-60D3-DC4F58D52DC1}"/>
              </a:ext>
            </a:extLst>
          </p:cNvPr>
          <p:cNvSpPr/>
          <p:nvPr/>
        </p:nvSpPr>
        <p:spPr>
          <a:xfrm rot="864007">
            <a:off x="11613302" y="2500415"/>
            <a:ext cx="217449" cy="431156"/>
          </a:xfrm>
          <a:prstGeom prst="ellipse">
            <a:avLst/>
          </a:prstGeom>
          <a:solidFill>
            <a:srgbClr val="839777">
              <a:alpha val="50000"/>
            </a:srgbClr>
          </a:solidFill>
          <a:ln w="3175">
            <a:solidFill>
              <a:srgbClr val="83977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8FE4C2E8-7FD5-4DA9-E249-66C1C2E271DC}"/>
              </a:ext>
            </a:extLst>
          </p:cNvPr>
          <p:cNvSpPr/>
          <p:nvPr/>
        </p:nvSpPr>
        <p:spPr>
          <a:xfrm rot="20972293">
            <a:off x="11481718" y="2474717"/>
            <a:ext cx="217449" cy="431156"/>
          </a:xfrm>
          <a:prstGeom prst="ellipse">
            <a:avLst/>
          </a:prstGeom>
          <a:solidFill>
            <a:srgbClr val="839777">
              <a:alpha val="50000"/>
            </a:srgbClr>
          </a:solidFill>
          <a:ln w="3175">
            <a:solidFill>
              <a:srgbClr val="83977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F3A358A7-FE99-C565-D3CD-2E2B4A275BFC}"/>
              </a:ext>
            </a:extLst>
          </p:cNvPr>
          <p:cNvSpPr/>
          <p:nvPr/>
        </p:nvSpPr>
        <p:spPr>
          <a:xfrm>
            <a:off x="9012109" y="2356369"/>
            <a:ext cx="217449" cy="431156"/>
          </a:xfrm>
          <a:prstGeom prst="ellipse">
            <a:avLst/>
          </a:prstGeom>
          <a:solidFill>
            <a:srgbClr val="839777">
              <a:alpha val="50000"/>
            </a:srgbClr>
          </a:solidFill>
          <a:ln w="3175">
            <a:solidFill>
              <a:srgbClr val="83977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AAC5FB98-470E-4308-E3D3-93963A756B4C}"/>
              </a:ext>
            </a:extLst>
          </p:cNvPr>
          <p:cNvSpPr/>
          <p:nvPr/>
        </p:nvSpPr>
        <p:spPr>
          <a:xfrm rot="793910">
            <a:off x="9061418" y="2414830"/>
            <a:ext cx="217449" cy="431156"/>
          </a:xfrm>
          <a:prstGeom prst="ellipse">
            <a:avLst/>
          </a:prstGeom>
          <a:solidFill>
            <a:srgbClr val="839777">
              <a:alpha val="50000"/>
            </a:srgbClr>
          </a:solidFill>
          <a:ln w="3175">
            <a:solidFill>
              <a:srgbClr val="83977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1FCC3A67-CE09-5895-753E-292F93BAC8BB}"/>
              </a:ext>
            </a:extLst>
          </p:cNvPr>
          <p:cNvSpPr/>
          <p:nvPr/>
        </p:nvSpPr>
        <p:spPr>
          <a:xfrm rot="20425803">
            <a:off x="9078037" y="2431176"/>
            <a:ext cx="217449" cy="431156"/>
          </a:xfrm>
          <a:prstGeom prst="ellipse">
            <a:avLst/>
          </a:prstGeom>
          <a:solidFill>
            <a:srgbClr val="839777">
              <a:alpha val="50000"/>
            </a:srgbClr>
          </a:solidFill>
          <a:ln w="3175">
            <a:solidFill>
              <a:srgbClr val="83977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9" name="Rett linje 18">
            <a:extLst>
              <a:ext uri="{FF2B5EF4-FFF2-40B4-BE49-F238E27FC236}">
                <a16:creationId xmlns:a16="http://schemas.microsoft.com/office/drawing/2014/main" id="{BE80A891-D1CC-C365-410F-72D50E6CCA03}"/>
              </a:ext>
            </a:extLst>
          </p:cNvPr>
          <p:cNvCxnSpPr>
            <a:cxnSpLocks/>
          </p:cNvCxnSpPr>
          <p:nvPr/>
        </p:nvCxnSpPr>
        <p:spPr>
          <a:xfrm>
            <a:off x="8788480" y="2103440"/>
            <a:ext cx="2815813" cy="16362"/>
          </a:xfrm>
          <a:prstGeom prst="line">
            <a:avLst/>
          </a:prstGeom>
          <a:ln>
            <a:solidFill>
              <a:srgbClr val="83977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ett linje 20">
            <a:extLst>
              <a:ext uri="{FF2B5EF4-FFF2-40B4-BE49-F238E27FC236}">
                <a16:creationId xmlns:a16="http://schemas.microsoft.com/office/drawing/2014/main" id="{04A8EA37-8650-BCE1-79D8-2FF20EBA4F7D}"/>
              </a:ext>
            </a:extLst>
          </p:cNvPr>
          <p:cNvCxnSpPr>
            <a:cxnSpLocks/>
          </p:cNvCxnSpPr>
          <p:nvPr/>
        </p:nvCxnSpPr>
        <p:spPr>
          <a:xfrm>
            <a:off x="8788480" y="1651541"/>
            <a:ext cx="763326" cy="0"/>
          </a:xfrm>
          <a:prstGeom prst="line">
            <a:avLst/>
          </a:prstGeom>
          <a:ln>
            <a:solidFill>
              <a:srgbClr val="83977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Rett linje 28">
            <a:extLst>
              <a:ext uri="{FF2B5EF4-FFF2-40B4-BE49-F238E27FC236}">
                <a16:creationId xmlns:a16="http://schemas.microsoft.com/office/drawing/2014/main" id="{3A7EBC96-9AEB-72F8-B78E-0FA4767E67CD}"/>
              </a:ext>
            </a:extLst>
          </p:cNvPr>
          <p:cNvCxnSpPr>
            <a:cxnSpLocks/>
          </p:cNvCxnSpPr>
          <p:nvPr/>
        </p:nvCxnSpPr>
        <p:spPr>
          <a:xfrm>
            <a:off x="8788480" y="1885828"/>
            <a:ext cx="2815813" cy="0"/>
          </a:xfrm>
          <a:prstGeom prst="line">
            <a:avLst/>
          </a:prstGeom>
          <a:ln>
            <a:solidFill>
              <a:srgbClr val="83977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Rett linje 32">
            <a:extLst>
              <a:ext uri="{FF2B5EF4-FFF2-40B4-BE49-F238E27FC236}">
                <a16:creationId xmlns:a16="http://schemas.microsoft.com/office/drawing/2014/main" id="{81E56D0F-1F8F-B1DD-0B60-1174749EB95D}"/>
              </a:ext>
            </a:extLst>
          </p:cNvPr>
          <p:cNvCxnSpPr>
            <a:cxnSpLocks/>
          </p:cNvCxnSpPr>
          <p:nvPr/>
        </p:nvCxnSpPr>
        <p:spPr>
          <a:xfrm>
            <a:off x="8516495" y="1259065"/>
            <a:ext cx="1035311" cy="0"/>
          </a:xfrm>
          <a:prstGeom prst="line">
            <a:avLst/>
          </a:prstGeom>
          <a:ln>
            <a:solidFill>
              <a:srgbClr val="83977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Rett linje 79">
            <a:extLst>
              <a:ext uri="{FF2B5EF4-FFF2-40B4-BE49-F238E27FC236}">
                <a16:creationId xmlns:a16="http://schemas.microsoft.com/office/drawing/2014/main" id="{6438F7DF-01DF-51C0-9562-D1141C26DC33}"/>
              </a:ext>
            </a:extLst>
          </p:cNvPr>
          <p:cNvCxnSpPr/>
          <p:nvPr/>
        </p:nvCxnSpPr>
        <p:spPr>
          <a:xfrm>
            <a:off x="9053603" y="3062695"/>
            <a:ext cx="289543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kstSylinder 1">
            <a:extLst>
              <a:ext uri="{FF2B5EF4-FFF2-40B4-BE49-F238E27FC236}">
                <a16:creationId xmlns:a16="http://schemas.microsoft.com/office/drawing/2014/main" id="{166F070F-F266-A7A6-630C-CAFBFBB5938F}"/>
              </a:ext>
            </a:extLst>
          </p:cNvPr>
          <p:cNvSpPr txBox="1"/>
          <p:nvPr/>
        </p:nvSpPr>
        <p:spPr>
          <a:xfrm>
            <a:off x="204708" y="1374542"/>
            <a:ext cx="28954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DCD7D1"/>
                </a:solidFill>
                <a:latin typeface="Dovre Social Medium" panose="020B0504040202060203" pitchFamily="34" charset="0"/>
              </a:rPr>
              <a:t>8 </a:t>
            </a:r>
            <a:r>
              <a:rPr lang="en-US" sz="1200" dirty="0" err="1">
                <a:solidFill>
                  <a:srgbClr val="DCD7D1"/>
                </a:solidFill>
                <a:latin typeface="Dovre Social Medium" panose="020B0504040202060203" pitchFamily="34" charset="0"/>
              </a:rPr>
              <a:t>punkthus</a:t>
            </a:r>
            <a:endParaRPr lang="en-US" sz="1200" dirty="0">
              <a:solidFill>
                <a:srgbClr val="DCD7D1"/>
              </a:solidFill>
              <a:latin typeface="Dovre Social Medium" panose="020B0504040202060203" pitchFamily="34" charset="0"/>
            </a:endParaRPr>
          </a:p>
          <a:p>
            <a:r>
              <a:rPr lang="en-US" sz="1200" dirty="0" err="1">
                <a:solidFill>
                  <a:srgbClr val="DCD7D1"/>
                </a:solidFill>
                <a:latin typeface="Dovre Social Medium" panose="020B0504040202060203" pitchFamily="34" charset="0"/>
              </a:rPr>
              <a:t>Omlag</a:t>
            </a:r>
            <a:r>
              <a:rPr lang="en-US" sz="1200" dirty="0">
                <a:solidFill>
                  <a:srgbClr val="DCD7D1"/>
                </a:solidFill>
                <a:latin typeface="Dovre Social Medium" panose="020B0504040202060203" pitchFamily="34" charset="0"/>
              </a:rPr>
              <a:t> 700 </a:t>
            </a:r>
            <a:r>
              <a:rPr lang="en-US" sz="1200" dirty="0" err="1">
                <a:solidFill>
                  <a:srgbClr val="DCD7D1"/>
                </a:solidFill>
                <a:latin typeface="Dovre Social Medium" panose="020B0504040202060203" pitchFamily="34" charset="0"/>
              </a:rPr>
              <a:t>studenthybler</a:t>
            </a:r>
            <a:endParaRPr lang="en-US" sz="1200" dirty="0">
              <a:solidFill>
                <a:srgbClr val="DCD7D1"/>
              </a:solidFill>
              <a:latin typeface="Dovre Social Medium" panose="020B0504040202060203" pitchFamily="34" charset="0"/>
            </a:endParaRPr>
          </a:p>
          <a:p>
            <a:endParaRPr lang="en-US" sz="1200" dirty="0">
              <a:solidFill>
                <a:srgbClr val="DCD7D1"/>
              </a:solidFill>
              <a:latin typeface="Dovre Social Medium" panose="020B0504040202060203" pitchFamily="34" charset="0"/>
            </a:endParaRPr>
          </a:p>
          <a:p>
            <a:r>
              <a:rPr lang="en-US" sz="1200" dirty="0">
                <a:solidFill>
                  <a:srgbClr val="DCD7D1"/>
                </a:solidFill>
                <a:latin typeface="Dovre Social Medium" panose="020B0504040202060203" pitchFamily="34" charset="0"/>
              </a:rPr>
              <a:t>Powerhouse </a:t>
            </a:r>
            <a:r>
              <a:rPr lang="en-US" sz="1200" dirty="0" err="1">
                <a:solidFill>
                  <a:srgbClr val="DCD7D1"/>
                </a:solidFill>
                <a:latin typeface="Dovre Social Medium" panose="020B0504040202060203" pitchFamily="34" charset="0"/>
              </a:rPr>
              <a:t>ParisProof</a:t>
            </a:r>
            <a:endParaRPr lang="en-US" sz="1200" dirty="0">
              <a:solidFill>
                <a:srgbClr val="DCD7D1"/>
              </a:solidFill>
              <a:latin typeface="Dovre Social Medium" panose="020B0504040202060203" pitchFamily="34" charset="0"/>
            </a:endParaRPr>
          </a:p>
          <a:p>
            <a:endParaRPr lang="en-US" sz="1200" dirty="0">
              <a:solidFill>
                <a:srgbClr val="839777"/>
              </a:solidFill>
              <a:latin typeface="Dovre Social Medium" panose="020B0504040202060203" pitchFamily="34" charset="0"/>
            </a:endParaRPr>
          </a:p>
          <a:p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Høyeste</a:t>
            </a:r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 </a:t>
            </a:r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hus</a:t>
            </a:r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 av de 8 </a:t>
            </a:r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husene</a:t>
            </a:r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: </a:t>
            </a:r>
          </a:p>
          <a:p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Omlag</a:t>
            </a:r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 29,5 meter over </a:t>
            </a:r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terreng</a:t>
            </a:r>
            <a:endParaRPr lang="en-US" sz="1200" dirty="0">
              <a:solidFill>
                <a:srgbClr val="839777"/>
              </a:solidFill>
              <a:latin typeface="Dovre Social Medium" panose="020B0504040202060203" pitchFamily="34" charset="0"/>
            </a:endParaRPr>
          </a:p>
          <a:p>
            <a:endParaRPr lang="en-US" sz="1200" dirty="0">
              <a:solidFill>
                <a:srgbClr val="839777"/>
              </a:solidFill>
              <a:latin typeface="Dovre Social Medium" panose="020B0504040202060203" pitchFamily="34" charset="0"/>
            </a:endParaRPr>
          </a:p>
          <a:p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Høyeste</a:t>
            </a:r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 </a:t>
            </a:r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hus</a:t>
            </a:r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 i </a:t>
            </a:r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snittet</a:t>
            </a:r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 under = </a:t>
            </a:r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hus</a:t>
            </a:r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 3 og 5 </a:t>
            </a:r>
          </a:p>
          <a:p>
            <a:endParaRPr lang="en-US" sz="1200" dirty="0">
              <a:solidFill>
                <a:srgbClr val="839777"/>
              </a:solidFill>
              <a:latin typeface="Dovre Social Medium" panose="020B0504040202060203" pitchFamily="34" charset="0"/>
            </a:endParaRPr>
          </a:p>
          <a:p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Snittet</a:t>
            </a:r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 </a:t>
            </a:r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viser</a:t>
            </a:r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 </a:t>
            </a:r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høyeste</a:t>
            </a:r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 </a:t>
            </a:r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hus</a:t>
            </a:r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 i “</a:t>
            </a:r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oppriss</a:t>
            </a:r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” Det er </a:t>
            </a:r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pmlag</a:t>
            </a:r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 1, 9 meter </a:t>
            </a:r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høyere</a:t>
            </a:r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 </a:t>
            </a:r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enn</a:t>
            </a:r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 MOHOLT 50/50 (</a:t>
            </a:r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merket</a:t>
            </a:r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 med </a:t>
            </a:r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rød</a:t>
            </a:r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 </a:t>
            </a:r>
            <a:r>
              <a:rPr lang="en-US" sz="1200" dirty="0" err="1">
                <a:solidFill>
                  <a:srgbClr val="839777"/>
                </a:solidFill>
                <a:latin typeface="Dovre Social Medium" panose="020B0504040202060203" pitchFamily="34" charset="0"/>
              </a:rPr>
              <a:t>pil</a:t>
            </a:r>
            <a:r>
              <a:rPr lang="en-US" sz="1200" dirty="0">
                <a:solidFill>
                  <a:srgbClr val="839777"/>
                </a:solidFill>
                <a:latin typeface="Dovre Social Medium" panose="020B0504040202060203" pitchFamily="34" charset="0"/>
              </a:rPr>
              <a:t>)</a:t>
            </a:r>
          </a:p>
          <a:p>
            <a:endParaRPr lang="en-US" sz="1200" dirty="0">
              <a:solidFill>
                <a:srgbClr val="839777"/>
              </a:solidFill>
              <a:latin typeface="Dovre Social Medium" panose="020B0504040202060203" pitchFamily="34" charset="0"/>
            </a:endParaRPr>
          </a:p>
          <a:p>
            <a:endParaRPr lang="en-US" sz="1200" dirty="0">
              <a:solidFill>
                <a:srgbClr val="839777"/>
              </a:solidFill>
              <a:latin typeface="Dovre Social Medium" panose="020B0504040202060203" pitchFamily="34" charset="0"/>
            </a:endParaRPr>
          </a:p>
          <a:p>
            <a:endParaRPr lang="en-US" sz="1200" dirty="0">
              <a:solidFill>
                <a:srgbClr val="839777"/>
              </a:solidFill>
              <a:latin typeface="Dovre Social Medium" panose="020B0504040202060203" pitchFamily="34" charset="0"/>
            </a:endParaRPr>
          </a:p>
        </p:txBody>
      </p:sp>
      <p:sp>
        <p:nvSpPr>
          <p:cNvPr id="7" name="Likebent trekant 6">
            <a:extLst>
              <a:ext uri="{FF2B5EF4-FFF2-40B4-BE49-F238E27FC236}">
                <a16:creationId xmlns:a16="http://schemas.microsoft.com/office/drawing/2014/main" id="{5380215E-CDE4-9013-2274-439188138553}"/>
              </a:ext>
            </a:extLst>
          </p:cNvPr>
          <p:cNvSpPr/>
          <p:nvPr/>
        </p:nvSpPr>
        <p:spPr>
          <a:xfrm rot="10800000">
            <a:off x="5132374" y="1374542"/>
            <a:ext cx="147982" cy="67359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Likebent trekant 7">
            <a:extLst>
              <a:ext uri="{FF2B5EF4-FFF2-40B4-BE49-F238E27FC236}">
                <a16:creationId xmlns:a16="http://schemas.microsoft.com/office/drawing/2014/main" id="{3A3CC1B3-3B2F-2286-B5C6-C29F8C3CA364}"/>
              </a:ext>
            </a:extLst>
          </p:cNvPr>
          <p:cNvSpPr/>
          <p:nvPr/>
        </p:nvSpPr>
        <p:spPr>
          <a:xfrm rot="10800000">
            <a:off x="5451106" y="4818085"/>
            <a:ext cx="147982" cy="67359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333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9435C757-CC65-B996-CDC4-B5E69229468E}"/>
              </a:ext>
            </a:extLst>
          </p:cNvPr>
          <p:cNvSpPr txBox="1"/>
          <p:nvPr/>
        </p:nvSpPr>
        <p:spPr>
          <a:xfrm>
            <a:off x="0" y="0"/>
            <a:ext cx="10166566" cy="707886"/>
          </a:xfrm>
          <a:prstGeom prst="rect">
            <a:avLst/>
          </a:prstGeom>
          <a:solidFill>
            <a:srgbClr val="F1F6F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839777"/>
                </a:solidFill>
                <a:latin typeface="Dovre Social Medium" panose="020B0504040202060203" pitchFamily="34" charset="0"/>
              </a:rPr>
              <a:t>FORBINDELSESLINJER TIL OMGIVELSENE</a:t>
            </a:r>
            <a:endParaRPr lang="nb-NO" sz="4000" dirty="0">
              <a:solidFill>
                <a:srgbClr val="839777"/>
              </a:solidFill>
              <a:latin typeface="Dovre Social Medium" panose="020B0504040202060203" pitchFamily="34" charset="0"/>
            </a:endParaRPr>
          </a:p>
        </p:txBody>
      </p:sp>
      <p:pic>
        <p:nvPicPr>
          <p:cNvPr id="7" name="Bilde 6" descr="Et bilde som inneholder kart, diagram, plan, tekst&#10;&#10;Automatisk generert beskrivelse">
            <a:extLst>
              <a:ext uri="{FF2B5EF4-FFF2-40B4-BE49-F238E27FC236}">
                <a16:creationId xmlns:a16="http://schemas.microsoft.com/office/drawing/2014/main" id="{DCA65F18-A8E5-6B4B-D5C7-56FF44307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5" b="2581"/>
          <a:stretch/>
        </p:blipFill>
        <p:spPr>
          <a:xfrm>
            <a:off x="0" y="707886"/>
            <a:ext cx="9040761" cy="615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302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Sit_Mal_Sitron_Nøytral">
  <a:themeElements>
    <a:clrScheme name="Sit_Fargepalett_2021 1">
      <a:dk1>
        <a:srgbClr val="112C3F"/>
      </a:dk1>
      <a:lt1>
        <a:srgbClr val="FFFFFF"/>
      </a:lt1>
      <a:dk2>
        <a:srgbClr val="236567"/>
      </a:dk2>
      <a:lt2>
        <a:srgbClr val="CAF6EA"/>
      </a:lt2>
      <a:accent1>
        <a:srgbClr val="6ED2B4"/>
      </a:accent1>
      <a:accent2>
        <a:srgbClr val="E7627A"/>
      </a:accent2>
      <a:accent3>
        <a:srgbClr val="F6A2AB"/>
      </a:accent3>
      <a:accent4>
        <a:srgbClr val="4C2F7B"/>
      </a:accent4>
      <a:accent5>
        <a:srgbClr val="9480B1"/>
      </a:accent5>
      <a:accent6>
        <a:srgbClr val="C8BED6"/>
      </a:accent6>
      <a:hlink>
        <a:srgbClr val="0D6689"/>
      </a:hlink>
      <a:folHlink>
        <a:srgbClr val="8ED3E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it_Mal_Nov_2023_Sitron" id="{CB765D80-6177-AD44-8947-8979FFD80297}" vid="{5534C312-3FF2-084A-8C7E-3FECB983192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1b89b97-b1e9-4836-934b-7013c771d72d">
      <Terms xmlns="http://schemas.microsoft.com/office/infopath/2007/PartnerControls"/>
    </lcf76f155ced4ddcb4097134ff3c332f>
    <TaxCatchAll xmlns="e462a2cc-682e-48a3-80f8-48d2b813ea25" xsi:nil="true"/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3B4FE3840F792459B3AF7D69F8547E9" ma:contentTypeVersion="14" ma:contentTypeDescription="Opprett et nytt dokument." ma:contentTypeScope="" ma:versionID="d2745e7fbb54e824bd5ab3d9f24fae82">
  <xsd:schema xmlns:xsd="http://www.w3.org/2001/XMLSchema" xmlns:xs="http://www.w3.org/2001/XMLSchema" xmlns:p="http://schemas.microsoft.com/office/2006/metadata/properties" xmlns:ns2="c1b89b97-b1e9-4836-934b-7013c771d72d" xmlns:ns3="e462a2cc-682e-48a3-80f8-48d2b813ea25" targetNamespace="http://schemas.microsoft.com/office/2006/metadata/properties" ma:root="true" ma:fieldsID="c5da802849ed1894065a263c620ac2ab" ns2:_="" ns3:_="">
    <xsd:import namespace="c1b89b97-b1e9-4836-934b-7013c771d72d"/>
    <xsd:import namespace="e462a2cc-682e-48a3-80f8-48d2b813ea2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b89b97-b1e9-4836-934b-7013c771d7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Bildemerkelapper" ma:readOnly="false" ma:fieldId="{5cf76f15-5ced-4ddc-b409-7134ff3c332f}" ma:taxonomyMulti="true" ma:sspId="2aafcdb6-c385-4c6e-8795-84e11f16e0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62a2cc-682e-48a3-80f8-48d2b813ea2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3a9f6184-286b-4065-8db0-6802abe50c9b}" ma:internalName="TaxCatchAll" ma:showField="CatchAllData" ma:web="e462a2cc-682e-48a3-80f8-48d2b813ea2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D1BF42-36D1-4A40-97E4-430C683D1BB6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072FEEA1-79F0-4819-8419-69E2D27429A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409039A-1663-47E8-BC75-A26755EFAA0D}">
  <ds:schemaRefs>
    <ds:schemaRef ds:uri="6a4cfdee-90f0-44bc-895e-8343b18e0f2c"/>
    <ds:schemaRef ds:uri="http://purl.org/dc/elements/1.1/"/>
    <ds:schemaRef ds:uri="457da93d-b1ba-4ab4-8909-396bd186fb15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dcmitype/"/>
    <ds:schemaRef ds:uri="{listid:Tilbud}"/>
    <ds:schemaRef ds:uri="http://schemas.microsoft.com/office/infopath/2007/PartnerControls"/>
    <ds:schemaRef ds:uri="http://schemas.openxmlformats.org/package/2006/metadata/core-properties"/>
    <ds:schemaRef ds:uri="2531fcf3-e0aa-4e24-b7fa-51a42438daf3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4A96E0AC-7712-478B-AE13-1946D0B04B7F}"/>
</file>

<file path=docProps/app.xml><?xml version="1.0" encoding="utf-8"?>
<Properties xmlns="http://schemas.openxmlformats.org/officeDocument/2006/extended-properties" xmlns:vt="http://schemas.openxmlformats.org/officeDocument/2006/docPropsVTypes">
  <TotalTime>2572</TotalTime>
  <Words>733</Words>
  <Application>Microsoft Office PowerPoint</Application>
  <PresentationFormat>Widescreen</PresentationFormat>
  <Paragraphs>203</Paragraphs>
  <Slides>42</Slides>
  <Notes>33</Notes>
  <HiddenSlides>0</HiddenSlides>
  <MMClips>4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42</vt:i4>
      </vt:variant>
    </vt:vector>
  </HeadingPairs>
  <TitlesOfParts>
    <vt:vector size="51" baseType="lpstr">
      <vt:lpstr>Aptos</vt:lpstr>
      <vt:lpstr>Aptos Display</vt:lpstr>
      <vt:lpstr>Arial</vt:lpstr>
      <vt:lpstr>Calibri</vt:lpstr>
      <vt:lpstr>Dovre Social Light</vt:lpstr>
      <vt:lpstr>Dovre Social Medium</vt:lpstr>
      <vt:lpstr>Verdana</vt:lpstr>
      <vt:lpstr>Office-tema</vt:lpstr>
      <vt:lpstr>1_Sit_Mal_Sitron_Nøytral</vt:lpstr>
      <vt:lpstr>Velkommen til informasjonsmøte om detaljregulering for Powerhouse Moholt studentboliger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Astrid Renata Van Veen</dc:creator>
  <cp:lastModifiedBy>Arvid Eriksen Skjervik</cp:lastModifiedBy>
  <cp:revision>23</cp:revision>
  <dcterms:created xsi:type="dcterms:W3CDTF">2024-11-21T11:26:35Z</dcterms:created>
  <dcterms:modified xsi:type="dcterms:W3CDTF">2024-11-28T13:47:06Z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0x01010053B4FE3840F792459B3AF7D69F8547E9</vt:lpwstr>
  </property>
  <property fmtid="{D5CDD505-2E9C-101B-9397-08002B2CF9AE}" pid="3" name="_dlc_DocIdItemGuid">
    <vt:lpwstr>65dc9fc2-23fe-46f0-8f9d-ea7f2d7bb292</vt:lpwstr>
  </property>
  <property fmtid="{D5CDD505-2E9C-101B-9397-08002B2CF9AE}" pid="4" name="MediaServiceImageTags">
    <vt:lpwstr/>
  </property>
</Properties>
</file>