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6"/>
  </p:sldMasterIdLst>
  <p:notesMasterIdLst>
    <p:notesMasterId r:id="rId22"/>
  </p:notesMasterIdLst>
  <p:sldIdLst>
    <p:sldId id="261" r:id="rId7"/>
    <p:sldId id="285" r:id="rId8"/>
    <p:sldId id="286" r:id="rId9"/>
    <p:sldId id="287" r:id="rId10"/>
    <p:sldId id="293" r:id="rId11"/>
    <p:sldId id="275" r:id="rId12"/>
    <p:sldId id="294" r:id="rId13"/>
    <p:sldId id="288" r:id="rId14"/>
    <p:sldId id="266" r:id="rId15"/>
    <p:sldId id="291" r:id="rId16"/>
    <p:sldId id="257" r:id="rId17"/>
    <p:sldId id="259" r:id="rId18"/>
    <p:sldId id="269" r:id="rId19"/>
    <p:sldId id="284" r:id="rId20"/>
    <p:sldId id="292" r:id="rId21"/>
  </p:sldIdLst>
  <p:sldSz cx="44321413" cy="25455563"/>
  <p:notesSz cx="6858000" cy="9144000"/>
  <p:defaultTextStyle>
    <a:defPPr>
      <a:defRPr lang="nb-NO"/>
    </a:defPPr>
    <a:lvl1pPr marL="0" algn="l" defTabSz="398724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1pPr>
    <a:lvl2pPr marL="1993621" algn="l" defTabSz="398724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2pPr>
    <a:lvl3pPr marL="3987241" algn="l" defTabSz="398724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3pPr>
    <a:lvl4pPr marL="5980862" algn="l" defTabSz="398724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4pPr>
    <a:lvl5pPr marL="7974482" algn="l" defTabSz="398724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5pPr>
    <a:lvl6pPr marL="9968103" algn="l" defTabSz="398724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6pPr>
    <a:lvl7pPr marL="11961724" algn="l" defTabSz="398724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7pPr>
    <a:lvl8pPr marL="13955344" algn="l" defTabSz="398724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8pPr>
    <a:lvl9pPr marL="15948965" algn="l" defTabSz="3987241" rtl="0" eaLnBrk="1" latinLnBrk="0" hangingPunct="1">
      <a:defRPr sz="7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018">
          <p15:clr>
            <a:srgbClr val="A4A3A4"/>
          </p15:clr>
        </p15:guide>
        <p15:guide id="2" pos="139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61993C-6503-4859-A701-2816BC71450E}" v="7" dt="2021-03-25T14:19:23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>
      <p:cViewPr varScale="1">
        <p:scale>
          <a:sx n="22" d="100"/>
          <a:sy n="22" d="100"/>
        </p:scale>
        <p:origin x="936" y="144"/>
      </p:cViewPr>
      <p:guideLst>
        <p:guide orient="horz" pos="8018"/>
        <p:guide pos="139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5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slide" Target="slides/slide14.xml"/><Relationship Id="rId24" Type="http://schemas.openxmlformats.org/officeDocument/2006/relationships/viewProps" Target="viewProps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5.xml"/><Relationship Id="rId28" Type="http://schemas.microsoft.com/office/2015/10/relationships/revisionInfo" Target="revisionInfo.xml"/><Relationship Id="rId15" Type="http://schemas.openxmlformats.org/officeDocument/2006/relationships/slide" Target="slides/slide9.xml"/><Relationship Id="rId23" Type="http://schemas.openxmlformats.org/officeDocument/2006/relationships/presProps" Target="presProps.xml"/><Relationship Id="rId10" Type="http://schemas.openxmlformats.org/officeDocument/2006/relationships/slide" Target="slides/slide4.xml"/><Relationship Id="rId19" Type="http://schemas.openxmlformats.org/officeDocument/2006/relationships/slide" Target="slides/slide13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notesMaster" Target="notesMasters/notesMaster1.xml"/><Relationship Id="rId27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grethe Skjervold Baustad" userId="a337e033-9299-4c6b-966b-7947b76b17ca" providerId="ADAL" clId="{9E61993C-6503-4859-A701-2816BC71450E}"/>
    <pc:docChg chg="custSel modSld">
      <pc:chgData name="Margrethe Skjervold Baustad" userId="a337e033-9299-4c6b-966b-7947b76b17ca" providerId="ADAL" clId="{9E61993C-6503-4859-A701-2816BC71450E}" dt="2021-03-25T14:18:53.535" v="72" actId="20577"/>
      <pc:docMkLst>
        <pc:docMk/>
      </pc:docMkLst>
      <pc:sldChg chg="modSp modAnim">
        <pc:chgData name="Margrethe Skjervold Baustad" userId="a337e033-9299-4c6b-966b-7947b76b17ca" providerId="ADAL" clId="{9E61993C-6503-4859-A701-2816BC71450E}" dt="2021-03-25T14:18:37.701" v="70" actId="20577"/>
        <pc:sldMkLst>
          <pc:docMk/>
          <pc:sldMk cId="903985755" sldId="257"/>
        </pc:sldMkLst>
        <pc:spChg chg="mod">
          <ac:chgData name="Margrethe Skjervold Baustad" userId="a337e033-9299-4c6b-966b-7947b76b17ca" providerId="ADAL" clId="{9E61993C-6503-4859-A701-2816BC71450E}" dt="2021-03-25T14:18:37.701" v="70" actId="20577"/>
          <ac:spMkLst>
            <pc:docMk/>
            <pc:sldMk cId="903985755" sldId="257"/>
            <ac:spMk id="3" creationId="{00000000-0000-0000-0000-000000000000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5:14.501" v="7" actId="20577"/>
        <pc:sldMkLst>
          <pc:docMk/>
          <pc:sldMk cId="0" sldId="261"/>
        </pc:sldMkLst>
        <pc:spChg chg="mod">
          <ac:chgData name="Margrethe Skjervold Baustad" userId="a337e033-9299-4c6b-966b-7947b76b17ca" providerId="ADAL" clId="{9E61993C-6503-4859-A701-2816BC71450E}" dt="2021-03-25T14:15:14.501" v="7" actId="20577"/>
          <ac:spMkLst>
            <pc:docMk/>
            <pc:sldMk cId="0" sldId="261"/>
            <ac:spMk id="4100" creationId="{5B32DDFC-48AC-4D66-BEDA-B8D069F42445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8:18.042" v="65" actId="20577"/>
        <pc:sldMkLst>
          <pc:docMk/>
          <pc:sldMk cId="0" sldId="266"/>
        </pc:sldMkLst>
        <pc:spChg chg="mod">
          <ac:chgData name="Margrethe Skjervold Baustad" userId="a337e033-9299-4c6b-966b-7947b76b17ca" providerId="ADAL" clId="{9E61993C-6503-4859-A701-2816BC71450E}" dt="2021-03-25T14:18:18.042" v="65" actId="20577"/>
          <ac:spMkLst>
            <pc:docMk/>
            <pc:sldMk cId="0" sldId="266"/>
            <ac:spMk id="11269" creationId="{F56A5E5D-EC17-4617-ACD0-33D601AF20B8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6:11.638" v="42" actId="20577"/>
        <pc:sldMkLst>
          <pc:docMk/>
          <pc:sldMk cId="0" sldId="275"/>
        </pc:sldMkLst>
        <pc:spChg chg="mod">
          <ac:chgData name="Margrethe Skjervold Baustad" userId="a337e033-9299-4c6b-966b-7947b76b17ca" providerId="ADAL" clId="{9E61993C-6503-4859-A701-2816BC71450E}" dt="2021-03-25T14:16:11.638" v="42" actId="20577"/>
          <ac:spMkLst>
            <pc:docMk/>
            <pc:sldMk cId="0" sldId="275"/>
            <ac:spMk id="3" creationId="{5BA1B987-EA41-43F7-B19D-2DF8A87D8C9C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8:48.876" v="71" actId="20577"/>
        <pc:sldMkLst>
          <pc:docMk/>
          <pc:sldMk cId="2564207609" sldId="284"/>
        </pc:sldMkLst>
        <pc:spChg chg="mod">
          <ac:chgData name="Margrethe Skjervold Baustad" userId="a337e033-9299-4c6b-966b-7947b76b17ca" providerId="ADAL" clId="{9E61993C-6503-4859-A701-2816BC71450E}" dt="2021-03-25T14:18:48.876" v="71" actId="20577"/>
          <ac:spMkLst>
            <pc:docMk/>
            <pc:sldMk cId="2564207609" sldId="284"/>
            <ac:spMk id="3" creationId="{E2748FDB-C6CD-47D9-9103-B14017B49743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5:24.198" v="14" actId="20577"/>
        <pc:sldMkLst>
          <pc:docMk/>
          <pc:sldMk cId="3601075331" sldId="285"/>
        </pc:sldMkLst>
        <pc:spChg chg="mod">
          <ac:chgData name="Margrethe Skjervold Baustad" userId="a337e033-9299-4c6b-966b-7947b76b17ca" providerId="ADAL" clId="{9E61993C-6503-4859-A701-2816BC71450E}" dt="2021-03-25T14:15:20.771" v="13" actId="20577"/>
          <ac:spMkLst>
            <pc:docMk/>
            <pc:sldMk cId="3601075331" sldId="285"/>
            <ac:spMk id="5" creationId="{C2A56B90-F15A-46A5-8E72-2EE42B2805B0}"/>
          </ac:spMkLst>
        </pc:spChg>
        <pc:spChg chg="mod">
          <ac:chgData name="Margrethe Skjervold Baustad" userId="a337e033-9299-4c6b-966b-7947b76b17ca" providerId="ADAL" clId="{9E61993C-6503-4859-A701-2816BC71450E}" dt="2021-03-25T14:15:24.198" v="14" actId="20577"/>
          <ac:spMkLst>
            <pc:docMk/>
            <pc:sldMk cId="3601075331" sldId="285"/>
            <ac:spMk id="6" creationId="{5465D37E-3CBE-4513-9722-E28F8194D0F3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5:28.160" v="16" actId="27636"/>
        <pc:sldMkLst>
          <pc:docMk/>
          <pc:sldMk cId="2607307447" sldId="286"/>
        </pc:sldMkLst>
        <pc:spChg chg="mod">
          <ac:chgData name="Margrethe Skjervold Baustad" userId="a337e033-9299-4c6b-966b-7947b76b17ca" providerId="ADAL" clId="{9E61993C-6503-4859-A701-2816BC71450E}" dt="2021-03-25T14:15:28.160" v="16" actId="27636"/>
          <ac:spMkLst>
            <pc:docMk/>
            <pc:sldMk cId="2607307447" sldId="286"/>
            <ac:spMk id="3" creationId="{DAEFE7BD-5D08-4D8E-A6D7-5545AAF4BAE5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5:37.353" v="20" actId="20577"/>
        <pc:sldMkLst>
          <pc:docMk/>
          <pc:sldMk cId="3717368717" sldId="287"/>
        </pc:sldMkLst>
        <pc:spChg chg="mod">
          <ac:chgData name="Margrethe Skjervold Baustad" userId="a337e033-9299-4c6b-966b-7947b76b17ca" providerId="ADAL" clId="{9E61993C-6503-4859-A701-2816BC71450E}" dt="2021-03-25T14:15:37.353" v="20" actId="20577"/>
          <ac:spMkLst>
            <pc:docMk/>
            <pc:sldMk cId="3717368717" sldId="287"/>
            <ac:spMk id="4" creationId="{AF219FB1-645E-4839-A5AB-98BD71F67D10}"/>
          </ac:spMkLst>
        </pc:spChg>
        <pc:spChg chg="mod">
          <ac:chgData name="Margrethe Skjervold Baustad" userId="a337e033-9299-4c6b-966b-7947b76b17ca" providerId="ADAL" clId="{9E61993C-6503-4859-A701-2816BC71450E}" dt="2021-03-25T14:15:34.073" v="17" actId="20577"/>
          <ac:spMkLst>
            <pc:docMk/>
            <pc:sldMk cId="3717368717" sldId="287"/>
            <ac:spMk id="5" creationId="{86905022-5152-4C46-AC3A-5E8A46C84448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8:13.167" v="64" actId="1076"/>
        <pc:sldMkLst>
          <pc:docMk/>
          <pc:sldMk cId="3092830516" sldId="288"/>
        </pc:sldMkLst>
        <pc:spChg chg="mod">
          <ac:chgData name="Margrethe Skjervold Baustad" userId="a337e033-9299-4c6b-966b-7947b76b17ca" providerId="ADAL" clId="{9E61993C-6503-4859-A701-2816BC71450E}" dt="2021-03-25T14:16:40.558" v="50" actId="20577"/>
          <ac:spMkLst>
            <pc:docMk/>
            <pc:sldMk cId="3092830516" sldId="288"/>
            <ac:spMk id="3" creationId="{85E236C6-CF06-43C3-9FCA-FACDAC9FB748}"/>
          </ac:spMkLst>
        </pc:spChg>
        <pc:spChg chg="mod">
          <ac:chgData name="Margrethe Skjervold Baustad" userId="a337e033-9299-4c6b-966b-7947b76b17ca" providerId="ADAL" clId="{9E61993C-6503-4859-A701-2816BC71450E}" dt="2021-03-25T14:17:31.245" v="56" actId="27636"/>
          <ac:spMkLst>
            <pc:docMk/>
            <pc:sldMk cId="3092830516" sldId="288"/>
            <ac:spMk id="4" creationId="{B4071A09-FFEC-4E27-8B71-75A618825888}"/>
          </ac:spMkLst>
        </pc:spChg>
        <pc:spChg chg="mod">
          <ac:chgData name="Margrethe Skjervold Baustad" userId="a337e033-9299-4c6b-966b-7947b76b17ca" providerId="ADAL" clId="{9E61993C-6503-4859-A701-2816BC71450E}" dt="2021-03-25T14:18:07.512" v="63" actId="1076"/>
          <ac:spMkLst>
            <pc:docMk/>
            <pc:sldMk cId="3092830516" sldId="288"/>
            <ac:spMk id="5" creationId="{2CE0334C-7F5D-4431-86AC-01577340E740}"/>
          </ac:spMkLst>
        </pc:spChg>
        <pc:spChg chg="mod">
          <ac:chgData name="Margrethe Skjervold Baustad" userId="a337e033-9299-4c6b-966b-7947b76b17ca" providerId="ADAL" clId="{9E61993C-6503-4859-A701-2816BC71450E}" dt="2021-03-25T14:18:13.167" v="64" actId="1076"/>
          <ac:spMkLst>
            <pc:docMk/>
            <pc:sldMk cId="3092830516" sldId="288"/>
            <ac:spMk id="6" creationId="{C8A712C3-BBF0-4B17-B00F-52CE28D40B07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8:25.582" v="67" actId="27636"/>
        <pc:sldMkLst>
          <pc:docMk/>
          <pc:sldMk cId="3175143899" sldId="291"/>
        </pc:sldMkLst>
        <pc:spChg chg="mod">
          <ac:chgData name="Margrethe Skjervold Baustad" userId="a337e033-9299-4c6b-966b-7947b76b17ca" providerId="ADAL" clId="{9E61993C-6503-4859-A701-2816BC71450E}" dt="2021-03-25T14:18:25.582" v="67" actId="27636"/>
          <ac:spMkLst>
            <pc:docMk/>
            <pc:sldMk cId="3175143899" sldId="291"/>
            <ac:spMk id="3" creationId="{FDAA938F-83EB-4686-8FE2-8B0B1D30C6F2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8:53.535" v="72" actId="20577"/>
        <pc:sldMkLst>
          <pc:docMk/>
          <pc:sldMk cId="925370702" sldId="292"/>
        </pc:sldMkLst>
        <pc:spChg chg="mod">
          <ac:chgData name="Margrethe Skjervold Baustad" userId="a337e033-9299-4c6b-966b-7947b76b17ca" providerId="ADAL" clId="{9E61993C-6503-4859-A701-2816BC71450E}" dt="2021-03-25T14:18:53.535" v="72" actId="20577"/>
          <ac:spMkLst>
            <pc:docMk/>
            <pc:sldMk cId="925370702" sldId="292"/>
            <ac:spMk id="3" creationId="{FC1D0A2E-D7EB-4808-898E-6EC50B48A5D1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6:00.783" v="39" actId="20577"/>
        <pc:sldMkLst>
          <pc:docMk/>
          <pc:sldMk cId="4154988555" sldId="293"/>
        </pc:sldMkLst>
        <pc:spChg chg="mod">
          <ac:chgData name="Margrethe Skjervold Baustad" userId="a337e033-9299-4c6b-966b-7947b76b17ca" providerId="ADAL" clId="{9E61993C-6503-4859-A701-2816BC71450E}" dt="2021-03-25T14:15:53.811" v="37" actId="27636"/>
          <ac:spMkLst>
            <pc:docMk/>
            <pc:sldMk cId="4154988555" sldId="293"/>
            <ac:spMk id="4" creationId="{D893C415-C147-49E9-8BDE-2DBFDC501395}"/>
          </ac:spMkLst>
        </pc:spChg>
        <pc:spChg chg="mod">
          <ac:chgData name="Margrethe Skjervold Baustad" userId="a337e033-9299-4c6b-966b-7947b76b17ca" providerId="ADAL" clId="{9E61993C-6503-4859-A701-2816BC71450E}" dt="2021-03-25T14:16:00.783" v="39" actId="20577"/>
          <ac:spMkLst>
            <pc:docMk/>
            <pc:sldMk cId="4154988555" sldId="293"/>
            <ac:spMk id="5" creationId="{FA9F1C05-C7B6-446B-B9ED-9FE5FB8C6D88}"/>
          </ac:spMkLst>
        </pc:spChg>
      </pc:sldChg>
      <pc:sldChg chg="modSp mod">
        <pc:chgData name="Margrethe Skjervold Baustad" userId="a337e033-9299-4c6b-966b-7947b76b17ca" providerId="ADAL" clId="{9E61993C-6503-4859-A701-2816BC71450E}" dt="2021-03-25T14:16:34.199" v="49" actId="20577"/>
        <pc:sldMkLst>
          <pc:docMk/>
          <pc:sldMk cId="1779026358" sldId="294"/>
        </pc:sldMkLst>
        <pc:spChg chg="mod">
          <ac:chgData name="Margrethe Skjervold Baustad" userId="a337e033-9299-4c6b-966b-7947b76b17ca" providerId="ADAL" clId="{9E61993C-6503-4859-A701-2816BC71450E}" dt="2021-03-25T14:16:28.746" v="47" actId="20577"/>
          <ac:spMkLst>
            <pc:docMk/>
            <pc:sldMk cId="1779026358" sldId="294"/>
            <ac:spMk id="3" creationId="{967B2A6C-136D-4AE2-B6A4-013EEBC89C41}"/>
          </ac:spMkLst>
        </pc:spChg>
        <pc:spChg chg="mod">
          <ac:chgData name="Margrethe Skjervold Baustad" userId="a337e033-9299-4c6b-966b-7947b76b17ca" providerId="ADAL" clId="{9E61993C-6503-4859-A701-2816BC71450E}" dt="2021-03-25T14:16:34.199" v="49" actId="20577"/>
          <ac:spMkLst>
            <pc:docMk/>
            <pc:sldMk cId="1779026358" sldId="294"/>
            <ac:spMk id="4" creationId="{B8D22981-E4CD-4D42-8264-1DD6059006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75C685-59C4-4E96-87A7-F14E99689567}" type="datetimeFigureOut">
              <a:rPr lang="nb-NO" smtClean="0"/>
              <a:t>25.03.2021</a:t>
            </a:fld>
            <a:endParaRPr lang="nb-NO" dirty="0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742950" y="1143000"/>
            <a:ext cx="5372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 dirty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 dirty="0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E3CBA4-EDFA-40EA-B708-C0CF76C28FBD}" type="slidenum">
              <a:rPr lang="nb-NO" smtClean="0"/>
              <a:t>‹#›</a:t>
            </a:fld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51185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Plassholder for lysbilde 1">
            <a:extLst>
              <a:ext uri="{FF2B5EF4-FFF2-40B4-BE49-F238E27FC236}">
                <a16:creationId xmlns:a16="http://schemas.microsoft.com/office/drawing/2014/main" id="{96E7F2F1-1503-43B7-97B0-E93D9D09BF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Plassholder for notater 2">
            <a:extLst>
              <a:ext uri="{FF2B5EF4-FFF2-40B4-BE49-F238E27FC236}">
                <a16:creationId xmlns:a16="http://schemas.microsoft.com/office/drawing/2014/main" id="{547951C2-D592-4455-B42B-0C5414E4027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nb-NO" altLang="nb-NO" dirty="0">
              <a:latin typeface="Arial" panose="020B0604020202020204" pitchFamily="34" charset="0"/>
            </a:endParaRPr>
          </a:p>
        </p:txBody>
      </p:sp>
      <p:sp>
        <p:nvSpPr>
          <p:cNvPr id="5124" name="Plassholder for lysbildenummer 3">
            <a:extLst>
              <a:ext uri="{FF2B5EF4-FFF2-40B4-BE49-F238E27FC236}">
                <a16:creationId xmlns:a16="http://schemas.microsoft.com/office/drawing/2014/main" id="{09BD7022-70A3-4773-9983-A3E502CC4D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1pPr>
            <a:lvl2pPr marL="746125" indent="-287338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2pPr>
            <a:lvl3pPr marL="114935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3pPr>
            <a:lvl4pPr marL="1609725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4pPr>
            <a:lvl5pPr marL="2068513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5pPr>
            <a:lvl6pPr marL="25257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6pPr>
            <a:lvl7pPr marL="29829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7pPr>
            <a:lvl8pPr marL="34401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8pPr>
            <a:lvl9pPr marL="3897313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ヒラギノ角ゴ Pro W3" pitchFamily="1" charset="-128"/>
              </a:defRPr>
            </a:lvl9pPr>
          </a:lstStyle>
          <a:p>
            <a:fld id="{A70DDAF5-5007-4173-96DD-15D24B916C90}" type="slidenum">
              <a:rPr lang="nb-NO" altLang="nb-NO" sz="1200" smtClean="0"/>
              <a:pPr/>
              <a:t>1</a:t>
            </a:fld>
            <a:endParaRPr lang="nb-NO" altLang="nb-NO" sz="1200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3324106" y="7907725"/>
            <a:ext cx="37673201" cy="5456447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648212" y="14424819"/>
            <a:ext cx="31024989" cy="65053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99362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987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9808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79744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99681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19617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39553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59489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143150" y="23593538"/>
            <a:ext cx="14035114" cy="1355273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718305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8926594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32133024" y="1019405"/>
            <a:ext cx="9972318" cy="21719723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2216070" y="1019405"/>
            <a:ext cx="29178264" cy="21719723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79441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15143150" y="23593538"/>
            <a:ext cx="14035114" cy="1355273"/>
          </a:xfrm>
          <a:prstGeom prst="rect">
            <a:avLst/>
          </a:prstGeo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6893698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3501086" y="16357558"/>
            <a:ext cx="37673201" cy="5055758"/>
          </a:xfrm>
        </p:spPr>
        <p:txBody>
          <a:bodyPr anchor="t"/>
          <a:lstStyle>
            <a:lvl1pPr algn="l">
              <a:defRPr sz="17400" b="1" cap="all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501086" y="10789155"/>
            <a:ext cx="37673201" cy="5568403"/>
          </a:xfrm>
        </p:spPr>
        <p:txBody>
          <a:bodyPr anchor="b"/>
          <a:lstStyle>
            <a:lvl1pPr marL="0" indent="0">
              <a:buNone/>
              <a:defRPr sz="8700">
                <a:solidFill>
                  <a:schemeClr val="tx1">
                    <a:tint val="75000"/>
                  </a:schemeClr>
                </a:solidFill>
              </a:defRPr>
            </a:lvl1pPr>
            <a:lvl2pPr marL="1993621" indent="0">
              <a:buNone/>
              <a:defRPr sz="7800">
                <a:solidFill>
                  <a:schemeClr val="tx1">
                    <a:tint val="75000"/>
                  </a:schemeClr>
                </a:solidFill>
              </a:defRPr>
            </a:lvl2pPr>
            <a:lvl3pPr marL="3987241" indent="0">
              <a:buNone/>
              <a:defRPr sz="7000">
                <a:solidFill>
                  <a:schemeClr val="tx1">
                    <a:tint val="75000"/>
                  </a:schemeClr>
                </a:solidFill>
              </a:defRPr>
            </a:lvl3pPr>
            <a:lvl4pPr marL="598086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4pPr>
            <a:lvl5pPr marL="7974482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5pPr>
            <a:lvl6pPr marL="9968103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6pPr>
            <a:lvl7pPr marL="1196172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7pPr>
            <a:lvl8pPr marL="13955344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8pPr>
            <a:lvl9pPr marL="15948965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15798396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2216071" y="5939634"/>
            <a:ext cx="19575291" cy="16437220"/>
          </a:xfrm>
        </p:spPr>
        <p:txBody>
          <a:bodyPr/>
          <a:lstStyle>
            <a:lvl1pPr>
              <a:defRPr sz="12200"/>
            </a:lvl1pPr>
            <a:lvl2pPr>
              <a:defRPr sz="105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2530051" y="5939634"/>
            <a:ext cx="19575291" cy="16437220"/>
          </a:xfrm>
        </p:spPr>
        <p:txBody>
          <a:bodyPr/>
          <a:lstStyle>
            <a:lvl1pPr>
              <a:defRPr sz="12200"/>
            </a:lvl1pPr>
            <a:lvl2pPr>
              <a:defRPr sz="10500"/>
            </a:lvl2pPr>
            <a:lvl3pPr>
              <a:defRPr sz="8700"/>
            </a:lvl3pPr>
            <a:lvl4pPr>
              <a:defRPr sz="7800"/>
            </a:lvl4pPr>
            <a:lvl5pPr>
              <a:defRPr sz="7800"/>
            </a:lvl5pPr>
            <a:lvl6pPr>
              <a:defRPr sz="7800"/>
            </a:lvl6pPr>
            <a:lvl7pPr>
              <a:defRPr sz="7800"/>
            </a:lvl7pPr>
            <a:lvl8pPr>
              <a:defRPr sz="7800"/>
            </a:lvl8pPr>
            <a:lvl9pPr>
              <a:defRPr sz="78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708793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216071" y="5698041"/>
            <a:ext cx="19582988" cy="2374672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1993621" indent="0">
              <a:buNone/>
              <a:defRPr sz="8700" b="1"/>
            </a:lvl2pPr>
            <a:lvl3pPr marL="3987241" indent="0">
              <a:buNone/>
              <a:defRPr sz="7800" b="1"/>
            </a:lvl3pPr>
            <a:lvl4pPr marL="5980862" indent="0">
              <a:buNone/>
              <a:defRPr sz="7000" b="1"/>
            </a:lvl4pPr>
            <a:lvl5pPr marL="7974482" indent="0">
              <a:buNone/>
              <a:defRPr sz="7000" b="1"/>
            </a:lvl5pPr>
            <a:lvl6pPr marL="9968103" indent="0">
              <a:buNone/>
              <a:defRPr sz="7000" b="1"/>
            </a:lvl6pPr>
            <a:lvl7pPr marL="11961724" indent="0">
              <a:buNone/>
              <a:defRPr sz="7000" b="1"/>
            </a:lvl7pPr>
            <a:lvl8pPr marL="13955344" indent="0">
              <a:buNone/>
              <a:defRPr sz="7000" b="1"/>
            </a:lvl8pPr>
            <a:lvl9pPr marL="15948965" indent="0">
              <a:buNone/>
              <a:defRPr sz="70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2216071" y="8072714"/>
            <a:ext cx="19582988" cy="14304140"/>
          </a:xfrm>
        </p:spPr>
        <p:txBody>
          <a:bodyPr/>
          <a:lstStyle>
            <a:lvl1pPr>
              <a:defRPr sz="10500"/>
            </a:lvl1pPr>
            <a:lvl2pPr>
              <a:defRPr sz="87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22514665" y="5698041"/>
            <a:ext cx="19590680" cy="2374672"/>
          </a:xfrm>
        </p:spPr>
        <p:txBody>
          <a:bodyPr anchor="b"/>
          <a:lstStyle>
            <a:lvl1pPr marL="0" indent="0">
              <a:buNone/>
              <a:defRPr sz="10500" b="1"/>
            </a:lvl1pPr>
            <a:lvl2pPr marL="1993621" indent="0">
              <a:buNone/>
              <a:defRPr sz="8700" b="1"/>
            </a:lvl2pPr>
            <a:lvl3pPr marL="3987241" indent="0">
              <a:buNone/>
              <a:defRPr sz="7800" b="1"/>
            </a:lvl3pPr>
            <a:lvl4pPr marL="5980862" indent="0">
              <a:buNone/>
              <a:defRPr sz="7000" b="1"/>
            </a:lvl4pPr>
            <a:lvl5pPr marL="7974482" indent="0">
              <a:buNone/>
              <a:defRPr sz="7000" b="1"/>
            </a:lvl5pPr>
            <a:lvl6pPr marL="9968103" indent="0">
              <a:buNone/>
              <a:defRPr sz="7000" b="1"/>
            </a:lvl6pPr>
            <a:lvl7pPr marL="11961724" indent="0">
              <a:buNone/>
              <a:defRPr sz="7000" b="1"/>
            </a:lvl7pPr>
            <a:lvl8pPr marL="13955344" indent="0">
              <a:buNone/>
              <a:defRPr sz="7000" b="1"/>
            </a:lvl8pPr>
            <a:lvl9pPr marL="15948965" indent="0">
              <a:buNone/>
              <a:defRPr sz="70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22514665" y="8072714"/>
            <a:ext cx="19590680" cy="14304140"/>
          </a:xfrm>
        </p:spPr>
        <p:txBody>
          <a:bodyPr/>
          <a:lstStyle>
            <a:lvl1pPr>
              <a:defRPr sz="10500"/>
            </a:lvl1pPr>
            <a:lvl2pPr>
              <a:defRPr sz="8700"/>
            </a:lvl2pPr>
            <a:lvl3pPr>
              <a:defRPr sz="7800"/>
            </a:lvl3pPr>
            <a:lvl4pPr>
              <a:defRPr sz="7000"/>
            </a:lvl4pPr>
            <a:lvl5pPr>
              <a:defRPr sz="7000"/>
            </a:lvl5pPr>
            <a:lvl6pPr>
              <a:defRPr sz="7000"/>
            </a:lvl6pPr>
            <a:lvl7pPr>
              <a:defRPr sz="7000"/>
            </a:lvl7pPr>
            <a:lvl8pPr>
              <a:defRPr sz="7000"/>
            </a:lvl8pPr>
            <a:lvl9pPr>
              <a:defRPr sz="7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</p:spTree>
    <p:extLst>
      <p:ext uri="{BB962C8B-B14F-4D97-AF65-F5344CB8AC3E}">
        <p14:creationId xmlns:p14="http://schemas.microsoft.com/office/powerpoint/2010/main" val="2955435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</p:spTree>
    <p:extLst>
      <p:ext uri="{BB962C8B-B14F-4D97-AF65-F5344CB8AC3E}">
        <p14:creationId xmlns:p14="http://schemas.microsoft.com/office/powerpoint/2010/main" val="722060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41790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2216073" y="1013508"/>
            <a:ext cx="14581440" cy="4313304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17328441" y="1013510"/>
            <a:ext cx="24776901" cy="21725618"/>
          </a:xfrm>
        </p:spPr>
        <p:txBody>
          <a:bodyPr/>
          <a:lstStyle>
            <a:lvl1pPr>
              <a:defRPr sz="14000"/>
            </a:lvl1pPr>
            <a:lvl2pPr>
              <a:defRPr sz="12200"/>
            </a:lvl2pPr>
            <a:lvl3pPr>
              <a:defRPr sz="10500"/>
            </a:lvl3pPr>
            <a:lvl4pPr>
              <a:defRPr sz="8700"/>
            </a:lvl4pPr>
            <a:lvl5pPr>
              <a:defRPr sz="8700"/>
            </a:lvl5pPr>
            <a:lvl6pPr>
              <a:defRPr sz="8700"/>
            </a:lvl6pPr>
            <a:lvl7pPr>
              <a:defRPr sz="8700"/>
            </a:lvl7pPr>
            <a:lvl8pPr>
              <a:defRPr sz="8700"/>
            </a:lvl8pPr>
            <a:lvl9pPr>
              <a:defRPr sz="87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2216073" y="5326814"/>
            <a:ext cx="14581440" cy="17412314"/>
          </a:xfrm>
        </p:spPr>
        <p:txBody>
          <a:bodyPr/>
          <a:lstStyle>
            <a:lvl1pPr marL="0" indent="0">
              <a:buNone/>
              <a:defRPr sz="6100"/>
            </a:lvl1pPr>
            <a:lvl2pPr marL="1993621" indent="0">
              <a:buNone/>
              <a:defRPr sz="5200"/>
            </a:lvl2pPr>
            <a:lvl3pPr marL="3987241" indent="0">
              <a:buNone/>
              <a:defRPr sz="4400"/>
            </a:lvl3pPr>
            <a:lvl4pPr marL="5980862" indent="0">
              <a:buNone/>
              <a:defRPr sz="3900"/>
            </a:lvl4pPr>
            <a:lvl5pPr marL="7974482" indent="0">
              <a:buNone/>
              <a:defRPr sz="3900"/>
            </a:lvl5pPr>
            <a:lvl6pPr marL="9968103" indent="0">
              <a:buNone/>
              <a:defRPr sz="3900"/>
            </a:lvl6pPr>
            <a:lvl7pPr marL="11961724" indent="0">
              <a:buNone/>
              <a:defRPr sz="3900"/>
            </a:lvl7pPr>
            <a:lvl8pPr marL="13955344" indent="0">
              <a:buNone/>
              <a:defRPr sz="3900"/>
            </a:lvl8pPr>
            <a:lvl9pPr marL="15948965" indent="0">
              <a:buNone/>
              <a:defRPr sz="3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595867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687307" y="17818894"/>
            <a:ext cx="26592848" cy="2103621"/>
          </a:xfrm>
        </p:spPr>
        <p:txBody>
          <a:bodyPr anchor="b"/>
          <a:lstStyle>
            <a:lvl1pPr algn="l">
              <a:defRPr sz="8700" b="1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8687307" y="2274502"/>
            <a:ext cx="26592848" cy="15273338"/>
          </a:xfrm>
        </p:spPr>
        <p:txBody>
          <a:bodyPr/>
          <a:lstStyle>
            <a:lvl1pPr marL="0" indent="0">
              <a:buNone/>
              <a:defRPr sz="14000"/>
            </a:lvl1pPr>
            <a:lvl2pPr marL="1993621" indent="0">
              <a:buNone/>
              <a:defRPr sz="12200"/>
            </a:lvl2pPr>
            <a:lvl3pPr marL="3987241" indent="0">
              <a:buNone/>
              <a:defRPr sz="10500"/>
            </a:lvl3pPr>
            <a:lvl4pPr marL="5980862" indent="0">
              <a:buNone/>
              <a:defRPr sz="8700"/>
            </a:lvl4pPr>
            <a:lvl5pPr marL="7974482" indent="0">
              <a:buNone/>
              <a:defRPr sz="8700"/>
            </a:lvl5pPr>
            <a:lvl6pPr marL="9968103" indent="0">
              <a:buNone/>
              <a:defRPr sz="8700"/>
            </a:lvl6pPr>
            <a:lvl7pPr marL="11961724" indent="0">
              <a:buNone/>
              <a:defRPr sz="8700"/>
            </a:lvl7pPr>
            <a:lvl8pPr marL="13955344" indent="0">
              <a:buNone/>
              <a:defRPr sz="8700"/>
            </a:lvl8pPr>
            <a:lvl9pPr marL="15948965" indent="0">
              <a:buNone/>
              <a:defRPr sz="8700"/>
            </a:lvl9pPr>
          </a:lstStyle>
          <a:p>
            <a:r>
              <a:rPr lang="nb-NO" dirty="0"/>
              <a:t>Klikk på ikonet for å legge til et bilde</a:t>
            </a:r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687307" y="19922516"/>
            <a:ext cx="26592848" cy="2987491"/>
          </a:xfrm>
        </p:spPr>
        <p:txBody>
          <a:bodyPr/>
          <a:lstStyle>
            <a:lvl1pPr marL="0" indent="0">
              <a:buNone/>
              <a:defRPr sz="6100"/>
            </a:lvl1pPr>
            <a:lvl2pPr marL="1993621" indent="0">
              <a:buNone/>
              <a:defRPr sz="5200"/>
            </a:lvl2pPr>
            <a:lvl3pPr marL="3987241" indent="0">
              <a:buNone/>
              <a:defRPr sz="4400"/>
            </a:lvl3pPr>
            <a:lvl4pPr marL="5980862" indent="0">
              <a:buNone/>
              <a:defRPr sz="3900"/>
            </a:lvl4pPr>
            <a:lvl5pPr marL="7974482" indent="0">
              <a:buNone/>
              <a:defRPr sz="3900"/>
            </a:lvl5pPr>
            <a:lvl6pPr marL="9968103" indent="0">
              <a:buNone/>
              <a:defRPr sz="3900"/>
            </a:lvl6pPr>
            <a:lvl7pPr marL="11961724" indent="0">
              <a:buNone/>
              <a:defRPr sz="3900"/>
            </a:lvl7pPr>
            <a:lvl8pPr marL="13955344" indent="0">
              <a:buNone/>
              <a:defRPr sz="3900"/>
            </a:lvl8pPr>
            <a:lvl9pPr marL="15948965" indent="0">
              <a:buNone/>
              <a:defRPr sz="39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</p:spTree>
    <p:extLst>
      <p:ext uri="{BB962C8B-B14F-4D97-AF65-F5344CB8AC3E}">
        <p14:creationId xmlns:p14="http://schemas.microsoft.com/office/powerpoint/2010/main" val="3248917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Mac%20X%20HD:Users:arne:Documents:Under%20arbeid:6159%20SIT%20PP%20Folder:Links:A_sit_cmyk.jpg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2216071" y="1019403"/>
            <a:ext cx="39889272" cy="4242594"/>
          </a:xfrm>
          <a:prstGeom prst="rect">
            <a:avLst/>
          </a:prstGeom>
        </p:spPr>
        <p:txBody>
          <a:bodyPr vert="horz" lIns="398724" tIns="199362" rIns="398724" bIns="199362" rtlCol="0" anchor="ctr">
            <a:normAutofit/>
          </a:bodyPr>
          <a:lstStyle/>
          <a:p>
            <a:r>
              <a:rPr lang="nb-NO" dirty="0"/>
              <a:t>Klikk for å redigere tittelstil</a:t>
            </a:r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2216071" y="5939634"/>
            <a:ext cx="39889272" cy="16437220"/>
          </a:xfrm>
          <a:prstGeom prst="rect">
            <a:avLst/>
          </a:prstGeom>
        </p:spPr>
        <p:txBody>
          <a:bodyPr vert="horz" lIns="398724" tIns="199362" rIns="398724" bIns="199362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</a:p>
        </p:txBody>
      </p:sp>
      <p:pic>
        <p:nvPicPr>
          <p:cNvPr id="6" name="Picture 9" descr="Mac X HD:Users:arne:Documents:Under arbeid:6159 SIT PP Folder:Links:A_sit_cmyk.jpg"/>
          <p:cNvPicPr>
            <a:picLocks noChangeAspect="1" noChangeArrowheads="1"/>
          </p:cNvPicPr>
          <p:nvPr/>
        </p:nvPicPr>
        <p:blipFill>
          <a:blip r:embed="rId13" r:link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18490" y="22916065"/>
            <a:ext cx="3789393" cy="1510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V:\SiT KoM\Sit\Retningslinjer\Design\Bakgrunnsdokumenter\Maler\PowerPoint\Grunnmønster utsnitt sort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120" y="22977976"/>
            <a:ext cx="12347098" cy="2477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2256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987241" rtl="0" eaLnBrk="1" latinLnBrk="0" hangingPunct="1">
        <a:spcBef>
          <a:spcPct val="0"/>
        </a:spcBef>
        <a:buNone/>
        <a:defRPr sz="19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95215" indent="-1495215" algn="l" defTabSz="3987241" rtl="0" eaLnBrk="1" latinLnBrk="0" hangingPunct="1">
        <a:spcBef>
          <a:spcPts val="2400"/>
        </a:spcBef>
        <a:buFont typeface="Arial" panose="020B0604020202020204" pitchFamily="34" charset="0"/>
        <a:buChar char="•"/>
        <a:defRPr sz="12200" kern="1200">
          <a:solidFill>
            <a:schemeClr val="tx1"/>
          </a:solidFill>
          <a:latin typeface="+mn-lt"/>
          <a:ea typeface="+mn-ea"/>
          <a:cs typeface="+mn-cs"/>
        </a:defRPr>
      </a:lvl1pPr>
      <a:lvl2pPr marL="3239633" indent="-1246013" algn="l" defTabSz="3987241" rtl="0" eaLnBrk="1" latinLnBrk="0" hangingPunct="1">
        <a:spcBef>
          <a:spcPts val="2400"/>
        </a:spcBef>
        <a:buFont typeface="Arial" panose="020B0604020202020204" pitchFamily="34" charset="0"/>
        <a:buChar char="–"/>
        <a:defRPr sz="12200" kern="1200">
          <a:solidFill>
            <a:schemeClr val="tx1"/>
          </a:solidFill>
          <a:latin typeface="+mn-lt"/>
          <a:ea typeface="+mn-ea"/>
          <a:cs typeface="+mn-cs"/>
        </a:defRPr>
      </a:lvl2pPr>
      <a:lvl3pPr marL="4984052" indent="-996810" algn="l" defTabSz="3987241" rtl="0" eaLnBrk="1" latinLnBrk="0" hangingPunct="1">
        <a:spcBef>
          <a:spcPts val="2400"/>
        </a:spcBef>
        <a:buFont typeface="Arial" panose="020B0604020202020204" pitchFamily="34" charset="0"/>
        <a:buChar char="•"/>
        <a:defRPr sz="10500" kern="1200">
          <a:solidFill>
            <a:schemeClr val="tx1"/>
          </a:solidFill>
          <a:latin typeface="+mn-lt"/>
          <a:ea typeface="+mn-ea"/>
          <a:cs typeface="+mn-cs"/>
        </a:defRPr>
      </a:lvl3pPr>
      <a:lvl4pPr marL="6977672" indent="-996810" algn="l" defTabSz="3987241" rtl="0" eaLnBrk="1" latinLnBrk="0" hangingPunct="1">
        <a:spcBef>
          <a:spcPts val="2400"/>
        </a:spcBef>
        <a:buFont typeface="Arial" panose="020B0604020202020204" pitchFamily="34" charset="0"/>
        <a:buChar char="–"/>
        <a:defRPr sz="8700" kern="1200">
          <a:solidFill>
            <a:schemeClr val="tx1"/>
          </a:solidFill>
          <a:latin typeface="+mn-lt"/>
          <a:ea typeface="+mn-ea"/>
          <a:cs typeface="+mn-cs"/>
        </a:defRPr>
      </a:lvl4pPr>
      <a:lvl5pPr marL="8971293" indent="-996810" algn="l" defTabSz="3987241" rtl="0" eaLnBrk="1" latinLnBrk="0" hangingPunct="1">
        <a:spcBef>
          <a:spcPts val="2400"/>
        </a:spcBef>
        <a:buFont typeface="Arial" panose="020B0604020202020204" pitchFamily="34" charset="0"/>
        <a:buChar char="»"/>
        <a:defRPr sz="8700" kern="1200">
          <a:solidFill>
            <a:schemeClr val="tx1"/>
          </a:solidFill>
          <a:latin typeface="+mn-lt"/>
          <a:ea typeface="+mn-ea"/>
          <a:cs typeface="+mn-cs"/>
        </a:defRPr>
      </a:lvl5pPr>
      <a:lvl6pPr marL="10964913" indent="-996810" algn="l" defTabSz="3987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6pPr>
      <a:lvl7pPr marL="12958534" indent="-996810" algn="l" defTabSz="3987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7pPr>
      <a:lvl8pPr marL="14952155" indent="-996810" algn="l" defTabSz="3987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8pPr>
      <a:lvl9pPr marL="16945775" indent="-996810" algn="l" defTabSz="3987241" rtl="0" eaLnBrk="1" latinLnBrk="0" hangingPunct="1">
        <a:spcBef>
          <a:spcPct val="20000"/>
        </a:spcBef>
        <a:buFont typeface="Arial" panose="020B0604020202020204" pitchFamily="34" charset="0"/>
        <a:buChar char="•"/>
        <a:defRPr sz="8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398724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1pPr>
      <a:lvl2pPr marL="1993621" algn="l" defTabSz="398724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2pPr>
      <a:lvl3pPr marL="3987241" algn="l" defTabSz="398724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3pPr>
      <a:lvl4pPr marL="5980862" algn="l" defTabSz="398724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4pPr>
      <a:lvl5pPr marL="7974482" algn="l" defTabSz="398724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5pPr>
      <a:lvl6pPr marL="9968103" algn="l" defTabSz="398724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6pPr>
      <a:lvl7pPr marL="11961724" algn="l" defTabSz="398724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7pPr>
      <a:lvl8pPr marL="13955344" algn="l" defTabSz="398724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8pPr>
      <a:lvl9pPr marL="15948965" algn="l" defTabSz="3987241" rtl="0" eaLnBrk="1" latinLnBrk="0" hangingPunct="1">
        <a:defRPr sz="7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Plassholder for lysbildenummer 3">
            <a:extLst>
              <a:ext uri="{FF2B5EF4-FFF2-40B4-BE49-F238E27FC236}">
                <a16:creationId xmlns:a16="http://schemas.microsoft.com/office/drawing/2014/main" id="{FC5C6936-EA74-495B-9F68-6C00620B46A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11878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1pPr>
            <a:lvl2pPr marL="2757682" indent="-1060647">
              <a:spcBef>
                <a:spcPct val="20000"/>
              </a:spcBef>
              <a:buChar char="–"/>
              <a:defRPr sz="10393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2pPr>
            <a:lvl3pPr marL="4242587" indent="-848517">
              <a:spcBef>
                <a:spcPct val="20000"/>
              </a:spcBef>
              <a:buChar char="•"/>
              <a:defRPr sz="8908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3pPr>
            <a:lvl4pPr marL="5939622" indent="-848517">
              <a:spcBef>
                <a:spcPct val="20000"/>
              </a:spcBef>
              <a:buChar char="–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4pPr>
            <a:lvl5pPr marL="7636657" indent="-848517">
              <a:spcBef>
                <a:spcPct val="20000"/>
              </a:spcBef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5pPr>
            <a:lvl6pPr marL="9333692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6pPr>
            <a:lvl7pPr marL="11030727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7pPr>
            <a:lvl8pPr marL="12727762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8pPr>
            <a:lvl9pPr marL="14424797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31313D6-C9A3-42C9-96DC-C69252C4A784}" type="slidenum">
              <a:rPr lang="nb-NO" altLang="nb-NO" sz="3712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nb-NO" altLang="nb-NO" sz="3712" dirty="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E1B946DA-0D81-4512-B07F-402CDB5DDD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729996" y="6045698"/>
            <a:ext cx="28849638" cy="545644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nb-NO" sz="17817" dirty="0">
                <a:cs typeface="Times New Roman" panose="02020603050405020304" pitchFamily="18" charset="0"/>
              </a:rPr>
              <a:t>Styrearbeid i Sit</a:t>
            </a:r>
            <a:br>
              <a:rPr lang="nb-NO" altLang="nb-NO" dirty="0"/>
            </a:br>
            <a:endParaRPr lang="nb-NO" altLang="nb-NO" dirty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5B32DDFC-48AC-4D66-BEDA-B8D069F4244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8260321" y="11926402"/>
            <a:ext cx="25361283" cy="2404136"/>
          </a:xfrm>
        </p:spPr>
        <p:txBody>
          <a:bodyPr/>
          <a:lstStyle/>
          <a:p>
            <a:pPr eaLnBrk="1" hangingPunct="1"/>
            <a:r>
              <a:rPr lang="nb-NO" altLang="nb-NO" sz="10393" dirty="0">
                <a:cs typeface="Times New Roman" panose="02020603050405020304" pitchFamily="18" charset="0"/>
              </a:rPr>
              <a:t>Styresak D 06 /2021, 15. april 2021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8E4A1F54-1988-4A01-850C-52DFC3499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Styrets forventninger til adm dir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DAA938F-83EB-4686-8FE2-8B0B1D30C6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1751438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/>
              <a:t>Adm dirs forventninger til styret</a:t>
            </a: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6600" b="1" dirty="0"/>
              <a:t>Generelle forventinger</a:t>
            </a:r>
          </a:p>
          <a:p>
            <a:endParaRPr lang="nb-NO" sz="6600" dirty="0"/>
          </a:p>
          <a:p>
            <a:endParaRPr lang="nb-NO" sz="6600" dirty="0"/>
          </a:p>
          <a:p>
            <a:pPr marL="0" indent="0">
              <a:buNone/>
            </a:pPr>
            <a:endParaRPr lang="nb-NO" sz="6600" dirty="0"/>
          </a:p>
        </p:txBody>
      </p:sp>
    </p:spTree>
    <p:extLst>
      <p:ext uri="{BB962C8B-B14F-4D97-AF65-F5344CB8AC3E}">
        <p14:creationId xmlns:p14="http://schemas.microsoft.com/office/powerpoint/2010/main" val="903985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2B9946F-58EB-4535-8346-3301D269A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Adm dirs forventninger til styret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4C5DF35-07C0-489E-BFEE-4667670A0A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6600" b="1" dirty="0"/>
              <a:t>I styremøtene</a:t>
            </a:r>
          </a:p>
          <a:p>
            <a:pPr marL="0" indent="0">
              <a:buNone/>
            </a:pPr>
            <a:endParaRPr lang="nb-NO" sz="75000" dirty="0"/>
          </a:p>
        </p:txBody>
      </p:sp>
    </p:spTree>
    <p:extLst>
      <p:ext uri="{BB962C8B-B14F-4D97-AF65-F5344CB8AC3E}">
        <p14:creationId xmlns:p14="http://schemas.microsoft.com/office/powerpoint/2010/main" val="494683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Plassholder for lysbildenummer 3">
            <a:extLst>
              <a:ext uri="{FF2B5EF4-FFF2-40B4-BE49-F238E27FC236}">
                <a16:creationId xmlns:a16="http://schemas.microsoft.com/office/drawing/2014/main" id="{ABEA9EF6-FFDB-4A89-913B-33F9A3DA24C9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11878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1pPr>
            <a:lvl2pPr marL="2757682" indent="-1060647">
              <a:spcBef>
                <a:spcPct val="20000"/>
              </a:spcBef>
              <a:buChar char="–"/>
              <a:defRPr sz="10393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2pPr>
            <a:lvl3pPr marL="4242587" indent="-848517">
              <a:spcBef>
                <a:spcPct val="20000"/>
              </a:spcBef>
              <a:buChar char="•"/>
              <a:defRPr sz="8908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3pPr>
            <a:lvl4pPr marL="5939622" indent="-848517">
              <a:spcBef>
                <a:spcPct val="20000"/>
              </a:spcBef>
              <a:buChar char="–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4pPr>
            <a:lvl5pPr marL="7636657" indent="-848517">
              <a:spcBef>
                <a:spcPct val="20000"/>
              </a:spcBef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5pPr>
            <a:lvl6pPr marL="9333692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6pPr>
            <a:lvl7pPr marL="11030727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7pPr>
            <a:lvl8pPr marL="12727762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8pPr>
            <a:lvl9pPr marL="14424797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31DA4F07-E0E1-4E40-A449-505D23CE4CA6}" type="slidenum">
              <a:rPr lang="nb-NO" altLang="nb-NO" sz="3712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13</a:t>
            </a:fld>
            <a:endParaRPr lang="nb-NO" altLang="nb-NO" sz="3712" dirty="0">
              <a:latin typeface="Arial" panose="020B0604020202020204" pitchFamily="34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3DF6D736-BD2E-4FF2-8606-7BB890B4E88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0333" y="430155"/>
            <a:ext cx="30039921" cy="321140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nb-NO" altLang="nb-NO" b="1" dirty="0">
                <a:cs typeface="Times New Roman" panose="02020603050405020304" pitchFamily="18" charset="0"/>
              </a:rPr>
              <a:t>Styrets spilleregler</a:t>
            </a:r>
          </a:p>
        </p:txBody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4068EAFD-C70A-4FF5-B102-C998A0E053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366618" y="5094933"/>
            <a:ext cx="29662801" cy="21118689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ÅKEIA verdiene skal være grunnleggende : Åpen, kompetent, energisk, inkluderende, ansvarlig 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Alle stiller forberedt til møtene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Takhøyde for å utfordre og stille alle typer spørsmål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Alle må få mulighet til å delta i diskusjonen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Avgjørelser skal fattes i styremøtene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Påse at adm dir har det bra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Saksbehandler kan delta på aktuelle saker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Ledergruppen (LG1) deltar på seminar og temamøter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Adm dir kan ha med inntil to personer fra LG1 som fast møtende i styremøtene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Styremøtene evalueres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Fri, åpen og ærlig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Lojalitet til styrevedtak</a:t>
            </a:r>
          </a:p>
          <a:p>
            <a:pPr eaLnBrk="1" hangingPunct="1">
              <a:lnSpc>
                <a:spcPct val="90000"/>
              </a:lnSpc>
            </a:pPr>
            <a:r>
              <a:rPr lang="nb-NO" altLang="nb-NO" sz="7200" dirty="0">
                <a:cs typeface="Times New Roman" panose="02020603050405020304" pitchFamily="18" charset="0"/>
              </a:rPr>
              <a:t>Alle husker å signere protokollen i møtet</a:t>
            </a:r>
          </a:p>
          <a:p>
            <a:pPr eaLnBrk="1" hangingPunct="1">
              <a:lnSpc>
                <a:spcPct val="90000"/>
              </a:lnSpc>
            </a:pPr>
            <a:endParaRPr lang="nb-NO" altLang="nb-NO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7BB941D-C4B7-499C-BD6E-B6378BC5A7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Plan for opplæring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2748FDB-C6CD-47D9-9103-B14017B497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b-NO" sz="9600" dirty="0"/>
          </a:p>
          <a:p>
            <a:pPr marL="0" indent="0">
              <a:buNone/>
            </a:pPr>
            <a:endParaRPr lang="nb-NO" sz="9600" dirty="0"/>
          </a:p>
          <a:p>
            <a:endParaRPr lang="nb-NO" sz="9600" dirty="0"/>
          </a:p>
        </p:txBody>
      </p:sp>
    </p:spTree>
    <p:extLst>
      <p:ext uri="{BB962C8B-B14F-4D97-AF65-F5344CB8AC3E}">
        <p14:creationId xmlns:p14="http://schemas.microsoft.com/office/powerpoint/2010/main" val="25642076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2D226D81-2988-4B32-91E4-F64D4A92D5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Andre behov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FC1D0A2E-D7EB-4808-898E-6EC50B48A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25370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tel 4">
            <a:extLst>
              <a:ext uri="{FF2B5EF4-FFF2-40B4-BE49-F238E27FC236}">
                <a16:creationId xmlns:a16="http://schemas.microsoft.com/office/drawing/2014/main" id="{C2A56B90-F15A-46A5-8E72-2EE42B280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har vi lyktes med i 2020/2021?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5465D37E-3CBE-4513-9722-E28F8194D0F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216071" y="4518869"/>
            <a:ext cx="19575291" cy="17857985"/>
          </a:xfrm>
        </p:spPr>
        <p:txBody>
          <a:bodyPr>
            <a:normAutofit/>
          </a:bodyPr>
          <a:lstStyle/>
          <a:p>
            <a:endParaRPr lang="nb-NO" sz="9600" dirty="0"/>
          </a:p>
        </p:txBody>
      </p:sp>
      <p:sp>
        <p:nvSpPr>
          <p:cNvPr id="7" name="Plassholder for innhold 6">
            <a:extLst>
              <a:ext uri="{FF2B5EF4-FFF2-40B4-BE49-F238E27FC236}">
                <a16:creationId xmlns:a16="http://schemas.microsoft.com/office/drawing/2014/main" id="{DAD3102A-3F9D-4601-B234-10286809952F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nb-NO" dirty="0"/>
          </a:p>
          <a:p>
            <a:endParaRPr lang="nb-NO" dirty="0"/>
          </a:p>
          <a:p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601075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A2A395F7-F5F7-41B6-8071-F490E8888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Hva har vi ikke lyktes med?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DAEFE7BD-5D08-4D8E-A6D7-5545AAF4BA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6073074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EC20BC8E-5714-46F9-BECF-50DCBD4A42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Årets bragd og nedtur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F219FB1-645E-4839-A5AB-98BD71F67D10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1993620" lvl="1" indent="0">
              <a:buNone/>
            </a:pPr>
            <a:r>
              <a:rPr lang="nb-NO" sz="9600" b="1" dirty="0"/>
              <a:t>Årets bragd</a:t>
            </a:r>
          </a:p>
          <a:p>
            <a:pPr marL="1993620" lvl="1" indent="0">
              <a:buNone/>
            </a:pPr>
            <a:r>
              <a:rPr lang="nb-NO" sz="9600" dirty="0"/>
              <a:t>	</a:t>
            </a:r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86905022-5152-4C46-AC3A-5E8A46C8444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1993620" lvl="1" indent="0">
              <a:buNone/>
            </a:pPr>
            <a:r>
              <a:rPr lang="nb-NO" sz="9600" b="1" dirty="0"/>
              <a:t>Årets nedtur</a:t>
            </a:r>
          </a:p>
          <a:p>
            <a:pPr marL="1993620" lvl="1" indent="0">
              <a:buNone/>
            </a:pPr>
            <a:endParaRPr lang="nb-NO" sz="9600" dirty="0"/>
          </a:p>
          <a:p>
            <a:pPr lvl="1"/>
            <a:endParaRPr lang="nb-NO" sz="9600" dirty="0"/>
          </a:p>
        </p:txBody>
      </p:sp>
    </p:spTree>
    <p:extLst>
      <p:ext uri="{BB962C8B-B14F-4D97-AF65-F5344CB8AC3E}">
        <p14:creationId xmlns:p14="http://schemas.microsoft.com/office/powerpoint/2010/main" val="3717368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tel 2">
            <a:extLst>
              <a:ext uri="{FF2B5EF4-FFF2-40B4-BE49-F238E27FC236}">
                <a16:creationId xmlns:a16="http://schemas.microsoft.com/office/drawing/2014/main" id="{E9AC5452-A415-43A0-B6FB-E23E48C53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Roller og relasjoner 1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D893C415-C147-49E9-8BDE-2DBFDC5013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81313" y="4734893"/>
            <a:ext cx="19575291" cy="1643722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nb-NO" altLang="nb-NO" sz="9600" b="1" dirty="0">
                <a:cs typeface="Times New Roman" panose="02020603050405020304" pitchFamily="18" charset="0"/>
              </a:rPr>
              <a:t>Studentorganer / VT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96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b-NO" altLang="nb-NO" sz="96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b-NO" altLang="nb-NO" sz="96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b-NO" altLang="nb-NO" sz="96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9600" b="1" dirty="0">
                <a:cs typeface="Times New Roman" panose="02020603050405020304" pitchFamily="18" charset="0"/>
              </a:rPr>
              <a:t>VT / styret</a:t>
            </a:r>
          </a:p>
          <a:p>
            <a:pPr>
              <a:spcBef>
                <a:spcPct val="0"/>
              </a:spcBef>
              <a:buFontTx/>
              <a:buNone/>
            </a:pPr>
            <a:endParaRPr lang="nb-NO" altLang="nb-NO" sz="9600" b="1" dirty="0">
              <a:cs typeface="Times New Roman" panose="02020603050405020304" pitchFamily="18" charset="0"/>
            </a:endParaRPr>
          </a:p>
          <a:p>
            <a:endParaRPr lang="nb-NO" dirty="0"/>
          </a:p>
        </p:txBody>
      </p:sp>
      <p:sp>
        <p:nvSpPr>
          <p:cNvPr id="5" name="Plassholder for innhold 4">
            <a:extLst>
              <a:ext uri="{FF2B5EF4-FFF2-40B4-BE49-F238E27FC236}">
                <a16:creationId xmlns:a16="http://schemas.microsoft.com/office/drawing/2014/main" id="{FA9F1C05-C7B6-446B-B9ED-9FE5FB8C6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530051" y="4734893"/>
            <a:ext cx="19575291" cy="17641961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buFontTx/>
              <a:buNone/>
            </a:pPr>
            <a:r>
              <a:rPr lang="nb-NO" altLang="nb-NO" sz="9600" b="1" dirty="0">
                <a:cs typeface="Times New Roman" panose="02020603050405020304" pitchFamily="18" charset="0"/>
              </a:rPr>
              <a:t>Styreleder / adm.dir</a:t>
            </a:r>
          </a:p>
          <a:p>
            <a:pPr>
              <a:spcBef>
                <a:spcPct val="0"/>
              </a:spcBef>
            </a:pPr>
            <a:endParaRPr lang="nb-NO" altLang="nb-NO" sz="8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b-NO" altLang="nb-NO" sz="96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9600" b="1" dirty="0">
                <a:cs typeface="Times New Roman" panose="02020603050405020304" pitchFamily="18" charset="0"/>
              </a:rPr>
              <a:t>Tillitsvalgte / bedriftsorganisasjon</a:t>
            </a:r>
          </a:p>
          <a:p>
            <a:pPr>
              <a:spcBef>
                <a:spcPct val="0"/>
              </a:spcBef>
            </a:pPr>
            <a:endParaRPr lang="nb-NO" altLang="nb-NO" sz="80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b-NO" altLang="nb-NO" sz="96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endParaRPr lang="nb-NO" altLang="nb-NO" sz="96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lang="nb-NO" altLang="nb-NO" sz="9600" b="1" dirty="0">
                <a:cs typeface="Times New Roman" panose="02020603050405020304" pitchFamily="18" charset="0"/>
              </a:rPr>
              <a:t>Sit / utdanningsinstitusjonene</a:t>
            </a:r>
          </a:p>
          <a:p>
            <a:pPr>
              <a:spcBef>
                <a:spcPct val="0"/>
              </a:spcBef>
            </a:pPr>
            <a:endParaRPr lang="nb-NO" altLang="nb-NO" sz="8000" dirty="0">
              <a:cs typeface="Times New Roman" panose="02020603050405020304" pitchFamily="18" charset="0"/>
            </a:endParaRP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549885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tel 1">
            <a:extLst>
              <a:ext uri="{FF2B5EF4-FFF2-40B4-BE49-F238E27FC236}">
                <a16:creationId xmlns:a16="http://schemas.microsoft.com/office/drawing/2014/main" id="{53B0A8EE-A36F-45ED-834C-2514E8F3F2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392399" y="430154"/>
            <a:ext cx="30193126" cy="2940351"/>
          </a:xfrm>
        </p:spPr>
        <p:txBody>
          <a:bodyPr>
            <a:normAutofit fontScale="90000"/>
          </a:bodyPr>
          <a:lstStyle/>
          <a:p>
            <a:r>
              <a:rPr lang="nb-NO" altLang="nb-NO" b="1" dirty="0">
                <a:cs typeface="Times New Roman" panose="02020603050405020304" pitchFamily="18" charset="0"/>
              </a:rPr>
              <a:t>Roller og relasjoner 2</a:t>
            </a:r>
          </a:p>
        </p:txBody>
      </p:sp>
      <p:sp>
        <p:nvSpPr>
          <p:cNvPr id="8196" name="Plassholder for lysbildenummer 3">
            <a:extLst>
              <a:ext uri="{FF2B5EF4-FFF2-40B4-BE49-F238E27FC236}">
                <a16:creationId xmlns:a16="http://schemas.microsoft.com/office/drawing/2014/main" id="{66387BE7-62E6-4B59-A7F7-D60438A373A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11878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1pPr>
            <a:lvl2pPr marL="2757682" indent="-1060647">
              <a:spcBef>
                <a:spcPct val="20000"/>
              </a:spcBef>
              <a:buChar char="–"/>
              <a:defRPr sz="10393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2pPr>
            <a:lvl3pPr marL="4242587" indent="-848517">
              <a:spcBef>
                <a:spcPct val="20000"/>
              </a:spcBef>
              <a:buChar char="•"/>
              <a:defRPr sz="8908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3pPr>
            <a:lvl4pPr marL="5939622" indent="-848517">
              <a:spcBef>
                <a:spcPct val="20000"/>
              </a:spcBef>
              <a:buChar char="–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4pPr>
            <a:lvl5pPr marL="7636657" indent="-848517">
              <a:spcBef>
                <a:spcPct val="20000"/>
              </a:spcBef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5pPr>
            <a:lvl6pPr marL="9333692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6pPr>
            <a:lvl7pPr marL="11030727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7pPr>
            <a:lvl8pPr marL="12727762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8pPr>
            <a:lvl9pPr marL="14424797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BCF1701A-6AFF-4C88-8932-066F8001AE46}" type="slidenum">
              <a:rPr lang="nb-NO" altLang="nb-NO" sz="3712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6</a:t>
            </a:fld>
            <a:endParaRPr lang="nb-NO" altLang="nb-NO" sz="3712" dirty="0">
              <a:latin typeface="Arial" panose="020B0604020202020204" pitchFamily="34" charset="0"/>
            </a:endParaRP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BA1B987-EA41-43F7-B19D-2DF8A87D8C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nb-NO" sz="9600" b="1" dirty="0"/>
              <a:t>Forholdet til datterselskapene</a:t>
            </a:r>
          </a:p>
          <a:p>
            <a:endParaRPr lang="nb-NO" altLang="nb-NO" sz="8000" dirty="0"/>
          </a:p>
          <a:p>
            <a:pPr marL="0" indent="0">
              <a:buNone/>
            </a:pPr>
            <a:r>
              <a:rPr lang="nb-NO" altLang="nb-NO" sz="9600" b="1" dirty="0"/>
              <a:t>Forholdet til departementet</a:t>
            </a:r>
          </a:p>
          <a:p>
            <a:endParaRPr lang="nb-NO" altLang="nb-NO" sz="8000" dirty="0"/>
          </a:p>
          <a:p>
            <a:pPr marL="0" indent="0">
              <a:buNone/>
            </a:pPr>
            <a:r>
              <a:rPr lang="nb-NO" altLang="nb-NO" sz="9600" b="1" dirty="0"/>
              <a:t>Andre viktige aktører for Sit</a:t>
            </a:r>
          </a:p>
          <a:p>
            <a:endParaRPr lang="nb-NO" altLang="nb-NO" sz="8000" dirty="0"/>
          </a:p>
          <a:p>
            <a:endParaRPr lang="nb-NO" altLang="nb-NO" sz="9600" b="1" dirty="0"/>
          </a:p>
          <a:p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2C91A1E-F389-4376-8E02-3DA2A49CE2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Styrets arbeid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67B2A6C-136D-4AE2-B6A4-013EEBC89C4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142482" y="5939634"/>
            <a:ext cx="19575291" cy="164372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b-NO" altLang="nb-NO" sz="6600" b="1" dirty="0">
                <a:cs typeface="Times New Roman" panose="02020603050405020304" pitchFamily="18" charset="0"/>
              </a:rPr>
              <a:t>Planlegging av styrearbeidet</a:t>
            </a:r>
          </a:p>
          <a:p>
            <a:pPr>
              <a:spcBef>
                <a:spcPct val="0"/>
              </a:spcBef>
              <a:buFontTx/>
              <a:buNone/>
              <a:defRPr/>
            </a:pPr>
            <a:endParaRPr lang="nb-NO" altLang="nb-NO" sz="66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endParaRPr lang="nb-NO" altLang="nb-NO" sz="6600" b="1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buFontTx/>
              <a:buNone/>
              <a:defRPr/>
            </a:pPr>
            <a:r>
              <a:rPr lang="nb-NO" altLang="nb-NO" sz="6600" b="1" dirty="0">
                <a:cs typeface="Times New Roman" panose="02020603050405020304" pitchFamily="18" charset="0"/>
              </a:rPr>
              <a:t>Styrepapirene </a:t>
            </a:r>
          </a:p>
          <a:p>
            <a:pPr>
              <a:spcBef>
                <a:spcPct val="0"/>
              </a:spcBef>
              <a:defRPr/>
            </a:pPr>
            <a:endParaRPr lang="nb-NO" altLang="nb-NO" sz="66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nb-NO" altLang="nb-NO" sz="6600" dirty="0">
              <a:cs typeface="Times New Roman" panose="02020603050405020304" pitchFamily="18" charset="0"/>
            </a:endParaRPr>
          </a:p>
          <a:p>
            <a:pPr>
              <a:spcBef>
                <a:spcPct val="0"/>
              </a:spcBef>
              <a:defRPr/>
            </a:pPr>
            <a:endParaRPr lang="nb-NO" altLang="nb-NO" sz="6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nb-NO" altLang="nb-NO" sz="6600" b="1" dirty="0">
                <a:cs typeface="Times New Roman" panose="02020603050405020304" pitchFamily="18" charset="0"/>
              </a:rPr>
              <a:t>Styrets vedtak</a:t>
            </a:r>
          </a:p>
          <a:p>
            <a:endParaRPr lang="nb-NO" sz="6600" dirty="0">
              <a:cs typeface="Times New Roman" panose="02020603050405020304" pitchFamily="18" charset="0"/>
            </a:endParaRP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B8D22981-E4CD-4D42-8264-1DD60590069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nb-NO" sz="6600" b="1" dirty="0"/>
              <a:t>Styrets kommunikasjonsplattform internt og eksternt</a:t>
            </a:r>
          </a:p>
          <a:p>
            <a:endParaRPr lang="nb-NO" altLang="nb-NO" sz="6600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nb-NO" sz="6600" dirty="0"/>
          </a:p>
          <a:p>
            <a:pPr marL="0" indent="0">
              <a:buNone/>
            </a:pPr>
            <a:r>
              <a:rPr lang="nb-NO" sz="6600" b="1" dirty="0"/>
              <a:t>Forholdet til adm direktør</a:t>
            </a:r>
          </a:p>
          <a:p>
            <a:endParaRPr lang="nb-NO" sz="6600" dirty="0"/>
          </a:p>
          <a:p>
            <a:endParaRPr lang="nb-NO" sz="6600" dirty="0"/>
          </a:p>
          <a:p>
            <a:endParaRPr lang="nb-NO" sz="6600" dirty="0"/>
          </a:p>
        </p:txBody>
      </p:sp>
    </p:spTree>
    <p:extLst>
      <p:ext uri="{BB962C8B-B14F-4D97-AF65-F5344CB8AC3E}">
        <p14:creationId xmlns:p14="http://schemas.microsoft.com/office/powerpoint/2010/main" val="177902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F781CE4-6B5E-47E8-B24F-B61CFD0E98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/>
              <a:t>Forventninger til styreleder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B4071A09-FFEC-4E27-8B71-75A6188258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16071" y="4374853"/>
            <a:ext cx="19582988" cy="2160240"/>
          </a:xfrm>
        </p:spPr>
        <p:txBody>
          <a:bodyPr>
            <a:normAutofit/>
          </a:bodyPr>
          <a:lstStyle/>
          <a:p>
            <a:r>
              <a:rPr lang="nb-NO" sz="9600" dirty="0"/>
              <a:t>Generelle forventninger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85E236C6-CF06-43C3-9FCA-FACDAC9FB7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16071" y="6535093"/>
            <a:ext cx="19582988" cy="15841761"/>
          </a:xfrm>
        </p:spPr>
        <p:txBody>
          <a:bodyPr>
            <a:normAutofit/>
          </a:bodyPr>
          <a:lstStyle/>
          <a:p>
            <a:endParaRPr lang="nb-NO" sz="8000" dirty="0"/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CE0334C-7F5D-4431-86AC-01577340E7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1799059" y="4590877"/>
            <a:ext cx="19590680" cy="1944216"/>
          </a:xfrm>
        </p:spPr>
        <p:txBody>
          <a:bodyPr>
            <a:normAutofit/>
          </a:bodyPr>
          <a:lstStyle/>
          <a:p>
            <a:r>
              <a:rPr lang="nb-NO" sz="9600" dirty="0"/>
              <a:t>Forventninger i styremøtene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C8A712C3-BBF0-4B17-B00F-52CE28D40B0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1791367" y="6521051"/>
            <a:ext cx="19590680" cy="1711485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b-NO" dirty="0"/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28305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2">
            <a:extLst>
              <a:ext uri="{FF2B5EF4-FFF2-40B4-BE49-F238E27FC236}">
                <a16:creationId xmlns:a16="http://schemas.microsoft.com/office/drawing/2014/main" id="{B34598A9-4614-44FB-977B-9CEA16F53C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pPr eaLnBrk="1" hangingPunct="1"/>
            <a:r>
              <a:rPr lang="nb-NO" altLang="nb-NO" b="1" dirty="0">
                <a:cs typeface="Times New Roman" panose="02020603050405020304" pitchFamily="18" charset="0"/>
              </a:rPr>
              <a:t>Styreleders forventninger til styret</a:t>
            </a:r>
          </a:p>
        </p:txBody>
      </p:sp>
      <p:sp>
        <p:nvSpPr>
          <p:cNvPr id="11269" name="Rectangle 3">
            <a:extLst>
              <a:ext uri="{FF2B5EF4-FFF2-40B4-BE49-F238E27FC236}">
                <a16:creationId xmlns:a16="http://schemas.microsoft.com/office/drawing/2014/main" id="{F56A5E5D-EC17-4617-ACD0-33D601AF20B8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nb-NO" altLang="nb-NO" sz="7424" dirty="0"/>
          </a:p>
        </p:txBody>
      </p:sp>
      <p:sp>
        <p:nvSpPr>
          <p:cNvPr id="11266" name="Plassholder for lysbildenummer 1">
            <a:extLst>
              <a:ext uri="{FF2B5EF4-FFF2-40B4-BE49-F238E27FC236}">
                <a16:creationId xmlns:a16="http://schemas.microsoft.com/office/drawing/2014/main" id="{3EEDE19A-67A3-460A-89C5-9E5221DE51F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11878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1pPr>
            <a:lvl2pPr marL="2757682" indent="-1060647">
              <a:spcBef>
                <a:spcPct val="20000"/>
              </a:spcBef>
              <a:buChar char="–"/>
              <a:defRPr sz="10393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2pPr>
            <a:lvl3pPr marL="4242587" indent="-848517">
              <a:spcBef>
                <a:spcPct val="20000"/>
              </a:spcBef>
              <a:buChar char="•"/>
              <a:defRPr sz="8908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3pPr>
            <a:lvl4pPr marL="5939622" indent="-848517">
              <a:spcBef>
                <a:spcPct val="20000"/>
              </a:spcBef>
              <a:buChar char="–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4pPr>
            <a:lvl5pPr marL="7636657" indent="-848517">
              <a:spcBef>
                <a:spcPct val="20000"/>
              </a:spcBef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5pPr>
            <a:lvl6pPr marL="9333692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6pPr>
            <a:lvl7pPr marL="11030727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7pPr>
            <a:lvl8pPr marL="12727762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8pPr>
            <a:lvl9pPr marL="14424797" indent="-848517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7424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A7671B53-ACA2-4622-A085-4ECFC4F6A5C4}" type="slidenum">
              <a:rPr lang="nb-NO" altLang="nb-NO" sz="3712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9</a:t>
            </a:fld>
            <a:endParaRPr lang="nb-NO" altLang="nb-NO" sz="3712" dirty="0">
              <a:latin typeface="Arial" panose="020B0604020202020204" pitchFamily="34" charset="0"/>
            </a:endParaRPr>
          </a:p>
        </p:txBody>
      </p:sp>
      <p:sp>
        <p:nvSpPr>
          <p:cNvPr id="11267" name="Slide Number Placeholder 5">
            <a:extLst>
              <a:ext uri="{FF2B5EF4-FFF2-40B4-BE49-F238E27FC236}">
                <a16:creationId xmlns:a16="http://schemas.microsoft.com/office/drawing/2014/main" id="{60BEBF97-F2EE-4F7B-8E02-B5A0E9CD8424}"/>
              </a:ext>
            </a:extLst>
          </p:cNvPr>
          <p:cNvSpPr txBox="1">
            <a:spLocks noGrp="1"/>
          </p:cNvSpPr>
          <p:nvPr/>
        </p:nvSpPr>
        <p:spPr bwMode="auto">
          <a:xfrm>
            <a:off x="29514535" y="23192845"/>
            <a:ext cx="7070990" cy="1697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9pPr>
          </a:lstStyle>
          <a:p>
            <a:pPr algn="r">
              <a:spcBef>
                <a:spcPct val="0"/>
              </a:spcBef>
              <a:buFontTx/>
              <a:buNone/>
            </a:pPr>
            <a:fld id="{E9788376-4F5E-4597-818C-F3EF37B749E9}" type="slidenum">
              <a:rPr lang="nb-NO" altLang="nb-NO" sz="5197">
                <a:latin typeface="Times" panose="02020603050405020304" pitchFamily="18" charset="0"/>
                <a:ea typeface="MS PGothic" panose="020B0600070205080204" pitchFamily="34" charset="-128"/>
              </a:rPr>
              <a:pPr algn="r">
                <a:spcBef>
                  <a:spcPct val="0"/>
                </a:spcBef>
                <a:buFontTx/>
                <a:buNone/>
              </a:pPr>
              <a:t>9</a:t>
            </a:fld>
            <a:endParaRPr lang="nb-NO" altLang="nb-NO" sz="5197" dirty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1270" name="Text Box 4">
            <a:extLst>
              <a:ext uri="{FF2B5EF4-FFF2-40B4-BE49-F238E27FC236}">
                <a16:creationId xmlns:a16="http://schemas.microsoft.com/office/drawing/2014/main" id="{B4D985E5-B62B-43AB-B742-76EACAABFC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328585" y="9245322"/>
            <a:ext cx="184731" cy="123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7424" b="1" dirty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  <p:sp>
        <p:nvSpPr>
          <p:cNvPr id="11271" name="Text Box 5">
            <a:extLst>
              <a:ext uri="{FF2B5EF4-FFF2-40B4-BE49-F238E27FC236}">
                <a16:creationId xmlns:a16="http://schemas.microsoft.com/office/drawing/2014/main" id="{C5494EAD-0258-435F-BA77-A2B1D880EA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507922" y="16009903"/>
            <a:ext cx="184731" cy="1463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Verdana" panose="020B0604030504040204" pitchFamily="34" charset="0"/>
                <a:ea typeface="ヒラギノ角ゴ Pro W3" pitchFamily="1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nb-NO" altLang="nb-NO" sz="8908" b="1" dirty="0">
              <a:latin typeface="Times" panose="02020603050405020304" pitchFamily="18" charset="0"/>
              <a:ea typeface="MS PGothic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t-mal for skjermer i 16 9-format">
  <a:themeElements>
    <a:clrScheme name="Sit-farger">
      <a:dk1>
        <a:srgbClr val="000000"/>
      </a:dk1>
      <a:lt1>
        <a:srgbClr val="FFFFFF"/>
      </a:lt1>
      <a:dk2>
        <a:srgbClr val="000000"/>
      </a:dk2>
      <a:lt2>
        <a:srgbClr val="988D14"/>
      </a:lt2>
      <a:accent1>
        <a:srgbClr val="988D14"/>
      </a:accent1>
      <a:accent2>
        <a:srgbClr val="78005F"/>
      </a:accent2>
      <a:accent3>
        <a:srgbClr val="FFFFFF"/>
      </a:accent3>
      <a:accent4>
        <a:srgbClr val="E47A00"/>
      </a:accent4>
      <a:accent5>
        <a:srgbClr val="16397D"/>
      </a:accent5>
      <a:accent6>
        <a:srgbClr val="ACDEE0"/>
      </a:accent6>
      <a:hlink>
        <a:srgbClr val="988D14"/>
      </a:hlink>
      <a:folHlink>
        <a:srgbClr val="59595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?mso-contentType ?>
<SharedContentType xmlns="Microsoft.SharePoint.Taxonomy.ContentTypeSync" SourceId="cf66710e-73e9-4275-b187-413cdfc207f0" ContentTypeId="0x0101" PreviousValue="false"/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8B82DE352BE15C43841F75CE93537B77" ma:contentTypeVersion="5" ma:contentTypeDescription="Opprett et nytt dokument." ma:contentTypeScope="" ma:versionID="753368c866cbd819bdfd739651c92c3d">
  <xsd:schema xmlns:xsd="http://www.w3.org/2001/XMLSchema" xmlns:xs="http://www.w3.org/2001/XMLSchema" xmlns:p="http://schemas.microsoft.com/office/2006/metadata/properties" xmlns:ns2="c0d37653-b215-47a5-a7f4-a604e3fa4f7e" xmlns:ns3="40ca0cdd-9c73-4f91-9bb7-d21903e9ecba" targetNamespace="http://schemas.microsoft.com/office/2006/metadata/properties" ma:root="true" ma:fieldsID="13b608f5528c595f9a00fc785f3481e2" ns2:_="" ns3:_="">
    <xsd:import namespace="c0d37653-b215-47a5-a7f4-a604e3fa4f7e"/>
    <xsd:import namespace="40ca0cdd-9c73-4f91-9bb7-d21903e9ecb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d37653-b215-47a5-a7f4-a604e3fa4f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ca0cdd-9c73-4f91-9bb7-d21903e9ecb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5D1D435CA670C48BC1A83F6E0EEB807" ma:contentTypeVersion="43" ma:contentTypeDescription="Opprett et nytt dokument." ma:contentTypeScope="" ma:versionID="6b4f8e1c517326c56fd1e31763b65303">
  <xsd:schema xmlns:xsd="http://www.w3.org/2001/XMLSchema" xmlns:xs="http://www.w3.org/2001/XMLSchema" xmlns:p="http://schemas.microsoft.com/office/2006/metadata/properties" xmlns:ns2="$ListId:Dokumentbibliotek;" xmlns:ns3="c8a1ec4a-a8f3-4873-a6f0-13d5e4d15521" xmlns:ns5="9756eae4-cead-450d-888d-77f7d27ce1bc" xmlns:ns6="bb0208bb-8dfd-4366-989d-33c13b0b7c50" targetNamespace="http://schemas.microsoft.com/office/2006/metadata/properties" ma:root="true" ma:fieldsID="4eae78630ec5c6c31ab45a346a8f8ebe" ns2:_="" ns3:_="" ns5:_="" ns6:_="">
    <xsd:import namespace="$ListId:Dokumentbibliotek;"/>
    <xsd:import namespace="c8a1ec4a-a8f3-4873-a6f0-13d5e4d15521"/>
    <xsd:import namespace="9756eae4-cead-450d-888d-77f7d27ce1bc"/>
    <xsd:import namespace="bb0208bb-8dfd-4366-989d-33c13b0b7c50"/>
    <xsd:element name="properties">
      <xsd:complexType>
        <xsd:sequence>
          <xsd:element name="documentManagement">
            <xsd:complexType>
              <xsd:all>
                <xsd:element ref="ns2:Motedato"/>
                <xsd:element ref="ns2:Motedato_x003a_Tittel" minOccurs="0"/>
                <xsd:element ref="ns3:M_x00f8_tedato_x003a_BerGjennomf_x00f8_rt" minOccurs="0"/>
                <xsd:element ref="ns3:M_x00f8_tedato_x003a_ID" minOccurs="0"/>
                <xsd:element ref="ns3:L_x00e5_st" minOccurs="0"/>
                <xsd:element ref="ns3:M_x00f8_teogID" minOccurs="0"/>
                <xsd:element ref="ns5:Sak" minOccurs="0"/>
                <xsd:element ref="ns6:Styret" minOccurs="0"/>
                <xsd:element ref="ns6:Beskyttelsesgra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$ListId:Dokumentbibliotek;" elementFormDefault="qualified">
    <xsd:import namespace="http://schemas.microsoft.com/office/2006/documentManagement/types"/>
    <xsd:import namespace="http://schemas.microsoft.com/office/infopath/2007/PartnerControls"/>
    <xsd:element name="Motedato" ma:index="8" ma:displayName="Møtedato" ma:list="{0B580E49-136B-4F00-89CE-E41C690D5BF5}" ma:internalName="Motedato" ma:readOnly="false" ma:showField="EventDate">
      <xsd:simpleType>
        <xsd:restriction base="dms:Lookup"/>
      </xsd:simpleType>
    </xsd:element>
    <xsd:element name="Motedato_x003a_Tittel" ma:index="9" nillable="true" ma:displayName="Tittel på møte" ma:list="{0B580E49-136B-4F00-89CE-E41C690D5BF5}" ma:internalName="Motedato_x003a_Tittel" ma:readOnly="true" ma:showField="Title" ma:web="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a1ec4a-a8f3-4873-a6f0-13d5e4d15521" elementFormDefault="qualified">
    <xsd:import namespace="http://schemas.microsoft.com/office/2006/documentManagement/types"/>
    <xsd:import namespace="http://schemas.microsoft.com/office/infopath/2007/PartnerControls"/>
    <xsd:element name="M_x00f8_tedato_x003a_BerGjennomf_x00f8_rt" ma:index="10" nillable="true" ma:displayName="Møtedato:BerGjennomført" ma:list="{0B580E49-136B-4F00-89CE-E41C690D5BF5}" ma:internalName="M_x00f8_tedato_x003a_BerGjennomf_x00f8_rt" ma:readOnly="true" ma:showField="BerGjennomf_x00f8_rt" ma:web="9756eae4-cead-450d-888d-77f7d27ce1bc">
      <xsd:simpleType>
        <xsd:restriction base="dms:Lookup"/>
      </xsd:simpleType>
    </xsd:element>
    <xsd:element name="M_x00f8_tedato_x003a_ID" ma:index="11" nillable="true" ma:displayName="Møtedato:ID" ma:list="{0B580E49-136B-4F00-89CE-E41C690D5BF5}" ma:internalName="M_x00f8_tedato_x003a_ID" ma:readOnly="true" ma:showField="ID" ma:web="9756eae4-cead-450d-888d-77f7d27ce1bc">
      <xsd:simpleType>
        <xsd:restriction base="dms:Lookup"/>
      </xsd:simpleType>
    </xsd:element>
    <xsd:element name="L_x00e5_st" ma:index="12" nillable="true" ma:displayName="Låst" ma:default="0" ma:hidden="true" ma:internalName="L_x00e5_st" ma:readOnly="false">
      <xsd:simpleType>
        <xsd:restriction base="dms:Boolean"/>
      </xsd:simpleType>
    </xsd:element>
    <xsd:element name="M_x00f8_teogID" ma:index="13" nillable="true" ma:displayName="Møteogboolean" ma:hidden="true" ma:internalName="M_x00f8_teogID" ma:readOnly="false">
      <xsd:simpleType>
        <xsd:restriction base="dms:Text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56eae4-cead-450d-888d-77f7d27ce1bc" elementFormDefault="qualified">
    <xsd:import namespace="http://schemas.microsoft.com/office/2006/documentManagement/types"/>
    <xsd:import namespace="http://schemas.microsoft.com/office/infopath/2007/PartnerControls"/>
    <xsd:element name="Sak" ma:index="16" nillable="true" ma:displayName="Sak" ma:description="Knyttet til sak" ma:list="{11019d77-2c83-4927-bb7c-865968374983}" ma:internalName="Sak" ma:showField="Title" ma:web="9756eae4-cead-450d-888d-77f7d27ce1bc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b0208bb-8dfd-4366-989d-33c13b0b7c50" elementFormDefault="qualified">
    <xsd:import namespace="http://schemas.microsoft.com/office/2006/documentManagement/types"/>
    <xsd:import namespace="http://schemas.microsoft.com/office/infopath/2007/PartnerControls"/>
    <xsd:element name="Styret" ma:index="17" nillable="true" ma:displayName="Styret" ma:default="Konsernstyret" ma:hidden="true" ma:internalName="Styret" ma:readOnly="false">
      <xsd:simpleType>
        <xsd:restriction base="dms:Text">
          <xsd:maxLength value="255"/>
        </xsd:restriction>
      </xsd:simpleType>
    </xsd:element>
    <xsd:element name="Beskyttelsesgrad" ma:index="18" nillable="true" ma:displayName="Beskyttelsesgrad" ma:default="Offentlig" ma:format="RadioButtons" ma:internalName="Beskyttelsesgrad">
      <xsd:simpleType>
        <xsd:restriction base="dms:Choice">
          <xsd:enumeration value="Offentlig"/>
          <xsd:enumeration value="Internt"/>
          <xsd:enumeration value="Konfidensielt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1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3FD6CE0-D8E8-4118-86B8-99D6FF65F807}">
  <ds:schemaRefs>
    <ds:schemaRef ds:uri="Microsoft.SharePoint.Taxonomy.ContentTypeSync"/>
  </ds:schemaRefs>
</ds:datastoreItem>
</file>

<file path=customXml/itemProps2.xml><?xml version="1.0" encoding="utf-8"?>
<ds:datastoreItem xmlns:ds="http://schemas.openxmlformats.org/officeDocument/2006/customXml" ds:itemID="{32C6EFEA-9492-41C3-AC04-734199EF83A9}">
  <ds:schemaRefs>
    <ds:schemaRef ds:uri="bb0208bb-8dfd-4366-989d-33c13b0b7c50"/>
    <ds:schemaRef ds:uri="http://purl.org/dc/elements/1.1/"/>
    <ds:schemaRef ds:uri="http://schemas.microsoft.com/office/infopath/2007/PartnerControls"/>
    <ds:schemaRef ds:uri="9756eae4-cead-450d-888d-77f7d27ce1bc"/>
    <ds:schemaRef ds:uri="$ListId:Dokumentbibliotek;"/>
    <ds:schemaRef ds:uri="http://schemas.microsoft.com/office/2006/metadata/properties"/>
    <ds:schemaRef ds:uri="http://purl.org/dc/terms/"/>
    <ds:schemaRef ds:uri="http://schemas.microsoft.com/office/2006/documentManagement/types"/>
    <ds:schemaRef ds:uri="c8a1ec4a-a8f3-4873-a6f0-13d5e4d15521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4DC267EA-9F38-4C2C-AE31-5156B48EC8D4}"/>
</file>

<file path=customXml/itemProps4.xml><?xml version="1.0" encoding="utf-8"?>
<ds:datastoreItem xmlns:ds="http://schemas.openxmlformats.org/officeDocument/2006/customXml" ds:itemID="{4EEBDC78-0B85-43B2-8324-8B27F44F8236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B57B280F-A632-42D2-9DDD-C8C0AF90087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$ListId:Dokumentbibliotek;"/>
    <ds:schemaRef ds:uri="c8a1ec4a-a8f3-4873-a6f0-13d5e4d15521"/>
    <ds:schemaRef ds:uri="9756eae4-cead-450d-888d-77f7d27ce1bc"/>
    <ds:schemaRef ds:uri="bb0208bb-8dfd-4366-989d-33c13b0b7c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Sit-mal for skjermer i 16 9-format</Template>
  <TotalTime>358</TotalTime>
  <Words>232</Words>
  <Application>Microsoft Office PowerPoint</Application>
  <PresentationFormat>Egendefinert</PresentationFormat>
  <Paragraphs>79</Paragraphs>
  <Slides>15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15</vt:i4>
      </vt:variant>
    </vt:vector>
  </HeadingPairs>
  <TitlesOfParts>
    <vt:vector size="19" baseType="lpstr">
      <vt:lpstr>Arial</vt:lpstr>
      <vt:lpstr>Calibri</vt:lpstr>
      <vt:lpstr>Times</vt:lpstr>
      <vt:lpstr>Sit-mal for skjermer i 16 9-format</vt:lpstr>
      <vt:lpstr>Styrearbeid i Sit </vt:lpstr>
      <vt:lpstr>Hva har vi lyktes med i 2020/2021?</vt:lpstr>
      <vt:lpstr>Hva har vi ikke lyktes med?</vt:lpstr>
      <vt:lpstr>Årets bragd og nedtur</vt:lpstr>
      <vt:lpstr>Roller og relasjoner 1</vt:lpstr>
      <vt:lpstr>Roller og relasjoner 2</vt:lpstr>
      <vt:lpstr>Styrets arbeid</vt:lpstr>
      <vt:lpstr>Forventninger til styreleder</vt:lpstr>
      <vt:lpstr>Styreleders forventninger til styret</vt:lpstr>
      <vt:lpstr>Styrets forventninger til adm dir</vt:lpstr>
      <vt:lpstr>Adm dirs forventninger til styret</vt:lpstr>
      <vt:lpstr>Adm dirs forventninger til styret</vt:lpstr>
      <vt:lpstr>Styrets spilleregler</vt:lpstr>
      <vt:lpstr>Plan for opplæring</vt:lpstr>
      <vt:lpstr>Andre behov</vt:lpstr>
    </vt:vector>
  </TitlesOfParts>
  <Company>Studentsamskipnaden i Trondheim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Styrearbeid i Sit</dc:title>
  <dc:creator>Audhild Kvam</dc:creator>
  <cp:lastModifiedBy>Margrethe Skjervold Baustad</cp:lastModifiedBy>
  <cp:revision>24</cp:revision>
  <dcterms:created xsi:type="dcterms:W3CDTF">2019-04-03T18:07:21Z</dcterms:created>
  <dcterms:modified xsi:type="dcterms:W3CDTF">2021-03-25T14:19:25Z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0x0101008B82DE352BE15C43841F75CE93537B77</vt:lpwstr>
  </property>
  <property fmtid="{D5CDD505-2E9C-101B-9397-08002B2CF9AE}" pid="3" name="WorkflowChangePath">
    <vt:lpwstr>19571840-9ab4-40fd-b1b3-6d2cdfccbbac,2;</vt:lpwstr>
  </property>
</Properties>
</file>