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A7EE88-CC99-4686-91D0-FA446A4C41F3}" type="doc">
      <dgm:prSet loTypeId="urn:microsoft.com/office/officeart/2005/8/layout/cycle8" loCatId="cycle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A5F1D25-4CF4-41D6-99BF-75D775F5448A}">
      <dgm:prSet/>
      <dgm:spPr/>
      <dgm:t>
        <a:bodyPr/>
        <a:lstStyle/>
        <a:p>
          <a:r>
            <a:rPr lang="en-US"/>
            <a:t>Propaganda en redes;</a:t>
          </a:r>
        </a:p>
      </dgm:t>
    </dgm:pt>
    <dgm:pt modelId="{0B71A09C-3CFD-41B5-A74D-E1BBB6362277}" type="parTrans" cxnId="{3BF21020-5A66-4CC0-ABE2-8247841E8949}">
      <dgm:prSet/>
      <dgm:spPr/>
      <dgm:t>
        <a:bodyPr/>
        <a:lstStyle/>
        <a:p>
          <a:endParaRPr lang="en-US"/>
        </a:p>
      </dgm:t>
    </dgm:pt>
    <dgm:pt modelId="{BA33D01C-02C8-489E-9915-C56D4D204CC7}" type="sibTrans" cxnId="{3BF21020-5A66-4CC0-ABE2-8247841E8949}">
      <dgm:prSet/>
      <dgm:spPr/>
      <dgm:t>
        <a:bodyPr/>
        <a:lstStyle/>
        <a:p>
          <a:endParaRPr lang="en-US"/>
        </a:p>
      </dgm:t>
    </dgm:pt>
    <dgm:pt modelId="{9A0BA9B0-0A87-4229-874A-6C1C352023EB}">
      <dgm:prSet/>
      <dgm:spPr/>
      <dgm:t>
        <a:bodyPr/>
        <a:lstStyle/>
        <a:p>
          <a:r>
            <a:rPr lang="en-US"/>
            <a:t>Propaganda en perifoneo;</a:t>
          </a:r>
        </a:p>
      </dgm:t>
    </dgm:pt>
    <dgm:pt modelId="{43DB73C9-AEB4-4291-9A3F-854FD5E3482D}" type="parTrans" cxnId="{0FA5E799-8DE6-491A-B3E3-95347A7660EE}">
      <dgm:prSet/>
      <dgm:spPr/>
      <dgm:t>
        <a:bodyPr/>
        <a:lstStyle/>
        <a:p>
          <a:endParaRPr lang="en-US"/>
        </a:p>
      </dgm:t>
    </dgm:pt>
    <dgm:pt modelId="{CADDB265-0BBB-4595-A444-9480E69B0249}" type="sibTrans" cxnId="{0FA5E799-8DE6-491A-B3E3-95347A7660EE}">
      <dgm:prSet/>
      <dgm:spPr/>
      <dgm:t>
        <a:bodyPr/>
        <a:lstStyle/>
        <a:p>
          <a:endParaRPr lang="en-US"/>
        </a:p>
      </dgm:t>
    </dgm:pt>
    <dgm:pt modelId="{E43964B4-B238-4938-A2FB-72BDD08A4A11}">
      <dgm:prSet/>
      <dgm:spPr/>
      <dgm:t>
        <a:bodyPr/>
        <a:lstStyle/>
        <a:p>
          <a:r>
            <a:rPr lang="en-US"/>
            <a:t>Audio en eventos;</a:t>
          </a:r>
        </a:p>
      </dgm:t>
    </dgm:pt>
    <dgm:pt modelId="{94B433B7-0AFD-4AE4-8057-C9BEF717FC59}" type="parTrans" cxnId="{F4CDAFC7-BFFC-4CED-AF0A-3E39A5840CF3}">
      <dgm:prSet/>
      <dgm:spPr/>
      <dgm:t>
        <a:bodyPr/>
        <a:lstStyle/>
        <a:p>
          <a:endParaRPr lang="en-US"/>
        </a:p>
      </dgm:t>
    </dgm:pt>
    <dgm:pt modelId="{1F6CBB60-4378-4B77-9A91-FC46F982437A}" type="sibTrans" cxnId="{F4CDAFC7-BFFC-4CED-AF0A-3E39A5840CF3}">
      <dgm:prSet/>
      <dgm:spPr/>
      <dgm:t>
        <a:bodyPr/>
        <a:lstStyle/>
        <a:p>
          <a:endParaRPr lang="en-US"/>
        </a:p>
      </dgm:t>
    </dgm:pt>
    <dgm:pt modelId="{810F6C53-7F86-4EFF-8AD3-C6E32264319D}">
      <dgm:prSet/>
      <dgm:spPr/>
      <dgm:t>
        <a:bodyPr/>
        <a:lstStyle/>
        <a:p>
          <a:r>
            <a:rPr lang="en-US"/>
            <a:t>Requerimientos de lonas;</a:t>
          </a:r>
        </a:p>
      </dgm:t>
    </dgm:pt>
    <dgm:pt modelId="{F6F9CDD4-50F4-490D-981A-DE0C4D74F1AD}" type="parTrans" cxnId="{43045198-6E03-4A1F-9ECB-914E5687EA2E}">
      <dgm:prSet/>
      <dgm:spPr/>
      <dgm:t>
        <a:bodyPr/>
        <a:lstStyle/>
        <a:p>
          <a:endParaRPr lang="en-US"/>
        </a:p>
      </dgm:t>
    </dgm:pt>
    <dgm:pt modelId="{3C9F4785-4E58-4C71-8EDE-BE2735341E72}" type="sibTrans" cxnId="{43045198-6E03-4A1F-9ECB-914E5687EA2E}">
      <dgm:prSet/>
      <dgm:spPr/>
      <dgm:t>
        <a:bodyPr/>
        <a:lstStyle/>
        <a:p>
          <a:endParaRPr lang="en-US"/>
        </a:p>
      </dgm:t>
    </dgm:pt>
    <dgm:pt modelId="{580EAD38-926A-461E-9C0B-379EC9B7BCD1}">
      <dgm:prSet/>
      <dgm:spPr/>
      <dgm:t>
        <a:bodyPr/>
        <a:lstStyle/>
        <a:p>
          <a:r>
            <a:rPr lang="en-US"/>
            <a:t>Fotografía en eventos;</a:t>
          </a:r>
        </a:p>
      </dgm:t>
    </dgm:pt>
    <dgm:pt modelId="{FDEC53C0-C5AD-47A3-B749-3671C6F1E8B0}" type="parTrans" cxnId="{71C5EE90-0C4D-4150-BFA9-900E1047C4AE}">
      <dgm:prSet/>
      <dgm:spPr/>
      <dgm:t>
        <a:bodyPr/>
        <a:lstStyle/>
        <a:p>
          <a:endParaRPr lang="en-US"/>
        </a:p>
      </dgm:t>
    </dgm:pt>
    <dgm:pt modelId="{DBF27C89-A589-497B-8BCD-B89678BE9C0B}" type="sibTrans" cxnId="{71C5EE90-0C4D-4150-BFA9-900E1047C4AE}">
      <dgm:prSet/>
      <dgm:spPr/>
      <dgm:t>
        <a:bodyPr/>
        <a:lstStyle/>
        <a:p>
          <a:endParaRPr lang="en-US"/>
        </a:p>
      </dgm:t>
    </dgm:pt>
    <dgm:pt modelId="{71C59104-503B-488F-AAC8-86EC9D90F29F}">
      <dgm:prSet/>
      <dgm:spPr/>
      <dgm:t>
        <a:bodyPr/>
        <a:lstStyle/>
        <a:p>
          <a:r>
            <a:rPr lang="en-US"/>
            <a:t>Equipo (sillas, mesas, tarima, etc.),</a:t>
          </a:r>
        </a:p>
      </dgm:t>
    </dgm:pt>
    <dgm:pt modelId="{FD599A82-B1FC-429E-823F-CB3537E91C8A}" type="parTrans" cxnId="{DC8FA176-F954-43B5-A76E-8540FDC5D67C}">
      <dgm:prSet/>
      <dgm:spPr/>
      <dgm:t>
        <a:bodyPr/>
        <a:lstStyle/>
        <a:p>
          <a:endParaRPr lang="en-US"/>
        </a:p>
      </dgm:t>
    </dgm:pt>
    <dgm:pt modelId="{B4427265-535C-440E-B6BA-3F811D959F39}" type="sibTrans" cxnId="{DC8FA176-F954-43B5-A76E-8540FDC5D67C}">
      <dgm:prSet/>
      <dgm:spPr/>
      <dgm:t>
        <a:bodyPr/>
        <a:lstStyle/>
        <a:p>
          <a:endParaRPr lang="en-US"/>
        </a:p>
      </dgm:t>
    </dgm:pt>
    <dgm:pt modelId="{B6A38C5A-DB86-402A-A3EC-DAA10E28A42E}">
      <dgm:prSet/>
      <dgm:spPr/>
      <dgm:t>
        <a:bodyPr/>
        <a:lstStyle/>
        <a:p>
          <a:r>
            <a:rPr lang="en-US"/>
            <a:t>Seguridad pública en desfiles.</a:t>
          </a:r>
        </a:p>
      </dgm:t>
    </dgm:pt>
    <dgm:pt modelId="{3965352E-9727-4F8E-B55E-553E7319AC98}" type="parTrans" cxnId="{C8A0DB45-1DFD-4F29-B400-E576BAB670C7}">
      <dgm:prSet/>
      <dgm:spPr/>
      <dgm:t>
        <a:bodyPr/>
        <a:lstStyle/>
        <a:p>
          <a:endParaRPr lang="en-US"/>
        </a:p>
      </dgm:t>
    </dgm:pt>
    <dgm:pt modelId="{95BC560A-C1D4-4767-BBD5-C6FF1704722F}" type="sibTrans" cxnId="{C8A0DB45-1DFD-4F29-B400-E576BAB670C7}">
      <dgm:prSet/>
      <dgm:spPr/>
      <dgm:t>
        <a:bodyPr/>
        <a:lstStyle/>
        <a:p>
          <a:endParaRPr lang="en-US"/>
        </a:p>
      </dgm:t>
    </dgm:pt>
    <dgm:pt modelId="{71F8C9BC-7B0A-48E2-B6B6-07B9D60949C1}" type="pres">
      <dgm:prSet presAssocID="{F4A7EE88-CC99-4686-91D0-FA446A4C41F3}" presName="compositeShape" presStyleCnt="0">
        <dgm:presLayoutVars>
          <dgm:chMax val="7"/>
          <dgm:dir/>
          <dgm:resizeHandles val="exact"/>
        </dgm:presLayoutVars>
      </dgm:prSet>
      <dgm:spPr/>
    </dgm:pt>
    <dgm:pt modelId="{1F68715A-46A6-4D65-A935-691955B0B35B}" type="pres">
      <dgm:prSet presAssocID="{F4A7EE88-CC99-4686-91D0-FA446A4C41F3}" presName="wedge1" presStyleLbl="node1" presStyleIdx="0" presStyleCnt="7"/>
      <dgm:spPr/>
    </dgm:pt>
    <dgm:pt modelId="{60CDE6B1-7E2F-4A67-B27D-2CB431F627FC}" type="pres">
      <dgm:prSet presAssocID="{F4A7EE88-CC99-4686-91D0-FA446A4C41F3}" presName="dummy1a" presStyleCnt="0"/>
      <dgm:spPr/>
    </dgm:pt>
    <dgm:pt modelId="{64A34A4B-6637-4765-8141-7C0E33E39D64}" type="pres">
      <dgm:prSet presAssocID="{F4A7EE88-CC99-4686-91D0-FA446A4C41F3}" presName="dummy1b" presStyleCnt="0"/>
      <dgm:spPr/>
    </dgm:pt>
    <dgm:pt modelId="{0BCB0C57-873C-4D5C-AEB3-B5FB37266A15}" type="pres">
      <dgm:prSet presAssocID="{F4A7EE88-CC99-4686-91D0-FA446A4C41F3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AEB6DD44-714A-4105-8377-98B0A13DAAAD}" type="pres">
      <dgm:prSet presAssocID="{F4A7EE88-CC99-4686-91D0-FA446A4C41F3}" presName="wedge2" presStyleLbl="node1" presStyleIdx="1" presStyleCnt="7"/>
      <dgm:spPr/>
    </dgm:pt>
    <dgm:pt modelId="{DE5B795E-EFC1-49B1-A0EF-027585D54D7A}" type="pres">
      <dgm:prSet presAssocID="{F4A7EE88-CC99-4686-91D0-FA446A4C41F3}" presName="dummy2a" presStyleCnt="0"/>
      <dgm:spPr/>
    </dgm:pt>
    <dgm:pt modelId="{A63BCFCF-D337-4943-90AE-08A3C22C3653}" type="pres">
      <dgm:prSet presAssocID="{F4A7EE88-CC99-4686-91D0-FA446A4C41F3}" presName="dummy2b" presStyleCnt="0"/>
      <dgm:spPr/>
    </dgm:pt>
    <dgm:pt modelId="{82EC9ECE-76CC-4C86-B596-16FDE03C4C1E}" type="pres">
      <dgm:prSet presAssocID="{F4A7EE88-CC99-4686-91D0-FA446A4C41F3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7693BE90-9B47-48DF-A6D1-517FFF9431C1}" type="pres">
      <dgm:prSet presAssocID="{F4A7EE88-CC99-4686-91D0-FA446A4C41F3}" presName="wedge3" presStyleLbl="node1" presStyleIdx="2" presStyleCnt="7"/>
      <dgm:spPr/>
    </dgm:pt>
    <dgm:pt modelId="{9176E8B6-FB4C-417C-8B23-C3E4FC91A590}" type="pres">
      <dgm:prSet presAssocID="{F4A7EE88-CC99-4686-91D0-FA446A4C41F3}" presName="dummy3a" presStyleCnt="0"/>
      <dgm:spPr/>
    </dgm:pt>
    <dgm:pt modelId="{FA02FF0F-A78F-46D9-B903-D487C2A0FC94}" type="pres">
      <dgm:prSet presAssocID="{F4A7EE88-CC99-4686-91D0-FA446A4C41F3}" presName="dummy3b" presStyleCnt="0"/>
      <dgm:spPr/>
    </dgm:pt>
    <dgm:pt modelId="{45B84841-6FA0-462C-BB91-E1A14E9ACA5F}" type="pres">
      <dgm:prSet presAssocID="{F4A7EE88-CC99-4686-91D0-FA446A4C41F3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EFC7DB4E-E738-4E91-810D-7D6FFB030EBD}" type="pres">
      <dgm:prSet presAssocID="{F4A7EE88-CC99-4686-91D0-FA446A4C41F3}" presName="wedge4" presStyleLbl="node1" presStyleIdx="3" presStyleCnt="7"/>
      <dgm:spPr/>
    </dgm:pt>
    <dgm:pt modelId="{0AAECAF4-44AD-461C-8BCF-4CA8E9381431}" type="pres">
      <dgm:prSet presAssocID="{F4A7EE88-CC99-4686-91D0-FA446A4C41F3}" presName="dummy4a" presStyleCnt="0"/>
      <dgm:spPr/>
    </dgm:pt>
    <dgm:pt modelId="{52FDB7EF-458F-4524-9CFB-CEDCA5A01602}" type="pres">
      <dgm:prSet presAssocID="{F4A7EE88-CC99-4686-91D0-FA446A4C41F3}" presName="dummy4b" presStyleCnt="0"/>
      <dgm:spPr/>
    </dgm:pt>
    <dgm:pt modelId="{0B717EEE-BB8E-4503-B77F-2CF85E570710}" type="pres">
      <dgm:prSet presAssocID="{F4A7EE88-CC99-4686-91D0-FA446A4C41F3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9FEAF1CA-0913-45BD-87C4-5BAF868BC20F}" type="pres">
      <dgm:prSet presAssocID="{F4A7EE88-CC99-4686-91D0-FA446A4C41F3}" presName="wedge5" presStyleLbl="node1" presStyleIdx="4" presStyleCnt="7"/>
      <dgm:spPr/>
    </dgm:pt>
    <dgm:pt modelId="{D2B73056-7DF4-413D-9BBE-BA87DE51D159}" type="pres">
      <dgm:prSet presAssocID="{F4A7EE88-CC99-4686-91D0-FA446A4C41F3}" presName="dummy5a" presStyleCnt="0"/>
      <dgm:spPr/>
    </dgm:pt>
    <dgm:pt modelId="{4849D51E-F8E6-4A4D-B9FA-67FC342DF4B4}" type="pres">
      <dgm:prSet presAssocID="{F4A7EE88-CC99-4686-91D0-FA446A4C41F3}" presName="dummy5b" presStyleCnt="0"/>
      <dgm:spPr/>
    </dgm:pt>
    <dgm:pt modelId="{99E0EDF7-E48B-4971-933B-AF94369E9FB7}" type="pres">
      <dgm:prSet presAssocID="{F4A7EE88-CC99-4686-91D0-FA446A4C41F3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32C00387-6610-47D1-AF4C-73A3A3E5C0CF}" type="pres">
      <dgm:prSet presAssocID="{F4A7EE88-CC99-4686-91D0-FA446A4C41F3}" presName="wedge6" presStyleLbl="node1" presStyleIdx="5" presStyleCnt="7"/>
      <dgm:spPr/>
    </dgm:pt>
    <dgm:pt modelId="{E1147C96-B761-44F6-880C-42A3620E53C6}" type="pres">
      <dgm:prSet presAssocID="{F4A7EE88-CC99-4686-91D0-FA446A4C41F3}" presName="dummy6a" presStyleCnt="0"/>
      <dgm:spPr/>
    </dgm:pt>
    <dgm:pt modelId="{DF4F3BA2-5F54-457A-B8B6-4DB35BFF9607}" type="pres">
      <dgm:prSet presAssocID="{F4A7EE88-CC99-4686-91D0-FA446A4C41F3}" presName="dummy6b" presStyleCnt="0"/>
      <dgm:spPr/>
    </dgm:pt>
    <dgm:pt modelId="{18DD900D-19B6-42C6-9B1E-EEF0EBDFB453}" type="pres">
      <dgm:prSet presAssocID="{F4A7EE88-CC99-4686-91D0-FA446A4C41F3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7F3CF3E3-3532-4394-A6B3-C4E6AF73333F}" type="pres">
      <dgm:prSet presAssocID="{F4A7EE88-CC99-4686-91D0-FA446A4C41F3}" presName="wedge7" presStyleLbl="node1" presStyleIdx="6" presStyleCnt="7"/>
      <dgm:spPr/>
    </dgm:pt>
    <dgm:pt modelId="{A6A817CB-09A7-4EE0-8826-53C8C1D753A9}" type="pres">
      <dgm:prSet presAssocID="{F4A7EE88-CC99-4686-91D0-FA446A4C41F3}" presName="dummy7a" presStyleCnt="0"/>
      <dgm:spPr/>
    </dgm:pt>
    <dgm:pt modelId="{1CF3E6EC-0DC2-4DA5-8E87-33AC38E4FDB3}" type="pres">
      <dgm:prSet presAssocID="{F4A7EE88-CC99-4686-91D0-FA446A4C41F3}" presName="dummy7b" presStyleCnt="0"/>
      <dgm:spPr/>
    </dgm:pt>
    <dgm:pt modelId="{1B481AFA-0224-463F-B5E5-1FCE37062FD1}" type="pres">
      <dgm:prSet presAssocID="{F4A7EE88-CC99-4686-91D0-FA446A4C41F3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</dgm:pt>
    <dgm:pt modelId="{11F89267-D066-4271-BEF7-0262A41F9A20}" type="pres">
      <dgm:prSet presAssocID="{BA33D01C-02C8-489E-9915-C56D4D204CC7}" presName="arrowWedge1" presStyleLbl="fgSibTrans2D1" presStyleIdx="0" presStyleCnt="7"/>
      <dgm:spPr/>
    </dgm:pt>
    <dgm:pt modelId="{F4721B03-4B5D-4CD6-943C-74670EF92FCE}" type="pres">
      <dgm:prSet presAssocID="{CADDB265-0BBB-4595-A444-9480E69B0249}" presName="arrowWedge2" presStyleLbl="fgSibTrans2D1" presStyleIdx="1" presStyleCnt="7"/>
      <dgm:spPr/>
    </dgm:pt>
    <dgm:pt modelId="{46EB34DC-C7F3-40D3-84EF-982ECFFEA9D0}" type="pres">
      <dgm:prSet presAssocID="{1F6CBB60-4378-4B77-9A91-FC46F982437A}" presName="arrowWedge3" presStyleLbl="fgSibTrans2D1" presStyleIdx="2" presStyleCnt="7"/>
      <dgm:spPr/>
    </dgm:pt>
    <dgm:pt modelId="{6F33D586-6D59-453D-B766-AA37344028C6}" type="pres">
      <dgm:prSet presAssocID="{3C9F4785-4E58-4C71-8EDE-BE2735341E72}" presName="arrowWedge4" presStyleLbl="fgSibTrans2D1" presStyleIdx="3" presStyleCnt="7"/>
      <dgm:spPr/>
    </dgm:pt>
    <dgm:pt modelId="{FD108650-C384-48AB-B265-8786F50CC771}" type="pres">
      <dgm:prSet presAssocID="{DBF27C89-A589-497B-8BCD-B89678BE9C0B}" presName="arrowWedge5" presStyleLbl="fgSibTrans2D1" presStyleIdx="4" presStyleCnt="7"/>
      <dgm:spPr/>
    </dgm:pt>
    <dgm:pt modelId="{C9529F80-A45B-4D66-A407-241A5EC20DBD}" type="pres">
      <dgm:prSet presAssocID="{B4427265-535C-440E-B6BA-3F811D959F39}" presName="arrowWedge6" presStyleLbl="fgSibTrans2D1" presStyleIdx="5" presStyleCnt="7"/>
      <dgm:spPr/>
    </dgm:pt>
    <dgm:pt modelId="{422B0328-D541-410D-B7CA-C0DFF28D0A89}" type="pres">
      <dgm:prSet presAssocID="{95BC560A-C1D4-4767-BBD5-C6FF1704722F}" presName="arrowWedge7" presStyleLbl="fgSibTrans2D1" presStyleIdx="6" presStyleCnt="7"/>
      <dgm:spPr/>
    </dgm:pt>
  </dgm:ptLst>
  <dgm:cxnLst>
    <dgm:cxn modelId="{45930400-6243-485F-ABA0-925781006AFC}" type="presOf" srcId="{E43964B4-B238-4938-A2FB-72BDD08A4A11}" destId="{7693BE90-9B47-48DF-A6D1-517FFF9431C1}" srcOrd="0" destOrd="0" presId="urn:microsoft.com/office/officeart/2005/8/layout/cycle8"/>
    <dgm:cxn modelId="{5D92C50D-0542-44ED-8A50-EE28ECEB6D5E}" type="presOf" srcId="{71C59104-503B-488F-AAC8-86EC9D90F29F}" destId="{32C00387-6610-47D1-AF4C-73A3A3E5C0CF}" srcOrd="0" destOrd="0" presId="urn:microsoft.com/office/officeart/2005/8/layout/cycle8"/>
    <dgm:cxn modelId="{F2A96817-618D-43A2-906D-337B7DA79395}" type="presOf" srcId="{810F6C53-7F86-4EFF-8AD3-C6E32264319D}" destId="{0B717EEE-BB8E-4503-B77F-2CF85E570710}" srcOrd="1" destOrd="0" presId="urn:microsoft.com/office/officeart/2005/8/layout/cycle8"/>
    <dgm:cxn modelId="{3BF21020-5A66-4CC0-ABE2-8247841E8949}" srcId="{F4A7EE88-CC99-4686-91D0-FA446A4C41F3}" destId="{CA5F1D25-4CF4-41D6-99BF-75D775F5448A}" srcOrd="0" destOrd="0" parTransId="{0B71A09C-3CFD-41B5-A74D-E1BBB6362277}" sibTransId="{BA33D01C-02C8-489E-9915-C56D4D204CC7}"/>
    <dgm:cxn modelId="{4591E363-7E0D-426F-BFBF-0B611156D14B}" type="presOf" srcId="{F4A7EE88-CC99-4686-91D0-FA446A4C41F3}" destId="{71F8C9BC-7B0A-48E2-B6B6-07B9D60949C1}" srcOrd="0" destOrd="0" presId="urn:microsoft.com/office/officeart/2005/8/layout/cycle8"/>
    <dgm:cxn modelId="{7616FD44-1A17-48C2-89A7-D80EDA725218}" type="presOf" srcId="{E43964B4-B238-4938-A2FB-72BDD08A4A11}" destId="{45B84841-6FA0-462C-BB91-E1A14E9ACA5F}" srcOrd="1" destOrd="0" presId="urn:microsoft.com/office/officeart/2005/8/layout/cycle8"/>
    <dgm:cxn modelId="{C8A0DB45-1DFD-4F29-B400-E576BAB670C7}" srcId="{F4A7EE88-CC99-4686-91D0-FA446A4C41F3}" destId="{B6A38C5A-DB86-402A-A3EC-DAA10E28A42E}" srcOrd="6" destOrd="0" parTransId="{3965352E-9727-4F8E-B55E-553E7319AC98}" sibTransId="{95BC560A-C1D4-4767-BBD5-C6FF1704722F}"/>
    <dgm:cxn modelId="{A98B3D4C-351D-41B0-8BE5-117C1E84EAC4}" type="presOf" srcId="{9A0BA9B0-0A87-4229-874A-6C1C352023EB}" destId="{AEB6DD44-714A-4105-8377-98B0A13DAAAD}" srcOrd="0" destOrd="0" presId="urn:microsoft.com/office/officeart/2005/8/layout/cycle8"/>
    <dgm:cxn modelId="{F28FE353-2C05-428D-9B5A-F78AB402804D}" type="presOf" srcId="{580EAD38-926A-461E-9C0B-379EC9B7BCD1}" destId="{9FEAF1CA-0913-45BD-87C4-5BAF868BC20F}" srcOrd="0" destOrd="0" presId="urn:microsoft.com/office/officeart/2005/8/layout/cycle8"/>
    <dgm:cxn modelId="{DC8FA176-F954-43B5-A76E-8540FDC5D67C}" srcId="{F4A7EE88-CC99-4686-91D0-FA446A4C41F3}" destId="{71C59104-503B-488F-AAC8-86EC9D90F29F}" srcOrd="5" destOrd="0" parTransId="{FD599A82-B1FC-429E-823F-CB3537E91C8A}" sibTransId="{B4427265-535C-440E-B6BA-3F811D959F39}"/>
    <dgm:cxn modelId="{9F650780-FCA7-468C-A972-2A838A6746DC}" type="presOf" srcId="{B6A38C5A-DB86-402A-A3EC-DAA10E28A42E}" destId="{1B481AFA-0224-463F-B5E5-1FCE37062FD1}" srcOrd="1" destOrd="0" presId="urn:microsoft.com/office/officeart/2005/8/layout/cycle8"/>
    <dgm:cxn modelId="{72102C81-9E1C-4AF8-836C-B6A47C7FC10D}" type="presOf" srcId="{71C59104-503B-488F-AAC8-86EC9D90F29F}" destId="{18DD900D-19B6-42C6-9B1E-EEF0EBDFB453}" srcOrd="1" destOrd="0" presId="urn:microsoft.com/office/officeart/2005/8/layout/cycle8"/>
    <dgm:cxn modelId="{DD092E86-4EE5-410A-8920-D6CE92B29B49}" type="presOf" srcId="{CA5F1D25-4CF4-41D6-99BF-75D775F5448A}" destId="{1F68715A-46A6-4D65-A935-691955B0B35B}" srcOrd="0" destOrd="0" presId="urn:microsoft.com/office/officeart/2005/8/layout/cycle8"/>
    <dgm:cxn modelId="{82E08988-4A8F-4C2D-972D-1B2C9B1FFD16}" type="presOf" srcId="{9A0BA9B0-0A87-4229-874A-6C1C352023EB}" destId="{82EC9ECE-76CC-4C86-B596-16FDE03C4C1E}" srcOrd="1" destOrd="0" presId="urn:microsoft.com/office/officeart/2005/8/layout/cycle8"/>
    <dgm:cxn modelId="{98B0158F-85E9-4288-85F2-E6CE3B21C46F}" type="presOf" srcId="{CA5F1D25-4CF4-41D6-99BF-75D775F5448A}" destId="{0BCB0C57-873C-4D5C-AEB3-B5FB37266A15}" srcOrd="1" destOrd="0" presId="urn:microsoft.com/office/officeart/2005/8/layout/cycle8"/>
    <dgm:cxn modelId="{71C5EE90-0C4D-4150-BFA9-900E1047C4AE}" srcId="{F4A7EE88-CC99-4686-91D0-FA446A4C41F3}" destId="{580EAD38-926A-461E-9C0B-379EC9B7BCD1}" srcOrd="4" destOrd="0" parTransId="{FDEC53C0-C5AD-47A3-B749-3671C6F1E8B0}" sibTransId="{DBF27C89-A589-497B-8BCD-B89678BE9C0B}"/>
    <dgm:cxn modelId="{A7C50591-6F40-4FC3-B02D-56CD0109698A}" type="presOf" srcId="{810F6C53-7F86-4EFF-8AD3-C6E32264319D}" destId="{EFC7DB4E-E738-4E91-810D-7D6FFB030EBD}" srcOrd="0" destOrd="0" presId="urn:microsoft.com/office/officeart/2005/8/layout/cycle8"/>
    <dgm:cxn modelId="{43045198-6E03-4A1F-9ECB-914E5687EA2E}" srcId="{F4A7EE88-CC99-4686-91D0-FA446A4C41F3}" destId="{810F6C53-7F86-4EFF-8AD3-C6E32264319D}" srcOrd="3" destOrd="0" parTransId="{F6F9CDD4-50F4-490D-981A-DE0C4D74F1AD}" sibTransId="{3C9F4785-4E58-4C71-8EDE-BE2735341E72}"/>
    <dgm:cxn modelId="{0FA5E799-8DE6-491A-B3E3-95347A7660EE}" srcId="{F4A7EE88-CC99-4686-91D0-FA446A4C41F3}" destId="{9A0BA9B0-0A87-4229-874A-6C1C352023EB}" srcOrd="1" destOrd="0" parTransId="{43DB73C9-AEB4-4291-9A3F-854FD5E3482D}" sibTransId="{CADDB265-0BBB-4595-A444-9480E69B0249}"/>
    <dgm:cxn modelId="{28C597C1-0127-4CC9-8542-D7B8E4F9DFB4}" type="presOf" srcId="{580EAD38-926A-461E-9C0B-379EC9B7BCD1}" destId="{99E0EDF7-E48B-4971-933B-AF94369E9FB7}" srcOrd="1" destOrd="0" presId="urn:microsoft.com/office/officeart/2005/8/layout/cycle8"/>
    <dgm:cxn modelId="{F4CDAFC7-BFFC-4CED-AF0A-3E39A5840CF3}" srcId="{F4A7EE88-CC99-4686-91D0-FA446A4C41F3}" destId="{E43964B4-B238-4938-A2FB-72BDD08A4A11}" srcOrd="2" destOrd="0" parTransId="{94B433B7-0AFD-4AE4-8057-C9BEF717FC59}" sibTransId="{1F6CBB60-4378-4B77-9A91-FC46F982437A}"/>
    <dgm:cxn modelId="{E2E0E3F7-31D0-49A0-8944-B685D7C9B769}" type="presOf" srcId="{B6A38C5A-DB86-402A-A3EC-DAA10E28A42E}" destId="{7F3CF3E3-3532-4394-A6B3-C4E6AF73333F}" srcOrd="0" destOrd="0" presId="urn:microsoft.com/office/officeart/2005/8/layout/cycle8"/>
    <dgm:cxn modelId="{37C2870A-1F5A-45FC-841E-8A8CFAE51A3A}" type="presParOf" srcId="{71F8C9BC-7B0A-48E2-B6B6-07B9D60949C1}" destId="{1F68715A-46A6-4D65-A935-691955B0B35B}" srcOrd="0" destOrd="0" presId="urn:microsoft.com/office/officeart/2005/8/layout/cycle8"/>
    <dgm:cxn modelId="{D47A8D13-BB70-4EA7-A531-71BE66AD29BE}" type="presParOf" srcId="{71F8C9BC-7B0A-48E2-B6B6-07B9D60949C1}" destId="{60CDE6B1-7E2F-4A67-B27D-2CB431F627FC}" srcOrd="1" destOrd="0" presId="urn:microsoft.com/office/officeart/2005/8/layout/cycle8"/>
    <dgm:cxn modelId="{D78075A7-E7B7-4933-B483-AE3AE783DD15}" type="presParOf" srcId="{71F8C9BC-7B0A-48E2-B6B6-07B9D60949C1}" destId="{64A34A4B-6637-4765-8141-7C0E33E39D64}" srcOrd="2" destOrd="0" presId="urn:microsoft.com/office/officeart/2005/8/layout/cycle8"/>
    <dgm:cxn modelId="{D72A2DD7-7CE1-43ED-BA74-B8FF2343264A}" type="presParOf" srcId="{71F8C9BC-7B0A-48E2-B6B6-07B9D60949C1}" destId="{0BCB0C57-873C-4D5C-AEB3-B5FB37266A15}" srcOrd="3" destOrd="0" presId="urn:microsoft.com/office/officeart/2005/8/layout/cycle8"/>
    <dgm:cxn modelId="{DABF262B-C705-4283-954A-0F38F53B9237}" type="presParOf" srcId="{71F8C9BC-7B0A-48E2-B6B6-07B9D60949C1}" destId="{AEB6DD44-714A-4105-8377-98B0A13DAAAD}" srcOrd="4" destOrd="0" presId="urn:microsoft.com/office/officeart/2005/8/layout/cycle8"/>
    <dgm:cxn modelId="{16D647CE-5B87-4F6A-B88D-8C66DC23F694}" type="presParOf" srcId="{71F8C9BC-7B0A-48E2-B6B6-07B9D60949C1}" destId="{DE5B795E-EFC1-49B1-A0EF-027585D54D7A}" srcOrd="5" destOrd="0" presId="urn:microsoft.com/office/officeart/2005/8/layout/cycle8"/>
    <dgm:cxn modelId="{9994F2B1-5428-4914-98BD-144B05108756}" type="presParOf" srcId="{71F8C9BC-7B0A-48E2-B6B6-07B9D60949C1}" destId="{A63BCFCF-D337-4943-90AE-08A3C22C3653}" srcOrd="6" destOrd="0" presId="urn:microsoft.com/office/officeart/2005/8/layout/cycle8"/>
    <dgm:cxn modelId="{66122814-C8AA-4F2D-B39E-2A9325AC5973}" type="presParOf" srcId="{71F8C9BC-7B0A-48E2-B6B6-07B9D60949C1}" destId="{82EC9ECE-76CC-4C86-B596-16FDE03C4C1E}" srcOrd="7" destOrd="0" presId="urn:microsoft.com/office/officeart/2005/8/layout/cycle8"/>
    <dgm:cxn modelId="{1CB4E180-07CC-42BD-9470-25808B18510F}" type="presParOf" srcId="{71F8C9BC-7B0A-48E2-B6B6-07B9D60949C1}" destId="{7693BE90-9B47-48DF-A6D1-517FFF9431C1}" srcOrd="8" destOrd="0" presId="urn:microsoft.com/office/officeart/2005/8/layout/cycle8"/>
    <dgm:cxn modelId="{803BB901-A8C6-4AF2-B62B-FC9CED3138D4}" type="presParOf" srcId="{71F8C9BC-7B0A-48E2-B6B6-07B9D60949C1}" destId="{9176E8B6-FB4C-417C-8B23-C3E4FC91A590}" srcOrd="9" destOrd="0" presId="urn:microsoft.com/office/officeart/2005/8/layout/cycle8"/>
    <dgm:cxn modelId="{44EF8991-69BE-492F-979F-254CBE09C991}" type="presParOf" srcId="{71F8C9BC-7B0A-48E2-B6B6-07B9D60949C1}" destId="{FA02FF0F-A78F-46D9-B903-D487C2A0FC94}" srcOrd="10" destOrd="0" presId="urn:microsoft.com/office/officeart/2005/8/layout/cycle8"/>
    <dgm:cxn modelId="{464FAC8B-5B4D-47B4-A7E8-CA7B5B852BB1}" type="presParOf" srcId="{71F8C9BC-7B0A-48E2-B6B6-07B9D60949C1}" destId="{45B84841-6FA0-462C-BB91-E1A14E9ACA5F}" srcOrd="11" destOrd="0" presId="urn:microsoft.com/office/officeart/2005/8/layout/cycle8"/>
    <dgm:cxn modelId="{0C5D4961-1102-4083-8E50-CC69B062D0A2}" type="presParOf" srcId="{71F8C9BC-7B0A-48E2-B6B6-07B9D60949C1}" destId="{EFC7DB4E-E738-4E91-810D-7D6FFB030EBD}" srcOrd="12" destOrd="0" presId="urn:microsoft.com/office/officeart/2005/8/layout/cycle8"/>
    <dgm:cxn modelId="{CA09BF79-D5CE-4BD8-8028-5AC07594AD39}" type="presParOf" srcId="{71F8C9BC-7B0A-48E2-B6B6-07B9D60949C1}" destId="{0AAECAF4-44AD-461C-8BCF-4CA8E9381431}" srcOrd="13" destOrd="0" presId="urn:microsoft.com/office/officeart/2005/8/layout/cycle8"/>
    <dgm:cxn modelId="{1DB30461-C4C3-457D-AC97-6688398CEA89}" type="presParOf" srcId="{71F8C9BC-7B0A-48E2-B6B6-07B9D60949C1}" destId="{52FDB7EF-458F-4524-9CFB-CEDCA5A01602}" srcOrd="14" destOrd="0" presId="urn:microsoft.com/office/officeart/2005/8/layout/cycle8"/>
    <dgm:cxn modelId="{E7F4F9BD-1D85-4DEC-82FA-A411C03D3C52}" type="presParOf" srcId="{71F8C9BC-7B0A-48E2-B6B6-07B9D60949C1}" destId="{0B717EEE-BB8E-4503-B77F-2CF85E570710}" srcOrd="15" destOrd="0" presId="urn:microsoft.com/office/officeart/2005/8/layout/cycle8"/>
    <dgm:cxn modelId="{5D84DF72-43B9-438E-8BDE-70AAE5951F92}" type="presParOf" srcId="{71F8C9BC-7B0A-48E2-B6B6-07B9D60949C1}" destId="{9FEAF1CA-0913-45BD-87C4-5BAF868BC20F}" srcOrd="16" destOrd="0" presId="urn:microsoft.com/office/officeart/2005/8/layout/cycle8"/>
    <dgm:cxn modelId="{FC4350E4-E810-44AA-ADB2-1F0D8642F268}" type="presParOf" srcId="{71F8C9BC-7B0A-48E2-B6B6-07B9D60949C1}" destId="{D2B73056-7DF4-413D-9BBE-BA87DE51D159}" srcOrd="17" destOrd="0" presId="urn:microsoft.com/office/officeart/2005/8/layout/cycle8"/>
    <dgm:cxn modelId="{3A3B8BA9-6386-46BC-93B5-36DE585E1CF1}" type="presParOf" srcId="{71F8C9BC-7B0A-48E2-B6B6-07B9D60949C1}" destId="{4849D51E-F8E6-4A4D-B9FA-67FC342DF4B4}" srcOrd="18" destOrd="0" presId="urn:microsoft.com/office/officeart/2005/8/layout/cycle8"/>
    <dgm:cxn modelId="{11DB4D41-4F44-4904-BFE3-C8B7EED272B6}" type="presParOf" srcId="{71F8C9BC-7B0A-48E2-B6B6-07B9D60949C1}" destId="{99E0EDF7-E48B-4971-933B-AF94369E9FB7}" srcOrd="19" destOrd="0" presId="urn:microsoft.com/office/officeart/2005/8/layout/cycle8"/>
    <dgm:cxn modelId="{CDE196A4-1502-4FC4-A40F-D68DCC5276A5}" type="presParOf" srcId="{71F8C9BC-7B0A-48E2-B6B6-07B9D60949C1}" destId="{32C00387-6610-47D1-AF4C-73A3A3E5C0CF}" srcOrd="20" destOrd="0" presId="urn:microsoft.com/office/officeart/2005/8/layout/cycle8"/>
    <dgm:cxn modelId="{3E789243-9CF0-4E2D-943C-50AC2311DA07}" type="presParOf" srcId="{71F8C9BC-7B0A-48E2-B6B6-07B9D60949C1}" destId="{E1147C96-B761-44F6-880C-42A3620E53C6}" srcOrd="21" destOrd="0" presId="urn:microsoft.com/office/officeart/2005/8/layout/cycle8"/>
    <dgm:cxn modelId="{D97F275A-3C80-401A-99C8-D6AD2C7F3DD5}" type="presParOf" srcId="{71F8C9BC-7B0A-48E2-B6B6-07B9D60949C1}" destId="{DF4F3BA2-5F54-457A-B8B6-4DB35BFF9607}" srcOrd="22" destOrd="0" presId="urn:microsoft.com/office/officeart/2005/8/layout/cycle8"/>
    <dgm:cxn modelId="{8A511A89-9719-497D-9E6D-4F089934F462}" type="presParOf" srcId="{71F8C9BC-7B0A-48E2-B6B6-07B9D60949C1}" destId="{18DD900D-19B6-42C6-9B1E-EEF0EBDFB453}" srcOrd="23" destOrd="0" presId="urn:microsoft.com/office/officeart/2005/8/layout/cycle8"/>
    <dgm:cxn modelId="{BA4BA76C-840B-43BA-B5CD-2DD38156A20C}" type="presParOf" srcId="{71F8C9BC-7B0A-48E2-B6B6-07B9D60949C1}" destId="{7F3CF3E3-3532-4394-A6B3-C4E6AF73333F}" srcOrd="24" destOrd="0" presId="urn:microsoft.com/office/officeart/2005/8/layout/cycle8"/>
    <dgm:cxn modelId="{C2237FD0-5172-44EA-B429-2D01BCDBC976}" type="presParOf" srcId="{71F8C9BC-7B0A-48E2-B6B6-07B9D60949C1}" destId="{A6A817CB-09A7-4EE0-8826-53C8C1D753A9}" srcOrd="25" destOrd="0" presId="urn:microsoft.com/office/officeart/2005/8/layout/cycle8"/>
    <dgm:cxn modelId="{918A0E38-49A1-4D94-BDA1-BD1448DA45A0}" type="presParOf" srcId="{71F8C9BC-7B0A-48E2-B6B6-07B9D60949C1}" destId="{1CF3E6EC-0DC2-4DA5-8E87-33AC38E4FDB3}" srcOrd="26" destOrd="0" presId="urn:microsoft.com/office/officeart/2005/8/layout/cycle8"/>
    <dgm:cxn modelId="{11322530-2515-4D93-8261-2DE7951F0E9D}" type="presParOf" srcId="{71F8C9BC-7B0A-48E2-B6B6-07B9D60949C1}" destId="{1B481AFA-0224-463F-B5E5-1FCE37062FD1}" srcOrd="27" destOrd="0" presId="urn:microsoft.com/office/officeart/2005/8/layout/cycle8"/>
    <dgm:cxn modelId="{98D2A9B6-5D8C-434C-8EF5-147B9337DA9F}" type="presParOf" srcId="{71F8C9BC-7B0A-48E2-B6B6-07B9D60949C1}" destId="{11F89267-D066-4271-BEF7-0262A41F9A20}" srcOrd="28" destOrd="0" presId="urn:microsoft.com/office/officeart/2005/8/layout/cycle8"/>
    <dgm:cxn modelId="{5E9F2669-9979-47F5-BC59-6D8CD3FCA737}" type="presParOf" srcId="{71F8C9BC-7B0A-48E2-B6B6-07B9D60949C1}" destId="{F4721B03-4B5D-4CD6-943C-74670EF92FCE}" srcOrd="29" destOrd="0" presId="urn:microsoft.com/office/officeart/2005/8/layout/cycle8"/>
    <dgm:cxn modelId="{1DE0D0EA-180A-4370-B368-B0354EBAB24C}" type="presParOf" srcId="{71F8C9BC-7B0A-48E2-B6B6-07B9D60949C1}" destId="{46EB34DC-C7F3-40D3-84EF-982ECFFEA9D0}" srcOrd="30" destOrd="0" presId="urn:microsoft.com/office/officeart/2005/8/layout/cycle8"/>
    <dgm:cxn modelId="{45A9740F-02CF-4B47-A55B-6D881C909F17}" type="presParOf" srcId="{71F8C9BC-7B0A-48E2-B6B6-07B9D60949C1}" destId="{6F33D586-6D59-453D-B766-AA37344028C6}" srcOrd="31" destOrd="0" presId="urn:microsoft.com/office/officeart/2005/8/layout/cycle8"/>
    <dgm:cxn modelId="{55D77FA7-C128-468B-B6FB-2C6D40518178}" type="presParOf" srcId="{71F8C9BC-7B0A-48E2-B6B6-07B9D60949C1}" destId="{FD108650-C384-48AB-B265-8786F50CC771}" srcOrd="32" destOrd="0" presId="urn:microsoft.com/office/officeart/2005/8/layout/cycle8"/>
    <dgm:cxn modelId="{2C2FA97B-B523-4CA7-95D0-755326415A35}" type="presParOf" srcId="{71F8C9BC-7B0A-48E2-B6B6-07B9D60949C1}" destId="{C9529F80-A45B-4D66-A407-241A5EC20DBD}" srcOrd="33" destOrd="0" presId="urn:microsoft.com/office/officeart/2005/8/layout/cycle8"/>
    <dgm:cxn modelId="{A83E4B7E-1EE0-4AA1-A34D-1692DDA8AEEC}" type="presParOf" srcId="{71F8C9BC-7B0A-48E2-B6B6-07B9D60949C1}" destId="{422B0328-D541-410D-B7CA-C0DFF28D0A89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A5B0CC-8B97-46F1-8E1D-2CFB9285608F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2BAEF95-D7D1-4995-8565-041B5BFFA316}">
      <dgm:prSet/>
      <dgm:spPr/>
      <dgm:t>
        <a:bodyPr/>
        <a:lstStyle/>
        <a:p>
          <a:r>
            <a:rPr lang="en-US"/>
            <a:t>Revisión mensual de avance del Plan Municipal de Desarrollo;</a:t>
          </a:r>
        </a:p>
      </dgm:t>
    </dgm:pt>
    <dgm:pt modelId="{80653530-E2CA-4E86-B644-AB07C1A0491E}" type="parTrans" cxnId="{DF7CD3D8-03D6-4F3D-849B-FBCC2E5E64A7}">
      <dgm:prSet/>
      <dgm:spPr/>
      <dgm:t>
        <a:bodyPr/>
        <a:lstStyle/>
        <a:p>
          <a:endParaRPr lang="en-US"/>
        </a:p>
      </dgm:t>
    </dgm:pt>
    <dgm:pt modelId="{836349A8-6D95-424E-AD69-4E8735B7B230}" type="sibTrans" cxnId="{DF7CD3D8-03D6-4F3D-849B-FBCC2E5E64A7}">
      <dgm:prSet/>
      <dgm:spPr/>
      <dgm:t>
        <a:bodyPr/>
        <a:lstStyle/>
        <a:p>
          <a:endParaRPr lang="en-US"/>
        </a:p>
      </dgm:t>
    </dgm:pt>
    <dgm:pt modelId="{5E607546-C8D3-4C42-B252-B7C6E965FF8F}">
      <dgm:prSet/>
      <dgm:spPr/>
      <dgm:t>
        <a:bodyPr/>
        <a:lstStyle/>
        <a:p>
          <a:r>
            <a:rPr lang="en-US"/>
            <a:t>Coordinación con la totalidad de las direcciones para eventos y requerimientos;</a:t>
          </a:r>
        </a:p>
      </dgm:t>
    </dgm:pt>
    <dgm:pt modelId="{9173ED36-3564-4F71-8945-626A77EB9B3B}" type="parTrans" cxnId="{51E57FD6-FEC7-4768-8C67-738DAFA6AB50}">
      <dgm:prSet/>
      <dgm:spPr/>
      <dgm:t>
        <a:bodyPr/>
        <a:lstStyle/>
        <a:p>
          <a:endParaRPr lang="en-US"/>
        </a:p>
      </dgm:t>
    </dgm:pt>
    <dgm:pt modelId="{8830B9A1-F845-49BA-8495-0F9ACD468495}" type="sibTrans" cxnId="{51E57FD6-FEC7-4768-8C67-738DAFA6AB50}">
      <dgm:prSet/>
      <dgm:spPr/>
      <dgm:t>
        <a:bodyPr/>
        <a:lstStyle/>
        <a:p>
          <a:endParaRPr lang="en-US"/>
        </a:p>
      </dgm:t>
    </dgm:pt>
    <dgm:pt modelId="{2C77EBE9-8606-493A-AD9D-3DCBAD640F5D}">
      <dgm:prSet/>
      <dgm:spPr/>
      <dgm:t>
        <a:bodyPr/>
        <a:lstStyle/>
        <a:p>
          <a:r>
            <a:rPr lang="en-US"/>
            <a:t>Asesoria a diversas direcciones para trámites o gestiones administrativas;</a:t>
          </a:r>
        </a:p>
      </dgm:t>
    </dgm:pt>
    <dgm:pt modelId="{90FA0B24-3F86-4B1F-9A96-F8973DA2B23A}" type="parTrans" cxnId="{0091D6F9-EE94-4079-B96E-80E586029EC3}">
      <dgm:prSet/>
      <dgm:spPr/>
      <dgm:t>
        <a:bodyPr/>
        <a:lstStyle/>
        <a:p>
          <a:endParaRPr lang="en-US"/>
        </a:p>
      </dgm:t>
    </dgm:pt>
    <dgm:pt modelId="{3DB2B690-AF29-4A7D-81C2-0884C0F78DBA}" type="sibTrans" cxnId="{0091D6F9-EE94-4079-B96E-80E586029EC3}">
      <dgm:prSet/>
      <dgm:spPr/>
      <dgm:t>
        <a:bodyPr/>
        <a:lstStyle/>
        <a:p>
          <a:endParaRPr lang="en-US"/>
        </a:p>
      </dgm:t>
    </dgm:pt>
    <dgm:pt modelId="{A2DD0405-0C3B-4D01-AF90-880D94CB41B4}">
      <dgm:prSet/>
      <dgm:spPr/>
      <dgm:t>
        <a:bodyPr/>
        <a:lstStyle/>
        <a:p>
          <a:r>
            <a:rPr lang="en-US" dirty="0"/>
            <a:t>Asistencia al taller de </a:t>
          </a:r>
          <a:r>
            <a:rPr lang="en-US" dirty="0" err="1"/>
            <a:t>registro</a:t>
          </a:r>
          <a:r>
            <a:rPr lang="en-US" dirty="0"/>
            <a:t> </a:t>
          </a:r>
          <a:r>
            <a:rPr lang="en-US" dirty="0" err="1"/>
            <a:t>nacional</a:t>
          </a:r>
          <a:r>
            <a:rPr lang="en-US" dirty="0"/>
            <a:t> de </a:t>
          </a:r>
          <a:r>
            <a:rPr lang="en-US" dirty="0" err="1"/>
            <a:t>archivo</a:t>
          </a:r>
          <a:r>
            <a:rPr lang="en-US" dirty="0"/>
            <a:t>;</a:t>
          </a:r>
        </a:p>
      </dgm:t>
    </dgm:pt>
    <dgm:pt modelId="{B84D7B0E-5413-486B-8C14-197A5846615D}" type="parTrans" cxnId="{2203A5C4-BF6D-4072-8E19-B59A51BD2893}">
      <dgm:prSet/>
      <dgm:spPr/>
      <dgm:t>
        <a:bodyPr/>
        <a:lstStyle/>
        <a:p>
          <a:endParaRPr lang="en-US"/>
        </a:p>
      </dgm:t>
    </dgm:pt>
    <dgm:pt modelId="{0B81EB0C-7351-4231-9582-CA97946DDCF9}" type="sibTrans" cxnId="{2203A5C4-BF6D-4072-8E19-B59A51BD2893}">
      <dgm:prSet/>
      <dgm:spPr/>
      <dgm:t>
        <a:bodyPr/>
        <a:lstStyle/>
        <a:p>
          <a:endParaRPr lang="en-US"/>
        </a:p>
      </dgm:t>
    </dgm:pt>
    <dgm:pt modelId="{76E30643-904F-411A-B556-680E05592125}">
      <dgm:prSet/>
      <dgm:spPr/>
      <dgm:t>
        <a:bodyPr/>
        <a:lstStyle/>
        <a:p>
          <a:r>
            <a:rPr lang="en-US"/>
            <a:t>Curso de diplomado en Presupuesto basado en resultados de la SHCP.</a:t>
          </a:r>
        </a:p>
      </dgm:t>
    </dgm:pt>
    <dgm:pt modelId="{13A5A95C-A359-4EE7-B0E2-1E4D3443F24E}" type="parTrans" cxnId="{D2AC8262-A164-4F6B-B4D1-8DBD6CDC1120}">
      <dgm:prSet/>
      <dgm:spPr/>
      <dgm:t>
        <a:bodyPr/>
        <a:lstStyle/>
        <a:p>
          <a:endParaRPr lang="en-US"/>
        </a:p>
      </dgm:t>
    </dgm:pt>
    <dgm:pt modelId="{6F551671-6A19-479F-8E88-00551C8758D5}" type="sibTrans" cxnId="{D2AC8262-A164-4F6B-B4D1-8DBD6CDC1120}">
      <dgm:prSet/>
      <dgm:spPr/>
      <dgm:t>
        <a:bodyPr/>
        <a:lstStyle/>
        <a:p>
          <a:endParaRPr lang="en-US"/>
        </a:p>
      </dgm:t>
    </dgm:pt>
    <dgm:pt modelId="{09247C36-64C5-4ECC-87A6-B86BA7842C01}" type="pres">
      <dgm:prSet presAssocID="{4CA5B0CC-8B97-46F1-8E1D-2CFB9285608F}" presName="linear" presStyleCnt="0">
        <dgm:presLayoutVars>
          <dgm:animLvl val="lvl"/>
          <dgm:resizeHandles val="exact"/>
        </dgm:presLayoutVars>
      </dgm:prSet>
      <dgm:spPr/>
    </dgm:pt>
    <dgm:pt modelId="{566548CD-5837-455F-8B24-ADE6D5D08CEB}" type="pres">
      <dgm:prSet presAssocID="{C2BAEF95-D7D1-4995-8565-041B5BFFA31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F677ED7-B7C6-44B3-9AC0-9E84AE49981B}" type="pres">
      <dgm:prSet presAssocID="{836349A8-6D95-424E-AD69-4E8735B7B230}" presName="spacer" presStyleCnt="0"/>
      <dgm:spPr/>
    </dgm:pt>
    <dgm:pt modelId="{C610A1AD-975A-461B-81F9-E67D9FDA2CE3}" type="pres">
      <dgm:prSet presAssocID="{5E607546-C8D3-4C42-B252-B7C6E965FF8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849A69F-1A68-4FC0-93FA-CD28CE085553}" type="pres">
      <dgm:prSet presAssocID="{8830B9A1-F845-49BA-8495-0F9ACD468495}" presName="spacer" presStyleCnt="0"/>
      <dgm:spPr/>
    </dgm:pt>
    <dgm:pt modelId="{8E49F2DE-376A-42C0-BB8C-D1C202372110}" type="pres">
      <dgm:prSet presAssocID="{2C77EBE9-8606-493A-AD9D-3DCBAD640F5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EED7A97-2F81-40AA-A83C-BCC7027AB7ED}" type="pres">
      <dgm:prSet presAssocID="{3DB2B690-AF29-4A7D-81C2-0884C0F78DBA}" presName="spacer" presStyleCnt="0"/>
      <dgm:spPr/>
    </dgm:pt>
    <dgm:pt modelId="{9102F228-F846-4A4B-B53E-2D20695B8AA3}" type="pres">
      <dgm:prSet presAssocID="{A2DD0405-0C3B-4D01-AF90-880D94CB41B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D6D52A4-5639-4307-B4E9-FE54250BD152}" type="pres">
      <dgm:prSet presAssocID="{0B81EB0C-7351-4231-9582-CA97946DDCF9}" presName="spacer" presStyleCnt="0"/>
      <dgm:spPr/>
    </dgm:pt>
    <dgm:pt modelId="{13F5D4A0-46B3-4A35-8384-0CF39E500463}" type="pres">
      <dgm:prSet presAssocID="{76E30643-904F-411A-B556-680E0559212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2AC8262-A164-4F6B-B4D1-8DBD6CDC1120}" srcId="{4CA5B0CC-8B97-46F1-8E1D-2CFB9285608F}" destId="{76E30643-904F-411A-B556-680E05592125}" srcOrd="4" destOrd="0" parTransId="{13A5A95C-A359-4EE7-B0E2-1E4D3443F24E}" sibTransId="{6F551671-6A19-479F-8E88-00551C8758D5}"/>
    <dgm:cxn modelId="{4296584F-D0D9-4AD4-BCB6-E46A55DE93DD}" type="presOf" srcId="{4CA5B0CC-8B97-46F1-8E1D-2CFB9285608F}" destId="{09247C36-64C5-4ECC-87A6-B86BA7842C01}" srcOrd="0" destOrd="0" presId="urn:microsoft.com/office/officeart/2005/8/layout/vList2"/>
    <dgm:cxn modelId="{DC4EF975-CF4C-42E2-A265-3FC3117FC4F8}" type="presOf" srcId="{A2DD0405-0C3B-4D01-AF90-880D94CB41B4}" destId="{9102F228-F846-4A4B-B53E-2D20695B8AA3}" srcOrd="0" destOrd="0" presId="urn:microsoft.com/office/officeart/2005/8/layout/vList2"/>
    <dgm:cxn modelId="{01D458A6-BF80-47B3-A8BE-0324DAAC6341}" type="presOf" srcId="{2C77EBE9-8606-493A-AD9D-3DCBAD640F5D}" destId="{8E49F2DE-376A-42C0-BB8C-D1C202372110}" srcOrd="0" destOrd="0" presId="urn:microsoft.com/office/officeart/2005/8/layout/vList2"/>
    <dgm:cxn modelId="{695CD9A7-F636-4A1B-A77A-D1407210B0D8}" type="presOf" srcId="{76E30643-904F-411A-B556-680E05592125}" destId="{13F5D4A0-46B3-4A35-8384-0CF39E500463}" srcOrd="0" destOrd="0" presId="urn:microsoft.com/office/officeart/2005/8/layout/vList2"/>
    <dgm:cxn modelId="{1B5680B8-FA9C-4CE5-8EAC-7BDA224AD082}" type="presOf" srcId="{C2BAEF95-D7D1-4995-8565-041B5BFFA316}" destId="{566548CD-5837-455F-8B24-ADE6D5D08CEB}" srcOrd="0" destOrd="0" presId="urn:microsoft.com/office/officeart/2005/8/layout/vList2"/>
    <dgm:cxn modelId="{2203A5C4-BF6D-4072-8E19-B59A51BD2893}" srcId="{4CA5B0CC-8B97-46F1-8E1D-2CFB9285608F}" destId="{A2DD0405-0C3B-4D01-AF90-880D94CB41B4}" srcOrd="3" destOrd="0" parTransId="{B84D7B0E-5413-486B-8C14-197A5846615D}" sibTransId="{0B81EB0C-7351-4231-9582-CA97946DDCF9}"/>
    <dgm:cxn modelId="{336BFCD1-E245-4FBA-A2F2-BCCE88E5DE7D}" type="presOf" srcId="{5E607546-C8D3-4C42-B252-B7C6E965FF8F}" destId="{C610A1AD-975A-461B-81F9-E67D9FDA2CE3}" srcOrd="0" destOrd="0" presId="urn:microsoft.com/office/officeart/2005/8/layout/vList2"/>
    <dgm:cxn modelId="{51E57FD6-FEC7-4768-8C67-738DAFA6AB50}" srcId="{4CA5B0CC-8B97-46F1-8E1D-2CFB9285608F}" destId="{5E607546-C8D3-4C42-B252-B7C6E965FF8F}" srcOrd="1" destOrd="0" parTransId="{9173ED36-3564-4F71-8945-626A77EB9B3B}" sibTransId="{8830B9A1-F845-49BA-8495-0F9ACD468495}"/>
    <dgm:cxn modelId="{DF7CD3D8-03D6-4F3D-849B-FBCC2E5E64A7}" srcId="{4CA5B0CC-8B97-46F1-8E1D-2CFB9285608F}" destId="{C2BAEF95-D7D1-4995-8565-041B5BFFA316}" srcOrd="0" destOrd="0" parTransId="{80653530-E2CA-4E86-B644-AB07C1A0491E}" sibTransId="{836349A8-6D95-424E-AD69-4E8735B7B230}"/>
    <dgm:cxn modelId="{0091D6F9-EE94-4079-B96E-80E586029EC3}" srcId="{4CA5B0CC-8B97-46F1-8E1D-2CFB9285608F}" destId="{2C77EBE9-8606-493A-AD9D-3DCBAD640F5D}" srcOrd="2" destOrd="0" parTransId="{90FA0B24-3F86-4B1F-9A96-F8973DA2B23A}" sibTransId="{3DB2B690-AF29-4A7D-81C2-0884C0F78DBA}"/>
    <dgm:cxn modelId="{976EE43D-6705-47A8-A275-45E85B262BEE}" type="presParOf" srcId="{09247C36-64C5-4ECC-87A6-B86BA7842C01}" destId="{566548CD-5837-455F-8B24-ADE6D5D08CEB}" srcOrd="0" destOrd="0" presId="urn:microsoft.com/office/officeart/2005/8/layout/vList2"/>
    <dgm:cxn modelId="{1C527EEF-0ADF-4083-993F-0591F5067043}" type="presParOf" srcId="{09247C36-64C5-4ECC-87A6-B86BA7842C01}" destId="{6F677ED7-B7C6-44B3-9AC0-9E84AE49981B}" srcOrd="1" destOrd="0" presId="urn:microsoft.com/office/officeart/2005/8/layout/vList2"/>
    <dgm:cxn modelId="{C022BC1C-D7CF-4A0A-B53D-C9B428E60AAA}" type="presParOf" srcId="{09247C36-64C5-4ECC-87A6-B86BA7842C01}" destId="{C610A1AD-975A-461B-81F9-E67D9FDA2CE3}" srcOrd="2" destOrd="0" presId="urn:microsoft.com/office/officeart/2005/8/layout/vList2"/>
    <dgm:cxn modelId="{F7EACE9A-E1D7-4D26-91C4-D271028A8B37}" type="presParOf" srcId="{09247C36-64C5-4ECC-87A6-B86BA7842C01}" destId="{9849A69F-1A68-4FC0-93FA-CD28CE085553}" srcOrd="3" destOrd="0" presId="urn:microsoft.com/office/officeart/2005/8/layout/vList2"/>
    <dgm:cxn modelId="{F89F5936-0824-4110-B6FD-0DCD93ED4E95}" type="presParOf" srcId="{09247C36-64C5-4ECC-87A6-B86BA7842C01}" destId="{8E49F2DE-376A-42C0-BB8C-D1C202372110}" srcOrd="4" destOrd="0" presId="urn:microsoft.com/office/officeart/2005/8/layout/vList2"/>
    <dgm:cxn modelId="{F545F96E-B7E9-45DC-8123-7990B8366B4E}" type="presParOf" srcId="{09247C36-64C5-4ECC-87A6-B86BA7842C01}" destId="{3EED7A97-2F81-40AA-A83C-BCC7027AB7ED}" srcOrd="5" destOrd="0" presId="urn:microsoft.com/office/officeart/2005/8/layout/vList2"/>
    <dgm:cxn modelId="{E969985B-C739-47C1-B9DF-D89394F39126}" type="presParOf" srcId="{09247C36-64C5-4ECC-87A6-B86BA7842C01}" destId="{9102F228-F846-4A4B-B53E-2D20695B8AA3}" srcOrd="6" destOrd="0" presId="urn:microsoft.com/office/officeart/2005/8/layout/vList2"/>
    <dgm:cxn modelId="{4F2500FA-9A6E-4330-8441-419BA1DAC334}" type="presParOf" srcId="{09247C36-64C5-4ECC-87A6-B86BA7842C01}" destId="{8D6D52A4-5639-4307-B4E9-FE54250BD152}" srcOrd="7" destOrd="0" presId="urn:microsoft.com/office/officeart/2005/8/layout/vList2"/>
    <dgm:cxn modelId="{4BE2A7AE-8DFE-4101-A42D-5984117DDF0C}" type="presParOf" srcId="{09247C36-64C5-4ECC-87A6-B86BA7842C01}" destId="{13F5D4A0-46B3-4A35-8384-0CF39E50046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68715A-46A6-4D65-A935-691955B0B35B}">
      <dsp:nvSpPr>
        <dsp:cNvPr id="0" name=""/>
        <dsp:cNvSpPr/>
      </dsp:nvSpPr>
      <dsp:spPr>
        <a:xfrm>
          <a:off x="1090219" y="332689"/>
          <a:ext cx="4581292" cy="4581292"/>
        </a:xfrm>
        <a:prstGeom prst="pie">
          <a:avLst>
            <a:gd name="adj1" fmla="val 16200000"/>
            <a:gd name="adj2" fmla="val 1928571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Propaganda en redes;</a:t>
          </a:r>
        </a:p>
      </dsp:txBody>
      <dsp:txXfrm>
        <a:off x="3497034" y="758094"/>
        <a:ext cx="1090784" cy="872627"/>
      </dsp:txXfrm>
    </dsp:sp>
    <dsp:sp modelId="{AEB6DD44-714A-4105-8377-98B0A13DAAAD}">
      <dsp:nvSpPr>
        <dsp:cNvPr id="0" name=""/>
        <dsp:cNvSpPr/>
      </dsp:nvSpPr>
      <dsp:spPr>
        <a:xfrm>
          <a:off x="1149121" y="406317"/>
          <a:ext cx="4581292" cy="4581292"/>
        </a:xfrm>
        <a:prstGeom prst="pie">
          <a:avLst>
            <a:gd name="adj1" fmla="val 19285716"/>
            <a:gd name="adj2" fmla="val 77142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Propaganda en perifoneo;</a:t>
          </a:r>
        </a:p>
      </dsp:txBody>
      <dsp:txXfrm>
        <a:off x="4260582" y="2067035"/>
        <a:ext cx="1254401" cy="763548"/>
      </dsp:txXfrm>
    </dsp:sp>
    <dsp:sp modelId="{7693BE90-9B47-48DF-A6D1-517FFF9431C1}">
      <dsp:nvSpPr>
        <dsp:cNvPr id="0" name=""/>
        <dsp:cNvSpPr/>
      </dsp:nvSpPr>
      <dsp:spPr>
        <a:xfrm>
          <a:off x="1127851" y="499033"/>
          <a:ext cx="4581292" cy="4581292"/>
        </a:xfrm>
        <a:prstGeom prst="pie">
          <a:avLst>
            <a:gd name="adj1" fmla="val 771428"/>
            <a:gd name="adj2" fmla="val 3857143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Audio en eventos;</a:t>
          </a:r>
        </a:p>
      </dsp:txBody>
      <dsp:txXfrm>
        <a:off x="4069695" y="3212358"/>
        <a:ext cx="1090784" cy="845357"/>
      </dsp:txXfrm>
    </dsp:sp>
    <dsp:sp modelId="{EFC7DB4E-E738-4E91-810D-7D6FFB030EBD}">
      <dsp:nvSpPr>
        <dsp:cNvPr id="0" name=""/>
        <dsp:cNvSpPr/>
      </dsp:nvSpPr>
      <dsp:spPr>
        <a:xfrm>
          <a:off x="1042770" y="539938"/>
          <a:ext cx="4581292" cy="4581292"/>
        </a:xfrm>
        <a:prstGeom prst="pie">
          <a:avLst>
            <a:gd name="adj1" fmla="val 3857226"/>
            <a:gd name="adj2" fmla="val 694285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Requerimientos de lonas;</a:t>
          </a:r>
        </a:p>
      </dsp:txBody>
      <dsp:txXfrm>
        <a:off x="2801659" y="4139525"/>
        <a:ext cx="1063514" cy="763548"/>
      </dsp:txXfrm>
    </dsp:sp>
    <dsp:sp modelId="{9FEAF1CA-0913-45BD-87C4-5BAF868BC20F}">
      <dsp:nvSpPr>
        <dsp:cNvPr id="0" name=""/>
        <dsp:cNvSpPr/>
      </dsp:nvSpPr>
      <dsp:spPr>
        <a:xfrm>
          <a:off x="957688" y="499033"/>
          <a:ext cx="4581292" cy="4581292"/>
        </a:xfrm>
        <a:prstGeom prst="pie">
          <a:avLst>
            <a:gd name="adj1" fmla="val 6942858"/>
            <a:gd name="adj2" fmla="val 1002857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Fotografía en eventos;</a:t>
          </a:r>
        </a:p>
      </dsp:txBody>
      <dsp:txXfrm>
        <a:off x="1506353" y="3212358"/>
        <a:ext cx="1090784" cy="845357"/>
      </dsp:txXfrm>
    </dsp:sp>
    <dsp:sp modelId="{32C00387-6610-47D1-AF4C-73A3A3E5C0CF}">
      <dsp:nvSpPr>
        <dsp:cNvPr id="0" name=""/>
        <dsp:cNvSpPr/>
      </dsp:nvSpPr>
      <dsp:spPr>
        <a:xfrm>
          <a:off x="936418" y="406317"/>
          <a:ext cx="4581292" cy="4581292"/>
        </a:xfrm>
        <a:prstGeom prst="pie">
          <a:avLst>
            <a:gd name="adj1" fmla="val 10028574"/>
            <a:gd name="adj2" fmla="val 1311428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Equipo (sillas, mesas, tarima, etc.),</a:t>
          </a:r>
        </a:p>
      </dsp:txBody>
      <dsp:txXfrm>
        <a:off x="1151848" y="2067035"/>
        <a:ext cx="1254401" cy="763548"/>
      </dsp:txXfrm>
    </dsp:sp>
    <dsp:sp modelId="{7F3CF3E3-3532-4394-A6B3-C4E6AF73333F}">
      <dsp:nvSpPr>
        <dsp:cNvPr id="0" name=""/>
        <dsp:cNvSpPr/>
      </dsp:nvSpPr>
      <dsp:spPr>
        <a:xfrm>
          <a:off x="995320" y="332689"/>
          <a:ext cx="4581292" cy="4581292"/>
        </a:xfrm>
        <a:prstGeom prst="pie">
          <a:avLst>
            <a:gd name="adj1" fmla="val 13114284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Seguridad pública en desfiles.</a:t>
          </a:r>
        </a:p>
      </dsp:txBody>
      <dsp:txXfrm>
        <a:off x="2079014" y="758094"/>
        <a:ext cx="1090784" cy="872627"/>
      </dsp:txXfrm>
    </dsp:sp>
    <dsp:sp modelId="{11F89267-D066-4271-BEF7-0262A41F9A20}">
      <dsp:nvSpPr>
        <dsp:cNvPr id="0" name=""/>
        <dsp:cNvSpPr/>
      </dsp:nvSpPr>
      <dsp:spPr>
        <a:xfrm>
          <a:off x="806386" y="49085"/>
          <a:ext cx="5148500" cy="5148500"/>
        </a:xfrm>
        <a:prstGeom prst="circularArrow">
          <a:avLst>
            <a:gd name="adj1" fmla="val 5085"/>
            <a:gd name="adj2" fmla="val 327528"/>
            <a:gd name="adj3" fmla="val 18957827"/>
            <a:gd name="adj4" fmla="val 16200343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721B03-4B5D-4CD6-943C-74670EF92FCE}">
      <dsp:nvSpPr>
        <dsp:cNvPr id="0" name=""/>
        <dsp:cNvSpPr/>
      </dsp:nvSpPr>
      <dsp:spPr>
        <a:xfrm>
          <a:off x="865659" y="123039"/>
          <a:ext cx="5148500" cy="5148500"/>
        </a:xfrm>
        <a:prstGeom prst="circularArrow">
          <a:avLst>
            <a:gd name="adj1" fmla="val 5085"/>
            <a:gd name="adj2" fmla="val 327528"/>
            <a:gd name="adj3" fmla="val 443744"/>
            <a:gd name="adj4" fmla="val 19285776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EB34DC-C7F3-40D3-84EF-982ECFFEA9D0}">
      <dsp:nvSpPr>
        <dsp:cNvPr id="0" name=""/>
        <dsp:cNvSpPr/>
      </dsp:nvSpPr>
      <dsp:spPr>
        <a:xfrm>
          <a:off x="844314" y="215540"/>
          <a:ext cx="5148500" cy="5148500"/>
        </a:xfrm>
        <a:prstGeom prst="circularArrow">
          <a:avLst>
            <a:gd name="adj1" fmla="val 5085"/>
            <a:gd name="adj2" fmla="val 327528"/>
            <a:gd name="adj3" fmla="val 3529100"/>
            <a:gd name="adj4" fmla="val 770764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33D586-6D59-453D-B766-AA37344028C6}">
      <dsp:nvSpPr>
        <dsp:cNvPr id="0" name=""/>
        <dsp:cNvSpPr/>
      </dsp:nvSpPr>
      <dsp:spPr>
        <a:xfrm>
          <a:off x="759166" y="256214"/>
          <a:ext cx="5148500" cy="5148500"/>
        </a:xfrm>
        <a:prstGeom prst="circularArrow">
          <a:avLst>
            <a:gd name="adj1" fmla="val 5085"/>
            <a:gd name="adj2" fmla="val 327528"/>
            <a:gd name="adj3" fmla="val 6615046"/>
            <a:gd name="adj4" fmla="val 3857426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108650-C384-48AB-B265-8786F50CC771}">
      <dsp:nvSpPr>
        <dsp:cNvPr id="0" name=""/>
        <dsp:cNvSpPr/>
      </dsp:nvSpPr>
      <dsp:spPr>
        <a:xfrm>
          <a:off x="674018" y="215540"/>
          <a:ext cx="5148500" cy="5148500"/>
        </a:xfrm>
        <a:prstGeom prst="circularArrow">
          <a:avLst>
            <a:gd name="adj1" fmla="val 5085"/>
            <a:gd name="adj2" fmla="val 327528"/>
            <a:gd name="adj3" fmla="val 9701707"/>
            <a:gd name="adj4" fmla="val 6943371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529F80-A45B-4D66-A407-241A5EC20DBD}">
      <dsp:nvSpPr>
        <dsp:cNvPr id="0" name=""/>
        <dsp:cNvSpPr/>
      </dsp:nvSpPr>
      <dsp:spPr>
        <a:xfrm>
          <a:off x="652672" y="123039"/>
          <a:ext cx="5148500" cy="5148500"/>
        </a:xfrm>
        <a:prstGeom prst="circularArrow">
          <a:avLst>
            <a:gd name="adj1" fmla="val 5085"/>
            <a:gd name="adj2" fmla="val 327528"/>
            <a:gd name="adj3" fmla="val 12786695"/>
            <a:gd name="adj4" fmla="val 10028727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2B0328-D541-410D-B7CA-C0DFF28D0A89}">
      <dsp:nvSpPr>
        <dsp:cNvPr id="0" name=""/>
        <dsp:cNvSpPr/>
      </dsp:nvSpPr>
      <dsp:spPr>
        <a:xfrm>
          <a:off x="711945" y="49085"/>
          <a:ext cx="5148500" cy="5148500"/>
        </a:xfrm>
        <a:prstGeom prst="circularArrow">
          <a:avLst>
            <a:gd name="adj1" fmla="val 5085"/>
            <a:gd name="adj2" fmla="val 327528"/>
            <a:gd name="adj3" fmla="val 15872129"/>
            <a:gd name="adj4" fmla="val 13114645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6548CD-5837-455F-8B24-ADE6D5D08CEB}">
      <dsp:nvSpPr>
        <dsp:cNvPr id="0" name=""/>
        <dsp:cNvSpPr/>
      </dsp:nvSpPr>
      <dsp:spPr>
        <a:xfrm>
          <a:off x="0" y="96709"/>
          <a:ext cx="6666833" cy="9945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Revisión mensual de avance del Plan Municipal de Desarrollo;</a:t>
          </a:r>
        </a:p>
      </dsp:txBody>
      <dsp:txXfrm>
        <a:off x="48547" y="145256"/>
        <a:ext cx="6569739" cy="897406"/>
      </dsp:txXfrm>
    </dsp:sp>
    <dsp:sp modelId="{C610A1AD-975A-461B-81F9-E67D9FDA2CE3}">
      <dsp:nvSpPr>
        <dsp:cNvPr id="0" name=""/>
        <dsp:cNvSpPr/>
      </dsp:nvSpPr>
      <dsp:spPr>
        <a:xfrm>
          <a:off x="0" y="1163209"/>
          <a:ext cx="6666833" cy="994500"/>
        </a:xfrm>
        <a:prstGeom prst="roundRect">
          <a:avLst/>
        </a:prstGeom>
        <a:gradFill rotWithShape="0">
          <a:gsLst>
            <a:gs pos="0">
              <a:schemeClr val="accent5">
                <a:hueOff val="-3038037"/>
                <a:satOff val="-207"/>
                <a:lumOff val="4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038037"/>
                <a:satOff val="-207"/>
                <a:lumOff val="4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038037"/>
                <a:satOff val="-207"/>
                <a:lumOff val="4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Coordinación con la totalidad de las direcciones para eventos y requerimientos;</a:t>
          </a:r>
        </a:p>
      </dsp:txBody>
      <dsp:txXfrm>
        <a:off x="48547" y="1211756"/>
        <a:ext cx="6569739" cy="897406"/>
      </dsp:txXfrm>
    </dsp:sp>
    <dsp:sp modelId="{8E49F2DE-376A-42C0-BB8C-D1C202372110}">
      <dsp:nvSpPr>
        <dsp:cNvPr id="0" name=""/>
        <dsp:cNvSpPr/>
      </dsp:nvSpPr>
      <dsp:spPr>
        <a:xfrm>
          <a:off x="0" y="2229710"/>
          <a:ext cx="6666833" cy="994500"/>
        </a:xfrm>
        <a:prstGeom prst="roundRect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Asesoria a diversas direcciones para trámites o gestiones administrativas;</a:t>
          </a:r>
        </a:p>
      </dsp:txBody>
      <dsp:txXfrm>
        <a:off x="48547" y="2278257"/>
        <a:ext cx="6569739" cy="897406"/>
      </dsp:txXfrm>
    </dsp:sp>
    <dsp:sp modelId="{9102F228-F846-4A4B-B53E-2D20695B8AA3}">
      <dsp:nvSpPr>
        <dsp:cNvPr id="0" name=""/>
        <dsp:cNvSpPr/>
      </dsp:nvSpPr>
      <dsp:spPr>
        <a:xfrm>
          <a:off x="0" y="3296210"/>
          <a:ext cx="6666833" cy="994500"/>
        </a:xfrm>
        <a:prstGeom prst="roundRect">
          <a:avLst/>
        </a:prstGeom>
        <a:gradFill rotWithShape="0">
          <a:gsLst>
            <a:gs pos="0">
              <a:schemeClr val="accent5">
                <a:hueOff val="-9114112"/>
                <a:satOff val="-620"/>
                <a:lumOff val="1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114112"/>
                <a:satOff val="-620"/>
                <a:lumOff val="1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114112"/>
                <a:satOff val="-620"/>
                <a:lumOff val="1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Asistencia al taller de </a:t>
          </a:r>
          <a:r>
            <a:rPr lang="en-US" sz="2500" kern="1200" dirty="0" err="1"/>
            <a:t>registro</a:t>
          </a:r>
          <a:r>
            <a:rPr lang="en-US" sz="2500" kern="1200" dirty="0"/>
            <a:t> </a:t>
          </a:r>
          <a:r>
            <a:rPr lang="en-US" sz="2500" kern="1200" dirty="0" err="1"/>
            <a:t>nacional</a:t>
          </a:r>
          <a:r>
            <a:rPr lang="en-US" sz="2500" kern="1200" dirty="0"/>
            <a:t> de </a:t>
          </a:r>
          <a:r>
            <a:rPr lang="en-US" sz="2500" kern="1200" dirty="0" err="1"/>
            <a:t>archivo</a:t>
          </a:r>
          <a:r>
            <a:rPr lang="en-US" sz="2500" kern="1200" dirty="0"/>
            <a:t>;</a:t>
          </a:r>
        </a:p>
      </dsp:txBody>
      <dsp:txXfrm>
        <a:off x="48547" y="3344757"/>
        <a:ext cx="6569739" cy="897406"/>
      </dsp:txXfrm>
    </dsp:sp>
    <dsp:sp modelId="{13F5D4A0-46B3-4A35-8384-0CF39E500463}">
      <dsp:nvSpPr>
        <dsp:cNvPr id="0" name=""/>
        <dsp:cNvSpPr/>
      </dsp:nvSpPr>
      <dsp:spPr>
        <a:xfrm>
          <a:off x="0" y="4362710"/>
          <a:ext cx="6666833" cy="994500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Curso de diplomado en Presupuesto basado en resultados de la SHCP.</a:t>
          </a:r>
        </a:p>
      </dsp:txBody>
      <dsp:txXfrm>
        <a:off x="48547" y="4411257"/>
        <a:ext cx="6569739" cy="897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417DF-AD51-32AB-5785-FCF31D3F76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8B8A5C-2129-5F5E-6DB7-553DCE04F2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1DA23-1834-0001-A0ED-236D37EB5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DCB49-CFCD-466F-9F75-1C209B48F5BE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3F9C1E-A8C1-A0F8-475F-BA2CF80DD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524D0-FD55-8C80-8670-BC1596817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DF9B-7806-4426-A2D4-C107961F9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29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5CCF8-FA03-5018-A4E6-DAFC33E3F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6EC5C6-5C5D-2FB8-DA76-8AB9AFBE0F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7FE03-CCC5-4A57-CEAD-B410CCEE6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DCB49-CFCD-466F-9F75-1C209B48F5BE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6730D-1FAB-0814-F61F-BB26161FA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A4664-5925-2F45-004A-7E8896299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DF9B-7806-4426-A2D4-C107961F9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348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DA6203-E8F5-5757-1E79-92C1002831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B63232-D084-AA98-128A-4D229B7DD8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7B74C-1AD9-D063-42EF-2BF0994E1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DCB49-CFCD-466F-9F75-1C209B48F5BE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87D8B-8F6F-B715-EB4D-5A9588EDB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0CE44-57E7-BB73-E1A3-CFCD50D67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DF9B-7806-4426-A2D4-C107961F9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88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7F11E-8BF4-29C8-7410-EA58E0AC7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E2CFA-D887-6FD4-1AB3-A6622B651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8B820-67B3-9F2F-A6AE-ECF6E6E8C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DCB49-CFCD-466F-9F75-1C209B48F5BE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36FF6-8B83-777D-9A38-186DFFE6B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6E57F-2E8D-677F-716D-9A1281830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DF9B-7806-4426-A2D4-C107961F9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99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824FB-574B-905D-F23A-79062B312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C81AF-2882-F7E2-7795-6B09BB73C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7CB84-8371-77B1-C7D6-DA25B7848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DCB49-CFCD-466F-9F75-1C209B48F5BE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2DDC3-7DE7-7C6C-BAF1-A8020A331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9780D-1C10-190D-EC7A-BAFA4782F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DF9B-7806-4426-A2D4-C107961F9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32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B531E-C443-F0B9-4504-682C7991B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ADCD1-A37D-8E2C-9C93-1D9D3DEB39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0FC975-6102-1220-1812-9169BE036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6803A8-A37B-A5AE-FC8C-F24671F53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DCB49-CFCD-466F-9F75-1C209B48F5BE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557FE9-EF87-616B-F6FD-1819875B7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8E71D-CE4E-64B3-95EE-DD587FC8B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DF9B-7806-4426-A2D4-C107961F9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35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6F85A-86A7-05C6-486C-422150720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FDC288-07D7-0139-8DEA-9D0EEAA35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BC0DA5-C138-8732-7F7A-788628C73A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EB1621-1324-BE12-C438-045D4BA2AC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1A3EB3-86D0-5EEF-647A-88A8E80091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19F72A-1DF9-4263-8598-93F6F14A9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DCB49-CFCD-466F-9F75-1C209B48F5BE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DA9851-D8F3-B10C-044C-5E19D5E33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F9ABBD-106F-9F69-C8D8-6348FD5C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DF9B-7806-4426-A2D4-C107961F9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89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BD016-455E-6E19-56C8-D4FDB7AB1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07D97C-266B-D705-119E-C93597686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DCB49-CFCD-466F-9F75-1C209B48F5BE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9E5901-4DB2-C74D-657C-F06DFDB9D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FA644A-0161-D89E-B618-23E660144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DF9B-7806-4426-A2D4-C107961F9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33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15159D-445D-EC19-A5C4-5FC4A1A17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DCB49-CFCD-466F-9F75-1C209B48F5BE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04442A-F022-B003-E6C4-B69E01503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CDFE78-3709-5F87-52A2-FB6826897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DF9B-7806-4426-A2D4-C107961F9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69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8B10D-64CA-8EB0-8BAB-472B7FCB8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BDCF4-149C-B831-4749-DE49EE083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A147FA-36C5-4DE4-9365-E4A3F1BE09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E4DE71-5A31-B600-8B6B-692BEE8FC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DCB49-CFCD-466F-9F75-1C209B48F5BE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F9918E-3849-FB8D-6D65-1CFEA0CCB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AE0171-5B6F-6183-4D1E-01CDE1613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DF9B-7806-4426-A2D4-C107961F9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30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2C56F-277B-97E8-D4C7-6A7EE46E9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2F6765-590B-2016-B098-9699F41693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8706A4-7156-E4DC-3123-217F5E1E95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256B7-0817-8C1D-B189-BB5A470CE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DCB49-CFCD-466F-9F75-1C209B48F5BE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BC7B0F-2A45-8F1D-B10E-17F55E5ED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B54BC9-A590-8DA8-8DEF-8E01584F9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DF9B-7806-4426-A2D4-C107961F9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1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BB753D-67CA-1E9A-215E-1A900D39E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2FE51-1C7A-668E-23C0-E5E2F1F76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ECBB4-C8AA-E118-9588-5C86A2E321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BDCB49-CFCD-466F-9F75-1C209B48F5BE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72CB0-5105-6DD1-BE81-8A04386FF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E12DE-B31E-83C7-6806-827D321B87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A3DF9B-7806-4426-A2D4-C107961F9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7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8728C-3C8F-9ADB-8AD3-DA5A439EAF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Informe </a:t>
            </a:r>
            <a:r>
              <a:rPr lang="en-US" dirty="0" err="1"/>
              <a:t>secretaría</a:t>
            </a:r>
            <a:r>
              <a:rPr lang="en-US" dirty="0"/>
              <a:t> </a:t>
            </a:r>
            <a:r>
              <a:rPr lang="en-US" dirty="0" err="1"/>
              <a:t>técnica</a:t>
            </a:r>
            <a:r>
              <a:rPr lang="en-US" dirty="0"/>
              <a:t> 2025.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4CC9C-F569-867B-90A8-1E6F4CE18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Por: Samuel Cepeda Tovar.</a:t>
            </a:r>
          </a:p>
        </p:txBody>
      </p:sp>
    </p:spTree>
    <p:extLst>
      <p:ext uri="{BB962C8B-B14F-4D97-AF65-F5344CB8AC3E}">
        <p14:creationId xmlns:p14="http://schemas.microsoft.com/office/powerpoint/2010/main" val="533992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C9339-DDAE-9EBF-2810-97F6603C3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título</a:t>
            </a:r>
            <a:r>
              <a:rPr lang="en-US" dirty="0"/>
              <a:t> personal: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0AFDB-70D9-70D4-E2B0-A73CEAC6C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Inasistencias</a:t>
            </a:r>
            <a:r>
              <a:rPr lang="en-US" dirty="0"/>
              <a:t> en 11 meses: 4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Desglose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2 </a:t>
            </a:r>
            <a:r>
              <a:rPr lang="en-US" dirty="0" err="1"/>
              <a:t>permisos</a:t>
            </a:r>
            <a:r>
              <a:rPr lang="en-US" dirty="0"/>
              <a:t> para </a:t>
            </a:r>
            <a:r>
              <a:rPr lang="en-US" dirty="0" err="1"/>
              <a:t>trámites</a:t>
            </a:r>
            <a:r>
              <a:rPr lang="en-US" dirty="0"/>
              <a:t> </a:t>
            </a:r>
            <a:r>
              <a:rPr lang="en-US" dirty="0" err="1"/>
              <a:t>personales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2 </a:t>
            </a:r>
            <a:r>
              <a:rPr lang="en-US" dirty="0" err="1"/>
              <a:t>Inasistencias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enfermedad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86612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CC3C6-D6E7-3372-5226-67D8BA4C8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/>
              <a:t>Elaboración del Plan Municipal de Desarrollo 2025-2027.</a:t>
            </a:r>
          </a:p>
          <a:p>
            <a:pPr marL="0" indent="0">
              <a:buNone/>
            </a:pPr>
            <a:endParaRPr lang="en-US" sz="2200"/>
          </a:p>
          <a:p>
            <a:pPr marL="0" indent="0">
              <a:buNone/>
            </a:pPr>
            <a:endParaRPr lang="en-US" sz="22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E8191E-9E05-B652-30EA-4BE33B053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936" y="1478699"/>
            <a:ext cx="7498080" cy="426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73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897DEB4-4A88-4293-A935-9B25506C1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BE42BC3-6707-4CBF-9386-048B994A4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3886" y="0"/>
            <a:ext cx="7538114" cy="6858000"/>
          </a:xfrm>
          <a:custGeom>
            <a:avLst/>
            <a:gdLst>
              <a:gd name="connsiteX0" fmla="*/ 366246 w 7538114"/>
              <a:gd name="connsiteY0" fmla="*/ 0 h 6858000"/>
              <a:gd name="connsiteX1" fmla="*/ 2830292 w 7538114"/>
              <a:gd name="connsiteY1" fmla="*/ 0 h 6858000"/>
              <a:gd name="connsiteX2" fmla="*/ 3903260 w 7538114"/>
              <a:gd name="connsiteY2" fmla="*/ 0 h 6858000"/>
              <a:gd name="connsiteX3" fmla="*/ 4597266 w 7538114"/>
              <a:gd name="connsiteY3" fmla="*/ 0 h 6858000"/>
              <a:gd name="connsiteX4" fmla="*/ 7192370 w 7538114"/>
              <a:gd name="connsiteY4" fmla="*/ 0 h 6858000"/>
              <a:gd name="connsiteX5" fmla="*/ 7538114 w 7538114"/>
              <a:gd name="connsiteY5" fmla="*/ 0 h 6858000"/>
              <a:gd name="connsiteX6" fmla="*/ 7538114 w 7538114"/>
              <a:gd name="connsiteY6" fmla="*/ 6858000 h 6858000"/>
              <a:gd name="connsiteX7" fmla="*/ 7192370 w 7538114"/>
              <a:gd name="connsiteY7" fmla="*/ 6858000 h 6858000"/>
              <a:gd name="connsiteX8" fmla="*/ 4597266 w 7538114"/>
              <a:gd name="connsiteY8" fmla="*/ 6858000 h 6858000"/>
              <a:gd name="connsiteX9" fmla="*/ 3903260 w 7538114"/>
              <a:gd name="connsiteY9" fmla="*/ 6858000 h 6858000"/>
              <a:gd name="connsiteX10" fmla="*/ 2830292 w 7538114"/>
              <a:gd name="connsiteY10" fmla="*/ 6858000 h 6858000"/>
              <a:gd name="connsiteX11" fmla="*/ 170314 w 7538114"/>
              <a:gd name="connsiteY11" fmla="*/ 6858000 h 6858000"/>
              <a:gd name="connsiteX12" fmla="*/ 170341 w 7538114"/>
              <a:gd name="connsiteY12" fmla="*/ 6857759 h 6858000"/>
              <a:gd name="connsiteX13" fmla="*/ 173485 w 7538114"/>
              <a:gd name="connsiteY13" fmla="*/ 6852129 h 6858000"/>
              <a:gd name="connsiteX14" fmla="*/ 167544 w 7538114"/>
              <a:gd name="connsiteY14" fmla="*/ 6830335 h 6858000"/>
              <a:gd name="connsiteX15" fmla="*/ 163472 w 7538114"/>
              <a:gd name="connsiteY15" fmla="*/ 6796707 h 6858000"/>
              <a:gd name="connsiteX16" fmla="*/ 160535 w 7538114"/>
              <a:gd name="connsiteY16" fmla="*/ 6780725 h 6858000"/>
              <a:gd name="connsiteX17" fmla="*/ 162318 w 7538114"/>
              <a:gd name="connsiteY17" fmla="*/ 6767829 h 6858000"/>
              <a:gd name="connsiteX18" fmla="*/ 162771 w 7538114"/>
              <a:gd name="connsiteY18" fmla="*/ 6694444 h 6858000"/>
              <a:gd name="connsiteX19" fmla="*/ 165604 w 7538114"/>
              <a:gd name="connsiteY19" fmla="*/ 6677569 h 6858000"/>
              <a:gd name="connsiteX20" fmla="*/ 171255 w 7538114"/>
              <a:gd name="connsiteY20" fmla="*/ 6669571 h 6858000"/>
              <a:gd name="connsiteX21" fmla="*/ 169240 w 7538114"/>
              <a:gd name="connsiteY21" fmla="*/ 6663304 h 6858000"/>
              <a:gd name="connsiteX22" fmla="*/ 169039 w 7538114"/>
              <a:gd name="connsiteY22" fmla="*/ 6618916 h 6858000"/>
              <a:gd name="connsiteX23" fmla="*/ 168392 w 7538114"/>
              <a:gd name="connsiteY23" fmla="*/ 6589960 h 6858000"/>
              <a:gd name="connsiteX24" fmla="*/ 160636 w 7538114"/>
              <a:gd name="connsiteY24" fmla="*/ 6588200 h 6858000"/>
              <a:gd name="connsiteX25" fmla="*/ 157872 w 7538114"/>
              <a:gd name="connsiteY25" fmla="*/ 6562416 h 6858000"/>
              <a:gd name="connsiteX26" fmla="*/ 162851 w 7538114"/>
              <a:gd name="connsiteY26" fmla="*/ 6534939 h 6858000"/>
              <a:gd name="connsiteX27" fmla="*/ 162153 w 7538114"/>
              <a:gd name="connsiteY27" fmla="*/ 6502552 h 6858000"/>
              <a:gd name="connsiteX28" fmla="*/ 161821 w 7538114"/>
              <a:gd name="connsiteY28" fmla="*/ 6483172 h 6858000"/>
              <a:gd name="connsiteX29" fmla="*/ 154586 w 7538114"/>
              <a:gd name="connsiteY29" fmla="*/ 6432309 h 6858000"/>
              <a:gd name="connsiteX30" fmla="*/ 127078 w 7538114"/>
              <a:gd name="connsiteY30" fmla="*/ 6349783 h 6858000"/>
              <a:gd name="connsiteX31" fmla="*/ 123181 w 7538114"/>
              <a:gd name="connsiteY31" fmla="*/ 6323872 h 6858000"/>
              <a:gd name="connsiteX32" fmla="*/ 124767 w 7538114"/>
              <a:gd name="connsiteY32" fmla="*/ 6319343 h 6858000"/>
              <a:gd name="connsiteX33" fmla="*/ 108246 w 7538114"/>
              <a:gd name="connsiteY33" fmla="*/ 6190348 h 6858000"/>
              <a:gd name="connsiteX34" fmla="*/ 107279 w 7538114"/>
              <a:gd name="connsiteY34" fmla="*/ 6167269 h 6858000"/>
              <a:gd name="connsiteX35" fmla="*/ 107883 w 7538114"/>
              <a:gd name="connsiteY35" fmla="*/ 6149986 h 6858000"/>
              <a:gd name="connsiteX36" fmla="*/ 102380 w 7538114"/>
              <a:gd name="connsiteY36" fmla="*/ 6108622 h 6858000"/>
              <a:gd name="connsiteX37" fmla="*/ 90314 w 7538114"/>
              <a:gd name="connsiteY37" fmla="*/ 6041155 h 6858000"/>
              <a:gd name="connsiteX38" fmla="*/ 88409 w 7538114"/>
              <a:gd name="connsiteY38" fmla="*/ 6026587 h 6858000"/>
              <a:gd name="connsiteX39" fmla="*/ 89403 w 7538114"/>
              <a:gd name="connsiteY39" fmla="*/ 6013265 h 6858000"/>
              <a:gd name="connsiteX40" fmla="*/ 91927 w 7538114"/>
              <a:gd name="connsiteY40" fmla="*/ 6009478 h 6858000"/>
              <a:gd name="connsiteX41" fmla="*/ 91302 w 7538114"/>
              <a:gd name="connsiteY41" fmla="*/ 6001336 h 6858000"/>
              <a:gd name="connsiteX42" fmla="*/ 91687 w 7538114"/>
              <a:gd name="connsiteY42" fmla="*/ 5999003 h 6858000"/>
              <a:gd name="connsiteX43" fmla="*/ 93336 w 7538114"/>
              <a:gd name="connsiteY43" fmla="*/ 5985795 h 6858000"/>
              <a:gd name="connsiteX44" fmla="*/ 83190 w 7538114"/>
              <a:gd name="connsiteY44" fmla="*/ 5961758 h 6858000"/>
              <a:gd name="connsiteX45" fmla="*/ 81952 w 7538114"/>
              <a:gd name="connsiteY45" fmla="*/ 5928761 h 6858000"/>
              <a:gd name="connsiteX46" fmla="*/ 67420 w 7538114"/>
              <a:gd name="connsiteY46" fmla="*/ 5787247 h 6858000"/>
              <a:gd name="connsiteX47" fmla="*/ 50760 w 7538114"/>
              <a:gd name="connsiteY47" fmla="*/ 5710700 h 6858000"/>
              <a:gd name="connsiteX48" fmla="*/ 42956 w 7538114"/>
              <a:gd name="connsiteY48" fmla="*/ 5641754 h 6858000"/>
              <a:gd name="connsiteX49" fmla="*/ 29695 w 7538114"/>
              <a:gd name="connsiteY49" fmla="*/ 5602326 h 6858000"/>
              <a:gd name="connsiteX50" fmla="*/ 18841 w 7538114"/>
              <a:gd name="connsiteY50" fmla="*/ 5570885 h 6858000"/>
              <a:gd name="connsiteX51" fmla="*/ 9977 w 7538114"/>
              <a:gd name="connsiteY51" fmla="*/ 5543492 h 6858000"/>
              <a:gd name="connsiteX52" fmla="*/ 5255 w 7538114"/>
              <a:gd name="connsiteY52" fmla="*/ 5531024 h 6858000"/>
              <a:gd name="connsiteX53" fmla="*/ 5447 w 7538114"/>
              <a:gd name="connsiteY53" fmla="*/ 5527845 h 6858000"/>
              <a:gd name="connsiteX54" fmla="*/ 0 w 7538114"/>
              <a:gd name="connsiteY54" fmla="*/ 5507724 h 6858000"/>
              <a:gd name="connsiteX55" fmla="*/ 435 w 7538114"/>
              <a:gd name="connsiteY55" fmla="*/ 5507045 h 6858000"/>
              <a:gd name="connsiteX56" fmla="*/ 1128 w 7538114"/>
              <a:gd name="connsiteY56" fmla="*/ 5499619 h 6858000"/>
              <a:gd name="connsiteX57" fmla="*/ 1291 w 7538114"/>
              <a:gd name="connsiteY57" fmla="*/ 5486342 h 6858000"/>
              <a:gd name="connsiteX58" fmla="*/ 7976 w 7538114"/>
              <a:gd name="connsiteY58" fmla="*/ 5450755 h 6858000"/>
              <a:gd name="connsiteX59" fmla="*/ 2355 w 7538114"/>
              <a:gd name="connsiteY59" fmla="*/ 5429732 h 6858000"/>
              <a:gd name="connsiteX60" fmla="*/ 1499 w 7538114"/>
              <a:gd name="connsiteY60" fmla="*/ 5370432 h 6858000"/>
              <a:gd name="connsiteX61" fmla="*/ 11483 w 7538114"/>
              <a:gd name="connsiteY61" fmla="*/ 5308330 h 6858000"/>
              <a:gd name="connsiteX62" fmla="*/ 12793 w 7538114"/>
              <a:gd name="connsiteY62" fmla="*/ 5246026 h 6858000"/>
              <a:gd name="connsiteX63" fmla="*/ 12525 w 7538114"/>
              <a:gd name="connsiteY63" fmla="*/ 5223468 h 6858000"/>
              <a:gd name="connsiteX64" fmla="*/ 15322 w 7538114"/>
              <a:gd name="connsiteY64" fmla="*/ 5183258 h 6858000"/>
              <a:gd name="connsiteX65" fmla="*/ 18633 w 7538114"/>
              <a:gd name="connsiteY65" fmla="*/ 5164842 h 6858000"/>
              <a:gd name="connsiteX66" fmla="*/ 18428 w 7538114"/>
              <a:gd name="connsiteY66" fmla="*/ 5164034 h 6858000"/>
              <a:gd name="connsiteX67" fmla="*/ 19854 w 7538114"/>
              <a:gd name="connsiteY67" fmla="*/ 5162388 h 6858000"/>
              <a:gd name="connsiteX68" fmla="*/ 20514 w 7538114"/>
              <a:gd name="connsiteY68" fmla="*/ 5158981 h 6858000"/>
              <a:gd name="connsiteX69" fmla="*/ 20089 w 7538114"/>
              <a:gd name="connsiteY69" fmla="*/ 5149681 h 6858000"/>
              <a:gd name="connsiteX70" fmla="*/ 19561 w 7538114"/>
              <a:gd name="connsiteY70" fmla="*/ 5146183 h 6858000"/>
              <a:gd name="connsiteX71" fmla="*/ 19571 w 7538114"/>
              <a:gd name="connsiteY71" fmla="*/ 5141065 h 6858000"/>
              <a:gd name="connsiteX72" fmla="*/ 19690 w 7538114"/>
              <a:gd name="connsiteY72" fmla="*/ 5140937 h 6858000"/>
              <a:gd name="connsiteX73" fmla="*/ 19471 w 7538114"/>
              <a:gd name="connsiteY73" fmla="*/ 5136144 h 6858000"/>
              <a:gd name="connsiteX74" fmla="*/ 16918 w 7538114"/>
              <a:gd name="connsiteY74" fmla="*/ 5112689 h 6858000"/>
              <a:gd name="connsiteX75" fmla="*/ 28071 w 7538114"/>
              <a:gd name="connsiteY75" fmla="*/ 5081696 h 6858000"/>
              <a:gd name="connsiteX76" fmla="*/ 30005 w 7538114"/>
              <a:gd name="connsiteY76" fmla="*/ 5068879 h 6858000"/>
              <a:gd name="connsiteX77" fmla="*/ 31661 w 7538114"/>
              <a:gd name="connsiteY77" fmla="*/ 5062033 h 6858000"/>
              <a:gd name="connsiteX78" fmla="*/ 32169 w 7538114"/>
              <a:gd name="connsiteY78" fmla="*/ 5061608 h 6858000"/>
              <a:gd name="connsiteX79" fmla="*/ 27436 w 7538114"/>
              <a:gd name="connsiteY79" fmla="*/ 5021480 h 6858000"/>
              <a:gd name="connsiteX80" fmla="*/ 26614 w 7538114"/>
              <a:gd name="connsiteY80" fmla="*/ 5013906 h 6858000"/>
              <a:gd name="connsiteX81" fmla="*/ 25056 w 7538114"/>
              <a:gd name="connsiteY81" fmla="*/ 5011767 h 6858000"/>
              <a:gd name="connsiteX82" fmla="*/ 24513 w 7538114"/>
              <a:gd name="connsiteY82" fmla="*/ 5000592 h 6858000"/>
              <a:gd name="connsiteX83" fmla="*/ 24951 w 7538114"/>
              <a:gd name="connsiteY83" fmla="*/ 4999307 h 6858000"/>
              <a:gd name="connsiteX84" fmla="*/ 22644 w 7538114"/>
              <a:gd name="connsiteY84" fmla="*/ 4990090 h 6858000"/>
              <a:gd name="connsiteX85" fmla="*/ 18465 w 7538114"/>
              <a:gd name="connsiteY85" fmla="*/ 4982366 h 6858000"/>
              <a:gd name="connsiteX86" fmla="*/ 20888 w 7538114"/>
              <a:gd name="connsiteY86" fmla="*/ 4887310 h 6858000"/>
              <a:gd name="connsiteX87" fmla="*/ 15781 w 7538114"/>
              <a:gd name="connsiteY87" fmla="*/ 4807298 h 6858000"/>
              <a:gd name="connsiteX88" fmla="*/ 19649 w 7538114"/>
              <a:gd name="connsiteY88" fmla="*/ 4779990 h 6858000"/>
              <a:gd name="connsiteX89" fmla="*/ 21858 w 7538114"/>
              <a:gd name="connsiteY89" fmla="*/ 4664237 h 6858000"/>
              <a:gd name="connsiteX90" fmla="*/ 13583 w 7538114"/>
              <a:gd name="connsiteY90" fmla="*/ 4598607 h 6858000"/>
              <a:gd name="connsiteX91" fmla="*/ 7118 w 7538114"/>
              <a:gd name="connsiteY91" fmla="*/ 4546768 h 6858000"/>
              <a:gd name="connsiteX92" fmla="*/ 14555 w 7538114"/>
              <a:gd name="connsiteY92" fmla="*/ 4522182 h 6858000"/>
              <a:gd name="connsiteX93" fmla="*/ 17290 w 7538114"/>
              <a:gd name="connsiteY93" fmla="*/ 4509768 h 6858000"/>
              <a:gd name="connsiteX94" fmla="*/ 17421 w 7538114"/>
              <a:gd name="connsiteY94" fmla="*/ 4494586 h 6858000"/>
              <a:gd name="connsiteX95" fmla="*/ 18193 w 7538114"/>
              <a:gd name="connsiteY95" fmla="*/ 4440649 h 6858000"/>
              <a:gd name="connsiteX96" fmla="*/ 16616 w 7538114"/>
              <a:gd name="connsiteY96" fmla="*/ 4431853 h 6858000"/>
              <a:gd name="connsiteX97" fmla="*/ 19246 w 7538114"/>
              <a:gd name="connsiteY97" fmla="*/ 4403141 h 6858000"/>
              <a:gd name="connsiteX98" fmla="*/ 19623 w 7538114"/>
              <a:gd name="connsiteY98" fmla="*/ 4356631 h 6858000"/>
              <a:gd name="connsiteX99" fmla="*/ 20293 w 7538114"/>
              <a:gd name="connsiteY99" fmla="*/ 4339937 h 6858000"/>
              <a:gd name="connsiteX100" fmla="*/ 18752 w 7538114"/>
              <a:gd name="connsiteY100" fmla="*/ 4331435 h 6858000"/>
              <a:gd name="connsiteX101" fmla="*/ 24901 w 7538114"/>
              <a:gd name="connsiteY101" fmla="*/ 4320990 h 6858000"/>
              <a:gd name="connsiteX102" fmla="*/ 23734 w 7538114"/>
              <a:gd name="connsiteY102" fmla="*/ 4309111 h 6858000"/>
              <a:gd name="connsiteX103" fmla="*/ 29040 w 7538114"/>
              <a:gd name="connsiteY103" fmla="*/ 4263489 h 6858000"/>
              <a:gd name="connsiteX104" fmla="*/ 29429 w 7538114"/>
              <a:gd name="connsiteY104" fmla="*/ 4258775 h 6858000"/>
              <a:gd name="connsiteX105" fmla="*/ 33702 w 7538114"/>
              <a:gd name="connsiteY105" fmla="*/ 4248512 h 6858000"/>
              <a:gd name="connsiteX106" fmla="*/ 37356 w 7538114"/>
              <a:gd name="connsiteY106" fmla="*/ 4228644 h 6858000"/>
              <a:gd name="connsiteX107" fmla="*/ 50107 w 7538114"/>
              <a:gd name="connsiteY107" fmla="*/ 4193665 h 6858000"/>
              <a:gd name="connsiteX108" fmla="*/ 56192 w 7538114"/>
              <a:gd name="connsiteY108" fmla="*/ 4173105 h 6858000"/>
              <a:gd name="connsiteX109" fmla="*/ 61800 w 7538114"/>
              <a:gd name="connsiteY109" fmla="*/ 4159194 h 6858000"/>
              <a:gd name="connsiteX110" fmla="*/ 69720 w 7538114"/>
              <a:gd name="connsiteY110" fmla="*/ 4118135 h 6858000"/>
              <a:gd name="connsiteX111" fmla="*/ 80190 w 7538114"/>
              <a:gd name="connsiteY111" fmla="*/ 4047713 h 6858000"/>
              <a:gd name="connsiteX112" fmla="*/ 96666 w 7538114"/>
              <a:gd name="connsiteY112" fmla="*/ 3980780 h 6858000"/>
              <a:gd name="connsiteX113" fmla="*/ 107651 w 7538114"/>
              <a:gd name="connsiteY113" fmla="*/ 3941872 h 6858000"/>
              <a:gd name="connsiteX114" fmla="*/ 118444 w 7538114"/>
              <a:gd name="connsiteY114" fmla="*/ 3897465 h 6858000"/>
              <a:gd name="connsiteX115" fmla="*/ 134545 w 7538114"/>
              <a:gd name="connsiteY115" fmla="*/ 3811132 h 6858000"/>
              <a:gd name="connsiteX116" fmla="*/ 145381 w 7538114"/>
              <a:gd name="connsiteY116" fmla="*/ 3746540 h 6858000"/>
              <a:gd name="connsiteX117" fmla="*/ 146587 w 7538114"/>
              <a:gd name="connsiteY117" fmla="*/ 3670275 h 6858000"/>
              <a:gd name="connsiteX118" fmla="*/ 165690 w 7538114"/>
              <a:gd name="connsiteY118" fmla="*/ 3580981 h 6858000"/>
              <a:gd name="connsiteX119" fmla="*/ 163175 w 7538114"/>
              <a:gd name="connsiteY119" fmla="*/ 3570960 h 6858000"/>
              <a:gd name="connsiteX120" fmla="*/ 162665 w 7538114"/>
              <a:gd name="connsiteY120" fmla="*/ 3560693 h 6858000"/>
              <a:gd name="connsiteX121" fmla="*/ 163299 w 7538114"/>
              <a:gd name="connsiteY121" fmla="*/ 3559743 h 6858000"/>
              <a:gd name="connsiteX122" fmla="*/ 164777 w 7538114"/>
              <a:gd name="connsiteY122" fmla="*/ 3548721 h 6858000"/>
              <a:gd name="connsiteX123" fmla="*/ 163708 w 7538114"/>
              <a:gd name="connsiteY123" fmla="*/ 3545693 h 6858000"/>
              <a:gd name="connsiteX124" fmla="*/ 164286 w 7538114"/>
              <a:gd name="connsiteY124" fmla="*/ 3537938 h 6858000"/>
              <a:gd name="connsiteX125" fmla="*/ 164247 w 7538114"/>
              <a:gd name="connsiteY125" fmla="*/ 3522141 h 6858000"/>
              <a:gd name="connsiteX126" fmla="*/ 165343 w 7538114"/>
              <a:gd name="connsiteY126" fmla="*/ 3519672 h 6858000"/>
              <a:gd name="connsiteX127" fmla="*/ 167001 w 7538114"/>
              <a:gd name="connsiteY127" fmla="*/ 3496604 h 6858000"/>
              <a:gd name="connsiteX128" fmla="*/ 167547 w 7538114"/>
              <a:gd name="connsiteY128" fmla="*/ 3496517 h 6858000"/>
              <a:gd name="connsiteX129" fmla="*/ 170301 w 7538114"/>
              <a:gd name="connsiteY129" fmla="*/ 3491023 h 6858000"/>
              <a:gd name="connsiteX130" fmla="*/ 174371 w 7538114"/>
              <a:gd name="connsiteY130" fmla="*/ 3479998 h 6858000"/>
              <a:gd name="connsiteX131" fmla="*/ 190228 w 7538114"/>
              <a:gd name="connsiteY131" fmla="*/ 3457434 h 6858000"/>
              <a:gd name="connsiteX132" fmla="*/ 192016 w 7538114"/>
              <a:gd name="connsiteY132" fmla="*/ 3433411 h 6858000"/>
              <a:gd name="connsiteX133" fmla="*/ 192663 w 7538114"/>
              <a:gd name="connsiteY133" fmla="*/ 3428691 h 6858000"/>
              <a:gd name="connsiteX134" fmla="*/ 192793 w 7538114"/>
              <a:gd name="connsiteY134" fmla="*/ 3428643 h 6858000"/>
              <a:gd name="connsiteX135" fmla="*/ 193710 w 7538114"/>
              <a:gd name="connsiteY135" fmla="*/ 3423760 h 6858000"/>
              <a:gd name="connsiteX136" fmla="*/ 193839 w 7538114"/>
              <a:gd name="connsiteY136" fmla="*/ 3420085 h 6858000"/>
              <a:gd name="connsiteX137" fmla="*/ 195094 w 7538114"/>
              <a:gd name="connsiteY137" fmla="*/ 3410930 h 6858000"/>
              <a:gd name="connsiteX138" fmla="*/ 196311 w 7538114"/>
              <a:gd name="connsiteY138" fmla="*/ 3408092 h 6858000"/>
              <a:gd name="connsiteX139" fmla="*/ 197928 w 7538114"/>
              <a:gd name="connsiteY139" fmla="*/ 3407419 h 6858000"/>
              <a:gd name="connsiteX140" fmla="*/ 197881 w 7538114"/>
              <a:gd name="connsiteY140" fmla="*/ 3406520 h 6858000"/>
              <a:gd name="connsiteX141" fmla="*/ 204222 w 7538114"/>
              <a:gd name="connsiteY141" fmla="*/ 3391015 h 6858000"/>
              <a:gd name="connsiteX142" fmla="*/ 213950 w 7538114"/>
              <a:gd name="connsiteY142" fmla="*/ 3354361 h 6858000"/>
              <a:gd name="connsiteX143" fmla="*/ 217699 w 7538114"/>
              <a:gd name="connsiteY143" fmla="*/ 3332639 h 6858000"/>
              <a:gd name="connsiteX144" fmla="*/ 229963 w 7538114"/>
              <a:gd name="connsiteY144" fmla="*/ 3273935 h 6858000"/>
              <a:gd name="connsiteX145" fmla="*/ 243785 w 7538114"/>
              <a:gd name="connsiteY145" fmla="*/ 3215621 h 6858000"/>
              <a:gd name="connsiteX146" fmla="*/ 259175 w 7538114"/>
              <a:gd name="connsiteY146" fmla="*/ 3189909 h 6858000"/>
              <a:gd name="connsiteX147" fmla="*/ 259988 w 7538114"/>
              <a:gd name="connsiteY147" fmla="*/ 3186579 h 6858000"/>
              <a:gd name="connsiteX148" fmla="*/ 259980 w 7538114"/>
              <a:gd name="connsiteY148" fmla="*/ 3177264 h 6858000"/>
              <a:gd name="connsiteX149" fmla="*/ 259609 w 7538114"/>
              <a:gd name="connsiteY149" fmla="*/ 3173723 h 6858000"/>
              <a:gd name="connsiteX150" fmla="*/ 259848 w 7538114"/>
              <a:gd name="connsiteY150" fmla="*/ 3168622 h 6858000"/>
              <a:gd name="connsiteX151" fmla="*/ 259971 w 7538114"/>
              <a:gd name="connsiteY151" fmla="*/ 3168508 h 6858000"/>
              <a:gd name="connsiteX152" fmla="*/ 259966 w 7538114"/>
              <a:gd name="connsiteY152" fmla="*/ 3163706 h 6858000"/>
              <a:gd name="connsiteX153" fmla="*/ 258467 w 7538114"/>
              <a:gd name="connsiteY153" fmla="*/ 3140064 h 6858000"/>
              <a:gd name="connsiteX154" fmla="*/ 270990 w 7538114"/>
              <a:gd name="connsiteY154" fmla="*/ 3110288 h 6858000"/>
              <a:gd name="connsiteX155" fmla="*/ 273494 w 7538114"/>
              <a:gd name="connsiteY155" fmla="*/ 3097704 h 6858000"/>
              <a:gd name="connsiteX156" fmla="*/ 275456 w 7538114"/>
              <a:gd name="connsiteY156" fmla="*/ 3091047 h 6858000"/>
              <a:gd name="connsiteX157" fmla="*/ 275980 w 7538114"/>
              <a:gd name="connsiteY157" fmla="*/ 3090672 h 6858000"/>
              <a:gd name="connsiteX158" fmla="*/ 274486 w 7538114"/>
              <a:gd name="connsiteY158" fmla="*/ 3068004 h 6858000"/>
              <a:gd name="connsiteX159" fmla="*/ 275226 w 7538114"/>
              <a:gd name="connsiteY159" fmla="*/ 3065087 h 6858000"/>
              <a:gd name="connsiteX160" fmla="*/ 273050 w 7538114"/>
              <a:gd name="connsiteY160" fmla="*/ 3050191 h 6858000"/>
              <a:gd name="connsiteX161" fmla="*/ 272566 w 7538114"/>
              <a:gd name="connsiteY161" fmla="*/ 3042559 h 6858000"/>
              <a:gd name="connsiteX162" fmla="*/ 271107 w 7538114"/>
              <a:gd name="connsiteY162" fmla="*/ 3040271 h 6858000"/>
              <a:gd name="connsiteX163" fmla="*/ 271065 w 7538114"/>
              <a:gd name="connsiteY163" fmla="*/ 3029072 h 6858000"/>
              <a:gd name="connsiteX164" fmla="*/ 271558 w 7538114"/>
              <a:gd name="connsiteY164" fmla="*/ 3027835 h 6858000"/>
              <a:gd name="connsiteX165" fmla="*/ 268717 w 7538114"/>
              <a:gd name="connsiteY165" fmla="*/ 2964245 h 6858000"/>
              <a:gd name="connsiteX166" fmla="*/ 272511 w 7538114"/>
              <a:gd name="connsiteY166" fmla="*/ 2915772 h 6858000"/>
              <a:gd name="connsiteX167" fmla="*/ 270356 w 7538114"/>
              <a:gd name="connsiteY167" fmla="*/ 2825842 h 6858000"/>
              <a:gd name="connsiteX168" fmla="*/ 273897 w 7538114"/>
              <a:gd name="connsiteY168" fmla="*/ 2734957 h 6858000"/>
              <a:gd name="connsiteX169" fmla="*/ 274458 w 7538114"/>
              <a:gd name="connsiteY169" fmla="*/ 2636572 h 6858000"/>
              <a:gd name="connsiteX170" fmla="*/ 279157 w 7538114"/>
              <a:gd name="connsiteY170" fmla="*/ 2604260 h 6858000"/>
              <a:gd name="connsiteX171" fmla="*/ 288131 w 7538114"/>
              <a:gd name="connsiteY171" fmla="*/ 2582747 h 6858000"/>
              <a:gd name="connsiteX172" fmla="*/ 282516 w 7538114"/>
              <a:gd name="connsiteY172" fmla="*/ 2478755 h 6858000"/>
              <a:gd name="connsiteX173" fmla="*/ 287359 w 7538114"/>
              <a:gd name="connsiteY173" fmla="*/ 2451804 h 6858000"/>
              <a:gd name="connsiteX174" fmla="*/ 289577 w 7538114"/>
              <a:gd name="connsiteY174" fmla="*/ 2408801 h 6858000"/>
              <a:gd name="connsiteX175" fmla="*/ 293203 w 7538114"/>
              <a:gd name="connsiteY175" fmla="*/ 2392670 h 6858000"/>
              <a:gd name="connsiteX176" fmla="*/ 304183 w 7538114"/>
              <a:gd name="connsiteY176" fmla="*/ 2330165 h 6858000"/>
              <a:gd name="connsiteX177" fmla="*/ 310900 w 7538114"/>
              <a:gd name="connsiteY177" fmla="*/ 2276363 h 6858000"/>
              <a:gd name="connsiteX178" fmla="*/ 303909 w 7538114"/>
              <a:gd name="connsiteY178" fmla="*/ 2236310 h 6858000"/>
              <a:gd name="connsiteX179" fmla="*/ 306187 w 7538114"/>
              <a:gd name="connsiteY179" fmla="*/ 2232984 h 6858000"/>
              <a:gd name="connsiteX180" fmla="*/ 307158 w 7538114"/>
              <a:gd name="connsiteY180" fmla="*/ 2205763 h 6858000"/>
              <a:gd name="connsiteX181" fmla="*/ 304860 w 7538114"/>
              <a:gd name="connsiteY181" fmla="*/ 2145703 h 6858000"/>
              <a:gd name="connsiteX182" fmla="*/ 304273 w 7538114"/>
              <a:gd name="connsiteY182" fmla="*/ 2092533 h 6858000"/>
              <a:gd name="connsiteX183" fmla="*/ 301642 w 7538114"/>
              <a:gd name="connsiteY183" fmla="*/ 2057359 h 6858000"/>
              <a:gd name="connsiteX184" fmla="*/ 306736 w 7538114"/>
              <a:gd name="connsiteY184" fmla="*/ 2016105 h 6858000"/>
              <a:gd name="connsiteX185" fmla="*/ 316234 w 7538114"/>
              <a:gd name="connsiteY185" fmla="*/ 1983129 h 6858000"/>
              <a:gd name="connsiteX186" fmla="*/ 318238 w 7538114"/>
              <a:gd name="connsiteY186" fmla="*/ 1956745 h 6858000"/>
              <a:gd name="connsiteX187" fmla="*/ 311341 w 7538114"/>
              <a:gd name="connsiteY187" fmla="*/ 1950160 h 6858000"/>
              <a:gd name="connsiteX188" fmla="*/ 323556 w 7538114"/>
              <a:gd name="connsiteY188" fmla="*/ 1879546 h 6858000"/>
              <a:gd name="connsiteX189" fmla="*/ 326085 w 7538114"/>
              <a:gd name="connsiteY189" fmla="*/ 1854893 h 6858000"/>
              <a:gd name="connsiteX190" fmla="*/ 335058 w 7538114"/>
              <a:gd name="connsiteY190" fmla="*/ 1787684 h 6858000"/>
              <a:gd name="connsiteX191" fmla="*/ 345620 w 7538114"/>
              <a:gd name="connsiteY191" fmla="*/ 1720464 h 6858000"/>
              <a:gd name="connsiteX192" fmla="*/ 360760 w 7538114"/>
              <a:gd name="connsiteY192" fmla="*/ 1681196 h 6858000"/>
              <a:gd name="connsiteX193" fmla="*/ 368483 w 7538114"/>
              <a:gd name="connsiteY193" fmla="*/ 1625881 h 6858000"/>
              <a:gd name="connsiteX194" fmla="*/ 371077 w 7538114"/>
              <a:gd name="connsiteY194" fmla="*/ 1616704 h 6858000"/>
              <a:gd name="connsiteX195" fmla="*/ 383008 w 7538114"/>
              <a:gd name="connsiteY195" fmla="*/ 1551493 h 6858000"/>
              <a:gd name="connsiteX196" fmla="*/ 384834 w 7538114"/>
              <a:gd name="connsiteY196" fmla="*/ 1475233 h 6858000"/>
              <a:gd name="connsiteX197" fmla="*/ 418371 w 7538114"/>
              <a:gd name="connsiteY197" fmla="*/ 1380155 h 6858000"/>
              <a:gd name="connsiteX198" fmla="*/ 469641 w 7538114"/>
              <a:gd name="connsiteY198" fmla="*/ 1210871 h 6858000"/>
              <a:gd name="connsiteX199" fmla="*/ 489701 w 7538114"/>
              <a:gd name="connsiteY199" fmla="*/ 1028427 h 6858000"/>
              <a:gd name="connsiteX200" fmla="*/ 486354 w 7538114"/>
              <a:gd name="connsiteY200" fmla="*/ 980383 h 6858000"/>
              <a:gd name="connsiteX201" fmla="*/ 479762 w 7538114"/>
              <a:gd name="connsiteY201" fmla="*/ 839699 h 6858000"/>
              <a:gd name="connsiteX202" fmla="*/ 445664 w 7538114"/>
              <a:gd name="connsiteY202" fmla="*/ 696545 h 6858000"/>
              <a:gd name="connsiteX203" fmla="*/ 440047 w 7538114"/>
              <a:gd name="connsiteY203" fmla="*/ 606615 h 6858000"/>
              <a:gd name="connsiteX204" fmla="*/ 431225 w 7538114"/>
              <a:gd name="connsiteY204" fmla="*/ 563889 h 6858000"/>
              <a:gd name="connsiteX205" fmla="*/ 430803 w 7538114"/>
              <a:gd name="connsiteY205" fmla="*/ 534294 h 6858000"/>
              <a:gd name="connsiteX206" fmla="*/ 429777 w 7538114"/>
              <a:gd name="connsiteY206" fmla="*/ 516548 h 6858000"/>
              <a:gd name="connsiteX207" fmla="*/ 415090 w 7538114"/>
              <a:gd name="connsiteY207" fmla="*/ 485808 h 6858000"/>
              <a:gd name="connsiteX208" fmla="*/ 410499 w 7538114"/>
              <a:gd name="connsiteY208" fmla="*/ 369873 h 6858000"/>
              <a:gd name="connsiteX209" fmla="*/ 425314 w 7538114"/>
              <a:gd name="connsiteY209" fmla="*/ 259180 h 6858000"/>
              <a:gd name="connsiteX210" fmla="*/ 383240 w 7538114"/>
              <a:gd name="connsiteY210" fmla="*/ 94173 h 6858000"/>
              <a:gd name="connsiteX211" fmla="*/ 379938 w 7538114"/>
              <a:gd name="connsiteY211" fmla="*/ 77267 h 6858000"/>
              <a:gd name="connsiteX212" fmla="*/ 373430 w 7538114"/>
              <a:gd name="connsiteY212" fmla="*/ 3885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</a:cxnLst>
            <a:rect l="l" t="t" r="r" b="b"/>
            <a:pathLst>
              <a:path w="7538114" h="6858000">
                <a:moveTo>
                  <a:pt x="366246" y="0"/>
                </a:moveTo>
                <a:lnTo>
                  <a:pt x="2830292" y="0"/>
                </a:lnTo>
                <a:lnTo>
                  <a:pt x="3903260" y="0"/>
                </a:lnTo>
                <a:lnTo>
                  <a:pt x="4597266" y="0"/>
                </a:lnTo>
                <a:lnTo>
                  <a:pt x="7192370" y="0"/>
                </a:lnTo>
                <a:lnTo>
                  <a:pt x="7538114" y="0"/>
                </a:lnTo>
                <a:lnTo>
                  <a:pt x="7538114" y="6858000"/>
                </a:lnTo>
                <a:lnTo>
                  <a:pt x="7192370" y="6858000"/>
                </a:lnTo>
                <a:lnTo>
                  <a:pt x="4597266" y="6858000"/>
                </a:lnTo>
                <a:lnTo>
                  <a:pt x="3903260" y="6858000"/>
                </a:lnTo>
                <a:lnTo>
                  <a:pt x="2830292" y="6858000"/>
                </a:lnTo>
                <a:lnTo>
                  <a:pt x="170314" y="6858000"/>
                </a:lnTo>
                <a:cubicBezTo>
                  <a:pt x="170323" y="6857920"/>
                  <a:pt x="170332" y="6857839"/>
                  <a:pt x="170341" y="6857759"/>
                </a:cubicBezTo>
                <a:lnTo>
                  <a:pt x="173485" y="6852129"/>
                </a:lnTo>
                <a:lnTo>
                  <a:pt x="167544" y="6830335"/>
                </a:lnTo>
                <a:cubicBezTo>
                  <a:pt x="165474" y="6819600"/>
                  <a:pt x="164100" y="6808301"/>
                  <a:pt x="163472" y="6796707"/>
                </a:cubicBezTo>
                <a:cubicBezTo>
                  <a:pt x="167658" y="6794106"/>
                  <a:pt x="161711" y="6785006"/>
                  <a:pt x="160535" y="6780725"/>
                </a:cubicBezTo>
                <a:cubicBezTo>
                  <a:pt x="163268" y="6780680"/>
                  <a:pt x="164578" y="6771195"/>
                  <a:pt x="162318" y="6767829"/>
                </a:cubicBezTo>
                <a:cubicBezTo>
                  <a:pt x="152545" y="6697090"/>
                  <a:pt x="178083" y="6736894"/>
                  <a:pt x="162771" y="6694444"/>
                </a:cubicBezTo>
                <a:cubicBezTo>
                  <a:pt x="161971" y="6687342"/>
                  <a:pt x="163342" y="6682014"/>
                  <a:pt x="165604" y="6677569"/>
                </a:cubicBezTo>
                <a:lnTo>
                  <a:pt x="171255" y="6669571"/>
                </a:lnTo>
                <a:lnTo>
                  <a:pt x="169240" y="6663304"/>
                </a:lnTo>
                <a:cubicBezTo>
                  <a:pt x="169082" y="6639651"/>
                  <a:pt x="174873" y="6632678"/>
                  <a:pt x="169039" y="6618916"/>
                </a:cubicBezTo>
                <a:cubicBezTo>
                  <a:pt x="181164" y="6598580"/>
                  <a:pt x="170248" y="6605428"/>
                  <a:pt x="168392" y="6589960"/>
                </a:cubicBezTo>
                <a:cubicBezTo>
                  <a:pt x="165975" y="6577758"/>
                  <a:pt x="161323" y="6600160"/>
                  <a:pt x="160636" y="6588200"/>
                </a:cubicBezTo>
                <a:cubicBezTo>
                  <a:pt x="163766" y="6575263"/>
                  <a:pt x="154044" y="6575871"/>
                  <a:pt x="157872" y="6562416"/>
                </a:cubicBezTo>
                <a:cubicBezTo>
                  <a:pt x="165196" y="6565685"/>
                  <a:pt x="156453" y="6535866"/>
                  <a:pt x="162851" y="6534939"/>
                </a:cubicBezTo>
                <a:cubicBezTo>
                  <a:pt x="153702" y="6523511"/>
                  <a:pt x="164973" y="6517769"/>
                  <a:pt x="162153" y="6502552"/>
                </a:cubicBezTo>
                <a:cubicBezTo>
                  <a:pt x="158692" y="6495386"/>
                  <a:pt x="158098" y="6490216"/>
                  <a:pt x="161821" y="6483172"/>
                </a:cubicBezTo>
                <a:cubicBezTo>
                  <a:pt x="144969" y="6450162"/>
                  <a:pt x="161066" y="6463202"/>
                  <a:pt x="154586" y="6432309"/>
                </a:cubicBezTo>
                <a:cubicBezTo>
                  <a:pt x="147771" y="6405695"/>
                  <a:pt x="143349" y="6375524"/>
                  <a:pt x="127078" y="6349783"/>
                </a:cubicBezTo>
                <a:cubicBezTo>
                  <a:pt x="122468" y="6345058"/>
                  <a:pt x="120723" y="6333456"/>
                  <a:pt x="123181" y="6323872"/>
                </a:cubicBezTo>
                <a:cubicBezTo>
                  <a:pt x="123604" y="6322225"/>
                  <a:pt x="124138" y="6320698"/>
                  <a:pt x="124767" y="6319343"/>
                </a:cubicBezTo>
                <a:cubicBezTo>
                  <a:pt x="122278" y="6297089"/>
                  <a:pt x="111161" y="6215694"/>
                  <a:pt x="108246" y="6190348"/>
                </a:cubicBezTo>
                <a:cubicBezTo>
                  <a:pt x="114169" y="6188296"/>
                  <a:pt x="103482" y="6175479"/>
                  <a:pt x="107279" y="6167269"/>
                </a:cubicBezTo>
                <a:cubicBezTo>
                  <a:pt x="110610" y="6161389"/>
                  <a:pt x="108145" y="6156128"/>
                  <a:pt x="107883" y="6149986"/>
                </a:cubicBezTo>
                <a:cubicBezTo>
                  <a:pt x="110502" y="6141894"/>
                  <a:pt x="105773" y="6115502"/>
                  <a:pt x="102380" y="6108622"/>
                </a:cubicBezTo>
                <a:cubicBezTo>
                  <a:pt x="90593" y="6092179"/>
                  <a:pt x="99346" y="6054816"/>
                  <a:pt x="90314" y="6041155"/>
                </a:cubicBezTo>
                <a:cubicBezTo>
                  <a:pt x="88990" y="6036198"/>
                  <a:pt x="88454" y="6031348"/>
                  <a:pt x="88409" y="6026587"/>
                </a:cubicBezTo>
                <a:lnTo>
                  <a:pt x="89403" y="6013265"/>
                </a:lnTo>
                <a:lnTo>
                  <a:pt x="91927" y="6009478"/>
                </a:lnTo>
                <a:lnTo>
                  <a:pt x="91302" y="6001336"/>
                </a:lnTo>
                <a:cubicBezTo>
                  <a:pt x="91431" y="6000558"/>
                  <a:pt x="91559" y="5999781"/>
                  <a:pt x="91687" y="5999003"/>
                </a:cubicBezTo>
                <a:cubicBezTo>
                  <a:pt x="92431" y="5994547"/>
                  <a:pt x="93080" y="5990148"/>
                  <a:pt x="93336" y="5985795"/>
                </a:cubicBezTo>
                <a:cubicBezTo>
                  <a:pt x="80676" y="5991520"/>
                  <a:pt x="93430" y="5949705"/>
                  <a:pt x="83190" y="5961758"/>
                </a:cubicBezTo>
                <a:cubicBezTo>
                  <a:pt x="82399" y="5938832"/>
                  <a:pt x="72862" y="5956319"/>
                  <a:pt x="81952" y="5928761"/>
                </a:cubicBezTo>
                <a:cubicBezTo>
                  <a:pt x="79324" y="5899676"/>
                  <a:pt x="72619" y="5823590"/>
                  <a:pt x="67420" y="5787247"/>
                </a:cubicBezTo>
                <a:cubicBezTo>
                  <a:pt x="53530" y="5750058"/>
                  <a:pt x="57730" y="5736292"/>
                  <a:pt x="50760" y="5710700"/>
                </a:cubicBezTo>
                <a:cubicBezTo>
                  <a:pt x="47368" y="5660911"/>
                  <a:pt x="30723" y="5663675"/>
                  <a:pt x="42956" y="5641754"/>
                </a:cubicBezTo>
                <a:cubicBezTo>
                  <a:pt x="39970" y="5608358"/>
                  <a:pt x="24769" y="5637338"/>
                  <a:pt x="29695" y="5602326"/>
                </a:cubicBezTo>
                <a:cubicBezTo>
                  <a:pt x="27700" y="5601239"/>
                  <a:pt x="20274" y="5573144"/>
                  <a:pt x="18841" y="5570885"/>
                </a:cubicBezTo>
                <a:lnTo>
                  <a:pt x="9977" y="5543492"/>
                </a:lnTo>
                <a:lnTo>
                  <a:pt x="5255" y="5531024"/>
                </a:lnTo>
                <a:lnTo>
                  <a:pt x="5447" y="5527845"/>
                </a:lnTo>
                <a:lnTo>
                  <a:pt x="0" y="5507724"/>
                </a:lnTo>
                <a:lnTo>
                  <a:pt x="435" y="5507045"/>
                </a:lnTo>
                <a:cubicBezTo>
                  <a:pt x="1286" y="5505065"/>
                  <a:pt x="1681" y="5502734"/>
                  <a:pt x="1128" y="5499619"/>
                </a:cubicBezTo>
                <a:cubicBezTo>
                  <a:pt x="9450" y="5498516"/>
                  <a:pt x="3652" y="5495435"/>
                  <a:pt x="1291" y="5486342"/>
                </a:cubicBezTo>
                <a:cubicBezTo>
                  <a:pt x="13688" y="5482600"/>
                  <a:pt x="2464" y="5460320"/>
                  <a:pt x="7976" y="5450755"/>
                </a:cubicBezTo>
                <a:cubicBezTo>
                  <a:pt x="5962" y="5444157"/>
                  <a:pt x="4058" y="5437113"/>
                  <a:pt x="2355" y="5429732"/>
                </a:cubicBezTo>
                <a:lnTo>
                  <a:pt x="1499" y="5370432"/>
                </a:lnTo>
                <a:lnTo>
                  <a:pt x="11483" y="5308330"/>
                </a:lnTo>
                <a:cubicBezTo>
                  <a:pt x="11701" y="5285359"/>
                  <a:pt x="15408" y="5265468"/>
                  <a:pt x="12793" y="5246026"/>
                </a:cubicBezTo>
                <a:cubicBezTo>
                  <a:pt x="15678" y="5238129"/>
                  <a:pt x="16842" y="5230685"/>
                  <a:pt x="12525" y="5223468"/>
                </a:cubicBezTo>
                <a:cubicBezTo>
                  <a:pt x="13966" y="5202031"/>
                  <a:pt x="20131" y="5196842"/>
                  <a:pt x="15322" y="5183258"/>
                </a:cubicBezTo>
                <a:cubicBezTo>
                  <a:pt x="25294" y="5171214"/>
                  <a:pt x="21488" y="5170502"/>
                  <a:pt x="18633" y="5164842"/>
                </a:cubicBezTo>
                <a:cubicBezTo>
                  <a:pt x="18565" y="5164573"/>
                  <a:pt x="18496" y="5164303"/>
                  <a:pt x="18428" y="5164034"/>
                </a:cubicBezTo>
                <a:lnTo>
                  <a:pt x="19854" y="5162388"/>
                </a:lnTo>
                <a:lnTo>
                  <a:pt x="20514" y="5158981"/>
                </a:lnTo>
                <a:lnTo>
                  <a:pt x="20089" y="5149681"/>
                </a:lnTo>
                <a:lnTo>
                  <a:pt x="19561" y="5146183"/>
                </a:lnTo>
                <a:cubicBezTo>
                  <a:pt x="19336" y="5143774"/>
                  <a:pt x="19361" y="5142173"/>
                  <a:pt x="19571" y="5141065"/>
                </a:cubicBezTo>
                <a:lnTo>
                  <a:pt x="19690" y="5140937"/>
                </a:lnTo>
                <a:cubicBezTo>
                  <a:pt x="19617" y="5139339"/>
                  <a:pt x="19544" y="5137742"/>
                  <a:pt x="19471" y="5136144"/>
                </a:cubicBezTo>
                <a:cubicBezTo>
                  <a:pt x="18832" y="5128055"/>
                  <a:pt x="17958" y="5120182"/>
                  <a:pt x="16918" y="5112689"/>
                </a:cubicBezTo>
                <a:cubicBezTo>
                  <a:pt x="23464" y="5106353"/>
                  <a:pt x="15733" y="5078666"/>
                  <a:pt x="28071" y="5081696"/>
                </a:cubicBezTo>
                <a:cubicBezTo>
                  <a:pt x="27036" y="5071588"/>
                  <a:pt x="21912" y="5065475"/>
                  <a:pt x="30005" y="5068879"/>
                </a:cubicBezTo>
                <a:cubicBezTo>
                  <a:pt x="29897" y="5065551"/>
                  <a:pt x="30585" y="5063501"/>
                  <a:pt x="31661" y="5062033"/>
                </a:cubicBezTo>
                <a:lnTo>
                  <a:pt x="32169" y="5061608"/>
                </a:lnTo>
                <a:lnTo>
                  <a:pt x="27436" y="5021480"/>
                </a:lnTo>
                <a:lnTo>
                  <a:pt x="26614" y="5013906"/>
                </a:lnTo>
                <a:lnTo>
                  <a:pt x="25056" y="5011767"/>
                </a:lnTo>
                <a:cubicBezTo>
                  <a:pt x="24110" y="5009457"/>
                  <a:pt x="23701" y="5006147"/>
                  <a:pt x="24513" y="5000592"/>
                </a:cubicBezTo>
                <a:lnTo>
                  <a:pt x="24951" y="4999307"/>
                </a:lnTo>
                <a:lnTo>
                  <a:pt x="22644" y="4990090"/>
                </a:lnTo>
                <a:cubicBezTo>
                  <a:pt x="21579" y="4987122"/>
                  <a:pt x="20222" y="4984494"/>
                  <a:pt x="18465" y="4982366"/>
                </a:cubicBezTo>
                <a:cubicBezTo>
                  <a:pt x="27858" y="4950984"/>
                  <a:pt x="19264" y="4921373"/>
                  <a:pt x="20888" y="4887310"/>
                </a:cubicBezTo>
                <a:cubicBezTo>
                  <a:pt x="17563" y="4848813"/>
                  <a:pt x="18386" y="4829570"/>
                  <a:pt x="15781" y="4807298"/>
                </a:cubicBezTo>
                <a:cubicBezTo>
                  <a:pt x="15634" y="4803627"/>
                  <a:pt x="14440" y="4773874"/>
                  <a:pt x="19649" y="4779990"/>
                </a:cubicBezTo>
                <a:cubicBezTo>
                  <a:pt x="18744" y="4746827"/>
                  <a:pt x="22869" y="4698305"/>
                  <a:pt x="21858" y="4664237"/>
                </a:cubicBezTo>
                <a:cubicBezTo>
                  <a:pt x="34232" y="4642340"/>
                  <a:pt x="11268" y="4621318"/>
                  <a:pt x="13583" y="4598607"/>
                </a:cubicBezTo>
                <a:cubicBezTo>
                  <a:pt x="2193" y="4604819"/>
                  <a:pt x="19974" y="4548010"/>
                  <a:pt x="7118" y="4546768"/>
                </a:cubicBezTo>
                <a:lnTo>
                  <a:pt x="14555" y="4522182"/>
                </a:lnTo>
                <a:lnTo>
                  <a:pt x="17290" y="4509768"/>
                </a:lnTo>
                <a:cubicBezTo>
                  <a:pt x="17884" y="4505118"/>
                  <a:pt x="18021" y="4500115"/>
                  <a:pt x="17421" y="4494586"/>
                </a:cubicBezTo>
                <a:cubicBezTo>
                  <a:pt x="12327" y="4480984"/>
                  <a:pt x="18571" y="4459805"/>
                  <a:pt x="18193" y="4440649"/>
                </a:cubicBezTo>
                <a:lnTo>
                  <a:pt x="16616" y="4431853"/>
                </a:lnTo>
                <a:lnTo>
                  <a:pt x="19246" y="4403141"/>
                </a:lnTo>
                <a:cubicBezTo>
                  <a:pt x="19372" y="4387638"/>
                  <a:pt x="19497" y="4372134"/>
                  <a:pt x="19623" y="4356631"/>
                </a:cubicBezTo>
                <a:cubicBezTo>
                  <a:pt x="19508" y="4349062"/>
                  <a:pt x="15847" y="4339045"/>
                  <a:pt x="20293" y="4339937"/>
                </a:cubicBezTo>
                <a:lnTo>
                  <a:pt x="18752" y="4331435"/>
                </a:lnTo>
                <a:cubicBezTo>
                  <a:pt x="19520" y="4328277"/>
                  <a:pt x="24070" y="4324711"/>
                  <a:pt x="24901" y="4320990"/>
                </a:cubicBezTo>
                <a:lnTo>
                  <a:pt x="23734" y="4309111"/>
                </a:lnTo>
                <a:cubicBezTo>
                  <a:pt x="24423" y="4299527"/>
                  <a:pt x="28090" y="4271878"/>
                  <a:pt x="29040" y="4263489"/>
                </a:cubicBezTo>
                <a:cubicBezTo>
                  <a:pt x="29169" y="4261918"/>
                  <a:pt x="29300" y="4260346"/>
                  <a:pt x="29429" y="4258775"/>
                </a:cubicBezTo>
                <a:lnTo>
                  <a:pt x="33702" y="4248512"/>
                </a:lnTo>
                <a:cubicBezTo>
                  <a:pt x="36933" y="4241044"/>
                  <a:pt x="39109" y="4235167"/>
                  <a:pt x="37356" y="4228644"/>
                </a:cubicBezTo>
                <a:cubicBezTo>
                  <a:pt x="41530" y="4217526"/>
                  <a:pt x="53227" y="4209759"/>
                  <a:pt x="50107" y="4193665"/>
                </a:cubicBezTo>
                <a:cubicBezTo>
                  <a:pt x="55406" y="4198550"/>
                  <a:pt x="50749" y="4175793"/>
                  <a:pt x="56192" y="4173105"/>
                </a:cubicBezTo>
                <a:cubicBezTo>
                  <a:pt x="60575" y="4171863"/>
                  <a:pt x="60184" y="4164671"/>
                  <a:pt x="61800" y="4159194"/>
                </a:cubicBezTo>
                <a:cubicBezTo>
                  <a:pt x="66276" y="4155290"/>
                  <a:pt x="70363" y="4127730"/>
                  <a:pt x="69720" y="4118135"/>
                </a:cubicBezTo>
                <a:cubicBezTo>
                  <a:pt x="65265" y="4091091"/>
                  <a:pt x="83289" y="4069336"/>
                  <a:pt x="80190" y="4047713"/>
                </a:cubicBezTo>
                <a:cubicBezTo>
                  <a:pt x="84682" y="4020435"/>
                  <a:pt x="92089" y="3998420"/>
                  <a:pt x="96666" y="3980780"/>
                </a:cubicBezTo>
                <a:cubicBezTo>
                  <a:pt x="98580" y="3977851"/>
                  <a:pt x="106155" y="3945259"/>
                  <a:pt x="107651" y="3941872"/>
                </a:cubicBezTo>
                <a:cubicBezTo>
                  <a:pt x="111761" y="3922504"/>
                  <a:pt x="112043" y="3930219"/>
                  <a:pt x="118444" y="3897465"/>
                </a:cubicBezTo>
                <a:cubicBezTo>
                  <a:pt x="124996" y="3869981"/>
                  <a:pt x="127657" y="3841768"/>
                  <a:pt x="134545" y="3811132"/>
                </a:cubicBezTo>
                <a:cubicBezTo>
                  <a:pt x="143817" y="3778601"/>
                  <a:pt x="141464" y="3759343"/>
                  <a:pt x="145381" y="3746540"/>
                </a:cubicBezTo>
                <a:cubicBezTo>
                  <a:pt x="156739" y="3719637"/>
                  <a:pt x="147664" y="3711291"/>
                  <a:pt x="146587" y="3670275"/>
                </a:cubicBezTo>
                <a:cubicBezTo>
                  <a:pt x="154134" y="3638754"/>
                  <a:pt x="151397" y="3605028"/>
                  <a:pt x="165690" y="3580981"/>
                </a:cubicBezTo>
                <a:cubicBezTo>
                  <a:pt x="164433" y="3577837"/>
                  <a:pt x="163639" y="3574469"/>
                  <a:pt x="163175" y="3570960"/>
                </a:cubicBezTo>
                <a:lnTo>
                  <a:pt x="162665" y="3560693"/>
                </a:lnTo>
                <a:lnTo>
                  <a:pt x="163299" y="3559743"/>
                </a:lnTo>
                <a:cubicBezTo>
                  <a:pt x="165039" y="3554949"/>
                  <a:pt x="165246" y="3551528"/>
                  <a:pt x="164777" y="3548721"/>
                </a:cubicBezTo>
                <a:lnTo>
                  <a:pt x="163708" y="3545693"/>
                </a:lnTo>
                <a:lnTo>
                  <a:pt x="164286" y="3537938"/>
                </a:lnTo>
                <a:cubicBezTo>
                  <a:pt x="164273" y="3532672"/>
                  <a:pt x="164261" y="3527407"/>
                  <a:pt x="164247" y="3522141"/>
                </a:cubicBezTo>
                <a:lnTo>
                  <a:pt x="165343" y="3519672"/>
                </a:lnTo>
                <a:lnTo>
                  <a:pt x="167001" y="3496604"/>
                </a:lnTo>
                <a:lnTo>
                  <a:pt x="167547" y="3496517"/>
                </a:lnTo>
                <a:cubicBezTo>
                  <a:pt x="168811" y="3495796"/>
                  <a:pt x="169814" y="3494272"/>
                  <a:pt x="170301" y="3491023"/>
                </a:cubicBezTo>
                <a:cubicBezTo>
                  <a:pt x="177219" y="3499391"/>
                  <a:pt x="173541" y="3490314"/>
                  <a:pt x="174371" y="3479998"/>
                </a:cubicBezTo>
                <a:cubicBezTo>
                  <a:pt x="185299" y="3490692"/>
                  <a:pt x="183023" y="3459350"/>
                  <a:pt x="190228" y="3457434"/>
                </a:cubicBezTo>
                <a:cubicBezTo>
                  <a:pt x="190591" y="3449617"/>
                  <a:pt x="191174" y="3441542"/>
                  <a:pt x="192016" y="3433411"/>
                </a:cubicBezTo>
                <a:lnTo>
                  <a:pt x="192663" y="3428691"/>
                </a:lnTo>
                <a:cubicBezTo>
                  <a:pt x="192706" y="3428676"/>
                  <a:pt x="192750" y="3428659"/>
                  <a:pt x="192793" y="3428643"/>
                </a:cubicBezTo>
                <a:cubicBezTo>
                  <a:pt x="193186" y="3427720"/>
                  <a:pt x="193494" y="3426206"/>
                  <a:pt x="193710" y="3423760"/>
                </a:cubicBezTo>
                <a:cubicBezTo>
                  <a:pt x="193753" y="3422535"/>
                  <a:pt x="193797" y="3421310"/>
                  <a:pt x="193839" y="3420085"/>
                </a:cubicBezTo>
                <a:lnTo>
                  <a:pt x="195094" y="3410930"/>
                </a:lnTo>
                <a:lnTo>
                  <a:pt x="196311" y="3408092"/>
                </a:lnTo>
                <a:lnTo>
                  <a:pt x="197928" y="3407419"/>
                </a:lnTo>
                <a:cubicBezTo>
                  <a:pt x="197912" y="3407119"/>
                  <a:pt x="197897" y="3406820"/>
                  <a:pt x="197881" y="3406520"/>
                </a:cubicBezTo>
                <a:cubicBezTo>
                  <a:pt x="196231" y="3399306"/>
                  <a:pt x="192821" y="3396220"/>
                  <a:pt x="204222" y="3391015"/>
                </a:cubicBezTo>
                <a:cubicBezTo>
                  <a:pt x="202162" y="3374996"/>
                  <a:pt x="208811" y="3373934"/>
                  <a:pt x="213950" y="3354361"/>
                </a:cubicBezTo>
                <a:cubicBezTo>
                  <a:pt x="211218" y="3344737"/>
                  <a:pt x="213619" y="3338360"/>
                  <a:pt x="217699" y="3332639"/>
                </a:cubicBezTo>
                <a:cubicBezTo>
                  <a:pt x="218717" y="3312409"/>
                  <a:pt x="225688" y="3295747"/>
                  <a:pt x="229963" y="3273935"/>
                </a:cubicBezTo>
                <a:cubicBezTo>
                  <a:pt x="228293" y="3248488"/>
                  <a:pt x="239257" y="3238943"/>
                  <a:pt x="243785" y="3215621"/>
                </a:cubicBezTo>
                <a:cubicBezTo>
                  <a:pt x="237893" y="3192522"/>
                  <a:pt x="253940" y="3201000"/>
                  <a:pt x="259175" y="3189909"/>
                </a:cubicBezTo>
                <a:lnTo>
                  <a:pt x="259988" y="3186579"/>
                </a:lnTo>
                <a:lnTo>
                  <a:pt x="259980" y="3177264"/>
                </a:lnTo>
                <a:lnTo>
                  <a:pt x="259609" y="3173723"/>
                </a:lnTo>
                <a:cubicBezTo>
                  <a:pt x="259490" y="3171299"/>
                  <a:pt x="259588" y="3169704"/>
                  <a:pt x="259848" y="3168622"/>
                </a:cubicBezTo>
                <a:lnTo>
                  <a:pt x="259971" y="3168508"/>
                </a:lnTo>
                <a:cubicBezTo>
                  <a:pt x="259969" y="3166907"/>
                  <a:pt x="259968" y="3165307"/>
                  <a:pt x="259966" y="3163706"/>
                </a:cubicBezTo>
                <a:cubicBezTo>
                  <a:pt x="259691" y="3155577"/>
                  <a:pt x="259171" y="3147642"/>
                  <a:pt x="258467" y="3140064"/>
                </a:cubicBezTo>
                <a:cubicBezTo>
                  <a:pt x="265286" y="3134408"/>
                  <a:pt x="258805" y="3106027"/>
                  <a:pt x="270990" y="3110288"/>
                </a:cubicBezTo>
                <a:cubicBezTo>
                  <a:pt x="270407" y="3100106"/>
                  <a:pt x="265565" y="3093497"/>
                  <a:pt x="273494" y="3097704"/>
                </a:cubicBezTo>
                <a:cubicBezTo>
                  <a:pt x="273534" y="3094376"/>
                  <a:pt x="274313" y="3092401"/>
                  <a:pt x="275456" y="3091047"/>
                </a:cubicBezTo>
                <a:lnTo>
                  <a:pt x="275980" y="3090672"/>
                </a:lnTo>
                <a:lnTo>
                  <a:pt x="274486" y="3068004"/>
                </a:lnTo>
                <a:lnTo>
                  <a:pt x="275226" y="3065087"/>
                </a:lnTo>
                <a:lnTo>
                  <a:pt x="273050" y="3050191"/>
                </a:lnTo>
                <a:cubicBezTo>
                  <a:pt x="272889" y="3047647"/>
                  <a:pt x="272728" y="3045103"/>
                  <a:pt x="272566" y="3042559"/>
                </a:cubicBezTo>
                <a:lnTo>
                  <a:pt x="271107" y="3040271"/>
                </a:lnTo>
                <a:cubicBezTo>
                  <a:pt x="270265" y="3037872"/>
                  <a:pt x="270006" y="3034528"/>
                  <a:pt x="271065" y="3029072"/>
                </a:cubicBezTo>
                <a:lnTo>
                  <a:pt x="271558" y="3027835"/>
                </a:lnTo>
                <a:cubicBezTo>
                  <a:pt x="270688" y="3024705"/>
                  <a:pt x="268559" y="2982922"/>
                  <a:pt x="268717" y="2964245"/>
                </a:cubicBezTo>
                <a:cubicBezTo>
                  <a:pt x="279502" y="2933904"/>
                  <a:pt x="269365" y="2949568"/>
                  <a:pt x="272511" y="2915772"/>
                </a:cubicBezTo>
                <a:cubicBezTo>
                  <a:pt x="272017" y="2877552"/>
                  <a:pt x="270125" y="2850992"/>
                  <a:pt x="270356" y="2825842"/>
                </a:cubicBezTo>
                <a:cubicBezTo>
                  <a:pt x="269433" y="2814032"/>
                  <a:pt x="268938" y="2727859"/>
                  <a:pt x="273897" y="2734957"/>
                </a:cubicBezTo>
                <a:cubicBezTo>
                  <a:pt x="264242" y="2698391"/>
                  <a:pt x="277769" y="2677127"/>
                  <a:pt x="274458" y="2636572"/>
                </a:cubicBezTo>
                <a:cubicBezTo>
                  <a:pt x="287792" y="2615986"/>
                  <a:pt x="275829" y="2626668"/>
                  <a:pt x="279157" y="2604260"/>
                </a:cubicBezTo>
                <a:cubicBezTo>
                  <a:pt x="279270" y="2587221"/>
                  <a:pt x="288019" y="2599786"/>
                  <a:pt x="288131" y="2582747"/>
                </a:cubicBezTo>
                <a:cubicBezTo>
                  <a:pt x="260352" y="2545890"/>
                  <a:pt x="290145" y="2525479"/>
                  <a:pt x="282516" y="2478755"/>
                </a:cubicBezTo>
                <a:lnTo>
                  <a:pt x="287359" y="2451804"/>
                </a:lnTo>
                <a:cubicBezTo>
                  <a:pt x="285426" y="2443087"/>
                  <a:pt x="285710" y="2414879"/>
                  <a:pt x="289577" y="2408801"/>
                </a:cubicBezTo>
                <a:cubicBezTo>
                  <a:pt x="290424" y="2402768"/>
                  <a:pt x="289064" y="2396183"/>
                  <a:pt x="293203" y="2392670"/>
                </a:cubicBezTo>
                <a:cubicBezTo>
                  <a:pt x="295637" y="2379564"/>
                  <a:pt x="301233" y="2349549"/>
                  <a:pt x="304183" y="2330165"/>
                </a:cubicBezTo>
                <a:cubicBezTo>
                  <a:pt x="298973" y="2319718"/>
                  <a:pt x="309550" y="2303314"/>
                  <a:pt x="310900" y="2276363"/>
                </a:cubicBezTo>
                <a:cubicBezTo>
                  <a:pt x="304874" y="2264930"/>
                  <a:pt x="311891" y="2258198"/>
                  <a:pt x="303909" y="2236310"/>
                </a:cubicBezTo>
                <a:cubicBezTo>
                  <a:pt x="304734" y="2235412"/>
                  <a:pt x="305502" y="2234293"/>
                  <a:pt x="306187" y="2232984"/>
                </a:cubicBezTo>
                <a:cubicBezTo>
                  <a:pt x="310170" y="2225381"/>
                  <a:pt x="310605" y="2213194"/>
                  <a:pt x="307158" y="2205763"/>
                </a:cubicBezTo>
                <a:cubicBezTo>
                  <a:pt x="296601" y="2170883"/>
                  <a:pt x="306474" y="2175442"/>
                  <a:pt x="304860" y="2145703"/>
                </a:cubicBezTo>
                <a:cubicBezTo>
                  <a:pt x="304314" y="2112090"/>
                  <a:pt x="314083" y="2134724"/>
                  <a:pt x="304273" y="2092533"/>
                </a:cubicBezTo>
                <a:cubicBezTo>
                  <a:pt x="308983" y="2088154"/>
                  <a:pt x="303590" y="2066396"/>
                  <a:pt x="301642" y="2057359"/>
                </a:cubicBezTo>
                <a:cubicBezTo>
                  <a:pt x="301720" y="2041038"/>
                  <a:pt x="313213" y="2032807"/>
                  <a:pt x="306736" y="2016105"/>
                </a:cubicBezTo>
                <a:cubicBezTo>
                  <a:pt x="312847" y="2019262"/>
                  <a:pt x="310007" y="1975377"/>
                  <a:pt x="316234" y="1983129"/>
                </a:cubicBezTo>
                <a:cubicBezTo>
                  <a:pt x="322177" y="1972692"/>
                  <a:pt x="313034" y="1967129"/>
                  <a:pt x="318238" y="1956745"/>
                </a:cubicBezTo>
                <a:cubicBezTo>
                  <a:pt x="319718" y="1944884"/>
                  <a:pt x="311423" y="1963350"/>
                  <a:pt x="311341" y="1950160"/>
                </a:cubicBezTo>
                <a:lnTo>
                  <a:pt x="323556" y="1879546"/>
                </a:lnTo>
                <a:cubicBezTo>
                  <a:pt x="320263" y="1869846"/>
                  <a:pt x="322312" y="1862247"/>
                  <a:pt x="326085" y="1854893"/>
                </a:cubicBezTo>
                <a:cubicBezTo>
                  <a:pt x="325955" y="1832625"/>
                  <a:pt x="332007" y="1812578"/>
                  <a:pt x="335058" y="1787684"/>
                </a:cubicBezTo>
                <a:cubicBezTo>
                  <a:pt x="331933" y="1760490"/>
                  <a:pt x="342400" y="1747069"/>
                  <a:pt x="345620" y="1720464"/>
                </a:cubicBezTo>
                <a:cubicBezTo>
                  <a:pt x="337355" y="1693643"/>
                  <a:pt x="360215" y="1703686"/>
                  <a:pt x="360760" y="1681196"/>
                </a:cubicBezTo>
                <a:cubicBezTo>
                  <a:pt x="353923" y="1644243"/>
                  <a:pt x="368449" y="1682451"/>
                  <a:pt x="368483" y="1625881"/>
                </a:cubicBezTo>
                <a:cubicBezTo>
                  <a:pt x="367181" y="1622619"/>
                  <a:pt x="369088" y="1615868"/>
                  <a:pt x="371077" y="1616704"/>
                </a:cubicBezTo>
                <a:cubicBezTo>
                  <a:pt x="371005" y="1604306"/>
                  <a:pt x="384453" y="1569256"/>
                  <a:pt x="383008" y="1551493"/>
                </a:cubicBezTo>
                <a:cubicBezTo>
                  <a:pt x="390598" y="1517303"/>
                  <a:pt x="381821" y="1500132"/>
                  <a:pt x="384834" y="1475233"/>
                </a:cubicBezTo>
                <a:cubicBezTo>
                  <a:pt x="393221" y="1446677"/>
                  <a:pt x="400498" y="1430031"/>
                  <a:pt x="418371" y="1380155"/>
                </a:cubicBezTo>
                <a:lnTo>
                  <a:pt x="469641" y="1210871"/>
                </a:lnTo>
                <a:cubicBezTo>
                  <a:pt x="507460" y="1148093"/>
                  <a:pt x="486915" y="1066841"/>
                  <a:pt x="489701" y="1028427"/>
                </a:cubicBezTo>
                <a:cubicBezTo>
                  <a:pt x="478454" y="1012506"/>
                  <a:pt x="490925" y="999600"/>
                  <a:pt x="486354" y="980383"/>
                </a:cubicBezTo>
                <a:cubicBezTo>
                  <a:pt x="483880" y="937629"/>
                  <a:pt x="471099" y="895192"/>
                  <a:pt x="479762" y="839699"/>
                </a:cubicBezTo>
                <a:cubicBezTo>
                  <a:pt x="444550" y="814685"/>
                  <a:pt x="465776" y="749644"/>
                  <a:pt x="445664" y="696545"/>
                </a:cubicBezTo>
                <a:cubicBezTo>
                  <a:pt x="441558" y="665722"/>
                  <a:pt x="459046" y="617297"/>
                  <a:pt x="440047" y="606615"/>
                </a:cubicBezTo>
                <a:cubicBezTo>
                  <a:pt x="451675" y="592509"/>
                  <a:pt x="432892" y="579307"/>
                  <a:pt x="431225" y="563889"/>
                </a:cubicBezTo>
                <a:cubicBezTo>
                  <a:pt x="438618" y="551582"/>
                  <a:pt x="432225" y="545475"/>
                  <a:pt x="430803" y="534294"/>
                </a:cubicBezTo>
                <a:cubicBezTo>
                  <a:pt x="435364" y="529230"/>
                  <a:pt x="435126" y="519767"/>
                  <a:pt x="429777" y="516548"/>
                </a:cubicBezTo>
                <a:cubicBezTo>
                  <a:pt x="417444" y="521116"/>
                  <a:pt x="423596" y="488251"/>
                  <a:pt x="415090" y="485808"/>
                </a:cubicBezTo>
                <a:cubicBezTo>
                  <a:pt x="413316" y="466733"/>
                  <a:pt x="424116" y="383903"/>
                  <a:pt x="410499" y="369873"/>
                </a:cubicBezTo>
                <a:cubicBezTo>
                  <a:pt x="404034" y="331308"/>
                  <a:pt x="425696" y="275570"/>
                  <a:pt x="425314" y="259180"/>
                </a:cubicBezTo>
                <a:cubicBezTo>
                  <a:pt x="450188" y="242918"/>
                  <a:pt x="384634" y="163766"/>
                  <a:pt x="383240" y="94173"/>
                </a:cubicBezTo>
                <a:cubicBezTo>
                  <a:pt x="385641" y="84795"/>
                  <a:pt x="385609" y="79782"/>
                  <a:pt x="379938" y="77267"/>
                </a:cubicBezTo>
                <a:cubicBezTo>
                  <a:pt x="378301" y="68220"/>
                  <a:pt x="376144" y="54774"/>
                  <a:pt x="373430" y="3885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52CAE3-9D5C-0407-E03B-C458376F6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06" y="675564"/>
            <a:ext cx="3780409" cy="551696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5AAB1-065C-8A9B-E227-79D203CB6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400" y="2194102"/>
            <a:ext cx="5310116" cy="39085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/>
              <a:t>Elaboración y coordinación de la página web municipal. </a:t>
            </a:r>
          </a:p>
          <a:p>
            <a:pPr marL="0" indent="0">
              <a:buNone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841694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583E1B-52B5-EC2D-53D5-D616F4EDB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Elaboración y gestion de la gaceta municipal.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4E3C575-F289-D07D-DB81-693068902F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5135" y="643466"/>
            <a:ext cx="4880344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37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4BEA0A-E518-8826-51E3-659DCC5C0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3262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Gestión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y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trámite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más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 200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requisiciones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recursos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para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los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diversos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eventos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llevados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cabo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durante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año</a:t>
            </a:r>
            <a: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CD80B8B-7E69-CBCA-1C22-E1C8A8D86C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4965"/>
          <a:stretch>
            <a:fillRect/>
          </a:stretch>
        </p:blipFill>
        <p:spPr>
          <a:xfrm>
            <a:off x="827172" y="1966293"/>
            <a:ext cx="10537655" cy="378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95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D3F04-27F2-DA44-A0F6-E88F6E63D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2" y="891652"/>
            <a:ext cx="4412021" cy="30307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Gestión de los requerimientos de la Plataforma del Sistema Estatal Anticorrupción.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BDDEFF-C4EA-D0AA-252C-B42AC611F4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3245" b="5915"/>
          <a:stretch>
            <a:fillRect/>
          </a:stretch>
        </p:blipFill>
        <p:spPr>
          <a:xfrm>
            <a:off x="6794205" y="499730"/>
            <a:ext cx="3976576" cy="550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482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36ADE-3042-7320-F752-960328F43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Coordinación logística de eventos en materia de: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0A65C63-2C2F-F02F-BD11-93FBD944C2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3994049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9037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428AC11-BFDF-42EF-80FF-717BBF909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8628" y="1408629"/>
            <a:ext cx="6858000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CC56AF6-38E4-490B-8E2B-1A1037B4E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832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339A6F5-AD6A-4D80-8AD9-6290D13AC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513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61000"/>
                </a:srgbClr>
              </a:gs>
              <a:gs pos="95000">
                <a:schemeClr val="accent5">
                  <a:alpha val="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151661-2A78-F140-AC48-0DED928CA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2" y="2945176"/>
            <a:ext cx="2878688" cy="27579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Presentación de </a:t>
            </a:r>
            <a:r>
              <a:rPr lang="en-US" sz="2800">
                <a:solidFill>
                  <a:srgbClr val="FFFFFF"/>
                </a:solidFill>
              </a:rPr>
              <a:t>proyectos</a:t>
            </a:r>
            <a:r>
              <a:rPr lang="en-US" sz="2800" dirty="0">
                <a:solidFill>
                  <a:srgbClr val="FFFFFF"/>
                </a:solidFill>
              </a:rPr>
              <a:t>: </a:t>
            </a:r>
            <a:br>
              <a:rPr lang="en-US" sz="2800" dirty="0">
                <a:solidFill>
                  <a:srgbClr val="FFFFFF"/>
                </a:solidFill>
              </a:rPr>
            </a:b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Perrera municipal;</a:t>
            </a:r>
            <a:br>
              <a:rPr lang="en-US" sz="2800" dirty="0">
                <a:solidFill>
                  <a:srgbClr val="FFFFFF"/>
                </a:solidFill>
              </a:rPr>
            </a:b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>
                <a:solidFill>
                  <a:srgbClr val="FFFFFF"/>
                </a:solidFill>
              </a:rPr>
              <a:t>Ventanilla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única</a:t>
            </a:r>
            <a:r>
              <a:rPr lang="en-US" sz="280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2E29FA5-6B5F-D437-1F80-DA8CD99695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3310" b="21035"/>
          <a:stretch>
            <a:fillRect/>
          </a:stretch>
        </p:blipFill>
        <p:spPr>
          <a:xfrm>
            <a:off x="4775217" y="1132832"/>
            <a:ext cx="3147413" cy="45920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6857DE-21BA-13EA-48FC-D9129BF554A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267" b="21041"/>
          <a:stretch>
            <a:fillRect/>
          </a:stretch>
        </p:blipFill>
        <p:spPr>
          <a:xfrm>
            <a:off x="8266414" y="1275283"/>
            <a:ext cx="3141973" cy="430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118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75EA4F-D75D-0FB3-85C8-9372A5A81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Además: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1BC0A00-B14B-B131-3379-D1ED72D9FB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8115311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203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204</Words>
  <Application>Microsoft Office PowerPoint</Application>
  <PresentationFormat>Widescreen</PresentationFormat>
  <Paragraphs>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Office Theme</vt:lpstr>
      <vt:lpstr>Informe secretaría técnica 2025.</vt:lpstr>
      <vt:lpstr>PowerPoint Presentation</vt:lpstr>
      <vt:lpstr>PowerPoint Presentation</vt:lpstr>
      <vt:lpstr>Elaboración y gestion de la gaceta municipal. </vt:lpstr>
      <vt:lpstr>Gestión y trámite de más de 200 requisiciones de recursos para los diversos eventos llevados a cabo durante el año. </vt:lpstr>
      <vt:lpstr>Gestión de los requerimientos de la Plataforma del Sistema Estatal Anticorrupción.</vt:lpstr>
      <vt:lpstr>Coordinación logística de eventos en materia de:</vt:lpstr>
      <vt:lpstr>Presentación de proyectos:   Perrera municipal;  Ventanilla única.</vt:lpstr>
      <vt:lpstr>Además:</vt:lpstr>
      <vt:lpstr>A título personal: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Samuel Cepeda Tovar</dc:creator>
  <cp:lastModifiedBy>Samuel Cepeda Tovar</cp:lastModifiedBy>
  <cp:revision>7</cp:revision>
  <dcterms:created xsi:type="dcterms:W3CDTF">2025-11-19T17:34:09Z</dcterms:created>
  <dcterms:modified xsi:type="dcterms:W3CDTF">2025-11-19T20:47:11Z</dcterms:modified>
</cp:coreProperties>
</file>