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embeddedFontLst>
    <p:embeddedFont>
      <p:font typeface="Funnel Display Medium" pitchFamily="2" charset="0"/>
      <p:regular r:id="rId6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EEF"/>
    <a:srgbClr val="B20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1"/>
    <p:restoredTop sz="94670"/>
  </p:normalViewPr>
  <p:slideViewPr>
    <p:cSldViewPr snapToGrid="0">
      <p:cViewPr varScale="1">
        <p:scale>
          <a:sx n="203" d="100"/>
          <a:sy n="203" d="100"/>
        </p:scale>
        <p:origin x="12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52284A-6D16-B188-7337-0FF7FAA40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7A3E0482-88FD-6230-39B6-AD6194A673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D52682D-53D9-75CF-2D09-F6FDA1D1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DBB32AB-8CA9-1BCC-0CC8-D8E7173F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2448765-C266-75C4-4164-969C9BF0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5482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E9FC011-7CAC-C7B8-EEB1-E5266D0B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4B5062E-A9A9-C867-FA6D-AE4BCEE0D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6B4CD58-6FC5-D3E3-4B67-B5AAD43C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8672205-BC0C-53EF-0CA4-93DA4208F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E12B110-BB14-B923-FC33-6129DCEE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963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BA3C318-4E63-1ACF-7B73-9A968C25E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9113A9D-D01A-3776-7A71-146105072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280810C-C3D8-FA0A-628C-B455DCF0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9633905-52C2-436D-2768-C196D196A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DEBA990-D8B1-5EEF-F2C9-3F606EC6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220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AC6049-350C-2EC4-A3CC-358C3410F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1F0A61-E4B2-79A7-133D-A87DDE4B1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E824F2F-8550-51C3-1AE5-046D0DF9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5C95032-0A25-E2F0-CB07-AE22BE1C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3C9E2E4-8DF6-23C0-1B5F-D7C52DC1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586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2E08FA9-D29C-CE30-8B6C-1779FB31A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70841FB-E5E3-4796-1A2A-F7F50F729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6F0742-B269-B141-F205-ABFE6D6B7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86D19B1-1C3E-DF22-1D34-494DC0F6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1637662-D286-D87B-9066-F492AF5B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731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996D68-5638-4A52-EEFF-BF617736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675C7E7-BCC5-5294-1A0E-D04913758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041BB19-671A-AB82-F601-0C570DC73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D6C4332-65E6-97C2-866B-51798C9DB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E413D52C-8181-48EB-BA48-6516F923C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FBF3F2E-63B0-C9DE-7759-7FDE0823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745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313F20-4986-9A47-F1D1-88E70C7B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100DA37-B5D4-18C8-4E14-D1C663BE9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EAFEC85-0CF8-8CD3-CD0E-EDB69BBFA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2B914D3-3A01-D3A1-80FB-C88C188DD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4EA7D8D-C761-4D59-9AB9-BC66217708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C37D7BD-BA5B-6AAD-06C2-E7C487DE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92F62AAA-DD2B-8795-6321-54745E54A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573BDCB-539A-402D-027F-A7CC4622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437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90989AA-E8B7-083B-1C20-891D37D89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4C5FD9B-850E-C7EF-2D83-B76D1843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4DA4FFD-D979-AA87-788D-60C50FB6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4F4ABC4-0EC7-9C55-8CC0-5ADF7A278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2781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45BBC24-742C-4CD2-919B-D28D56FF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B5F5BAC-2352-821D-2C22-2DCA8058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F9F5347-2D04-8760-AB9E-80F0F2689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3241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D2C2D1-6179-F6AE-0FEC-A0BDD9841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221B496-36AC-69D6-F8BB-6DA31AA39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69CDFA5-5F17-D923-2526-36C761B16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048FF77-7A5D-9660-4D4F-A3B3D39AF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E506637-D2A7-C53E-7F63-FF3FDBB3D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1A9B722-712C-858F-1B41-6CA68A097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9521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C7CC25-ECAE-6E23-807B-C2F42107E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46367B1-4C5F-7901-02F7-CB4649D104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A0F5ECD8-1B92-5113-236E-C975B18AB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301637D-0FEF-0367-FC21-CDB7894B3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2A05361-4B18-13DF-1D8C-54129D11D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0D513F4-E9A6-D0B8-8688-7553E2833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165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2799DC9-422E-9FAA-E85C-69648AEF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F0479C5-A373-0F42-4656-770AE7660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AFD799B-71FD-B829-46B4-9A0A00C72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80869-2631-7A45-ACAE-19D12C590779}" type="datetimeFigureOut">
              <a:rPr lang="nb-NO" smtClean="0"/>
              <a:t>30.07.2026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6B31F3A-AF88-A499-5AF8-88AF9B5C0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F7A5DEB-136E-E47B-FDC2-D93D5FC71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BBE7D8-CA10-B341-B3DA-7FAE8FE80A8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620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0CF111AE-1751-E8A1-13A9-8BCBB59E2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88058"/>
            <a:ext cx="7772400" cy="308188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C4510D60-84D4-4238-B566-3F1904C54E99}"/>
              </a:ext>
            </a:extLst>
          </p:cNvPr>
          <p:cNvSpPr txBox="1"/>
          <p:nvPr/>
        </p:nvSpPr>
        <p:spPr>
          <a:xfrm>
            <a:off x="5420227" y="3974294"/>
            <a:ext cx="496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>
                <a:latin typeface="Funnel Display Medium" pitchFamily="2" charset="0"/>
              </a:rPr>
              <a:t>Klikk for å endre</a:t>
            </a:r>
          </a:p>
        </p:txBody>
      </p:sp>
    </p:spTree>
    <p:extLst>
      <p:ext uri="{BB962C8B-B14F-4D97-AF65-F5344CB8AC3E}">
        <p14:creationId xmlns:p14="http://schemas.microsoft.com/office/powerpoint/2010/main" val="1452315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E907-6C58-E417-4DA1-2E01ADAF3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85490F5F-98A1-BD50-26F3-30C2FD54F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88058"/>
            <a:ext cx="7772400" cy="308188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F5F34600-C168-5851-2568-CEFEAEBAAD44}"/>
              </a:ext>
            </a:extLst>
          </p:cNvPr>
          <p:cNvSpPr txBox="1"/>
          <p:nvPr/>
        </p:nvSpPr>
        <p:spPr>
          <a:xfrm>
            <a:off x="5420227" y="3974294"/>
            <a:ext cx="5894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>
                <a:solidFill>
                  <a:srgbClr val="B20545"/>
                </a:solidFill>
                <a:latin typeface="Funnel Display Medium" pitchFamily="2" charset="0"/>
              </a:rPr>
              <a:t>Klikk for å endre</a:t>
            </a:r>
          </a:p>
        </p:txBody>
      </p:sp>
    </p:spTree>
    <p:extLst>
      <p:ext uri="{BB962C8B-B14F-4D97-AF65-F5344CB8AC3E}">
        <p14:creationId xmlns:p14="http://schemas.microsoft.com/office/powerpoint/2010/main" val="232074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A1549-46EE-86F6-0128-EA472DCAF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AD22D8B9-7576-4C3F-2FDD-5C8BD75F9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88058"/>
            <a:ext cx="7772400" cy="308188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0D92750-5858-9E97-9C24-6E039A681A1A}"/>
              </a:ext>
            </a:extLst>
          </p:cNvPr>
          <p:cNvSpPr txBox="1"/>
          <p:nvPr/>
        </p:nvSpPr>
        <p:spPr>
          <a:xfrm>
            <a:off x="5420227" y="3974294"/>
            <a:ext cx="6196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>
                <a:solidFill>
                  <a:srgbClr val="BDDEEF"/>
                </a:solidFill>
                <a:latin typeface="Funnel Display Medium" pitchFamily="2" charset="0"/>
              </a:rPr>
              <a:t>Klikk for å endre</a:t>
            </a:r>
          </a:p>
        </p:txBody>
      </p:sp>
    </p:spTree>
    <p:extLst>
      <p:ext uri="{BB962C8B-B14F-4D97-AF65-F5344CB8AC3E}">
        <p14:creationId xmlns:p14="http://schemas.microsoft.com/office/powerpoint/2010/main" val="83950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5DA0D-958F-6539-AB22-0E53C7AB9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4ABFDD0D-AF15-DA0F-AD04-F4E74B7F4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88058"/>
            <a:ext cx="7772400" cy="308188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63F4341C-5915-8F05-8773-218B0278C633}"/>
              </a:ext>
            </a:extLst>
          </p:cNvPr>
          <p:cNvSpPr txBox="1"/>
          <p:nvPr/>
        </p:nvSpPr>
        <p:spPr>
          <a:xfrm>
            <a:off x="5420227" y="3974294"/>
            <a:ext cx="6140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 dirty="0">
                <a:solidFill>
                  <a:schemeClr val="bg1"/>
                </a:solidFill>
                <a:latin typeface="Funnel Display Medium" pitchFamily="2" charset="0"/>
              </a:rPr>
              <a:t>Klikk for å endre</a:t>
            </a:r>
          </a:p>
        </p:txBody>
      </p:sp>
    </p:spTree>
    <p:extLst>
      <p:ext uri="{BB962C8B-B14F-4D97-AF65-F5344CB8AC3E}">
        <p14:creationId xmlns:p14="http://schemas.microsoft.com/office/powerpoint/2010/main" val="1877524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</Words>
  <Application>Microsoft Macintosh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9" baseType="lpstr">
      <vt:lpstr>Aptos Display</vt:lpstr>
      <vt:lpstr>Funnel Display Medium</vt:lpstr>
      <vt:lpstr>Aptos</vt:lpstr>
      <vt:lpstr>Arial</vt:lpstr>
      <vt:lpstr>Office-tema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Susanna Eirin Nilsen Strand</dc:creator>
  <cp:lastModifiedBy>Susanna Eirin Nilsen Strand</cp:lastModifiedBy>
  <cp:revision>2</cp:revision>
  <dcterms:created xsi:type="dcterms:W3CDTF">2026-07-30T14:19:35Z</dcterms:created>
  <dcterms:modified xsi:type="dcterms:W3CDTF">2026-07-30T14:54:12Z</dcterms:modified>
</cp:coreProperties>
</file>