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2"/>
  </p:notesMasterIdLst>
  <p:sldIdLst>
    <p:sldId id="256" r:id="rId2"/>
    <p:sldId id="295" r:id="rId3"/>
    <p:sldId id="297" r:id="rId4"/>
    <p:sldId id="305" r:id="rId5"/>
    <p:sldId id="310" r:id="rId6"/>
    <p:sldId id="307" r:id="rId7"/>
    <p:sldId id="308" r:id="rId8"/>
    <p:sldId id="309" r:id="rId9"/>
    <p:sldId id="293" r:id="rId10"/>
    <p:sldId id="301" r:id="rId11"/>
  </p:sldIdLst>
  <p:sldSz cx="9144000" cy="5143500" type="screen16x9"/>
  <p:notesSz cx="6858000" cy="9144000"/>
  <p:embeddedFontLst>
    <p:embeddedFont>
      <p:font typeface="Calibri" panose="020F0502020204030204" pitchFamily="34" charset="0"/>
      <p:regular r:id="rId13"/>
      <p:bold r:id="rId14"/>
      <p:italic r:id="rId15"/>
      <p:boldItalic r:id="rId16"/>
    </p:embeddedFont>
    <p:embeddedFont>
      <p:font typeface="Lato" panose="020F0502020204030203" pitchFamily="34"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el Sinclair" initials="MS" lastIdx="2" clrIdx="0">
    <p:extLst>
      <p:ext uri="{19B8F6BF-5375-455C-9EA6-DF929625EA0E}">
        <p15:presenceInfo xmlns:p15="http://schemas.microsoft.com/office/powerpoint/2012/main" userId="Michael Sinclai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5555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0" autoAdjust="0"/>
    <p:restoredTop sz="79406" autoAdjust="0"/>
  </p:normalViewPr>
  <p:slideViewPr>
    <p:cSldViewPr snapToGrid="0">
      <p:cViewPr varScale="1">
        <p:scale>
          <a:sx n="95" d="100"/>
          <a:sy n="95" d="100"/>
        </p:scale>
        <p:origin x="1260" y="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inclair" userId="08cee6f3-b00f-4f0e-9ec1-1d0519d5a5aa" providerId="ADAL" clId="{6369019B-3506-4A88-9A10-5A724BE01E8E}"/>
    <pc:docChg chg="modSld">
      <pc:chgData name="Michael Sinclair" userId="08cee6f3-b00f-4f0e-9ec1-1d0519d5a5aa" providerId="ADAL" clId="{6369019B-3506-4A88-9A10-5A724BE01E8E}" dt="2021-05-17T08:17:39.614" v="111"/>
      <pc:docMkLst>
        <pc:docMk/>
      </pc:docMkLst>
      <pc:sldChg chg="modNotesTx">
        <pc:chgData name="Michael Sinclair" userId="08cee6f3-b00f-4f0e-9ec1-1d0519d5a5aa" providerId="ADAL" clId="{6369019B-3506-4A88-9A10-5A724BE01E8E}" dt="2021-05-17T08:17:24.279" v="108" actId="20577"/>
        <pc:sldMkLst>
          <pc:docMk/>
          <pc:sldMk cId="0" sldId="257"/>
        </pc:sldMkLst>
      </pc:sldChg>
      <pc:sldChg chg="modNotesTx">
        <pc:chgData name="Michael Sinclair" userId="08cee6f3-b00f-4f0e-9ec1-1d0519d5a5aa" providerId="ADAL" clId="{6369019B-3506-4A88-9A10-5A724BE01E8E}" dt="2021-05-17T08:17:39.614" v="111"/>
        <pc:sldMkLst>
          <pc:docMk/>
          <pc:sldMk cId="2548968838" sldId="306"/>
        </pc:sldMkLst>
      </pc:sldChg>
    </pc:docChg>
  </pc:docChgLst>
  <pc:docChgLst>
    <pc:chgData name="Michael Sinclair" userId="08cee6f3-b00f-4f0e-9ec1-1d0519d5a5aa" providerId="ADAL" clId="{4B7EC397-80B3-48F1-AA88-E549C6458F90}"/>
    <pc:docChg chg="undo redo custSel addSld delSld modSld">
      <pc:chgData name="Michael Sinclair" userId="08cee6f3-b00f-4f0e-9ec1-1d0519d5a5aa" providerId="ADAL" clId="{4B7EC397-80B3-48F1-AA88-E549C6458F90}" dt="2021-08-19T11:05:57.932" v="606"/>
      <pc:docMkLst>
        <pc:docMk/>
      </pc:docMkLst>
      <pc:sldChg chg="modSp mod">
        <pc:chgData name="Michael Sinclair" userId="08cee6f3-b00f-4f0e-9ec1-1d0519d5a5aa" providerId="ADAL" clId="{4B7EC397-80B3-48F1-AA88-E549C6458F90}" dt="2021-08-12T10:44:04.765" v="325" actId="20577"/>
        <pc:sldMkLst>
          <pc:docMk/>
          <pc:sldMk cId="1281241616" sldId="295"/>
        </pc:sldMkLst>
        <pc:spChg chg="mod">
          <ac:chgData name="Michael Sinclair" userId="08cee6f3-b00f-4f0e-9ec1-1d0519d5a5aa" providerId="ADAL" clId="{4B7EC397-80B3-48F1-AA88-E549C6458F90}" dt="2021-08-12T10:44:04.765" v="325" actId="20577"/>
          <ac:spMkLst>
            <pc:docMk/>
            <pc:sldMk cId="1281241616" sldId="295"/>
            <ac:spMk id="64" creationId="{00000000-0000-0000-0000-000000000000}"/>
          </ac:spMkLst>
        </pc:spChg>
      </pc:sldChg>
      <pc:sldChg chg="modSp mod modNotesTx">
        <pc:chgData name="Michael Sinclair" userId="08cee6f3-b00f-4f0e-9ec1-1d0519d5a5aa" providerId="ADAL" clId="{4B7EC397-80B3-48F1-AA88-E549C6458F90}" dt="2021-08-18T14:12:08.252" v="368" actId="20577"/>
        <pc:sldMkLst>
          <pc:docMk/>
          <pc:sldMk cId="1280003839" sldId="297"/>
        </pc:sldMkLst>
        <pc:spChg chg="mod">
          <ac:chgData name="Michael Sinclair" userId="08cee6f3-b00f-4f0e-9ec1-1d0519d5a5aa" providerId="ADAL" clId="{4B7EC397-80B3-48F1-AA88-E549C6458F90}" dt="2021-08-18T14:12:08.252" v="368" actId="20577"/>
          <ac:spMkLst>
            <pc:docMk/>
            <pc:sldMk cId="1280003839" sldId="297"/>
            <ac:spMk id="12" creationId="{7DF7B652-F5E5-4219-862B-FE83FF6A875F}"/>
          </ac:spMkLst>
        </pc:spChg>
      </pc:sldChg>
      <pc:sldChg chg="modSp mod">
        <pc:chgData name="Michael Sinclair" userId="08cee6f3-b00f-4f0e-9ec1-1d0519d5a5aa" providerId="ADAL" clId="{4B7EC397-80B3-48F1-AA88-E549C6458F90}" dt="2021-08-18T14:12:29.534" v="381" actId="20577"/>
        <pc:sldMkLst>
          <pc:docMk/>
          <pc:sldMk cId="3651856343" sldId="301"/>
        </pc:sldMkLst>
        <pc:spChg chg="mod">
          <ac:chgData name="Michael Sinclair" userId="08cee6f3-b00f-4f0e-9ec1-1d0519d5a5aa" providerId="ADAL" clId="{4B7EC397-80B3-48F1-AA88-E549C6458F90}" dt="2021-08-18T14:12:29.534" v="381" actId="20577"/>
          <ac:spMkLst>
            <pc:docMk/>
            <pc:sldMk cId="3651856343" sldId="301"/>
            <ac:spMk id="64" creationId="{00000000-0000-0000-0000-000000000000}"/>
          </ac:spMkLst>
        </pc:spChg>
      </pc:sldChg>
      <pc:sldChg chg="del">
        <pc:chgData name="Michael Sinclair" userId="08cee6f3-b00f-4f0e-9ec1-1d0519d5a5aa" providerId="ADAL" clId="{4B7EC397-80B3-48F1-AA88-E549C6458F90}" dt="2021-08-12T08:50:36.417" v="145" actId="47"/>
        <pc:sldMkLst>
          <pc:docMk/>
          <pc:sldMk cId="2194374539" sldId="303"/>
        </pc:sldMkLst>
      </pc:sldChg>
      <pc:sldChg chg="addSp delSp modSp mod modAnim modNotesTx">
        <pc:chgData name="Michael Sinclair" userId="08cee6f3-b00f-4f0e-9ec1-1d0519d5a5aa" providerId="ADAL" clId="{4B7EC397-80B3-48F1-AA88-E549C6458F90}" dt="2021-08-18T15:32:13.351" v="424"/>
        <pc:sldMkLst>
          <pc:docMk/>
          <pc:sldMk cId="375670327" sldId="305"/>
        </pc:sldMkLst>
        <pc:spChg chg="del mod">
          <ac:chgData name="Michael Sinclair" userId="08cee6f3-b00f-4f0e-9ec1-1d0519d5a5aa" providerId="ADAL" clId="{4B7EC397-80B3-48F1-AA88-E549C6458F90}" dt="2021-08-18T15:28:04.797" v="382" actId="478"/>
          <ac:spMkLst>
            <pc:docMk/>
            <pc:sldMk cId="375670327" sldId="305"/>
            <ac:spMk id="2" creationId="{CD18FBEE-7770-4853-9F77-D8A1F0C0BC19}"/>
          </ac:spMkLst>
        </pc:spChg>
        <pc:spChg chg="mod">
          <ac:chgData name="Michael Sinclair" userId="08cee6f3-b00f-4f0e-9ec1-1d0519d5a5aa" providerId="ADAL" clId="{4B7EC397-80B3-48F1-AA88-E549C6458F90}" dt="2021-08-18T15:31:20.848" v="400" actId="1076"/>
          <ac:spMkLst>
            <pc:docMk/>
            <pc:sldMk cId="375670327" sldId="305"/>
            <ac:spMk id="63" creationId="{00000000-0000-0000-0000-000000000000}"/>
          </ac:spMkLst>
        </pc:spChg>
        <pc:picChg chg="add mod modCrop">
          <ac:chgData name="Michael Sinclair" userId="08cee6f3-b00f-4f0e-9ec1-1d0519d5a5aa" providerId="ADAL" clId="{4B7EC397-80B3-48F1-AA88-E549C6458F90}" dt="2021-08-18T15:31:41.659" v="423" actId="1035"/>
          <ac:picMkLst>
            <pc:docMk/>
            <pc:sldMk cId="375670327" sldId="305"/>
            <ac:picMk id="4" creationId="{D7A44A43-EEF0-47D8-A3CB-66E384E2B83B}"/>
          </ac:picMkLst>
        </pc:picChg>
        <pc:picChg chg="add mod modCrop">
          <ac:chgData name="Michael Sinclair" userId="08cee6f3-b00f-4f0e-9ec1-1d0519d5a5aa" providerId="ADAL" clId="{4B7EC397-80B3-48F1-AA88-E549C6458F90}" dt="2021-08-18T15:31:41.659" v="423" actId="1035"/>
          <ac:picMkLst>
            <pc:docMk/>
            <pc:sldMk cId="375670327" sldId="305"/>
            <ac:picMk id="6" creationId="{B51F4459-86DB-44C1-89B3-22119DCD029A}"/>
          </ac:picMkLst>
        </pc:picChg>
      </pc:sldChg>
      <pc:sldChg chg="addSp delSp modSp mod delAnim modAnim modNotesTx">
        <pc:chgData name="Michael Sinclair" userId="08cee6f3-b00f-4f0e-9ec1-1d0519d5a5aa" providerId="ADAL" clId="{4B7EC397-80B3-48F1-AA88-E549C6458F90}" dt="2021-08-19T10:42:23.780" v="440" actId="1076"/>
        <pc:sldMkLst>
          <pc:docMk/>
          <pc:sldMk cId="3514388629" sldId="307"/>
        </pc:sldMkLst>
        <pc:spChg chg="del mod">
          <ac:chgData name="Michael Sinclair" userId="08cee6f3-b00f-4f0e-9ec1-1d0519d5a5aa" providerId="ADAL" clId="{4B7EC397-80B3-48F1-AA88-E549C6458F90}" dt="2021-08-19T10:38:45.406" v="430" actId="478"/>
          <ac:spMkLst>
            <pc:docMk/>
            <pc:sldMk cId="3514388629" sldId="307"/>
            <ac:spMk id="2" creationId="{371DED5E-0828-420B-8159-6C9F9EC18683}"/>
          </ac:spMkLst>
        </pc:spChg>
        <pc:picChg chg="add del mod">
          <ac:chgData name="Michael Sinclair" userId="08cee6f3-b00f-4f0e-9ec1-1d0519d5a5aa" providerId="ADAL" clId="{4B7EC397-80B3-48F1-AA88-E549C6458F90}" dt="2021-08-19T10:41:52.279" v="437" actId="478"/>
          <ac:picMkLst>
            <pc:docMk/>
            <pc:sldMk cId="3514388629" sldId="307"/>
            <ac:picMk id="3" creationId="{90C02DA2-8B44-4A85-8AF0-061B9C40B3C8}"/>
          </ac:picMkLst>
        </pc:picChg>
        <pc:picChg chg="add mod">
          <ac:chgData name="Michael Sinclair" userId="08cee6f3-b00f-4f0e-9ec1-1d0519d5a5aa" providerId="ADAL" clId="{4B7EC397-80B3-48F1-AA88-E549C6458F90}" dt="2021-08-19T10:42:23.780" v="440" actId="1076"/>
          <ac:picMkLst>
            <pc:docMk/>
            <pc:sldMk cId="3514388629" sldId="307"/>
            <ac:picMk id="4" creationId="{AE5BFEA8-4536-4037-82BC-F66AF1488AD3}"/>
          </ac:picMkLst>
        </pc:picChg>
      </pc:sldChg>
      <pc:sldChg chg="addSp delSp modSp mod modAnim modNotesTx">
        <pc:chgData name="Michael Sinclair" userId="08cee6f3-b00f-4f0e-9ec1-1d0519d5a5aa" providerId="ADAL" clId="{4B7EC397-80B3-48F1-AA88-E549C6458F90}" dt="2021-08-19T10:51:20.065" v="520" actId="20577"/>
        <pc:sldMkLst>
          <pc:docMk/>
          <pc:sldMk cId="1303690216" sldId="308"/>
        </pc:sldMkLst>
        <pc:spChg chg="del">
          <ac:chgData name="Michael Sinclair" userId="08cee6f3-b00f-4f0e-9ec1-1d0519d5a5aa" providerId="ADAL" clId="{4B7EC397-80B3-48F1-AA88-E549C6458F90}" dt="2021-08-12T08:34:48.047" v="1" actId="478"/>
          <ac:spMkLst>
            <pc:docMk/>
            <pc:sldMk cId="1303690216" sldId="308"/>
            <ac:spMk id="2" creationId="{9C2F10AB-4824-4465-8363-9DCC9C908DFA}"/>
          </ac:spMkLst>
        </pc:spChg>
        <pc:spChg chg="add del mod">
          <ac:chgData name="Michael Sinclair" userId="08cee6f3-b00f-4f0e-9ec1-1d0519d5a5aa" providerId="ADAL" clId="{4B7EC397-80B3-48F1-AA88-E549C6458F90}" dt="2021-08-19T10:50:46.749" v="454" actId="478"/>
          <ac:spMkLst>
            <pc:docMk/>
            <pc:sldMk cId="1303690216" sldId="308"/>
            <ac:spMk id="3" creationId="{A0CF69D2-19B3-4ECA-84AC-2493202FD324}"/>
          </ac:spMkLst>
        </pc:spChg>
        <pc:picChg chg="add mod ord">
          <ac:chgData name="Michael Sinclair" userId="08cee6f3-b00f-4f0e-9ec1-1d0519d5a5aa" providerId="ADAL" clId="{4B7EC397-80B3-48F1-AA88-E549C6458F90}" dt="2021-08-19T10:47:27.465" v="450" actId="1076"/>
          <ac:picMkLst>
            <pc:docMk/>
            <pc:sldMk cId="1303690216" sldId="308"/>
            <ac:picMk id="2" creationId="{5509A3C4-5CF2-40BD-851C-0C44A0FDA70F}"/>
          </ac:picMkLst>
        </pc:picChg>
        <pc:picChg chg="add mod">
          <ac:chgData name="Michael Sinclair" userId="08cee6f3-b00f-4f0e-9ec1-1d0519d5a5aa" providerId="ADAL" clId="{4B7EC397-80B3-48F1-AA88-E549C6458F90}" dt="2021-08-12T08:45:32.697" v="21" actId="1076"/>
          <ac:picMkLst>
            <pc:docMk/>
            <pc:sldMk cId="1303690216" sldId="308"/>
            <ac:picMk id="7" creationId="{FB163977-D585-468F-B31E-90675DE7B9CA}"/>
          </ac:picMkLst>
        </pc:picChg>
        <pc:picChg chg="add mod">
          <ac:chgData name="Michael Sinclair" userId="08cee6f3-b00f-4f0e-9ec1-1d0519d5a5aa" providerId="ADAL" clId="{4B7EC397-80B3-48F1-AA88-E549C6458F90}" dt="2021-08-12T08:45:28.487" v="20" actId="1076"/>
          <ac:picMkLst>
            <pc:docMk/>
            <pc:sldMk cId="1303690216" sldId="308"/>
            <ac:picMk id="8" creationId="{2B2C51DC-CCAD-4177-9DE3-C5955058778E}"/>
          </ac:picMkLst>
        </pc:picChg>
        <pc:picChg chg="add mod">
          <ac:chgData name="Michael Sinclair" userId="08cee6f3-b00f-4f0e-9ec1-1d0519d5a5aa" providerId="ADAL" clId="{4B7EC397-80B3-48F1-AA88-E549C6458F90}" dt="2021-08-19T10:43:42.696" v="441"/>
          <ac:picMkLst>
            <pc:docMk/>
            <pc:sldMk cId="1303690216" sldId="308"/>
            <ac:picMk id="9" creationId="{981C8723-77F4-45C6-B0A0-90273F027541}"/>
          </ac:picMkLst>
        </pc:picChg>
      </pc:sldChg>
      <pc:sldChg chg="addSp delSp modSp mod modAnim">
        <pc:chgData name="Michael Sinclair" userId="08cee6f3-b00f-4f0e-9ec1-1d0519d5a5aa" providerId="ADAL" clId="{4B7EC397-80B3-48F1-AA88-E549C6458F90}" dt="2021-08-19T11:05:57.932" v="606"/>
        <pc:sldMkLst>
          <pc:docMk/>
          <pc:sldMk cId="2880937856" sldId="309"/>
        </pc:sldMkLst>
        <pc:spChg chg="add mod">
          <ac:chgData name="Michael Sinclair" userId="08cee6f3-b00f-4f0e-9ec1-1d0519d5a5aa" providerId="ADAL" clId="{4B7EC397-80B3-48F1-AA88-E549C6458F90}" dt="2021-08-19T11:01:10.448" v="592" actId="1076"/>
          <ac:spMkLst>
            <pc:docMk/>
            <pc:sldMk cId="2880937856" sldId="309"/>
            <ac:spMk id="2" creationId="{A7453979-ACF0-497C-A72D-FF9835D12696}"/>
          </ac:spMkLst>
        </pc:spChg>
        <pc:spChg chg="del mod">
          <ac:chgData name="Michael Sinclair" userId="08cee6f3-b00f-4f0e-9ec1-1d0519d5a5aa" providerId="ADAL" clId="{4B7EC397-80B3-48F1-AA88-E549C6458F90}" dt="2021-08-19T11:01:37.306" v="596" actId="478"/>
          <ac:spMkLst>
            <pc:docMk/>
            <pc:sldMk cId="2880937856" sldId="309"/>
            <ac:spMk id="6" creationId="{E96173BA-8AD5-450A-9A0F-995ADA409B2D}"/>
          </ac:spMkLst>
        </pc:spChg>
        <pc:picChg chg="add mod">
          <ac:chgData name="Michael Sinclair" userId="08cee6f3-b00f-4f0e-9ec1-1d0519d5a5aa" providerId="ADAL" clId="{4B7EC397-80B3-48F1-AA88-E549C6458F90}" dt="2021-08-19T11:00:43.079" v="588" actId="1076"/>
          <ac:picMkLst>
            <pc:docMk/>
            <pc:sldMk cId="2880937856" sldId="309"/>
            <ac:picMk id="4" creationId="{CB9EE620-1229-410B-9E64-360743E3F940}"/>
          </ac:picMkLst>
        </pc:picChg>
        <pc:picChg chg="add mod">
          <ac:chgData name="Michael Sinclair" userId="08cee6f3-b00f-4f0e-9ec1-1d0519d5a5aa" providerId="ADAL" clId="{4B7EC397-80B3-48F1-AA88-E549C6458F90}" dt="2021-08-19T11:04:05.310" v="602" actId="1076"/>
          <ac:picMkLst>
            <pc:docMk/>
            <pc:sldMk cId="2880937856" sldId="309"/>
            <ac:picMk id="5" creationId="{2647B45F-493E-48AB-B5FA-7886D1D6D6A3}"/>
          </ac:picMkLst>
        </pc:picChg>
        <pc:picChg chg="add mod">
          <ac:chgData name="Michael Sinclair" userId="08cee6f3-b00f-4f0e-9ec1-1d0519d5a5aa" providerId="ADAL" clId="{4B7EC397-80B3-48F1-AA88-E549C6458F90}" dt="2021-08-19T11:01:34.047" v="595" actId="1076"/>
          <ac:picMkLst>
            <pc:docMk/>
            <pc:sldMk cId="2880937856" sldId="309"/>
            <ac:picMk id="10" creationId="{8A26A672-680E-4192-AEA7-9B5717C46E28}"/>
          </ac:picMkLst>
        </pc:picChg>
      </pc:sldChg>
      <pc:sldChg chg="addSp delSp modSp add mod delAnim modAnim modNotesTx">
        <pc:chgData name="Michael Sinclair" userId="08cee6f3-b00f-4f0e-9ec1-1d0519d5a5aa" providerId="ADAL" clId="{4B7EC397-80B3-48F1-AA88-E549C6458F90}" dt="2021-08-19T10:58:27.725" v="583" actId="20577"/>
        <pc:sldMkLst>
          <pc:docMk/>
          <pc:sldMk cId="1714035703" sldId="310"/>
        </pc:sldMkLst>
        <pc:spChg chg="del">
          <ac:chgData name="Michael Sinclair" userId="08cee6f3-b00f-4f0e-9ec1-1d0519d5a5aa" providerId="ADAL" clId="{4B7EC397-80B3-48F1-AA88-E549C6458F90}" dt="2021-08-19T10:37:35.409" v="425" actId="478"/>
          <ac:spMkLst>
            <pc:docMk/>
            <pc:sldMk cId="1714035703" sldId="310"/>
            <ac:spMk id="2" creationId="{CD18FBEE-7770-4853-9F77-D8A1F0C0BC19}"/>
          </ac:spMkLst>
        </pc:spChg>
        <pc:picChg chg="add del mod">
          <ac:chgData name="Michael Sinclair" userId="08cee6f3-b00f-4f0e-9ec1-1d0519d5a5aa" providerId="ADAL" clId="{4B7EC397-80B3-48F1-AA88-E549C6458F90}" dt="2021-08-19T10:41:42.190" v="436" actId="478"/>
          <ac:picMkLst>
            <pc:docMk/>
            <pc:sldMk cId="1714035703" sldId="310"/>
            <ac:picMk id="3" creationId="{AA1BC869-7EAC-4067-9894-83CAF55E08EC}"/>
          </ac:picMkLst>
        </pc:picChg>
        <pc:picChg chg="add mod">
          <ac:chgData name="Michael Sinclair" userId="08cee6f3-b00f-4f0e-9ec1-1d0519d5a5aa" providerId="ADAL" clId="{4B7EC397-80B3-48F1-AA88-E549C6458F90}" dt="2021-08-19T10:52:17.600" v="523" actId="1076"/>
          <ac:picMkLst>
            <pc:docMk/>
            <pc:sldMk cId="1714035703" sldId="310"/>
            <ac:picMk id="4" creationId="{CF3C1878-A4AF-4EB8-838D-782BD45C8307}"/>
          </ac:picMkLst>
        </pc:picChg>
        <pc:picChg chg="add mod ord">
          <ac:chgData name="Michael Sinclair" userId="08cee6f3-b00f-4f0e-9ec1-1d0519d5a5aa" providerId="ADAL" clId="{4B7EC397-80B3-48F1-AA88-E549C6458F90}" dt="2021-08-19T10:56:41.366" v="529" actId="167"/>
          <ac:picMkLst>
            <pc:docMk/>
            <pc:sldMk cId="1714035703" sldId="310"/>
            <ac:picMk id="5" creationId="{88492C68-9C6A-4259-AD1D-757AD3271450}"/>
          </ac:picMkLst>
        </pc:picChg>
      </pc:sldChg>
    </pc:docChg>
  </pc:docChgLst>
  <pc:docChgLst>
    <pc:chgData name="Michael Sinclair" userId="08cee6f3-b00f-4f0e-9ec1-1d0519d5a5aa" providerId="ADAL" clId="{05A89C23-7012-4F19-B973-F56E17C7424C}"/>
    <pc:docChg chg="undo custSel addSld delSld modSld">
      <pc:chgData name="Michael Sinclair" userId="08cee6f3-b00f-4f0e-9ec1-1d0519d5a5aa" providerId="ADAL" clId="{05A89C23-7012-4F19-B973-F56E17C7424C}" dt="2021-08-18T17:22:08.521" v="1445" actId="20577"/>
      <pc:docMkLst>
        <pc:docMk/>
      </pc:docMkLst>
      <pc:sldChg chg="del modNotesTx">
        <pc:chgData name="Michael Sinclair" userId="08cee6f3-b00f-4f0e-9ec1-1d0519d5a5aa" providerId="ADAL" clId="{05A89C23-7012-4F19-B973-F56E17C7424C}" dt="2021-07-29T13:39:11.190" v="845" actId="47"/>
        <pc:sldMkLst>
          <pc:docMk/>
          <pc:sldMk cId="0" sldId="257"/>
        </pc:sldMkLst>
      </pc:sldChg>
      <pc:sldChg chg="modNotesTx">
        <pc:chgData name="Michael Sinclair" userId="08cee6f3-b00f-4f0e-9ec1-1d0519d5a5aa" providerId="ADAL" clId="{05A89C23-7012-4F19-B973-F56E17C7424C}" dt="2021-07-29T13:39:50.776" v="1002" actId="20577"/>
        <pc:sldMkLst>
          <pc:docMk/>
          <pc:sldMk cId="937719270" sldId="293"/>
        </pc:sldMkLst>
      </pc:sldChg>
      <pc:sldChg chg="modSp mod">
        <pc:chgData name="Michael Sinclair" userId="08cee6f3-b00f-4f0e-9ec1-1d0519d5a5aa" providerId="ADAL" clId="{05A89C23-7012-4F19-B973-F56E17C7424C}" dt="2021-07-07T09:39:35.318" v="37"/>
        <pc:sldMkLst>
          <pc:docMk/>
          <pc:sldMk cId="1281241616" sldId="295"/>
        </pc:sldMkLst>
        <pc:spChg chg="mod">
          <ac:chgData name="Michael Sinclair" userId="08cee6f3-b00f-4f0e-9ec1-1d0519d5a5aa" providerId="ADAL" clId="{05A89C23-7012-4F19-B973-F56E17C7424C}" dt="2021-07-07T09:39:35.318" v="37"/>
          <ac:spMkLst>
            <pc:docMk/>
            <pc:sldMk cId="1281241616" sldId="295"/>
            <ac:spMk id="63" creationId="{00000000-0000-0000-0000-000000000000}"/>
          </ac:spMkLst>
        </pc:spChg>
      </pc:sldChg>
      <pc:sldChg chg="modSp mod modNotesTx">
        <pc:chgData name="Michael Sinclair" userId="08cee6f3-b00f-4f0e-9ec1-1d0519d5a5aa" providerId="ADAL" clId="{05A89C23-7012-4F19-B973-F56E17C7424C}" dt="2021-07-29T08:45:07.318" v="205"/>
        <pc:sldMkLst>
          <pc:docMk/>
          <pc:sldMk cId="1280003839" sldId="297"/>
        </pc:sldMkLst>
        <pc:spChg chg="mod">
          <ac:chgData name="Michael Sinclair" userId="08cee6f3-b00f-4f0e-9ec1-1d0519d5a5aa" providerId="ADAL" clId="{05A89C23-7012-4F19-B973-F56E17C7424C}" dt="2021-07-06T11:32:27.890" v="8" actId="20577"/>
          <ac:spMkLst>
            <pc:docMk/>
            <pc:sldMk cId="1280003839" sldId="297"/>
            <ac:spMk id="12" creationId="{7DF7B652-F5E5-4219-862B-FE83FF6A875F}"/>
          </ac:spMkLst>
        </pc:spChg>
        <pc:spChg chg="mod">
          <ac:chgData name="Michael Sinclair" userId="08cee6f3-b00f-4f0e-9ec1-1d0519d5a5aa" providerId="ADAL" clId="{05A89C23-7012-4F19-B973-F56E17C7424C}" dt="2021-07-07T09:39:38.878" v="38"/>
          <ac:spMkLst>
            <pc:docMk/>
            <pc:sldMk cId="1280003839" sldId="297"/>
            <ac:spMk id="13" creationId="{998AEEE0-32B5-41CC-BE41-CE338FB2BD8D}"/>
          </ac:spMkLst>
        </pc:spChg>
      </pc:sldChg>
      <pc:sldChg chg="modSp mod">
        <pc:chgData name="Michael Sinclair" userId="08cee6f3-b00f-4f0e-9ec1-1d0519d5a5aa" providerId="ADAL" clId="{05A89C23-7012-4F19-B973-F56E17C7424C}" dt="2021-07-07T09:39:43.884" v="39"/>
        <pc:sldMkLst>
          <pc:docMk/>
          <pc:sldMk cId="3651856343" sldId="301"/>
        </pc:sldMkLst>
        <pc:spChg chg="mod">
          <ac:chgData name="Michael Sinclair" userId="08cee6f3-b00f-4f0e-9ec1-1d0519d5a5aa" providerId="ADAL" clId="{05A89C23-7012-4F19-B973-F56E17C7424C}" dt="2021-07-07T09:39:43.884" v="39"/>
          <ac:spMkLst>
            <pc:docMk/>
            <pc:sldMk cId="3651856343" sldId="301"/>
            <ac:spMk id="63" creationId="{00000000-0000-0000-0000-000000000000}"/>
          </ac:spMkLst>
        </pc:spChg>
        <pc:spChg chg="mod">
          <ac:chgData name="Michael Sinclair" userId="08cee6f3-b00f-4f0e-9ec1-1d0519d5a5aa" providerId="ADAL" clId="{05A89C23-7012-4F19-B973-F56E17C7424C}" dt="2021-07-06T11:32:40.998" v="25" actId="20577"/>
          <ac:spMkLst>
            <pc:docMk/>
            <pc:sldMk cId="3651856343" sldId="301"/>
            <ac:spMk id="64" creationId="{00000000-0000-0000-0000-000000000000}"/>
          </ac:spMkLst>
        </pc:spChg>
      </pc:sldChg>
      <pc:sldChg chg="addSp delSp modSp mod modNotesTx">
        <pc:chgData name="Michael Sinclair" userId="08cee6f3-b00f-4f0e-9ec1-1d0519d5a5aa" providerId="ADAL" clId="{05A89C23-7012-4F19-B973-F56E17C7424C}" dt="2021-07-29T09:18:44.125" v="384" actId="1076"/>
        <pc:sldMkLst>
          <pc:docMk/>
          <pc:sldMk cId="2194374539" sldId="303"/>
        </pc:sldMkLst>
        <pc:picChg chg="add mod">
          <ac:chgData name="Michael Sinclair" userId="08cee6f3-b00f-4f0e-9ec1-1d0519d5a5aa" providerId="ADAL" clId="{05A89C23-7012-4F19-B973-F56E17C7424C}" dt="2021-07-29T09:18:41.463" v="383" actId="1076"/>
          <ac:picMkLst>
            <pc:docMk/>
            <pc:sldMk cId="2194374539" sldId="303"/>
            <ac:picMk id="3" creationId="{3B0FF500-460C-4A50-907A-6C16D6F1F877}"/>
          </ac:picMkLst>
        </pc:picChg>
        <pc:picChg chg="add mod">
          <ac:chgData name="Michael Sinclair" userId="08cee6f3-b00f-4f0e-9ec1-1d0519d5a5aa" providerId="ADAL" clId="{05A89C23-7012-4F19-B973-F56E17C7424C}" dt="2021-07-29T09:18:44.125" v="384" actId="1076"/>
          <ac:picMkLst>
            <pc:docMk/>
            <pc:sldMk cId="2194374539" sldId="303"/>
            <ac:picMk id="5" creationId="{66BB41BC-6A0F-497D-95B2-1F3DCC7A8F03}"/>
          </ac:picMkLst>
        </pc:picChg>
        <pc:picChg chg="del">
          <ac:chgData name="Michael Sinclair" userId="08cee6f3-b00f-4f0e-9ec1-1d0519d5a5aa" providerId="ADAL" clId="{05A89C23-7012-4F19-B973-F56E17C7424C}" dt="2021-07-29T09:18:22.423" v="375" actId="478"/>
          <ac:picMkLst>
            <pc:docMk/>
            <pc:sldMk cId="2194374539" sldId="303"/>
            <ac:picMk id="7" creationId="{945FA7DC-DC4E-4402-8135-48E25FFFEF97}"/>
          </ac:picMkLst>
        </pc:picChg>
      </pc:sldChg>
      <pc:sldChg chg="addSp delSp modSp mod delAnim modNotesTx">
        <pc:chgData name="Michael Sinclair" userId="08cee6f3-b00f-4f0e-9ec1-1d0519d5a5aa" providerId="ADAL" clId="{05A89C23-7012-4F19-B973-F56E17C7424C}" dt="2021-07-29T13:35:03.482" v="593" actId="20577"/>
        <pc:sldMkLst>
          <pc:docMk/>
          <pc:sldMk cId="375670327" sldId="305"/>
        </pc:sldMkLst>
        <pc:spChg chg="add mod">
          <ac:chgData name="Michael Sinclair" userId="08cee6f3-b00f-4f0e-9ec1-1d0519d5a5aa" providerId="ADAL" clId="{05A89C23-7012-4F19-B973-F56E17C7424C}" dt="2021-07-29T13:35:03.482" v="593" actId="20577"/>
          <ac:spMkLst>
            <pc:docMk/>
            <pc:sldMk cId="375670327" sldId="305"/>
            <ac:spMk id="2" creationId="{CD18FBEE-7770-4853-9F77-D8A1F0C0BC19}"/>
          </ac:spMkLst>
        </pc:spChg>
        <pc:spChg chg="add del mod">
          <ac:chgData name="Michael Sinclair" userId="08cee6f3-b00f-4f0e-9ec1-1d0519d5a5aa" providerId="ADAL" clId="{05A89C23-7012-4F19-B973-F56E17C7424C}" dt="2021-07-29T08:43:20.940" v="86" actId="20577"/>
          <ac:spMkLst>
            <pc:docMk/>
            <pc:sldMk cId="375670327" sldId="305"/>
            <ac:spMk id="63" creationId="{00000000-0000-0000-0000-000000000000}"/>
          </ac:spMkLst>
        </pc:spChg>
        <pc:picChg chg="del">
          <ac:chgData name="Michael Sinclair" userId="08cee6f3-b00f-4f0e-9ec1-1d0519d5a5aa" providerId="ADAL" clId="{05A89C23-7012-4F19-B973-F56E17C7424C}" dt="2021-07-06T15:04:16.652" v="26" actId="478"/>
          <ac:picMkLst>
            <pc:docMk/>
            <pc:sldMk cId="375670327" sldId="305"/>
            <ac:picMk id="3" creationId="{220B4F8A-8179-4748-BADD-4DE004137363}"/>
          </ac:picMkLst>
        </pc:picChg>
      </pc:sldChg>
      <pc:sldChg chg="del modNotesTx">
        <pc:chgData name="Michael Sinclair" userId="08cee6f3-b00f-4f0e-9ec1-1d0519d5a5aa" providerId="ADAL" clId="{05A89C23-7012-4F19-B973-F56E17C7424C}" dt="2021-07-29T13:39:12.594" v="846" actId="47"/>
        <pc:sldMkLst>
          <pc:docMk/>
          <pc:sldMk cId="2548968838" sldId="306"/>
        </pc:sldMkLst>
      </pc:sldChg>
      <pc:sldChg chg="addSp modSp add mod modNotesTx">
        <pc:chgData name="Michael Sinclair" userId="08cee6f3-b00f-4f0e-9ec1-1d0519d5a5aa" providerId="ADAL" clId="{05A89C23-7012-4F19-B973-F56E17C7424C}" dt="2021-08-18T17:06:49.208" v="1436" actId="20577"/>
        <pc:sldMkLst>
          <pc:docMk/>
          <pc:sldMk cId="3514388629" sldId="307"/>
        </pc:sldMkLst>
        <pc:spChg chg="add mod">
          <ac:chgData name="Michael Sinclair" userId="08cee6f3-b00f-4f0e-9ec1-1d0519d5a5aa" providerId="ADAL" clId="{05A89C23-7012-4F19-B973-F56E17C7424C}" dt="2021-07-29T13:35:20.401" v="637" actId="20577"/>
          <ac:spMkLst>
            <pc:docMk/>
            <pc:sldMk cId="3514388629" sldId="307"/>
            <ac:spMk id="2" creationId="{371DED5E-0828-420B-8159-6C9F9EC18683}"/>
          </ac:spMkLst>
        </pc:spChg>
        <pc:spChg chg="mod">
          <ac:chgData name="Michael Sinclair" userId="08cee6f3-b00f-4f0e-9ec1-1d0519d5a5aa" providerId="ADAL" clId="{05A89C23-7012-4F19-B973-F56E17C7424C}" dt="2021-07-29T11:14:40.395" v="414" actId="20577"/>
          <ac:spMkLst>
            <pc:docMk/>
            <pc:sldMk cId="3514388629" sldId="307"/>
            <ac:spMk id="63" creationId="{00000000-0000-0000-0000-000000000000}"/>
          </ac:spMkLst>
        </pc:spChg>
      </pc:sldChg>
      <pc:sldChg chg="addSp modSp add mod modNotesTx">
        <pc:chgData name="Michael Sinclair" userId="08cee6f3-b00f-4f0e-9ec1-1d0519d5a5aa" providerId="ADAL" clId="{05A89C23-7012-4F19-B973-F56E17C7424C}" dt="2021-08-18T17:08:22.846" v="1437" actId="20577"/>
        <pc:sldMkLst>
          <pc:docMk/>
          <pc:sldMk cId="1303690216" sldId="308"/>
        </pc:sldMkLst>
        <pc:spChg chg="add mod">
          <ac:chgData name="Michael Sinclair" userId="08cee6f3-b00f-4f0e-9ec1-1d0519d5a5aa" providerId="ADAL" clId="{05A89C23-7012-4F19-B973-F56E17C7424C}" dt="2021-07-29T13:38:41.625" v="833" actId="20577"/>
          <ac:spMkLst>
            <pc:docMk/>
            <pc:sldMk cId="1303690216" sldId="308"/>
            <ac:spMk id="2" creationId="{9C2F10AB-4824-4465-8363-9DCC9C908DFA}"/>
          </ac:spMkLst>
        </pc:spChg>
      </pc:sldChg>
      <pc:sldChg chg="addSp modSp add mod modNotesTx">
        <pc:chgData name="Michael Sinclair" userId="08cee6f3-b00f-4f0e-9ec1-1d0519d5a5aa" providerId="ADAL" clId="{05A89C23-7012-4F19-B973-F56E17C7424C}" dt="2021-08-18T17:22:08.521" v="1445" actId="20577"/>
        <pc:sldMkLst>
          <pc:docMk/>
          <pc:sldMk cId="2880937856" sldId="309"/>
        </pc:sldMkLst>
        <pc:spChg chg="add mod">
          <ac:chgData name="Michael Sinclair" userId="08cee6f3-b00f-4f0e-9ec1-1d0519d5a5aa" providerId="ADAL" clId="{05A89C23-7012-4F19-B973-F56E17C7424C}" dt="2021-07-29T13:38:56.585" v="844" actId="20577"/>
          <ac:spMkLst>
            <pc:docMk/>
            <pc:sldMk cId="2880937856" sldId="309"/>
            <ac:spMk id="6" creationId="{E96173BA-8AD5-450A-9A0F-995ADA409B2D}"/>
          </ac:spMkLst>
        </pc:spChg>
      </pc:sldChg>
      <pc:sldChg chg="modNotesTx">
        <pc:chgData name="Michael Sinclair" userId="08cee6f3-b00f-4f0e-9ec1-1d0519d5a5aa" providerId="ADAL" clId="{05A89C23-7012-4F19-B973-F56E17C7424C}" dt="2021-08-18T16:29:50.726" v="1148" actId="6549"/>
        <pc:sldMkLst>
          <pc:docMk/>
          <pc:sldMk cId="1714035703" sldId="310"/>
        </pc:sldMkLst>
      </pc:sldChg>
    </pc:docChg>
  </pc:docChgLst>
  <pc:docChgLst>
    <pc:chgData name="Michael Sinclair" userId="08cee6f3-b00f-4f0e-9ec1-1d0519d5a5aa" providerId="ADAL" clId="{F1C5AA55-2267-451D-B98B-94AB0EDA686B}"/>
    <pc:docChg chg="undo custSel addSld delSld modSld sldOrd">
      <pc:chgData name="Michael Sinclair" userId="08cee6f3-b00f-4f0e-9ec1-1d0519d5a5aa" providerId="ADAL" clId="{F1C5AA55-2267-451D-B98B-94AB0EDA686B}" dt="2021-05-13T15:15:59.791" v="2179" actId="20577"/>
      <pc:docMkLst>
        <pc:docMk/>
      </pc:docMkLst>
      <pc:sldChg chg="addSp delSp modSp mod delAnim modAnim modNotesTx">
        <pc:chgData name="Michael Sinclair" userId="08cee6f3-b00f-4f0e-9ec1-1d0519d5a5aa" providerId="ADAL" clId="{F1C5AA55-2267-451D-B98B-94AB0EDA686B}" dt="2021-05-13T15:08:27.325" v="1843" actId="1076"/>
        <pc:sldMkLst>
          <pc:docMk/>
          <pc:sldMk cId="0" sldId="257"/>
        </pc:sldMkLst>
        <pc:spChg chg="mod">
          <ac:chgData name="Michael Sinclair" userId="08cee6f3-b00f-4f0e-9ec1-1d0519d5a5aa" providerId="ADAL" clId="{F1C5AA55-2267-451D-B98B-94AB0EDA686B}" dt="2021-05-13T14:57:38.606" v="1802" actId="20577"/>
          <ac:spMkLst>
            <pc:docMk/>
            <pc:sldMk cId="0" sldId="257"/>
            <ac:spMk id="63" creationId="{00000000-0000-0000-0000-000000000000}"/>
          </ac:spMkLst>
        </pc:spChg>
        <pc:picChg chg="del">
          <ac:chgData name="Michael Sinclair" userId="08cee6f3-b00f-4f0e-9ec1-1d0519d5a5aa" providerId="ADAL" clId="{F1C5AA55-2267-451D-B98B-94AB0EDA686B}" dt="2021-05-13T14:57:40.994" v="1803" actId="478"/>
          <ac:picMkLst>
            <pc:docMk/>
            <pc:sldMk cId="0" sldId="257"/>
            <ac:picMk id="2" creationId="{7B37B0E6-F03E-4AEA-A0CF-855789F75475}"/>
          </ac:picMkLst>
        </pc:picChg>
        <pc:picChg chg="add mod">
          <ac:chgData name="Michael Sinclair" userId="08cee6f3-b00f-4f0e-9ec1-1d0519d5a5aa" providerId="ADAL" clId="{F1C5AA55-2267-451D-B98B-94AB0EDA686B}" dt="2021-05-13T15:08:27.325" v="1843" actId="1076"/>
          <ac:picMkLst>
            <pc:docMk/>
            <pc:sldMk cId="0" sldId="257"/>
            <ac:picMk id="3" creationId="{E64F99C3-49E1-4C4A-B12D-5EE839166EC1}"/>
          </ac:picMkLst>
        </pc:picChg>
      </pc:sldChg>
      <pc:sldChg chg="modNotesTx">
        <pc:chgData name="Michael Sinclair" userId="08cee6f3-b00f-4f0e-9ec1-1d0519d5a5aa" providerId="ADAL" clId="{F1C5AA55-2267-451D-B98B-94AB0EDA686B}" dt="2021-05-10T15:31:06.339" v="1634" actId="20577"/>
        <pc:sldMkLst>
          <pc:docMk/>
          <pc:sldMk cId="658989009" sldId="296"/>
        </pc:sldMkLst>
      </pc:sldChg>
      <pc:sldChg chg="modSp mod modNotesTx">
        <pc:chgData name="Michael Sinclair" userId="08cee6f3-b00f-4f0e-9ec1-1d0519d5a5aa" providerId="ADAL" clId="{F1C5AA55-2267-451D-B98B-94AB0EDA686B}" dt="2021-05-13T15:10:19.706" v="1850" actId="6549"/>
        <pc:sldMkLst>
          <pc:docMk/>
          <pc:sldMk cId="1280003839" sldId="297"/>
        </pc:sldMkLst>
        <pc:spChg chg="mod">
          <ac:chgData name="Michael Sinclair" userId="08cee6f3-b00f-4f0e-9ec1-1d0519d5a5aa" providerId="ADAL" clId="{F1C5AA55-2267-451D-B98B-94AB0EDA686B}" dt="2021-05-10T15:15:29.656" v="25" actId="20577"/>
          <ac:spMkLst>
            <pc:docMk/>
            <pc:sldMk cId="1280003839" sldId="297"/>
            <ac:spMk id="12" creationId="{7DF7B652-F5E5-4219-862B-FE83FF6A875F}"/>
          </ac:spMkLst>
        </pc:spChg>
      </pc:sldChg>
      <pc:sldChg chg="del">
        <pc:chgData name="Michael Sinclair" userId="08cee6f3-b00f-4f0e-9ec1-1d0519d5a5aa" providerId="ADAL" clId="{F1C5AA55-2267-451D-B98B-94AB0EDA686B}" dt="2021-05-10T15:27:01.272" v="1358" actId="47"/>
        <pc:sldMkLst>
          <pc:docMk/>
          <pc:sldMk cId="1735533005" sldId="298"/>
        </pc:sldMkLst>
      </pc:sldChg>
      <pc:sldChg chg="del">
        <pc:chgData name="Michael Sinclair" userId="08cee6f3-b00f-4f0e-9ec1-1d0519d5a5aa" providerId="ADAL" clId="{F1C5AA55-2267-451D-B98B-94AB0EDA686B}" dt="2021-05-10T15:27:01.118" v="1357" actId="47"/>
        <pc:sldMkLst>
          <pc:docMk/>
          <pc:sldMk cId="2676048540" sldId="299"/>
        </pc:sldMkLst>
      </pc:sldChg>
      <pc:sldChg chg="del">
        <pc:chgData name="Michael Sinclair" userId="08cee6f3-b00f-4f0e-9ec1-1d0519d5a5aa" providerId="ADAL" clId="{F1C5AA55-2267-451D-B98B-94AB0EDA686B}" dt="2021-05-10T15:27:00.982" v="1356" actId="47"/>
        <pc:sldMkLst>
          <pc:docMk/>
          <pc:sldMk cId="3539690318" sldId="300"/>
        </pc:sldMkLst>
      </pc:sldChg>
      <pc:sldChg chg="addSp delSp modSp add del mod modNotesTx">
        <pc:chgData name="Michael Sinclair" userId="08cee6f3-b00f-4f0e-9ec1-1d0519d5a5aa" providerId="ADAL" clId="{F1C5AA55-2267-451D-B98B-94AB0EDA686B}" dt="2021-05-10T15:28:09.378" v="1388" actId="47"/>
        <pc:sldMkLst>
          <pc:docMk/>
          <pc:sldMk cId="692076974" sldId="302"/>
        </pc:sldMkLst>
        <pc:spChg chg="add del mod">
          <ac:chgData name="Michael Sinclair" userId="08cee6f3-b00f-4f0e-9ec1-1d0519d5a5aa" providerId="ADAL" clId="{F1C5AA55-2267-451D-B98B-94AB0EDA686B}" dt="2021-05-10T15:17:33.783" v="56" actId="478"/>
          <ac:spMkLst>
            <pc:docMk/>
            <pc:sldMk cId="692076974" sldId="302"/>
            <ac:spMk id="3" creationId="{D8F2EACE-F161-4EA0-987B-DE42128D71E8}"/>
          </ac:spMkLst>
        </pc:spChg>
        <pc:spChg chg="del">
          <ac:chgData name="Michael Sinclair" userId="08cee6f3-b00f-4f0e-9ec1-1d0519d5a5aa" providerId="ADAL" clId="{F1C5AA55-2267-451D-B98B-94AB0EDA686B}" dt="2021-05-10T15:17:12.659" v="55" actId="478"/>
          <ac:spMkLst>
            <pc:docMk/>
            <pc:sldMk cId="692076974" sldId="302"/>
            <ac:spMk id="12" creationId="{7DF7B652-F5E5-4219-862B-FE83FF6A875F}"/>
          </ac:spMkLst>
        </pc:spChg>
        <pc:spChg chg="mod">
          <ac:chgData name="Michael Sinclair" userId="08cee6f3-b00f-4f0e-9ec1-1d0519d5a5aa" providerId="ADAL" clId="{F1C5AA55-2267-451D-B98B-94AB0EDA686B}" dt="2021-05-10T15:17:07.742" v="54" actId="20577"/>
          <ac:spMkLst>
            <pc:docMk/>
            <pc:sldMk cId="692076974" sldId="302"/>
            <ac:spMk id="13" creationId="{998AEEE0-32B5-41CC-BE41-CE338FB2BD8D}"/>
          </ac:spMkLst>
        </pc:spChg>
        <pc:picChg chg="add mod">
          <ac:chgData name="Michael Sinclair" userId="08cee6f3-b00f-4f0e-9ec1-1d0519d5a5aa" providerId="ADAL" clId="{F1C5AA55-2267-451D-B98B-94AB0EDA686B}" dt="2021-05-10T15:17:50.779" v="61" actId="1076"/>
          <ac:picMkLst>
            <pc:docMk/>
            <pc:sldMk cId="692076974" sldId="302"/>
            <ac:picMk id="9" creationId="{0549E07A-80E2-412A-937B-9C8E04C6B9CD}"/>
          </ac:picMkLst>
        </pc:picChg>
      </pc:sldChg>
      <pc:sldChg chg="addSp delSp modSp add mod ord delAnim modNotesTx">
        <pc:chgData name="Michael Sinclair" userId="08cee6f3-b00f-4f0e-9ec1-1d0519d5a5aa" providerId="ADAL" clId="{F1C5AA55-2267-451D-B98B-94AB0EDA686B}" dt="2021-05-10T15:28:07.841" v="1387"/>
        <pc:sldMkLst>
          <pc:docMk/>
          <pc:sldMk cId="2194374539" sldId="303"/>
        </pc:sldMkLst>
        <pc:spChg chg="mod">
          <ac:chgData name="Michael Sinclair" userId="08cee6f3-b00f-4f0e-9ec1-1d0519d5a5aa" providerId="ADAL" clId="{F1C5AA55-2267-451D-B98B-94AB0EDA686B}" dt="2021-05-10T15:28:04.874" v="1385" actId="20577"/>
          <ac:spMkLst>
            <pc:docMk/>
            <pc:sldMk cId="2194374539" sldId="303"/>
            <ac:spMk id="63" creationId="{00000000-0000-0000-0000-000000000000}"/>
          </ac:spMkLst>
        </pc:spChg>
        <pc:picChg chg="del">
          <ac:chgData name="Michael Sinclair" userId="08cee6f3-b00f-4f0e-9ec1-1d0519d5a5aa" providerId="ADAL" clId="{F1C5AA55-2267-451D-B98B-94AB0EDA686B}" dt="2021-05-10T15:27:56.504" v="1366" actId="478"/>
          <ac:picMkLst>
            <pc:docMk/>
            <pc:sldMk cId="2194374539" sldId="303"/>
            <ac:picMk id="2" creationId="{7B37B0E6-F03E-4AEA-A0CF-855789F75475}"/>
          </ac:picMkLst>
        </pc:picChg>
        <pc:picChg chg="add mod">
          <ac:chgData name="Michael Sinclair" userId="08cee6f3-b00f-4f0e-9ec1-1d0519d5a5aa" providerId="ADAL" clId="{F1C5AA55-2267-451D-B98B-94AB0EDA686B}" dt="2021-05-10T15:27:57.434" v="1367"/>
          <ac:picMkLst>
            <pc:docMk/>
            <pc:sldMk cId="2194374539" sldId="303"/>
            <ac:picMk id="7" creationId="{945FA7DC-DC4E-4402-8135-48E25FFFEF97}"/>
          </ac:picMkLst>
        </pc:picChg>
      </pc:sldChg>
      <pc:sldChg chg="modSp add del mod modNotesTx">
        <pc:chgData name="Michael Sinclair" userId="08cee6f3-b00f-4f0e-9ec1-1d0519d5a5aa" providerId="ADAL" clId="{F1C5AA55-2267-451D-B98B-94AB0EDA686B}" dt="2021-05-13T14:59:18.385" v="1838" actId="47"/>
        <pc:sldMkLst>
          <pc:docMk/>
          <pc:sldMk cId="608668627" sldId="304"/>
        </pc:sldMkLst>
        <pc:spChg chg="mod">
          <ac:chgData name="Michael Sinclair" userId="08cee6f3-b00f-4f0e-9ec1-1d0519d5a5aa" providerId="ADAL" clId="{F1C5AA55-2267-451D-B98B-94AB0EDA686B}" dt="2021-05-13T14:59:08.831" v="1837" actId="20577"/>
          <ac:spMkLst>
            <pc:docMk/>
            <pc:sldMk cId="608668627" sldId="304"/>
            <ac:spMk id="63" creationId="{00000000-0000-0000-0000-000000000000}"/>
          </ac:spMkLst>
        </pc:spChg>
      </pc:sldChg>
      <pc:sldChg chg="addSp delSp modSp add mod ord delAnim modAnim modNotesTx">
        <pc:chgData name="Michael Sinclair" userId="08cee6f3-b00f-4f0e-9ec1-1d0519d5a5aa" providerId="ADAL" clId="{F1C5AA55-2267-451D-B98B-94AB0EDA686B}" dt="2021-05-13T15:15:59.791" v="2179" actId="20577"/>
        <pc:sldMkLst>
          <pc:docMk/>
          <pc:sldMk cId="375670327" sldId="305"/>
        </pc:sldMkLst>
        <pc:spChg chg="mod">
          <ac:chgData name="Michael Sinclair" userId="08cee6f3-b00f-4f0e-9ec1-1d0519d5a5aa" providerId="ADAL" clId="{F1C5AA55-2267-451D-B98B-94AB0EDA686B}" dt="2021-05-13T15:14:34.047" v="1894" actId="20577"/>
          <ac:spMkLst>
            <pc:docMk/>
            <pc:sldMk cId="375670327" sldId="305"/>
            <ac:spMk id="63" creationId="{00000000-0000-0000-0000-000000000000}"/>
          </ac:spMkLst>
        </pc:spChg>
        <pc:picChg chg="del">
          <ac:chgData name="Michael Sinclair" userId="08cee6f3-b00f-4f0e-9ec1-1d0519d5a5aa" providerId="ADAL" clId="{F1C5AA55-2267-451D-B98B-94AB0EDA686B}" dt="2021-05-13T15:09:18.452" v="1846" actId="478"/>
          <ac:picMkLst>
            <pc:docMk/>
            <pc:sldMk cId="375670327" sldId="305"/>
            <ac:picMk id="2" creationId="{7B37B0E6-F03E-4AEA-A0CF-855789F75475}"/>
          </ac:picMkLst>
        </pc:picChg>
        <pc:picChg chg="add mod">
          <ac:chgData name="Michael Sinclair" userId="08cee6f3-b00f-4f0e-9ec1-1d0519d5a5aa" providerId="ADAL" clId="{F1C5AA55-2267-451D-B98B-94AB0EDA686B}" dt="2021-05-13T15:09:59.630" v="1849" actId="1076"/>
          <ac:picMkLst>
            <pc:docMk/>
            <pc:sldMk cId="375670327" sldId="305"/>
            <ac:picMk id="3" creationId="{220B4F8A-8179-4748-BADD-4DE004137363}"/>
          </ac:picMkLst>
        </pc:picChg>
      </pc:sldChg>
      <pc:sldChg chg="addSp delSp modSp add mod delAnim modAnim modNotesTx">
        <pc:chgData name="Michael Sinclair" userId="08cee6f3-b00f-4f0e-9ec1-1d0519d5a5aa" providerId="ADAL" clId="{F1C5AA55-2267-451D-B98B-94AB0EDA686B}" dt="2021-05-13T15:08:23.247" v="1842" actId="1076"/>
        <pc:sldMkLst>
          <pc:docMk/>
          <pc:sldMk cId="2548968838" sldId="306"/>
        </pc:sldMkLst>
        <pc:spChg chg="mod">
          <ac:chgData name="Michael Sinclair" userId="08cee6f3-b00f-4f0e-9ec1-1d0519d5a5aa" providerId="ADAL" clId="{F1C5AA55-2267-451D-B98B-94AB0EDA686B}" dt="2021-05-13T14:58:53.357" v="1822" actId="20577"/>
          <ac:spMkLst>
            <pc:docMk/>
            <pc:sldMk cId="2548968838" sldId="306"/>
            <ac:spMk id="63" creationId="{00000000-0000-0000-0000-000000000000}"/>
          </ac:spMkLst>
        </pc:spChg>
        <pc:picChg chg="del">
          <ac:chgData name="Michael Sinclair" userId="08cee6f3-b00f-4f0e-9ec1-1d0519d5a5aa" providerId="ADAL" clId="{F1C5AA55-2267-451D-B98B-94AB0EDA686B}" dt="2021-05-13T15:07:56.529" v="1839" actId="478"/>
          <ac:picMkLst>
            <pc:docMk/>
            <pc:sldMk cId="2548968838" sldId="306"/>
            <ac:picMk id="2" creationId="{7B37B0E6-F03E-4AEA-A0CF-855789F75475}"/>
          </ac:picMkLst>
        </pc:picChg>
        <pc:picChg chg="add mod">
          <ac:chgData name="Michael Sinclair" userId="08cee6f3-b00f-4f0e-9ec1-1d0519d5a5aa" providerId="ADAL" clId="{F1C5AA55-2267-451D-B98B-94AB0EDA686B}" dt="2021-05-13T15:08:23.247" v="1842" actId="1076"/>
          <ac:picMkLst>
            <pc:docMk/>
            <pc:sldMk cId="2548968838" sldId="306"/>
            <ac:picMk id="3" creationId="{85A0EBAD-80D0-41EB-AE3F-4AF770ADF471}"/>
          </ac:picMkLst>
        </pc:picChg>
      </pc:sldChg>
    </pc:docChg>
  </pc:docChgLst>
  <pc:docChgLst>
    <pc:chgData name="Michael Sinclair" userId="08cee6f3-b00f-4f0e-9ec1-1d0519d5a5aa" providerId="ADAL" clId="{22900E57-7AC3-4195-8D66-045C9FA0B88B}"/>
    <pc:docChg chg="custSel modSld">
      <pc:chgData name="Michael Sinclair" userId="08cee6f3-b00f-4f0e-9ec1-1d0519d5a5aa" providerId="ADAL" clId="{22900E57-7AC3-4195-8D66-045C9FA0B88B}" dt="2021-09-17T10:15:24.265" v="1" actId="313"/>
      <pc:docMkLst>
        <pc:docMk/>
      </pc:docMkLst>
      <pc:sldChg chg="modNotesTx">
        <pc:chgData name="Michael Sinclair" userId="08cee6f3-b00f-4f0e-9ec1-1d0519d5a5aa" providerId="ADAL" clId="{22900E57-7AC3-4195-8D66-045C9FA0B88B}" dt="2021-09-17T10:15:24.265" v="1" actId="313"/>
        <pc:sldMkLst>
          <pc:docMk/>
          <pc:sldMk cId="2880937856" sldId="309"/>
        </pc:sldMkLst>
      </pc:sldChg>
    </pc:docChg>
  </pc:docChgLst>
  <pc:docChgLst>
    <pc:chgData name="Michael Sinclair" userId="08cee6f3-b00f-4f0e-9ec1-1d0519d5a5aa" providerId="ADAL" clId="{6D5D33D5-0098-4AF4-AE21-0718F67E1833}"/>
    <pc:docChg chg="delSld">
      <pc:chgData name="Michael Sinclair" userId="08cee6f3-b00f-4f0e-9ec1-1d0519d5a5aa" providerId="ADAL" clId="{6D5D33D5-0098-4AF4-AE21-0718F67E1833}" dt="2021-06-30T13:29:12.419" v="0" actId="47"/>
      <pc:docMkLst>
        <pc:docMk/>
      </pc:docMkLst>
      <pc:sldChg chg="del">
        <pc:chgData name="Michael Sinclair" userId="08cee6f3-b00f-4f0e-9ec1-1d0519d5a5aa" providerId="ADAL" clId="{6D5D33D5-0098-4AF4-AE21-0718F67E1833}" dt="2021-06-30T13:29:12.419" v="0" actId="47"/>
        <pc:sldMkLst>
          <pc:docMk/>
          <pc:sldMk cId="658989009" sldId="296"/>
        </pc:sldMkLst>
      </pc:sldChg>
    </pc:docChg>
  </pc:docChgLst>
  <pc:docChgLst>
    <pc:chgData name="Michael Sinclair" userId="08cee6f3-b00f-4f0e-9ec1-1d0519d5a5aa" providerId="ADAL" clId="{8ECA993B-FCE4-4B2D-A7AB-D23CB4502016}"/>
    <pc:docChg chg="undo custSel addSld delSld modSld sldOrd">
      <pc:chgData name="Michael Sinclair" userId="08cee6f3-b00f-4f0e-9ec1-1d0519d5a5aa" providerId="ADAL" clId="{8ECA993B-FCE4-4B2D-A7AB-D23CB4502016}" dt="2021-03-31T11:16:36.434" v="203" actId="20577"/>
      <pc:docMkLst>
        <pc:docMk/>
      </pc:docMkLst>
      <pc:sldChg chg="modSp mod">
        <pc:chgData name="Michael Sinclair" userId="08cee6f3-b00f-4f0e-9ec1-1d0519d5a5aa" providerId="ADAL" clId="{8ECA993B-FCE4-4B2D-A7AB-D23CB4502016}" dt="2021-03-31T11:14:17.035" v="127" actId="20577"/>
        <pc:sldMkLst>
          <pc:docMk/>
          <pc:sldMk cId="0" sldId="257"/>
        </pc:sldMkLst>
        <pc:spChg chg="mod">
          <ac:chgData name="Michael Sinclair" userId="08cee6f3-b00f-4f0e-9ec1-1d0519d5a5aa" providerId="ADAL" clId="{8ECA993B-FCE4-4B2D-A7AB-D23CB4502016}" dt="2021-03-31T11:14:17.035" v="127" actId="20577"/>
          <ac:spMkLst>
            <pc:docMk/>
            <pc:sldMk cId="0" sldId="257"/>
            <ac:spMk id="63" creationId="{00000000-0000-0000-0000-000000000000}"/>
          </ac:spMkLst>
        </pc:spChg>
      </pc:sldChg>
      <pc:sldChg chg="del">
        <pc:chgData name="Michael Sinclair" userId="08cee6f3-b00f-4f0e-9ec1-1d0519d5a5aa" providerId="ADAL" clId="{8ECA993B-FCE4-4B2D-A7AB-D23CB4502016}" dt="2021-03-31T11:15:01.663" v="147" actId="47"/>
        <pc:sldMkLst>
          <pc:docMk/>
          <pc:sldMk cId="2190536491" sldId="284"/>
        </pc:sldMkLst>
      </pc:sldChg>
      <pc:sldChg chg="del">
        <pc:chgData name="Michael Sinclair" userId="08cee6f3-b00f-4f0e-9ec1-1d0519d5a5aa" providerId="ADAL" clId="{8ECA993B-FCE4-4B2D-A7AB-D23CB4502016}" dt="2021-03-31T11:14:46.947" v="131" actId="47"/>
        <pc:sldMkLst>
          <pc:docMk/>
          <pc:sldMk cId="3979994404" sldId="285"/>
        </pc:sldMkLst>
      </pc:sldChg>
      <pc:sldChg chg="del">
        <pc:chgData name="Michael Sinclair" userId="08cee6f3-b00f-4f0e-9ec1-1d0519d5a5aa" providerId="ADAL" clId="{8ECA993B-FCE4-4B2D-A7AB-D23CB4502016}" dt="2021-03-31T11:16:02.218" v="160" actId="47"/>
        <pc:sldMkLst>
          <pc:docMk/>
          <pc:sldMk cId="2792041406" sldId="292"/>
        </pc:sldMkLst>
      </pc:sldChg>
      <pc:sldChg chg="modSp mod ord">
        <pc:chgData name="Michael Sinclair" userId="08cee6f3-b00f-4f0e-9ec1-1d0519d5a5aa" providerId="ADAL" clId="{8ECA993B-FCE4-4B2D-A7AB-D23CB4502016}" dt="2021-03-31T11:16:16.219" v="188" actId="20577"/>
        <pc:sldMkLst>
          <pc:docMk/>
          <pc:sldMk cId="937719270" sldId="293"/>
        </pc:sldMkLst>
        <pc:spChg chg="mod">
          <ac:chgData name="Michael Sinclair" userId="08cee6f3-b00f-4f0e-9ec1-1d0519d5a5aa" providerId="ADAL" clId="{8ECA993B-FCE4-4B2D-A7AB-D23CB4502016}" dt="2021-03-31T11:16:16.219" v="188" actId="20577"/>
          <ac:spMkLst>
            <pc:docMk/>
            <pc:sldMk cId="937719270" sldId="293"/>
            <ac:spMk id="2" creationId="{113E6FF2-DE81-409B-8A40-A8621BAC2001}"/>
          </ac:spMkLst>
        </pc:spChg>
        <pc:spChg chg="mod">
          <ac:chgData name="Michael Sinclair" userId="08cee6f3-b00f-4f0e-9ec1-1d0519d5a5aa" providerId="ADAL" clId="{8ECA993B-FCE4-4B2D-A7AB-D23CB4502016}" dt="2021-03-31T11:16:10.252" v="183" actId="20577"/>
          <ac:spMkLst>
            <pc:docMk/>
            <pc:sldMk cId="937719270" sldId="293"/>
            <ac:spMk id="6" creationId="{2B545765-4A5C-4E60-B839-33F5C9AAF60A}"/>
          </ac:spMkLst>
        </pc:spChg>
      </pc:sldChg>
      <pc:sldChg chg="del">
        <pc:chgData name="Michael Sinclair" userId="08cee6f3-b00f-4f0e-9ec1-1d0519d5a5aa" providerId="ADAL" clId="{8ECA993B-FCE4-4B2D-A7AB-D23CB4502016}" dt="2021-03-31T11:15:02.357" v="148" actId="47"/>
        <pc:sldMkLst>
          <pc:docMk/>
          <pc:sldMk cId="3194106040" sldId="294"/>
        </pc:sldMkLst>
      </pc:sldChg>
      <pc:sldChg chg="modSp mod">
        <pc:chgData name="Michael Sinclair" userId="08cee6f3-b00f-4f0e-9ec1-1d0519d5a5aa" providerId="ADAL" clId="{8ECA993B-FCE4-4B2D-A7AB-D23CB4502016}" dt="2021-03-31T11:12:24.628" v="97" actId="1036"/>
        <pc:sldMkLst>
          <pc:docMk/>
          <pc:sldMk cId="1281241616" sldId="295"/>
        </pc:sldMkLst>
        <pc:spChg chg="mod">
          <ac:chgData name="Michael Sinclair" userId="08cee6f3-b00f-4f0e-9ec1-1d0519d5a5aa" providerId="ADAL" clId="{8ECA993B-FCE4-4B2D-A7AB-D23CB4502016}" dt="2021-03-31T11:10:49.367" v="26" actId="255"/>
          <ac:spMkLst>
            <pc:docMk/>
            <pc:sldMk cId="1281241616" sldId="295"/>
            <ac:spMk id="63" creationId="{00000000-0000-0000-0000-000000000000}"/>
          </ac:spMkLst>
        </pc:spChg>
        <pc:spChg chg="mod">
          <ac:chgData name="Michael Sinclair" userId="08cee6f3-b00f-4f0e-9ec1-1d0519d5a5aa" providerId="ADAL" clId="{8ECA993B-FCE4-4B2D-A7AB-D23CB4502016}" dt="2021-03-31T11:12:24.628" v="97" actId="1036"/>
          <ac:spMkLst>
            <pc:docMk/>
            <pc:sldMk cId="1281241616" sldId="295"/>
            <ac:spMk id="64" creationId="{00000000-0000-0000-0000-000000000000}"/>
          </ac:spMkLst>
        </pc:spChg>
      </pc:sldChg>
      <pc:sldChg chg="modSp mod ord">
        <pc:chgData name="Michael Sinclair" userId="08cee6f3-b00f-4f0e-9ec1-1d0519d5a5aa" providerId="ADAL" clId="{8ECA993B-FCE4-4B2D-A7AB-D23CB4502016}" dt="2021-03-31T11:16:20.411" v="190"/>
        <pc:sldMkLst>
          <pc:docMk/>
          <pc:sldMk cId="658989009" sldId="296"/>
        </pc:sldMkLst>
        <pc:spChg chg="mod">
          <ac:chgData name="Michael Sinclair" userId="08cee6f3-b00f-4f0e-9ec1-1d0519d5a5aa" providerId="ADAL" clId="{8ECA993B-FCE4-4B2D-A7AB-D23CB4502016}" dt="2021-03-31T11:14:55.532" v="146" actId="20577"/>
          <ac:spMkLst>
            <pc:docMk/>
            <pc:sldMk cId="658989009" sldId="296"/>
            <ac:spMk id="6" creationId="{2B545765-4A5C-4E60-B839-33F5C9AAF60A}"/>
          </ac:spMkLst>
        </pc:spChg>
      </pc:sldChg>
      <pc:sldChg chg="addSp delSp modSp mod">
        <pc:chgData name="Michael Sinclair" userId="08cee6f3-b00f-4f0e-9ec1-1d0519d5a5aa" providerId="ADAL" clId="{8ECA993B-FCE4-4B2D-A7AB-D23CB4502016}" dt="2021-03-31T11:12:48.748" v="109"/>
        <pc:sldMkLst>
          <pc:docMk/>
          <pc:sldMk cId="1280003839" sldId="297"/>
        </pc:sldMkLst>
        <pc:spChg chg="add del mod">
          <ac:chgData name="Michael Sinclair" userId="08cee6f3-b00f-4f0e-9ec1-1d0519d5a5aa" providerId="ADAL" clId="{8ECA993B-FCE4-4B2D-A7AB-D23CB4502016}" dt="2021-03-31T11:11:29.963" v="55" actId="478"/>
          <ac:spMkLst>
            <pc:docMk/>
            <pc:sldMk cId="1280003839" sldId="297"/>
            <ac:spMk id="3" creationId="{4FD9498B-0819-4762-9266-1E61A4DE9942}"/>
          </ac:spMkLst>
        </pc:spChg>
        <pc:spChg chg="add del mod">
          <ac:chgData name="Michael Sinclair" userId="08cee6f3-b00f-4f0e-9ec1-1d0519d5a5aa" providerId="ADAL" clId="{8ECA993B-FCE4-4B2D-A7AB-D23CB4502016}" dt="2021-03-31T11:11:49.510" v="57" actId="478"/>
          <ac:spMkLst>
            <pc:docMk/>
            <pc:sldMk cId="1280003839" sldId="297"/>
            <ac:spMk id="5" creationId="{AF1DDC27-3FCA-4AF9-B2EF-BD7D19FBF6CB}"/>
          </ac:spMkLst>
        </pc:spChg>
        <pc:spChg chg="add del mod">
          <ac:chgData name="Michael Sinclair" userId="08cee6f3-b00f-4f0e-9ec1-1d0519d5a5aa" providerId="ADAL" clId="{8ECA993B-FCE4-4B2D-A7AB-D23CB4502016}" dt="2021-03-31T11:12:46.059" v="108" actId="478"/>
          <ac:spMkLst>
            <pc:docMk/>
            <pc:sldMk cId="1280003839" sldId="297"/>
            <ac:spMk id="7" creationId="{687B33EC-3439-45AA-A5E5-72FBECC4F917}"/>
          </ac:spMkLst>
        </pc:spChg>
        <pc:spChg chg="add mod">
          <ac:chgData name="Michael Sinclair" userId="08cee6f3-b00f-4f0e-9ec1-1d0519d5a5aa" providerId="ADAL" clId="{8ECA993B-FCE4-4B2D-A7AB-D23CB4502016}" dt="2021-03-31T11:12:32.912" v="107" actId="1036"/>
          <ac:spMkLst>
            <pc:docMk/>
            <pc:sldMk cId="1280003839" sldId="297"/>
            <ac:spMk id="12" creationId="{7DF7B652-F5E5-4219-862B-FE83FF6A875F}"/>
          </ac:spMkLst>
        </pc:spChg>
        <pc:spChg chg="add mod">
          <ac:chgData name="Michael Sinclair" userId="08cee6f3-b00f-4f0e-9ec1-1d0519d5a5aa" providerId="ADAL" clId="{8ECA993B-FCE4-4B2D-A7AB-D23CB4502016}" dt="2021-03-31T11:12:48.748" v="109"/>
          <ac:spMkLst>
            <pc:docMk/>
            <pc:sldMk cId="1280003839" sldId="297"/>
            <ac:spMk id="13" creationId="{998AEEE0-32B5-41CC-BE41-CE338FB2BD8D}"/>
          </ac:spMkLst>
        </pc:spChg>
        <pc:spChg chg="del">
          <ac:chgData name="Michael Sinclair" userId="08cee6f3-b00f-4f0e-9ec1-1d0519d5a5aa" providerId="ADAL" clId="{8ECA993B-FCE4-4B2D-A7AB-D23CB4502016}" dt="2021-03-31T11:11:21.942" v="52" actId="478"/>
          <ac:spMkLst>
            <pc:docMk/>
            <pc:sldMk cId="1280003839" sldId="297"/>
            <ac:spMk id="63" creationId="{00000000-0000-0000-0000-000000000000}"/>
          </ac:spMkLst>
        </pc:spChg>
        <pc:spChg chg="del">
          <ac:chgData name="Michael Sinclair" userId="08cee6f3-b00f-4f0e-9ec1-1d0519d5a5aa" providerId="ADAL" clId="{8ECA993B-FCE4-4B2D-A7AB-D23CB4502016}" dt="2021-03-31T11:11:44.752" v="56" actId="478"/>
          <ac:spMkLst>
            <pc:docMk/>
            <pc:sldMk cId="1280003839" sldId="297"/>
            <ac:spMk id="64" creationId="{00000000-0000-0000-0000-000000000000}"/>
          </ac:spMkLst>
        </pc:spChg>
      </pc:sldChg>
      <pc:sldChg chg="modSp add mod">
        <pc:chgData name="Michael Sinclair" userId="08cee6f3-b00f-4f0e-9ec1-1d0519d5a5aa" providerId="ADAL" clId="{8ECA993B-FCE4-4B2D-A7AB-D23CB4502016}" dt="2021-03-31T11:16:36.434" v="203" actId="20577"/>
        <pc:sldMkLst>
          <pc:docMk/>
          <pc:sldMk cId="1735533005" sldId="298"/>
        </pc:sldMkLst>
        <pc:spChg chg="mod">
          <ac:chgData name="Michael Sinclair" userId="08cee6f3-b00f-4f0e-9ec1-1d0519d5a5aa" providerId="ADAL" clId="{8ECA993B-FCE4-4B2D-A7AB-D23CB4502016}" dt="2021-03-31T11:16:36.434" v="203" actId="20577"/>
          <ac:spMkLst>
            <pc:docMk/>
            <pc:sldMk cId="1735533005" sldId="298"/>
            <ac:spMk id="63" creationId="{00000000-0000-0000-0000-000000000000}"/>
          </ac:spMkLst>
        </pc:spChg>
      </pc:sldChg>
      <pc:sldChg chg="modSp add mod">
        <pc:chgData name="Michael Sinclair" userId="08cee6f3-b00f-4f0e-9ec1-1d0519d5a5aa" providerId="ADAL" clId="{8ECA993B-FCE4-4B2D-A7AB-D23CB4502016}" dt="2021-03-31T11:16:32.348" v="198" actId="20577"/>
        <pc:sldMkLst>
          <pc:docMk/>
          <pc:sldMk cId="2676048540" sldId="299"/>
        </pc:sldMkLst>
        <pc:spChg chg="mod">
          <ac:chgData name="Michael Sinclair" userId="08cee6f3-b00f-4f0e-9ec1-1d0519d5a5aa" providerId="ADAL" clId="{8ECA993B-FCE4-4B2D-A7AB-D23CB4502016}" dt="2021-03-31T11:16:32.348" v="198" actId="20577"/>
          <ac:spMkLst>
            <pc:docMk/>
            <pc:sldMk cId="2676048540" sldId="299"/>
            <ac:spMk id="63" creationId="{00000000-0000-0000-0000-000000000000}"/>
          </ac:spMkLst>
        </pc:spChg>
      </pc:sldChg>
      <pc:sldChg chg="modSp add mod">
        <pc:chgData name="Michael Sinclair" userId="08cee6f3-b00f-4f0e-9ec1-1d0519d5a5aa" providerId="ADAL" clId="{8ECA993B-FCE4-4B2D-A7AB-D23CB4502016}" dt="2021-03-31T11:16:28.252" v="194" actId="20577"/>
        <pc:sldMkLst>
          <pc:docMk/>
          <pc:sldMk cId="3539690318" sldId="300"/>
        </pc:sldMkLst>
        <pc:spChg chg="mod">
          <ac:chgData name="Michael Sinclair" userId="08cee6f3-b00f-4f0e-9ec1-1d0519d5a5aa" providerId="ADAL" clId="{8ECA993B-FCE4-4B2D-A7AB-D23CB4502016}" dt="2021-03-31T11:16:28.252" v="194" actId="20577"/>
          <ac:spMkLst>
            <pc:docMk/>
            <pc:sldMk cId="3539690318" sldId="300"/>
            <ac:spMk id="63" creationId="{00000000-0000-0000-0000-000000000000}"/>
          </ac:spMkLst>
        </pc:spChg>
      </pc:sldChg>
      <pc:sldChg chg="modSp add mod">
        <pc:chgData name="Michael Sinclair" userId="08cee6f3-b00f-4f0e-9ec1-1d0519d5a5aa" providerId="ADAL" clId="{8ECA993B-FCE4-4B2D-A7AB-D23CB4502016}" dt="2021-03-31T11:15:50.372" v="156" actId="6549"/>
        <pc:sldMkLst>
          <pc:docMk/>
          <pc:sldMk cId="3651856343" sldId="301"/>
        </pc:sldMkLst>
        <pc:spChg chg="mod">
          <ac:chgData name="Michael Sinclair" userId="08cee6f3-b00f-4f0e-9ec1-1d0519d5a5aa" providerId="ADAL" clId="{8ECA993B-FCE4-4B2D-A7AB-D23CB4502016}" dt="2021-03-31T11:15:50.372" v="156" actId="6549"/>
          <ac:spMkLst>
            <pc:docMk/>
            <pc:sldMk cId="3651856343" sldId="301"/>
            <ac:spMk id="64" creationId="{00000000-0000-0000-0000-000000000000}"/>
          </ac:spMkLst>
        </pc:spChg>
      </pc:sldChg>
      <pc:sldChg chg="add del">
        <pc:chgData name="Michael Sinclair" userId="08cee6f3-b00f-4f0e-9ec1-1d0519d5a5aa" providerId="ADAL" clId="{8ECA993B-FCE4-4B2D-A7AB-D23CB4502016}" dt="2021-03-31T11:15:56.191" v="157" actId="47"/>
        <pc:sldMkLst>
          <pc:docMk/>
          <pc:sldMk cId="2122467309" sldId="302"/>
        </pc:sldMkLst>
      </pc:sldChg>
    </pc:docChg>
  </pc:docChgLst>
  <pc:docChgLst>
    <pc:chgData name="Michael Sinclair" userId="08cee6f3-b00f-4f0e-9ec1-1d0519d5a5aa" providerId="ADAL" clId="{B22EC484-DD16-4644-B1E1-94F514B1DCE0}"/>
    <pc:docChg chg="undo custSel modSld sldOrd">
      <pc:chgData name="Michael Sinclair" userId="08cee6f3-b00f-4f0e-9ec1-1d0519d5a5aa" providerId="ADAL" clId="{B22EC484-DD16-4644-B1E1-94F514B1DCE0}" dt="2021-09-10T16:09:34.840" v="1015"/>
      <pc:docMkLst>
        <pc:docMk/>
      </pc:docMkLst>
      <pc:sldChg chg="modSp mod">
        <pc:chgData name="Michael Sinclair" userId="08cee6f3-b00f-4f0e-9ec1-1d0519d5a5aa" providerId="ADAL" clId="{B22EC484-DD16-4644-B1E1-94F514B1DCE0}" dt="2021-08-19T15:18:57.569" v="37" actId="20577"/>
        <pc:sldMkLst>
          <pc:docMk/>
          <pc:sldMk cId="1281241616" sldId="295"/>
        </pc:sldMkLst>
        <pc:spChg chg="mod">
          <ac:chgData name="Michael Sinclair" userId="08cee6f3-b00f-4f0e-9ec1-1d0519d5a5aa" providerId="ADAL" clId="{B22EC484-DD16-4644-B1E1-94F514B1DCE0}" dt="2021-08-19T15:18:41.286" v="8"/>
          <ac:spMkLst>
            <pc:docMk/>
            <pc:sldMk cId="1281241616" sldId="295"/>
            <ac:spMk id="63" creationId="{00000000-0000-0000-0000-000000000000}"/>
          </ac:spMkLst>
        </pc:spChg>
        <pc:spChg chg="mod">
          <ac:chgData name="Michael Sinclair" userId="08cee6f3-b00f-4f0e-9ec1-1d0519d5a5aa" providerId="ADAL" clId="{B22EC484-DD16-4644-B1E1-94F514B1DCE0}" dt="2021-08-19T15:18:57.569" v="37" actId="20577"/>
          <ac:spMkLst>
            <pc:docMk/>
            <pc:sldMk cId="1281241616" sldId="295"/>
            <ac:spMk id="64" creationId="{00000000-0000-0000-0000-000000000000}"/>
          </ac:spMkLst>
        </pc:spChg>
      </pc:sldChg>
      <pc:sldChg chg="modSp mod">
        <pc:chgData name="Michael Sinclair" userId="08cee6f3-b00f-4f0e-9ec1-1d0519d5a5aa" providerId="ADAL" clId="{B22EC484-DD16-4644-B1E1-94F514B1DCE0}" dt="2021-08-19T15:20:52.753" v="83" actId="20577"/>
        <pc:sldMkLst>
          <pc:docMk/>
          <pc:sldMk cId="1280003839" sldId="297"/>
        </pc:sldMkLst>
        <pc:spChg chg="mod">
          <ac:chgData name="Michael Sinclair" userId="08cee6f3-b00f-4f0e-9ec1-1d0519d5a5aa" providerId="ADAL" clId="{B22EC484-DD16-4644-B1E1-94F514B1DCE0}" dt="2021-08-19T15:20:52.753" v="83" actId="20577"/>
          <ac:spMkLst>
            <pc:docMk/>
            <pc:sldMk cId="1280003839" sldId="297"/>
            <ac:spMk id="12" creationId="{7DF7B652-F5E5-4219-862B-FE83FF6A875F}"/>
          </ac:spMkLst>
        </pc:spChg>
        <pc:spChg chg="mod">
          <ac:chgData name="Michael Sinclair" userId="08cee6f3-b00f-4f0e-9ec1-1d0519d5a5aa" providerId="ADAL" clId="{B22EC484-DD16-4644-B1E1-94F514B1DCE0}" dt="2021-08-19T15:19:16.040" v="67"/>
          <ac:spMkLst>
            <pc:docMk/>
            <pc:sldMk cId="1280003839" sldId="297"/>
            <ac:spMk id="13" creationId="{998AEEE0-32B5-41CC-BE41-CE338FB2BD8D}"/>
          </ac:spMkLst>
        </pc:spChg>
      </pc:sldChg>
      <pc:sldChg chg="modSp mod ord">
        <pc:chgData name="Michael Sinclair" userId="08cee6f3-b00f-4f0e-9ec1-1d0519d5a5aa" providerId="ADAL" clId="{B22EC484-DD16-4644-B1E1-94F514B1DCE0}" dt="2021-08-19T15:20:05.600" v="78"/>
        <pc:sldMkLst>
          <pc:docMk/>
          <pc:sldMk cId="3651856343" sldId="301"/>
        </pc:sldMkLst>
        <pc:spChg chg="mod">
          <ac:chgData name="Michael Sinclair" userId="08cee6f3-b00f-4f0e-9ec1-1d0519d5a5aa" providerId="ADAL" clId="{B22EC484-DD16-4644-B1E1-94F514B1DCE0}" dt="2021-08-19T15:19:27.786" v="70"/>
          <ac:spMkLst>
            <pc:docMk/>
            <pc:sldMk cId="3651856343" sldId="301"/>
            <ac:spMk id="63" creationId="{00000000-0000-0000-0000-000000000000}"/>
          </ac:spMkLst>
        </pc:spChg>
        <pc:spChg chg="mod">
          <ac:chgData name="Michael Sinclair" userId="08cee6f3-b00f-4f0e-9ec1-1d0519d5a5aa" providerId="ADAL" clId="{B22EC484-DD16-4644-B1E1-94F514B1DCE0}" dt="2021-08-19T15:19:51.061" v="72"/>
          <ac:spMkLst>
            <pc:docMk/>
            <pc:sldMk cId="3651856343" sldId="301"/>
            <ac:spMk id="64" creationId="{00000000-0000-0000-0000-000000000000}"/>
          </ac:spMkLst>
        </pc:spChg>
      </pc:sldChg>
      <pc:sldChg chg="addSp delSp modSp mod delAnim modAnim modNotesTx">
        <pc:chgData name="Michael Sinclair" userId="08cee6f3-b00f-4f0e-9ec1-1d0519d5a5aa" providerId="ADAL" clId="{B22EC484-DD16-4644-B1E1-94F514B1DCE0}" dt="2021-08-20T16:13:59.559" v="993"/>
        <pc:sldMkLst>
          <pc:docMk/>
          <pc:sldMk cId="375670327" sldId="305"/>
        </pc:sldMkLst>
        <pc:spChg chg="mod">
          <ac:chgData name="Michael Sinclair" userId="08cee6f3-b00f-4f0e-9ec1-1d0519d5a5aa" providerId="ADAL" clId="{B22EC484-DD16-4644-B1E1-94F514B1DCE0}" dt="2021-08-20T13:04:49.170" v="274" actId="20577"/>
          <ac:spMkLst>
            <pc:docMk/>
            <pc:sldMk cId="375670327" sldId="305"/>
            <ac:spMk id="63" creationId="{00000000-0000-0000-0000-000000000000}"/>
          </ac:spMkLst>
        </pc:spChg>
        <pc:picChg chg="add mod">
          <ac:chgData name="Michael Sinclair" userId="08cee6f3-b00f-4f0e-9ec1-1d0519d5a5aa" providerId="ADAL" clId="{B22EC484-DD16-4644-B1E1-94F514B1DCE0}" dt="2021-08-20T16:13:34.473" v="988" actId="1076"/>
          <ac:picMkLst>
            <pc:docMk/>
            <pc:sldMk cId="375670327" sldId="305"/>
            <ac:picMk id="3" creationId="{4C2C3701-54EA-474A-A718-6B4F42D8773F}"/>
          </ac:picMkLst>
        </pc:picChg>
        <pc:picChg chg="del">
          <ac:chgData name="Michael Sinclair" userId="08cee6f3-b00f-4f0e-9ec1-1d0519d5a5aa" providerId="ADAL" clId="{B22EC484-DD16-4644-B1E1-94F514B1DCE0}" dt="2021-08-20T12:57:36.785" v="198" actId="478"/>
          <ac:picMkLst>
            <pc:docMk/>
            <pc:sldMk cId="375670327" sldId="305"/>
            <ac:picMk id="4" creationId="{D7A44A43-EEF0-47D8-A3CB-66E384E2B83B}"/>
          </ac:picMkLst>
        </pc:picChg>
        <pc:picChg chg="del">
          <ac:chgData name="Michael Sinclair" userId="08cee6f3-b00f-4f0e-9ec1-1d0519d5a5aa" providerId="ADAL" clId="{B22EC484-DD16-4644-B1E1-94F514B1DCE0}" dt="2021-08-20T12:57:34.839" v="197" actId="478"/>
          <ac:picMkLst>
            <pc:docMk/>
            <pc:sldMk cId="375670327" sldId="305"/>
            <ac:picMk id="6" creationId="{B51F4459-86DB-44C1-89B3-22119DCD029A}"/>
          </ac:picMkLst>
        </pc:picChg>
        <pc:picChg chg="add mod">
          <ac:chgData name="Michael Sinclair" userId="08cee6f3-b00f-4f0e-9ec1-1d0519d5a5aa" providerId="ADAL" clId="{B22EC484-DD16-4644-B1E1-94F514B1DCE0}" dt="2021-08-20T13:00:03.110" v="209" actId="1076"/>
          <ac:picMkLst>
            <pc:docMk/>
            <pc:sldMk cId="375670327" sldId="305"/>
            <ac:picMk id="1026" creationId="{15EA9C2F-410F-41CA-A3E7-B1D9ADAC76D0}"/>
          </ac:picMkLst>
        </pc:picChg>
      </pc:sldChg>
      <pc:sldChg chg="addSp delSp modSp mod delAnim modNotesTx">
        <pc:chgData name="Michael Sinclair" userId="08cee6f3-b00f-4f0e-9ec1-1d0519d5a5aa" providerId="ADAL" clId="{B22EC484-DD16-4644-B1E1-94F514B1DCE0}" dt="2021-08-20T13:06:21.050" v="373" actId="20577"/>
        <pc:sldMkLst>
          <pc:docMk/>
          <pc:sldMk cId="3514388629" sldId="307"/>
        </pc:sldMkLst>
        <pc:spChg chg="mod">
          <ac:chgData name="Michael Sinclair" userId="08cee6f3-b00f-4f0e-9ec1-1d0519d5a5aa" providerId="ADAL" clId="{B22EC484-DD16-4644-B1E1-94F514B1DCE0}" dt="2021-08-20T13:06:21.050" v="373" actId="20577"/>
          <ac:spMkLst>
            <pc:docMk/>
            <pc:sldMk cId="3514388629" sldId="307"/>
            <ac:spMk id="63" creationId="{00000000-0000-0000-0000-000000000000}"/>
          </ac:spMkLst>
        </pc:spChg>
        <pc:picChg chg="del">
          <ac:chgData name="Michael Sinclair" userId="08cee6f3-b00f-4f0e-9ec1-1d0519d5a5aa" providerId="ADAL" clId="{B22EC484-DD16-4644-B1E1-94F514B1DCE0}" dt="2021-08-20T13:02:46.816" v="253" actId="478"/>
          <ac:picMkLst>
            <pc:docMk/>
            <pc:sldMk cId="3514388629" sldId="307"/>
            <ac:picMk id="4" creationId="{AE5BFEA8-4536-4037-82BC-F66AF1488AD3}"/>
          </ac:picMkLst>
        </pc:picChg>
        <pc:picChg chg="add mod">
          <ac:chgData name="Michael Sinclair" userId="08cee6f3-b00f-4f0e-9ec1-1d0519d5a5aa" providerId="ADAL" clId="{B22EC484-DD16-4644-B1E1-94F514B1DCE0}" dt="2021-08-20T13:04:17.136" v="258" actId="1076"/>
          <ac:picMkLst>
            <pc:docMk/>
            <pc:sldMk cId="3514388629" sldId="307"/>
            <ac:picMk id="3074" creationId="{53161F58-CFA0-401E-A12B-9E7E518E4802}"/>
          </ac:picMkLst>
        </pc:picChg>
      </pc:sldChg>
      <pc:sldChg chg="addSp delSp modSp mod delAnim modAnim modNotesTx">
        <pc:chgData name="Michael Sinclair" userId="08cee6f3-b00f-4f0e-9ec1-1d0519d5a5aa" providerId="ADAL" clId="{B22EC484-DD16-4644-B1E1-94F514B1DCE0}" dt="2021-09-10T16:09:34.840" v="1015"/>
        <pc:sldMkLst>
          <pc:docMk/>
          <pc:sldMk cId="1303690216" sldId="308"/>
        </pc:sldMkLst>
        <pc:picChg chg="del">
          <ac:chgData name="Michael Sinclair" userId="08cee6f3-b00f-4f0e-9ec1-1d0519d5a5aa" providerId="ADAL" clId="{B22EC484-DD16-4644-B1E1-94F514B1DCE0}" dt="2021-08-20T13:07:07.656" v="374" actId="478"/>
          <ac:picMkLst>
            <pc:docMk/>
            <pc:sldMk cId="1303690216" sldId="308"/>
            <ac:picMk id="2" creationId="{5509A3C4-5CF2-40BD-851C-0C44A0FDA70F}"/>
          </ac:picMkLst>
        </pc:picChg>
        <pc:picChg chg="add mod">
          <ac:chgData name="Michael Sinclair" userId="08cee6f3-b00f-4f0e-9ec1-1d0519d5a5aa" providerId="ADAL" clId="{B22EC484-DD16-4644-B1E1-94F514B1DCE0}" dt="2021-09-10T16:09:22.438" v="1014" actId="1076"/>
          <ac:picMkLst>
            <pc:docMk/>
            <pc:sldMk cId="1303690216" sldId="308"/>
            <ac:picMk id="2" creationId="{DB62040D-CD0D-4D9D-A542-294342D3084B}"/>
          </ac:picMkLst>
        </pc:picChg>
        <pc:picChg chg="add mod">
          <ac:chgData name="Michael Sinclair" userId="08cee6f3-b00f-4f0e-9ec1-1d0519d5a5aa" providerId="ADAL" clId="{B22EC484-DD16-4644-B1E1-94F514B1DCE0}" dt="2021-08-20T14:49:06.528" v="774" actId="1076"/>
          <ac:picMkLst>
            <pc:docMk/>
            <pc:sldMk cId="1303690216" sldId="308"/>
            <ac:picMk id="4" creationId="{7AA2E89B-40E3-4493-919F-D9490522DFE1}"/>
          </ac:picMkLst>
        </pc:picChg>
        <pc:picChg chg="add del mod">
          <ac:chgData name="Michael Sinclair" userId="08cee6f3-b00f-4f0e-9ec1-1d0519d5a5aa" providerId="ADAL" clId="{B22EC484-DD16-4644-B1E1-94F514B1DCE0}" dt="2021-09-10T16:08:35.326" v="1011" actId="478"/>
          <ac:picMkLst>
            <pc:docMk/>
            <pc:sldMk cId="1303690216" sldId="308"/>
            <ac:picMk id="5" creationId="{992E8B37-256B-452A-BE8D-633C5E23CFC8}"/>
          </ac:picMkLst>
        </pc:picChg>
        <pc:picChg chg="del">
          <ac:chgData name="Michael Sinclair" userId="08cee6f3-b00f-4f0e-9ec1-1d0519d5a5aa" providerId="ADAL" clId="{B22EC484-DD16-4644-B1E1-94F514B1DCE0}" dt="2021-08-20T13:07:07.656" v="374" actId="478"/>
          <ac:picMkLst>
            <pc:docMk/>
            <pc:sldMk cId="1303690216" sldId="308"/>
            <ac:picMk id="7" creationId="{FB163977-D585-468F-B31E-90675DE7B9CA}"/>
          </ac:picMkLst>
        </pc:picChg>
        <pc:picChg chg="del">
          <ac:chgData name="Michael Sinclair" userId="08cee6f3-b00f-4f0e-9ec1-1d0519d5a5aa" providerId="ADAL" clId="{B22EC484-DD16-4644-B1E1-94F514B1DCE0}" dt="2021-08-20T13:07:07.656" v="374" actId="478"/>
          <ac:picMkLst>
            <pc:docMk/>
            <pc:sldMk cId="1303690216" sldId="308"/>
            <ac:picMk id="8" creationId="{2B2C51DC-CCAD-4177-9DE3-C5955058778E}"/>
          </ac:picMkLst>
        </pc:picChg>
        <pc:picChg chg="del">
          <ac:chgData name="Michael Sinclair" userId="08cee6f3-b00f-4f0e-9ec1-1d0519d5a5aa" providerId="ADAL" clId="{B22EC484-DD16-4644-B1E1-94F514B1DCE0}" dt="2021-08-20T13:07:07.656" v="374" actId="478"/>
          <ac:picMkLst>
            <pc:docMk/>
            <pc:sldMk cId="1303690216" sldId="308"/>
            <ac:picMk id="9" creationId="{981C8723-77F4-45C6-B0A0-90273F027541}"/>
          </ac:picMkLst>
        </pc:picChg>
      </pc:sldChg>
      <pc:sldChg chg="addSp delSp modSp mod delAnim modAnim modNotesTx">
        <pc:chgData name="Michael Sinclair" userId="08cee6f3-b00f-4f0e-9ec1-1d0519d5a5aa" providerId="ADAL" clId="{B22EC484-DD16-4644-B1E1-94F514B1DCE0}" dt="2021-08-20T16:10:24.533" v="975"/>
        <pc:sldMkLst>
          <pc:docMk/>
          <pc:sldMk cId="2880937856" sldId="309"/>
        </pc:sldMkLst>
        <pc:spChg chg="del">
          <ac:chgData name="Michael Sinclair" userId="08cee6f3-b00f-4f0e-9ec1-1d0519d5a5aa" providerId="ADAL" clId="{B22EC484-DD16-4644-B1E1-94F514B1DCE0}" dt="2021-08-20T16:06:31.786" v="915" actId="478"/>
          <ac:spMkLst>
            <pc:docMk/>
            <pc:sldMk cId="2880937856" sldId="309"/>
            <ac:spMk id="2" creationId="{A7453979-ACF0-497C-A72D-FF9835D12696}"/>
          </ac:spMkLst>
        </pc:spChg>
        <pc:spChg chg="mod">
          <ac:chgData name="Michael Sinclair" userId="08cee6f3-b00f-4f0e-9ec1-1d0519d5a5aa" providerId="ADAL" clId="{B22EC484-DD16-4644-B1E1-94F514B1DCE0}" dt="2021-08-20T16:07:55.945" v="948" actId="20577"/>
          <ac:spMkLst>
            <pc:docMk/>
            <pc:sldMk cId="2880937856" sldId="309"/>
            <ac:spMk id="63" creationId="{00000000-0000-0000-0000-000000000000}"/>
          </ac:spMkLst>
        </pc:spChg>
        <pc:picChg chg="add mod">
          <ac:chgData name="Michael Sinclair" userId="08cee6f3-b00f-4f0e-9ec1-1d0519d5a5aa" providerId="ADAL" clId="{B22EC484-DD16-4644-B1E1-94F514B1DCE0}" dt="2021-08-20T16:09:59.513" v="971" actId="1076"/>
          <ac:picMkLst>
            <pc:docMk/>
            <pc:sldMk cId="2880937856" sldId="309"/>
            <ac:picMk id="3" creationId="{6060B65A-4F74-4921-8393-DB80DDF4FE72}"/>
          </ac:picMkLst>
        </pc:picChg>
        <pc:picChg chg="del">
          <ac:chgData name="Michael Sinclair" userId="08cee6f3-b00f-4f0e-9ec1-1d0519d5a5aa" providerId="ADAL" clId="{B22EC484-DD16-4644-B1E1-94F514B1DCE0}" dt="2021-08-20T16:06:24.282" v="914" actId="478"/>
          <ac:picMkLst>
            <pc:docMk/>
            <pc:sldMk cId="2880937856" sldId="309"/>
            <ac:picMk id="4" creationId="{CB9EE620-1229-410B-9E64-360743E3F940}"/>
          </ac:picMkLst>
        </pc:picChg>
        <pc:picChg chg="del">
          <ac:chgData name="Michael Sinclair" userId="08cee6f3-b00f-4f0e-9ec1-1d0519d5a5aa" providerId="ADAL" clId="{B22EC484-DD16-4644-B1E1-94F514B1DCE0}" dt="2021-08-20T16:06:20.740" v="912" actId="478"/>
          <ac:picMkLst>
            <pc:docMk/>
            <pc:sldMk cId="2880937856" sldId="309"/>
            <ac:picMk id="5" creationId="{2647B45F-493E-48AB-B5FA-7886D1D6D6A3}"/>
          </ac:picMkLst>
        </pc:picChg>
        <pc:picChg chg="del">
          <ac:chgData name="Michael Sinclair" userId="08cee6f3-b00f-4f0e-9ec1-1d0519d5a5aa" providerId="ADAL" clId="{B22EC484-DD16-4644-B1E1-94F514B1DCE0}" dt="2021-08-20T16:06:22.582" v="913" actId="478"/>
          <ac:picMkLst>
            <pc:docMk/>
            <pc:sldMk cId="2880937856" sldId="309"/>
            <ac:picMk id="10" creationId="{8A26A672-680E-4192-AEA7-9B5717C46E28}"/>
          </ac:picMkLst>
        </pc:picChg>
        <pc:picChg chg="add mod">
          <ac:chgData name="Michael Sinclair" userId="08cee6f3-b00f-4f0e-9ec1-1d0519d5a5aa" providerId="ADAL" clId="{B22EC484-DD16-4644-B1E1-94F514B1DCE0}" dt="2021-08-20T16:08:49.024" v="953" actId="1076"/>
          <ac:picMkLst>
            <pc:docMk/>
            <pc:sldMk cId="2880937856" sldId="309"/>
            <ac:picMk id="4098" creationId="{101B0B44-4C3C-4269-94D6-7F4807D41B2D}"/>
          </ac:picMkLst>
        </pc:picChg>
      </pc:sldChg>
      <pc:sldChg chg="addSp delSp modSp mod delAnim modAnim modNotesTx">
        <pc:chgData name="Michael Sinclair" userId="08cee6f3-b00f-4f0e-9ec1-1d0519d5a5aa" providerId="ADAL" clId="{B22EC484-DD16-4644-B1E1-94F514B1DCE0}" dt="2021-08-20T16:15:11.304" v="1002"/>
        <pc:sldMkLst>
          <pc:docMk/>
          <pc:sldMk cId="1714035703" sldId="310"/>
        </pc:sldMkLst>
        <pc:spChg chg="mod">
          <ac:chgData name="Michael Sinclair" userId="08cee6f3-b00f-4f0e-9ec1-1d0519d5a5aa" providerId="ADAL" clId="{B22EC484-DD16-4644-B1E1-94F514B1DCE0}" dt="2021-08-20T13:06:12.763" v="354" actId="20577"/>
          <ac:spMkLst>
            <pc:docMk/>
            <pc:sldMk cId="1714035703" sldId="310"/>
            <ac:spMk id="63" creationId="{00000000-0000-0000-0000-000000000000}"/>
          </ac:spMkLst>
        </pc:spChg>
        <pc:picChg chg="del">
          <ac:chgData name="Michael Sinclair" userId="08cee6f3-b00f-4f0e-9ec1-1d0519d5a5aa" providerId="ADAL" clId="{B22EC484-DD16-4644-B1E1-94F514B1DCE0}" dt="2021-08-20T13:00:29.487" v="213" actId="478"/>
          <ac:picMkLst>
            <pc:docMk/>
            <pc:sldMk cId="1714035703" sldId="310"/>
            <ac:picMk id="4" creationId="{CF3C1878-A4AF-4EB8-838D-782BD45C8307}"/>
          </ac:picMkLst>
        </pc:picChg>
        <pc:picChg chg="del">
          <ac:chgData name="Michael Sinclair" userId="08cee6f3-b00f-4f0e-9ec1-1d0519d5a5aa" providerId="ADAL" clId="{B22EC484-DD16-4644-B1E1-94F514B1DCE0}" dt="2021-08-20T13:00:32.133" v="214" actId="478"/>
          <ac:picMkLst>
            <pc:docMk/>
            <pc:sldMk cId="1714035703" sldId="310"/>
            <ac:picMk id="5" creationId="{88492C68-9C6A-4259-AD1D-757AD3271450}"/>
          </ac:picMkLst>
        </pc:picChg>
        <pc:picChg chg="add mod">
          <ac:chgData name="Michael Sinclair" userId="08cee6f3-b00f-4f0e-9ec1-1d0519d5a5aa" providerId="ADAL" clId="{B22EC484-DD16-4644-B1E1-94F514B1DCE0}" dt="2021-08-20T13:06:06.809" v="347" actId="1036"/>
          <ac:picMkLst>
            <pc:docMk/>
            <pc:sldMk cId="1714035703" sldId="310"/>
            <ac:picMk id="8" creationId="{154602DD-4347-4C3D-9A4F-691C3E5863FF}"/>
          </ac:picMkLst>
        </pc:picChg>
        <pc:picChg chg="add mod">
          <ac:chgData name="Michael Sinclair" userId="08cee6f3-b00f-4f0e-9ec1-1d0519d5a5aa" providerId="ADAL" clId="{B22EC484-DD16-4644-B1E1-94F514B1DCE0}" dt="2021-08-20T16:14:40.289" v="996" actId="1076"/>
          <ac:picMkLst>
            <pc:docMk/>
            <pc:sldMk cId="1714035703" sldId="310"/>
            <ac:picMk id="2050" creationId="{0E7598C7-0651-4B29-8CF8-13885EBC1BD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82618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61794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r>
              <a:rPr lang="en-GB" dirty="0"/>
              <a:t>The story starts on the next slide.</a:t>
            </a:r>
          </a:p>
          <a:p>
            <a:pPr marL="0" lvl="0" indent="0" algn="l">
              <a:spcBef>
                <a:spcPts val="0"/>
              </a:spcBef>
              <a:spcAft>
                <a:spcPts val="0"/>
              </a:spcAft>
              <a:buNone/>
            </a:pPr>
            <a:endParaRPr dirty="0"/>
          </a:p>
        </p:txBody>
      </p:sp>
    </p:spTree>
    <p:extLst>
      <p:ext uri="{BB962C8B-B14F-4D97-AF65-F5344CB8AC3E}">
        <p14:creationId xmlns:p14="http://schemas.microsoft.com/office/powerpoint/2010/main" val="3257647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07000"/>
              </a:lnSpc>
              <a:spcAft>
                <a:spcPts val="800"/>
              </a:spcAft>
              <a:buNone/>
            </a:pPr>
            <a:r>
              <a:rPr lang="en-GB" sz="1100" dirty="0">
                <a:effectLst/>
                <a:latin typeface="Calibri" panose="020F0502020204030204" pitchFamily="34" charset="0"/>
                <a:ea typeface="Calibri" panose="020F0502020204030204" pitchFamily="34" charset="0"/>
                <a:cs typeface="Times New Roman" panose="02020603050405020304" pitchFamily="18" charset="0"/>
              </a:rPr>
              <a:t>The children in the village loved writing instructions for Marty but sometimes they were stuck because Marty didn’t do what they wanted. It seemed there was a mistake with the instructions, but it was very hard to find where the mistake was. </a:t>
            </a:r>
          </a:p>
          <a:p>
            <a:pPr marL="158750" indent="0">
              <a:lnSpc>
                <a:spcPct val="107000"/>
              </a:lnSpc>
              <a:spcAft>
                <a:spcPts val="800"/>
              </a:spcAft>
              <a:buNone/>
            </a:pPr>
            <a:r>
              <a:rPr lang="en-GB" sz="1100" dirty="0">
                <a:effectLst/>
                <a:latin typeface="Calibri" panose="020F0502020204030204" pitchFamily="34" charset="0"/>
                <a:ea typeface="Calibri" panose="020F0502020204030204" pitchFamily="34" charset="0"/>
                <a:cs typeface="Times New Roman" panose="02020603050405020304" pitchFamily="18" charset="0"/>
              </a:rPr>
              <a:t>(</a:t>
            </a:r>
            <a:r>
              <a:rPr lang="en-GB" sz="1100" i="1" dirty="0">
                <a:effectLst/>
                <a:latin typeface="Calibri" panose="020F0502020204030204" pitchFamily="34" charset="0"/>
                <a:ea typeface="Calibri" panose="020F0502020204030204" pitchFamily="34" charset="0"/>
                <a:cs typeface="Times New Roman" panose="02020603050405020304" pitchFamily="18" charset="0"/>
              </a:rPr>
              <a:t>mouse click)</a:t>
            </a:r>
          </a:p>
          <a:p>
            <a:pPr marL="158750" indent="0">
              <a:lnSpc>
                <a:spcPct val="107000"/>
              </a:lnSpc>
              <a:spcAft>
                <a:spcPts val="800"/>
              </a:spcAft>
              <a:buNone/>
            </a:pPr>
            <a:r>
              <a:rPr lang="en-GB" sz="1100" dirty="0">
                <a:effectLst/>
                <a:latin typeface="Calibri" panose="020F0502020204030204" pitchFamily="34" charset="0"/>
                <a:ea typeface="Calibri" panose="020F0502020204030204" pitchFamily="34" charset="0"/>
                <a:cs typeface="Times New Roman" panose="02020603050405020304" pitchFamily="18" charset="0"/>
              </a:rPr>
              <a:t>They wondered if Archie ever made mistakes with what was written for Marty. So, they went to ask.</a:t>
            </a:r>
          </a:p>
          <a:p>
            <a:pPr marL="158750" indent="0">
              <a:lnSpc>
                <a:spcPct val="107000"/>
              </a:lnSpc>
              <a:spcAft>
                <a:spcPts val="800"/>
              </a:spcAft>
              <a:buNone/>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404330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07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“Archie,” asked the children, “when you write instructions for Marty do they always work on the first try?” </a:t>
            </a:r>
          </a:p>
          <a:p>
            <a:pPr marL="158750" indent="0">
              <a:lnSpc>
                <a:spcPct val="107000"/>
              </a:lnSpc>
              <a:spcAft>
                <a:spcPts val="800"/>
              </a:spcAft>
              <a:buNone/>
            </a:pPr>
            <a:r>
              <a:rPr lang="en-GB" sz="1800" i="1" dirty="0">
                <a:effectLst/>
                <a:latin typeface="Calibri" panose="020F0502020204030204" pitchFamily="34" charset="0"/>
                <a:ea typeface="Calibri" panose="020F0502020204030204" pitchFamily="34" charset="0"/>
                <a:cs typeface="Times New Roman" panose="02020603050405020304" pitchFamily="18" charset="0"/>
              </a:rPr>
              <a:t>(mouse click)</a:t>
            </a:r>
          </a:p>
          <a:p>
            <a:pPr marL="158750" indent="0">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Archie started to laugh, but quickly stopped himself. “Oh,” he said, “I’m sorry, I wasn’t laughing at you. I was just thinking about this morning, and last night, and last weekend, and most days, really.” </a:t>
            </a:r>
            <a:endParaRPr lang="en-GB" dirty="0"/>
          </a:p>
        </p:txBody>
      </p:sp>
    </p:spTree>
    <p:extLst>
      <p:ext uri="{BB962C8B-B14F-4D97-AF65-F5344CB8AC3E}">
        <p14:creationId xmlns:p14="http://schemas.microsoft.com/office/powerpoint/2010/main" val="4140580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07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Archie scratched his head. “I’m afraid I’m not perfect,” replied Archie, “so I make mistakes a lot. The good thing about that is that I find I </a:t>
            </a:r>
            <a:r>
              <a:rPr lang="en-GB" sz="1800" b="1" u="sng" dirty="0">
                <a:effectLst/>
                <a:latin typeface="Calibri" panose="020F0502020204030204" pitchFamily="34" charset="0"/>
                <a:ea typeface="Calibri" panose="020F0502020204030204" pitchFamily="34" charset="0"/>
                <a:cs typeface="Times New Roman" panose="02020603050405020304" pitchFamily="18" charset="0"/>
              </a:rPr>
              <a:t>learn</a:t>
            </a:r>
            <a:r>
              <a:rPr lang="en-GB" sz="1800" dirty="0">
                <a:effectLst/>
                <a:latin typeface="Calibri" panose="020F0502020204030204" pitchFamily="34" charset="0"/>
                <a:ea typeface="Calibri" panose="020F0502020204030204" pitchFamily="34" charset="0"/>
                <a:cs typeface="Times New Roman" panose="02020603050405020304" pitchFamily="18" charset="0"/>
              </a:rPr>
              <a:t> an awful lot. The worst thing that a person who writes instructions, like me, can do is make a mistake and give up. I see every mistake, or bug – people who write instructions for robots call mistakes bugs – as a way to get better. So no, the instructions I write don’t always work the first time so I hope you don’t expect yours will. Prepare yourself to make mistakes, prepare yourself to learn from them and prepare yourself to get better when you fix the bugs.”</a:t>
            </a:r>
          </a:p>
        </p:txBody>
      </p:sp>
    </p:spTree>
    <p:extLst>
      <p:ext uri="{BB962C8B-B14F-4D97-AF65-F5344CB8AC3E}">
        <p14:creationId xmlns:p14="http://schemas.microsoft.com/office/powerpoint/2010/main" val="1046140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07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children were very happy when they heard that mistakes, or bugs, happen even for experts like Archie. They showed him their latest code and wanted to hear what he thought about what had gone wrong. Marty needs to go from the green to the red card, passing over the yellow one.</a:t>
            </a:r>
          </a:p>
          <a:p>
            <a:pPr marL="158750" indent="0">
              <a:lnSpc>
                <a:spcPct val="107000"/>
              </a:lnSpc>
              <a:spcAft>
                <a:spcPts val="800"/>
              </a:spcAft>
              <a:buNone/>
            </a:pPr>
            <a:r>
              <a:rPr lang="en-GB" sz="1800" i="1" dirty="0">
                <a:effectLst/>
                <a:latin typeface="Calibri" panose="020F0502020204030204" pitchFamily="34" charset="0"/>
                <a:ea typeface="Calibri" panose="020F0502020204030204" pitchFamily="34" charset="0"/>
                <a:cs typeface="Times New Roman" panose="02020603050405020304" pitchFamily="18" charset="0"/>
              </a:rPr>
              <a:t>Take time to look at the organised cards with the learners to see if they can spot the bug: on the presentation or ideally arranged on the floor in the class. </a:t>
            </a:r>
          </a:p>
          <a:p>
            <a:pPr marL="158750" marR="0" lvl="0" indent="0" algn="l" defTabSz="914400" rtl="0" eaLnBrk="1" fontAlgn="auto" latinLnBrk="0" hangingPunct="1">
              <a:lnSpc>
                <a:spcPct val="107000"/>
              </a:lnSpc>
              <a:spcBef>
                <a:spcPts val="0"/>
              </a:spcBef>
              <a:spcAft>
                <a:spcPts val="800"/>
              </a:spcAft>
              <a:buClr>
                <a:srgbClr val="000000"/>
              </a:buClr>
              <a:buSzPts val="1100"/>
              <a:buFont typeface="Arial"/>
              <a:buNone/>
              <a:tabLst/>
              <a:defRPr/>
            </a:pPr>
            <a:r>
              <a:rPr lang="en-GB" sz="1800" i="1" dirty="0">
                <a:effectLst/>
                <a:latin typeface="Calibri" panose="020F0502020204030204" pitchFamily="34" charset="0"/>
                <a:ea typeface="Calibri" panose="020F0502020204030204" pitchFamily="34" charset="0"/>
                <a:cs typeface="Times New Roman" panose="02020603050405020304" pitchFamily="18" charset="0"/>
              </a:rPr>
              <a:t>Once they do, or if they don’t, play the video of Marty responding to the </a:t>
            </a:r>
            <a:r>
              <a:rPr lang="en-GB" sz="1800" i="1" dirty="0" err="1">
                <a:effectLst/>
                <a:latin typeface="Calibri" panose="020F0502020204030204" pitchFamily="34" charset="0"/>
                <a:ea typeface="Calibri" panose="020F0502020204030204" pitchFamily="34" charset="0"/>
                <a:cs typeface="Times New Roman" panose="02020603050405020304" pitchFamily="18" charset="0"/>
              </a:rPr>
              <a:t>color</a:t>
            </a:r>
            <a:r>
              <a:rPr lang="en-GB" sz="1800" i="1">
                <a:effectLst/>
                <a:latin typeface="Calibri" panose="020F0502020204030204" pitchFamily="34" charset="0"/>
                <a:ea typeface="Calibri" panose="020F0502020204030204" pitchFamily="34" charset="0"/>
                <a:cs typeface="Times New Roman" panose="02020603050405020304" pitchFamily="18" charset="0"/>
              </a:rPr>
              <a:t> cards (click the slide to display the video, it will play automatically).</a:t>
            </a:r>
          </a:p>
          <a:p>
            <a:pPr marL="158750" indent="0">
              <a:lnSpc>
                <a:spcPct val="107000"/>
              </a:lnSpc>
              <a:spcAft>
                <a:spcPts val="800"/>
              </a:spcAft>
              <a:buNone/>
            </a:pPr>
            <a:r>
              <a:rPr lang="en-GB" sz="1800" i="1" dirty="0">
                <a:effectLst/>
                <a:latin typeface="Calibri" panose="020F0502020204030204" pitchFamily="34" charset="0"/>
                <a:ea typeface="Calibri" panose="020F0502020204030204" pitchFamily="34" charset="0"/>
                <a:cs typeface="Times New Roman" panose="02020603050405020304" pitchFamily="18" charset="0"/>
              </a:rPr>
              <a:t>Have learners rearrange / use different cards to fix the problem Mart is facing.</a:t>
            </a:r>
          </a:p>
          <a:p>
            <a:pPr marL="158750" indent="0">
              <a:lnSpc>
                <a:spcPct val="107000"/>
              </a:lnSpc>
              <a:spcAft>
                <a:spcPts val="800"/>
              </a:spcAft>
              <a:buNone/>
            </a:pPr>
            <a:r>
              <a:rPr lang="en-GB" sz="1800" i="1" dirty="0">
                <a:effectLst/>
                <a:latin typeface="Calibri" panose="020F0502020204030204" pitchFamily="34" charset="0"/>
                <a:ea typeface="Calibri" panose="020F0502020204030204" pitchFamily="34" charset="0"/>
                <a:cs typeface="Times New Roman" panose="02020603050405020304" pitchFamily="18" charset="0"/>
              </a:rPr>
              <a:t>After learners progress through this, talking in their groups, have them share their thoughts and look at the other examples of ‘buggy instructions’ that the children, from the village, wrote. Find the examples in the resource section and come back to the presentation after the work is complete.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nSpc>
                <a:spcPct val="107000"/>
              </a:lnSpc>
              <a:spcAft>
                <a:spcPts val="80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500964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07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Archie was very impressed with the detective skills the children displayed. He thought that there were many in the group that showed a lot of potential when it came to understanding what a robot needs to function properly. </a:t>
            </a:r>
          </a:p>
          <a:p>
            <a:pPr marL="158750" indent="0">
              <a:lnSpc>
                <a:spcPct val="107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a:t>
            </a:r>
            <a:r>
              <a:rPr lang="en-GB" sz="1800" i="1" dirty="0">
                <a:effectLst/>
                <a:latin typeface="Calibri" panose="020F0502020204030204" pitchFamily="34" charset="0"/>
                <a:ea typeface="Calibri" panose="020F0502020204030204" pitchFamily="34" charset="0"/>
                <a:cs typeface="Times New Roman" panose="02020603050405020304" pitchFamily="18" charset="0"/>
              </a:rPr>
              <a:t>mouse click)</a:t>
            </a:r>
          </a:p>
          <a:p>
            <a:pPr marL="158750" indent="0">
              <a:lnSpc>
                <a:spcPct val="107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Archie said to them, “Wow! I am impressed with all of your hard work and the thinking you shared with your friends. I hope you can keep writing instructions for Marty to share with other people all the wonderful things a robot can </a:t>
            </a:r>
            <a:r>
              <a:rPr lang="en-GB" sz="1800">
                <a:effectLst/>
                <a:latin typeface="Calibri" panose="020F0502020204030204" pitchFamily="34" charset="0"/>
                <a:ea typeface="Calibri" panose="020F0502020204030204" pitchFamily="34" charset="0"/>
                <a:cs typeface="Times New Roman" panose="02020603050405020304" pitchFamily="18" charset="0"/>
              </a:rPr>
              <a:t>do.”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94736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941d60b42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941d60b4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None/>
              <a:defRPr/>
            </a:pPr>
            <a:r>
              <a:rPr lang="en-GB" dirty="0"/>
              <a:t>This could be recorded with text or video could be added to the presentation, later. Perhaps learners had difficulty lining up Marty properly, ask for feedback on what different groups did to alleviate </a:t>
            </a:r>
            <a:r>
              <a:rPr lang="en-GB"/>
              <a:t>the challenge.</a:t>
            </a:r>
            <a:endParaRPr lang="en-GB" dirty="0"/>
          </a:p>
          <a:p>
            <a:pPr marL="0" marR="0" lvl="0" indent="0" algn="l" defTabSz="914400">
              <a:lnSpc>
                <a:spcPct val="100000"/>
              </a:lnSpc>
              <a:spcBef>
                <a:spcPts val="0"/>
              </a:spcBef>
              <a:spcAft>
                <a:spcPts val="0"/>
              </a:spcAft>
              <a:buSzPts val="1100"/>
              <a:buFont typeface="Arial"/>
              <a:buNone/>
              <a:tabLst/>
              <a:defRPr/>
            </a:pPr>
            <a:endParaRPr lang="en-GB" dirty="0"/>
          </a:p>
        </p:txBody>
      </p:sp>
    </p:spTree>
    <p:extLst>
      <p:ext uri="{BB962C8B-B14F-4D97-AF65-F5344CB8AC3E}">
        <p14:creationId xmlns:p14="http://schemas.microsoft.com/office/powerpoint/2010/main" val="2920101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video" Target="https://www.youtube.com/embed/PsWtQLcN6zw?feature=oembed" TargetMode="Externa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0" y="4305300"/>
            <a:ext cx="9144000" cy="914400"/>
          </a:xfrm>
          <a:prstGeom prst="rect">
            <a:avLst/>
          </a:prstGeom>
          <a:solidFill>
            <a:srgbClr val="37AB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13"/>
          <p:cNvSpPr txBox="1">
            <a:spLocks noGrp="1"/>
          </p:cNvSpPr>
          <p:nvPr>
            <p:ph type="ctrTitle"/>
          </p:nvPr>
        </p:nvSpPr>
        <p:spPr>
          <a:xfrm>
            <a:off x="311700" y="1287500"/>
            <a:ext cx="8520600" cy="979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br>
              <a:rPr lang="en-GB" b="1" dirty="0">
                <a:latin typeface="Lato"/>
                <a:ea typeface="Lato"/>
                <a:cs typeface="Lato"/>
                <a:sym typeface="Lato"/>
              </a:rPr>
            </a:br>
            <a:r>
              <a:rPr lang="en-GB" b="1" dirty="0">
                <a:latin typeface="Lato"/>
                <a:ea typeface="Lato"/>
                <a:cs typeface="Lato"/>
                <a:sym typeface="Lato"/>
              </a:rPr>
              <a:t>Marty the Robot</a:t>
            </a:r>
            <a:endParaRPr b="1" dirty="0">
              <a:latin typeface="Lato"/>
              <a:ea typeface="Lato"/>
              <a:cs typeface="Lato"/>
              <a:sym typeface="Lato"/>
            </a:endParaRPr>
          </a:p>
        </p:txBody>
      </p:sp>
      <p:sp>
        <p:nvSpPr>
          <p:cNvPr id="56" name="Google Shape;56;p13"/>
          <p:cNvSpPr/>
          <p:nvPr/>
        </p:nvSpPr>
        <p:spPr>
          <a:xfrm>
            <a:off x="0" y="3562350"/>
            <a:ext cx="9144467"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57" name="Google Shape;57;p13"/>
          <p:cNvSpPr/>
          <p:nvPr/>
        </p:nvSpPr>
        <p:spPr>
          <a:xfrm>
            <a:off x="333376" y="2600326"/>
            <a:ext cx="1836000" cy="21984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8" name="Google Shape;58;p13"/>
          <p:cNvPicPr preferRelativeResize="0"/>
          <p:nvPr/>
        </p:nvPicPr>
        <p:blipFill>
          <a:blip r:embed="rId3">
            <a:alphaModFix/>
          </a:blip>
          <a:stretch>
            <a:fillRect/>
          </a:stretch>
        </p:blipFill>
        <p:spPr>
          <a:xfrm>
            <a:off x="387601" y="2734628"/>
            <a:ext cx="1724297" cy="197680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4400" b="1" dirty="0">
                <a:latin typeface="Lato"/>
                <a:ea typeface="Lato"/>
                <a:cs typeface="Lato"/>
                <a:sym typeface="Lato"/>
              </a:rPr>
              <a:t>Marty Finds and Fixes Mistakes</a:t>
            </a:r>
            <a:endParaRPr sz="4400" b="1" dirty="0">
              <a:latin typeface="Lato"/>
              <a:ea typeface="Lato"/>
              <a:cs typeface="Lato"/>
              <a:sym typeface="Lato"/>
            </a:endParaRPr>
          </a:p>
        </p:txBody>
      </p:sp>
      <p:sp>
        <p:nvSpPr>
          <p:cNvPr id="64" name="Google Shape;64;p14"/>
          <p:cNvSpPr txBox="1">
            <a:spLocks noGrp="1"/>
          </p:cNvSpPr>
          <p:nvPr>
            <p:ph type="body" idx="1"/>
          </p:nvPr>
        </p:nvSpPr>
        <p:spPr>
          <a:xfrm>
            <a:off x="311700" y="1116519"/>
            <a:ext cx="8520600" cy="3416400"/>
          </a:xfrm>
          <a:prstGeom prst="rect">
            <a:avLst/>
          </a:prstGeom>
        </p:spPr>
        <p:txBody>
          <a:bodyPr spcFirstLastPara="1" wrap="square" lIns="91425" tIns="91425" rIns="91425" bIns="91425" anchor="t" anchorCtr="0">
            <a:noAutofit/>
          </a:bodyPr>
          <a:lstStyle/>
          <a:p>
            <a:pPr indent="-342000">
              <a:lnSpc>
                <a:spcPct val="114000"/>
              </a:lnSpc>
              <a:buNone/>
            </a:pPr>
            <a:r>
              <a:rPr lang="en-GB" sz="3200" dirty="0">
                <a:latin typeface="Lato" panose="020B0604020202020204" charset="0"/>
                <a:ea typeface="Verdana" panose="020B0604030504040204" pitchFamily="34" charset="0"/>
                <a:cs typeface="Verdana" panose="020B0604030504040204" pitchFamily="34" charset="0"/>
              </a:rPr>
              <a:t>You will be able to:</a:t>
            </a:r>
          </a:p>
          <a:p>
            <a:pPr indent="-342000">
              <a:lnSpc>
                <a:spcPct val="150000"/>
              </a:lnSpc>
            </a:pPr>
            <a:r>
              <a:rPr lang="en-GB" dirty="0">
                <a:latin typeface="Lato" panose="020F0502020204030203" pitchFamily="34" charset="0"/>
                <a:ea typeface="Lato" panose="020F0502020204030203" pitchFamily="34" charset="0"/>
                <a:cs typeface="Lato" panose="020F0502020204030203" pitchFamily="34" charset="0"/>
              </a:rPr>
              <a:t>Find mistakes in instructions</a:t>
            </a:r>
          </a:p>
          <a:p>
            <a:pPr indent="-342000">
              <a:lnSpc>
                <a:spcPct val="114000"/>
              </a:lnSpc>
              <a:buNone/>
            </a:pPr>
            <a:endParaRPr lang="en-GB" sz="3200" dirty="0">
              <a:latin typeface="Lato" panose="020B0604020202020204" charset="0"/>
              <a:ea typeface="Verdana" panose="020B0604030504040204" pitchFamily="34" charset="0"/>
              <a:cs typeface="Verdana" panose="020B0604030504040204" pitchFamily="34" charset="0"/>
            </a:endParaRPr>
          </a:p>
          <a:p>
            <a:pPr indent="-342000">
              <a:lnSpc>
                <a:spcPct val="114000"/>
              </a:lnSpc>
              <a:buNone/>
            </a:pPr>
            <a:r>
              <a:rPr lang="en-GB" sz="3200" dirty="0">
                <a:latin typeface="Lato" panose="020B0604020202020204" charset="0"/>
                <a:ea typeface="Verdana" panose="020B0604030504040204" pitchFamily="34" charset="0"/>
                <a:cs typeface="Verdana" panose="020B0604030504040204" pitchFamily="34" charset="0"/>
              </a:rPr>
              <a:t>I will:</a:t>
            </a:r>
          </a:p>
          <a:p>
            <a:pPr indent="-342000">
              <a:lnSpc>
                <a:spcPct val="150000"/>
              </a:lnSpc>
            </a:pPr>
            <a:r>
              <a:rPr lang="en-GB" dirty="0">
                <a:latin typeface="Lato" panose="020F0502020204030203" pitchFamily="34" charset="0"/>
                <a:ea typeface="Lato" panose="020F0502020204030203" pitchFamily="34" charset="0"/>
                <a:cs typeface="Lato" panose="020F0502020204030203" pitchFamily="34" charset="0"/>
              </a:rPr>
              <a:t>Fix mistakes in instructions.</a:t>
            </a:r>
          </a:p>
          <a:p>
            <a:pPr indent="-342000">
              <a:lnSpc>
                <a:spcPct val="150000"/>
              </a:lnSpc>
            </a:pPr>
            <a:endParaRPr lang="en-GB" dirty="0">
              <a:latin typeface="Lato" panose="020F0502020204030203" pitchFamily="34" charset="0"/>
              <a:ea typeface="Lato" panose="020F0502020204030203" pitchFamily="34" charset="0"/>
              <a:cs typeface="Lato" panose="020F0502020204030203" pitchFamily="34" charset="0"/>
            </a:endParaRP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spTree>
    <p:extLst>
      <p:ext uri="{BB962C8B-B14F-4D97-AF65-F5344CB8AC3E}">
        <p14:creationId xmlns:p14="http://schemas.microsoft.com/office/powerpoint/2010/main" val="36518563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4400" b="1" dirty="0">
                <a:latin typeface="Lato"/>
                <a:ea typeface="Lato"/>
                <a:cs typeface="Lato"/>
                <a:sym typeface="Lato"/>
              </a:rPr>
              <a:t>Marty Finds and Fixes Mistakes </a:t>
            </a:r>
          </a:p>
        </p:txBody>
      </p:sp>
      <p:sp>
        <p:nvSpPr>
          <p:cNvPr id="64" name="Google Shape;64;p14"/>
          <p:cNvSpPr txBox="1">
            <a:spLocks noGrp="1"/>
          </p:cNvSpPr>
          <p:nvPr>
            <p:ph type="body" idx="1"/>
          </p:nvPr>
        </p:nvSpPr>
        <p:spPr>
          <a:xfrm>
            <a:off x="311700" y="1116519"/>
            <a:ext cx="8520600" cy="3416400"/>
          </a:xfrm>
          <a:prstGeom prst="rect">
            <a:avLst/>
          </a:prstGeom>
        </p:spPr>
        <p:txBody>
          <a:bodyPr spcFirstLastPara="1" wrap="square" lIns="91425" tIns="91425" rIns="91425" bIns="91425" anchor="t" anchorCtr="0">
            <a:noAutofit/>
          </a:bodyPr>
          <a:lstStyle/>
          <a:p>
            <a:pPr indent="-342000">
              <a:lnSpc>
                <a:spcPct val="114000"/>
              </a:lnSpc>
              <a:buNone/>
            </a:pPr>
            <a:r>
              <a:rPr lang="en-GB" sz="3200" dirty="0">
                <a:latin typeface="Lato" panose="020B0604020202020204" charset="0"/>
                <a:ea typeface="Verdana" panose="020B0604030504040204" pitchFamily="34" charset="0"/>
                <a:cs typeface="Verdana" panose="020B0604030504040204" pitchFamily="34" charset="0"/>
              </a:rPr>
              <a:t>You will be able to:</a:t>
            </a:r>
          </a:p>
          <a:p>
            <a:pPr indent="-342000">
              <a:lnSpc>
                <a:spcPct val="114000"/>
              </a:lnSpc>
              <a:buNone/>
            </a:pPr>
            <a:endParaRPr lang="en-GB" dirty="0">
              <a:latin typeface="Lato"/>
              <a:ea typeface="Verdana"/>
            </a:endParaRPr>
          </a:p>
          <a:p>
            <a:pPr indent="-342000">
              <a:lnSpc>
                <a:spcPct val="150000"/>
              </a:lnSpc>
            </a:pPr>
            <a:r>
              <a:rPr lang="en-GB" dirty="0">
                <a:latin typeface="Lato" panose="020F0502020204030203" pitchFamily="34" charset="0"/>
                <a:ea typeface="Lato" panose="020F0502020204030203" pitchFamily="34" charset="0"/>
                <a:cs typeface="Lato" panose="020F0502020204030203" pitchFamily="34" charset="0"/>
              </a:rPr>
              <a:t>Find mistakes in instructions</a:t>
            </a: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spTree>
    <p:extLst>
      <p:ext uri="{BB962C8B-B14F-4D97-AF65-F5344CB8AC3E}">
        <p14:creationId xmlns:p14="http://schemas.microsoft.com/office/powerpoint/2010/main" val="12812416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sp>
        <p:nvSpPr>
          <p:cNvPr id="12" name="Google Shape;64;p14">
            <a:extLst>
              <a:ext uri="{FF2B5EF4-FFF2-40B4-BE49-F238E27FC236}">
                <a16:creationId xmlns:a16="http://schemas.microsoft.com/office/drawing/2014/main" id="{7DF7B652-F5E5-4219-862B-FE83FF6A875F}"/>
              </a:ext>
            </a:extLst>
          </p:cNvPr>
          <p:cNvSpPr txBox="1">
            <a:spLocks noGrp="1"/>
          </p:cNvSpPr>
          <p:nvPr>
            <p:ph type="body" idx="1"/>
          </p:nvPr>
        </p:nvSpPr>
        <p:spPr>
          <a:xfrm>
            <a:off x="311700" y="1116519"/>
            <a:ext cx="8520600" cy="3416400"/>
          </a:xfrm>
          <a:prstGeom prst="rect">
            <a:avLst/>
          </a:prstGeom>
        </p:spPr>
        <p:txBody>
          <a:bodyPr spcFirstLastPara="1" wrap="square" lIns="91425" tIns="91425" rIns="91425" bIns="91425" anchor="t" anchorCtr="0">
            <a:noAutofit/>
          </a:bodyPr>
          <a:lstStyle/>
          <a:p>
            <a:pPr indent="-342000">
              <a:lnSpc>
                <a:spcPct val="114000"/>
              </a:lnSpc>
              <a:buNone/>
            </a:pPr>
            <a:r>
              <a:rPr lang="en-GB" sz="3200" dirty="0">
                <a:latin typeface="Lato" panose="020B0604020202020204" charset="0"/>
                <a:ea typeface="Verdana" panose="020B0604030504040204" pitchFamily="34" charset="0"/>
                <a:cs typeface="Verdana" panose="020B0604030504040204" pitchFamily="34" charset="0"/>
              </a:rPr>
              <a:t>I will:</a:t>
            </a:r>
          </a:p>
          <a:p>
            <a:pPr indent="-342000">
              <a:lnSpc>
                <a:spcPct val="114000"/>
              </a:lnSpc>
              <a:buNone/>
            </a:pPr>
            <a:endParaRPr lang="en-GB" dirty="0">
              <a:latin typeface="Lato"/>
              <a:ea typeface="Verdana"/>
            </a:endParaRPr>
          </a:p>
          <a:p>
            <a:pPr indent="-342000">
              <a:lnSpc>
                <a:spcPct val="150000"/>
              </a:lnSpc>
            </a:pPr>
            <a:r>
              <a:rPr lang="en-GB" dirty="0">
                <a:latin typeface="Lato" panose="020F0502020204030203" pitchFamily="34" charset="0"/>
                <a:ea typeface="Lato" panose="020F0502020204030203" pitchFamily="34" charset="0"/>
                <a:cs typeface="Lato" panose="020F0502020204030203" pitchFamily="34" charset="0"/>
              </a:rPr>
              <a:t>Fix mistakes in instructions.</a:t>
            </a:r>
          </a:p>
        </p:txBody>
      </p:sp>
      <p:sp>
        <p:nvSpPr>
          <p:cNvPr id="13" name="Google Shape;63;p14">
            <a:extLst>
              <a:ext uri="{FF2B5EF4-FFF2-40B4-BE49-F238E27FC236}">
                <a16:creationId xmlns:a16="http://schemas.microsoft.com/office/drawing/2014/main" id="{998AEEE0-32B5-41CC-BE41-CE338FB2BD8D}"/>
              </a:ext>
            </a:extLst>
          </p:cNvPr>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4400" b="1" dirty="0">
                <a:latin typeface="Lato"/>
                <a:ea typeface="Lato"/>
                <a:cs typeface="Lato"/>
                <a:sym typeface="Lato"/>
              </a:rPr>
              <a:t>Marty Finds and Fixes Mistakes</a:t>
            </a:r>
            <a:endParaRPr sz="4400" b="1" dirty="0">
              <a:latin typeface="Lato"/>
              <a:ea typeface="Lato"/>
              <a:cs typeface="Lato"/>
              <a:sym typeface="Lato"/>
            </a:endParaRPr>
          </a:p>
        </p:txBody>
      </p:sp>
    </p:spTree>
    <p:extLst>
      <p:ext uri="{BB962C8B-B14F-4D97-AF65-F5344CB8AC3E}">
        <p14:creationId xmlns:p14="http://schemas.microsoft.com/office/powerpoint/2010/main" val="1280003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Instructions</a:t>
            </a:r>
            <a:endParaRPr b="1" dirty="0">
              <a:latin typeface="Lato"/>
              <a:ea typeface="Lato"/>
              <a:cs typeface="Lato"/>
              <a:sym typeface="Lato"/>
            </a:endParaRP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pic>
        <p:nvPicPr>
          <p:cNvPr id="1026" name="Picture 2" descr="Writing icon | Public domain vectors">
            <a:extLst>
              <a:ext uri="{FF2B5EF4-FFF2-40B4-BE49-F238E27FC236}">
                <a16:creationId xmlns:a16="http://schemas.microsoft.com/office/drawing/2014/main" id="{15EA9C2F-410F-41CA-A3E7-B1D9ADAC76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9268" y="537275"/>
            <a:ext cx="3065463" cy="306546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con&#10;&#10;Description automatically generated">
            <a:extLst>
              <a:ext uri="{FF2B5EF4-FFF2-40B4-BE49-F238E27FC236}">
                <a16:creationId xmlns:a16="http://schemas.microsoft.com/office/drawing/2014/main" id="{4C2C3701-54EA-474A-A718-6B4F42D8773F}"/>
              </a:ext>
            </a:extLst>
          </p:cNvPr>
          <p:cNvPicPr>
            <a:picLocks noChangeAspect="1"/>
          </p:cNvPicPr>
          <p:nvPr/>
        </p:nvPicPr>
        <p:blipFill>
          <a:blip r:embed="rId5"/>
          <a:stretch>
            <a:fillRect/>
          </a:stretch>
        </p:blipFill>
        <p:spPr>
          <a:xfrm>
            <a:off x="3083717" y="823625"/>
            <a:ext cx="2976563" cy="2976563"/>
          </a:xfrm>
          <a:prstGeom prst="rect">
            <a:avLst/>
          </a:prstGeom>
        </p:spPr>
      </p:pic>
    </p:spTree>
    <p:extLst>
      <p:ext uri="{BB962C8B-B14F-4D97-AF65-F5344CB8AC3E}">
        <p14:creationId xmlns:p14="http://schemas.microsoft.com/office/powerpoint/2010/main" val="375670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childTnLst>
                                  <p:subTnLst>
                                    <p:set>
                                      <p:cBhvr override="childStyle">
                                        <p:cTn dur="1" fill="hold" display="0" masterRel="nextClick" afterEffect="1"/>
                                        <p:tgtEl>
                                          <p:spTgt spid="102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Mistakes Happen</a:t>
            </a:r>
            <a:endParaRPr b="1" dirty="0">
              <a:latin typeface="Lato"/>
              <a:ea typeface="Lato"/>
              <a:cs typeface="Lato"/>
              <a:sym typeface="Lato"/>
            </a:endParaRP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pic>
        <p:nvPicPr>
          <p:cNvPr id="8" name="Picture 7" descr="Icon&#10;&#10;Description automatically generated">
            <a:extLst>
              <a:ext uri="{FF2B5EF4-FFF2-40B4-BE49-F238E27FC236}">
                <a16:creationId xmlns:a16="http://schemas.microsoft.com/office/drawing/2014/main" id="{154602DD-4347-4C3D-9A4F-691C3E5863FF}"/>
              </a:ext>
            </a:extLst>
          </p:cNvPr>
          <p:cNvPicPr>
            <a:picLocks noChangeAspect="1"/>
          </p:cNvPicPr>
          <p:nvPr/>
        </p:nvPicPr>
        <p:blipFill>
          <a:blip r:embed="rId4"/>
          <a:stretch>
            <a:fillRect/>
          </a:stretch>
        </p:blipFill>
        <p:spPr>
          <a:xfrm>
            <a:off x="2990971" y="975424"/>
            <a:ext cx="2976563" cy="2976563"/>
          </a:xfrm>
          <a:prstGeom prst="rect">
            <a:avLst/>
          </a:prstGeom>
        </p:spPr>
      </p:pic>
      <p:pic>
        <p:nvPicPr>
          <p:cNvPr id="2050" name="Picture 2" descr="LOL Emoji Free Stock Photo - Public Domain Pictures">
            <a:extLst>
              <a:ext uri="{FF2B5EF4-FFF2-40B4-BE49-F238E27FC236}">
                <a16:creationId xmlns:a16="http://schemas.microsoft.com/office/drawing/2014/main" id="{0E7598C7-0651-4B29-8CF8-13885EBC1B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6381" y="975423"/>
            <a:ext cx="3245741" cy="2976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035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Learn from Mistakes</a:t>
            </a:r>
            <a:endParaRPr b="1" dirty="0">
              <a:latin typeface="Lato"/>
              <a:ea typeface="Lato"/>
              <a:cs typeface="Lato"/>
              <a:sym typeface="Lato"/>
            </a:endParaRP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pic>
        <p:nvPicPr>
          <p:cNvPr id="3074" name="Picture 2" descr="Free photo Error Mistake Outside The Box Thinking Mathematics - Max Pixel">
            <a:extLst>
              <a:ext uri="{FF2B5EF4-FFF2-40B4-BE49-F238E27FC236}">
                <a16:creationId xmlns:a16="http://schemas.microsoft.com/office/drawing/2014/main" id="{53161F58-CFA0-401E-A12B-9E7E518E48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024151"/>
            <a:ext cx="5058038" cy="3213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4388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Meeting Marty</a:t>
            </a:r>
            <a:endParaRPr b="1" dirty="0">
              <a:latin typeface="Lato"/>
              <a:ea typeface="Lato"/>
              <a:cs typeface="Lato"/>
              <a:sym typeface="Lato"/>
            </a:endParaRP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4">
            <a:alphaModFix/>
          </a:blip>
          <a:stretch>
            <a:fillRect/>
          </a:stretch>
        </p:blipFill>
        <p:spPr>
          <a:xfrm>
            <a:off x="199715" y="4027631"/>
            <a:ext cx="898812" cy="1030439"/>
          </a:xfrm>
          <a:prstGeom prst="rect">
            <a:avLst/>
          </a:prstGeom>
          <a:noFill/>
          <a:ln>
            <a:noFill/>
          </a:ln>
        </p:spPr>
      </p:pic>
      <p:pic>
        <p:nvPicPr>
          <p:cNvPr id="4" name="Picture 3" descr="Graphical user interface&#10;&#10;Description automatically generated">
            <a:extLst>
              <a:ext uri="{FF2B5EF4-FFF2-40B4-BE49-F238E27FC236}">
                <a16:creationId xmlns:a16="http://schemas.microsoft.com/office/drawing/2014/main" id="{7AA2E89B-40E3-4493-919F-D9490522DFE1}"/>
              </a:ext>
            </a:extLst>
          </p:cNvPr>
          <p:cNvPicPr>
            <a:picLocks noChangeAspect="1"/>
          </p:cNvPicPr>
          <p:nvPr/>
        </p:nvPicPr>
        <p:blipFill>
          <a:blip r:embed="rId5"/>
          <a:stretch>
            <a:fillRect/>
          </a:stretch>
        </p:blipFill>
        <p:spPr>
          <a:xfrm>
            <a:off x="2475828" y="617550"/>
            <a:ext cx="4192343" cy="3908399"/>
          </a:xfrm>
          <a:prstGeom prst="rect">
            <a:avLst/>
          </a:prstGeom>
        </p:spPr>
      </p:pic>
      <p:pic>
        <p:nvPicPr>
          <p:cNvPr id="2" name="Online Media 1" title="Unplugged Finding and Fixing Bugs">
            <a:hlinkClick r:id="" action="ppaction://media"/>
            <a:extLst>
              <a:ext uri="{FF2B5EF4-FFF2-40B4-BE49-F238E27FC236}">
                <a16:creationId xmlns:a16="http://schemas.microsoft.com/office/drawing/2014/main" id="{DB62040D-CD0D-4D9D-A542-294342D3084B}"/>
              </a:ext>
            </a:extLst>
          </p:cNvPr>
          <p:cNvPicPr>
            <a:picLocks noRot="1" noChangeAspect="1"/>
          </p:cNvPicPr>
          <p:nvPr>
            <a:videoFile r:link="rId1"/>
          </p:nvPr>
        </p:nvPicPr>
        <p:blipFill>
          <a:blip r:embed="rId6"/>
          <a:stretch>
            <a:fillRect/>
          </a:stretch>
        </p:blipFill>
        <p:spPr>
          <a:xfrm>
            <a:off x="1742972" y="973349"/>
            <a:ext cx="5658053" cy="3196800"/>
          </a:xfrm>
          <a:prstGeom prst="rect">
            <a:avLst/>
          </a:prstGeom>
        </p:spPr>
      </p:pic>
    </p:spTree>
    <p:extLst>
      <p:ext uri="{BB962C8B-B14F-4D97-AF65-F5344CB8AC3E}">
        <p14:creationId xmlns:p14="http://schemas.microsoft.com/office/powerpoint/2010/main" val="1303690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
                </p:tgtEl>
              </p:cMediaNode>
            </p:video>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After Fixing the Bugs</a:t>
            </a:r>
            <a:endParaRPr b="1" dirty="0">
              <a:latin typeface="Lato"/>
              <a:ea typeface="Lato"/>
              <a:cs typeface="Lato"/>
              <a:sym typeface="Lato"/>
            </a:endParaRP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pic>
        <p:nvPicPr>
          <p:cNvPr id="4098" name="Picture 2" descr="Free photo Cracker Congratulations Party - Max Pixel">
            <a:extLst>
              <a:ext uri="{FF2B5EF4-FFF2-40B4-BE49-F238E27FC236}">
                <a16:creationId xmlns:a16="http://schemas.microsoft.com/office/drawing/2014/main" id="{101B0B44-4C3C-4269-94D6-7F4807D41B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78" y="823625"/>
            <a:ext cx="5328444" cy="379682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6060B65A-4F74-4921-8393-DB80DDF4FE72}"/>
              </a:ext>
            </a:extLst>
          </p:cNvPr>
          <p:cNvPicPr>
            <a:picLocks noChangeAspect="1"/>
          </p:cNvPicPr>
          <p:nvPr/>
        </p:nvPicPr>
        <p:blipFill>
          <a:blip r:embed="rId5"/>
          <a:stretch>
            <a:fillRect/>
          </a:stretch>
        </p:blipFill>
        <p:spPr>
          <a:xfrm>
            <a:off x="3162156" y="1161906"/>
            <a:ext cx="2819688" cy="2819688"/>
          </a:xfrm>
          <a:prstGeom prst="rect">
            <a:avLst/>
          </a:prstGeom>
        </p:spPr>
      </p:pic>
    </p:spTree>
    <p:extLst>
      <p:ext uri="{BB962C8B-B14F-4D97-AF65-F5344CB8AC3E}">
        <p14:creationId xmlns:p14="http://schemas.microsoft.com/office/powerpoint/2010/main" val="288093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15"/>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74" name="Google Shape;74;p15"/>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5" name="Google Shape;75;p15"/>
          <p:cNvPicPr preferRelativeResize="0"/>
          <p:nvPr/>
        </p:nvPicPr>
        <p:blipFill>
          <a:blip r:embed="rId3">
            <a:alphaModFix/>
          </a:blip>
          <a:stretch>
            <a:fillRect/>
          </a:stretch>
        </p:blipFill>
        <p:spPr>
          <a:xfrm>
            <a:off x="199715" y="4027631"/>
            <a:ext cx="898812" cy="1030439"/>
          </a:xfrm>
          <a:prstGeom prst="rect">
            <a:avLst/>
          </a:prstGeom>
          <a:noFill/>
          <a:ln>
            <a:noFill/>
          </a:ln>
        </p:spPr>
      </p:pic>
      <p:sp>
        <p:nvSpPr>
          <p:cNvPr id="6" name="Google Shape;63;p14">
            <a:extLst>
              <a:ext uri="{FF2B5EF4-FFF2-40B4-BE49-F238E27FC236}">
                <a16:creationId xmlns:a16="http://schemas.microsoft.com/office/drawing/2014/main" id="{2B545765-4A5C-4E60-B839-33F5C9AAF60A}"/>
              </a:ext>
            </a:extLst>
          </p:cNvPr>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r>
              <a:rPr lang="en-GB" b="1" dirty="0">
                <a:latin typeface="Lato"/>
              </a:rPr>
              <a:t>Was anything hard</a:t>
            </a:r>
            <a:endParaRPr lang="en-US" dirty="0"/>
          </a:p>
        </p:txBody>
      </p:sp>
      <p:sp>
        <p:nvSpPr>
          <p:cNvPr id="2" name="TextBox 1">
            <a:extLst>
              <a:ext uri="{FF2B5EF4-FFF2-40B4-BE49-F238E27FC236}">
                <a16:creationId xmlns:a16="http://schemas.microsoft.com/office/drawing/2014/main" id="{113E6FF2-DE81-409B-8A40-A8621BAC2001}"/>
              </a:ext>
            </a:extLst>
          </p:cNvPr>
          <p:cNvSpPr txBox="1"/>
          <p:nvPr/>
        </p:nvSpPr>
        <p:spPr>
          <a:xfrm>
            <a:off x="1143000" y="1504950"/>
            <a:ext cx="6888480"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Lato"/>
              </a:rPr>
              <a:t>Enter ideas here:</a:t>
            </a:r>
            <a:endParaRPr lang="en-US" dirty="0"/>
          </a:p>
          <a:p>
            <a:endParaRPr lang="en-GB" dirty="0">
              <a:latin typeface="Lato"/>
            </a:endParaRPr>
          </a:p>
          <a:p>
            <a:pPr marL="285750" indent="-285750">
              <a:buChar char="•"/>
            </a:pPr>
            <a:endParaRPr lang="en-GB" dirty="0">
              <a:latin typeface="Lato"/>
            </a:endParaRPr>
          </a:p>
        </p:txBody>
      </p:sp>
    </p:spTree>
    <p:extLst>
      <p:ext uri="{BB962C8B-B14F-4D97-AF65-F5344CB8AC3E}">
        <p14:creationId xmlns:p14="http://schemas.microsoft.com/office/powerpoint/2010/main" val="937719270"/>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2820</TotalTime>
  <Words>686</Words>
  <Application>Microsoft Office PowerPoint</Application>
  <PresentationFormat>On-screen Show (16:9)</PresentationFormat>
  <Paragraphs>39</Paragraphs>
  <Slides>10</Slides>
  <Notes>10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Lato</vt:lpstr>
      <vt:lpstr>Calibri</vt:lpstr>
      <vt:lpstr>Arial</vt:lpstr>
      <vt:lpstr>Simple Light</vt:lpstr>
      <vt:lpstr> Marty the Robot</vt:lpstr>
      <vt:lpstr>Marty Finds and Fixes Mistakes </vt:lpstr>
      <vt:lpstr>Marty Finds and Fixes Mistakes</vt:lpstr>
      <vt:lpstr>Instructions</vt:lpstr>
      <vt:lpstr>Mistakes Happen</vt:lpstr>
      <vt:lpstr>Learn from Mistakes</vt:lpstr>
      <vt:lpstr>Meeting Marty</vt:lpstr>
      <vt:lpstr>After Fixing the Bugs</vt:lpstr>
      <vt:lpstr>Was anything hard</vt:lpstr>
      <vt:lpstr>Marty Finds and Fixes Mistakes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1.16: Ground Detection</dc:title>
  <cp:lastModifiedBy>Michael Sinclair</cp:lastModifiedBy>
  <cp:revision>141</cp:revision>
  <dcterms:modified xsi:type="dcterms:W3CDTF">2021-09-17T10:15:46Z</dcterms:modified>
</cp:coreProperties>
</file>