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7"/>
  </p:notesMasterIdLst>
  <p:sldIdLst>
    <p:sldId id="256" r:id="rId2"/>
    <p:sldId id="295" r:id="rId3"/>
    <p:sldId id="297" r:id="rId4"/>
    <p:sldId id="257" r:id="rId5"/>
    <p:sldId id="306" r:id="rId6"/>
    <p:sldId id="307" r:id="rId7"/>
    <p:sldId id="332" r:id="rId8"/>
    <p:sldId id="325" r:id="rId9"/>
    <p:sldId id="337" r:id="rId10"/>
    <p:sldId id="331" r:id="rId11"/>
    <p:sldId id="334" r:id="rId12"/>
    <p:sldId id="335" r:id="rId13"/>
    <p:sldId id="336" r:id="rId14"/>
    <p:sldId id="326" r:id="rId15"/>
    <p:sldId id="333" r:id="rId16"/>
  </p:sldIdLst>
  <p:sldSz cx="9144000" cy="5143500" type="screen16x9"/>
  <p:notesSz cx="6858000" cy="9144000"/>
  <p:embeddedFontLst>
    <p:embeddedFont>
      <p:font typeface="Calibri" panose="020F0502020204030204" pitchFamily="34" charset="0"/>
      <p:regular r:id="rId18"/>
      <p:bold r:id="rId19"/>
      <p:italic r:id="rId20"/>
      <p:boldItalic r:id="rId21"/>
    </p:embeddedFont>
    <p:embeddedFont>
      <p:font typeface="Lato" panose="020F0502020204030203" pitchFamily="34" charset="0"/>
      <p:regular r:id="rId22"/>
      <p:bold r:id="rId23"/>
      <p:italic r:id="rId24"/>
      <p:boldItalic r:id="rId2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hael Sinclair" initials="MS" lastIdx="2" clrIdx="0">
    <p:extLst>
      <p:ext uri="{19B8F6BF-5375-455C-9EA6-DF929625EA0E}">
        <p15:presenceInfo xmlns:p15="http://schemas.microsoft.com/office/powerpoint/2012/main" userId="Michael Sinclai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5555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2B0D8F2-A23C-42CD-806D-277781A10857}" v="43" dt="2022-02-10T12:23:32.04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6252" autoAdjust="0"/>
  </p:normalViewPr>
  <p:slideViewPr>
    <p:cSldViewPr snapToGrid="0">
      <p:cViewPr varScale="1">
        <p:scale>
          <a:sx n="109" d="100"/>
          <a:sy n="109" d="100"/>
        </p:scale>
        <p:origin x="1674" y="84"/>
      </p:cViewPr>
      <p:guideLst>
        <p:guide orient="horz" pos="1620"/>
        <p:guide pos="288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2.fntdata"/><Relationship Id="rId31"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ael Sinclair" userId="08cee6f3-b00f-4f0e-9ec1-1d0519d5a5aa" providerId="ADAL" clId="{52B0D8F2-A23C-42CD-806D-277781A10857}"/>
    <pc:docChg chg="undo custSel addSld delSld modSld">
      <pc:chgData name="Michael Sinclair" userId="08cee6f3-b00f-4f0e-9ec1-1d0519d5a5aa" providerId="ADAL" clId="{52B0D8F2-A23C-42CD-806D-277781A10857}" dt="2022-02-10T12:23:57.788" v="2797" actId="20577"/>
      <pc:docMkLst>
        <pc:docMk/>
      </pc:docMkLst>
      <pc:sldChg chg="modSp mod">
        <pc:chgData name="Michael Sinclair" userId="08cee6f3-b00f-4f0e-9ec1-1d0519d5a5aa" providerId="ADAL" clId="{52B0D8F2-A23C-42CD-806D-277781A10857}" dt="2022-02-03T12:32:31.426" v="1490" actId="20577"/>
        <pc:sldMkLst>
          <pc:docMk/>
          <pc:sldMk cId="1281241616" sldId="295"/>
        </pc:sldMkLst>
        <pc:spChg chg="mod">
          <ac:chgData name="Michael Sinclair" userId="08cee6f3-b00f-4f0e-9ec1-1d0519d5a5aa" providerId="ADAL" clId="{52B0D8F2-A23C-42CD-806D-277781A10857}" dt="2022-02-03T12:32:31.426" v="1490" actId="20577"/>
          <ac:spMkLst>
            <pc:docMk/>
            <pc:sldMk cId="1281241616" sldId="295"/>
            <ac:spMk id="63" creationId="{00000000-0000-0000-0000-000000000000}"/>
          </ac:spMkLst>
        </pc:spChg>
      </pc:sldChg>
      <pc:sldChg chg="modSp mod">
        <pc:chgData name="Michael Sinclair" userId="08cee6f3-b00f-4f0e-9ec1-1d0519d5a5aa" providerId="ADAL" clId="{52B0D8F2-A23C-42CD-806D-277781A10857}" dt="2022-02-03T12:35:02.170" v="1548" actId="20577"/>
        <pc:sldMkLst>
          <pc:docMk/>
          <pc:sldMk cId="1280003839" sldId="297"/>
        </pc:sldMkLst>
        <pc:spChg chg="mod">
          <ac:chgData name="Michael Sinclair" userId="08cee6f3-b00f-4f0e-9ec1-1d0519d5a5aa" providerId="ADAL" clId="{52B0D8F2-A23C-42CD-806D-277781A10857}" dt="2022-02-03T12:32:39.994" v="1505" actId="20577"/>
          <ac:spMkLst>
            <pc:docMk/>
            <pc:sldMk cId="1280003839" sldId="297"/>
            <ac:spMk id="9" creationId="{2F5B65AD-ACFF-4C47-83E2-E4A2AA24CC73}"/>
          </ac:spMkLst>
        </pc:spChg>
        <pc:spChg chg="mod">
          <ac:chgData name="Michael Sinclair" userId="08cee6f3-b00f-4f0e-9ec1-1d0519d5a5aa" providerId="ADAL" clId="{52B0D8F2-A23C-42CD-806D-277781A10857}" dt="2022-02-03T12:35:02.170" v="1548" actId="20577"/>
          <ac:spMkLst>
            <pc:docMk/>
            <pc:sldMk cId="1280003839" sldId="297"/>
            <ac:spMk id="12" creationId="{7DF7B652-F5E5-4219-862B-FE83FF6A875F}"/>
          </ac:spMkLst>
        </pc:spChg>
      </pc:sldChg>
      <pc:sldChg chg="addSp modSp mod modAnim modNotesTx">
        <pc:chgData name="Michael Sinclair" userId="08cee6f3-b00f-4f0e-9ec1-1d0519d5a5aa" providerId="ADAL" clId="{52B0D8F2-A23C-42CD-806D-277781A10857}" dt="2022-02-04T18:10:19.520" v="1581" actId="1076"/>
        <pc:sldMkLst>
          <pc:docMk/>
          <pc:sldMk cId="3155273824" sldId="307"/>
        </pc:sldMkLst>
        <pc:picChg chg="add mod">
          <ac:chgData name="Michael Sinclair" userId="08cee6f3-b00f-4f0e-9ec1-1d0519d5a5aa" providerId="ADAL" clId="{52B0D8F2-A23C-42CD-806D-277781A10857}" dt="2022-02-04T18:10:19.520" v="1581" actId="1076"/>
          <ac:picMkLst>
            <pc:docMk/>
            <pc:sldMk cId="3155273824" sldId="307"/>
            <ac:picMk id="2" creationId="{BAB55D79-D2E1-43BE-B43A-0C1C4C83B6C9}"/>
          </ac:picMkLst>
        </pc:picChg>
      </pc:sldChg>
      <pc:sldChg chg="del">
        <pc:chgData name="Michael Sinclair" userId="08cee6f3-b00f-4f0e-9ec1-1d0519d5a5aa" providerId="ADAL" clId="{52B0D8F2-A23C-42CD-806D-277781A10857}" dt="2022-02-04T18:27:03.478" v="1984" actId="47"/>
        <pc:sldMkLst>
          <pc:docMk/>
          <pc:sldMk cId="4001528029" sldId="319"/>
        </pc:sldMkLst>
      </pc:sldChg>
      <pc:sldChg chg="addSp delSp mod modNotesTx">
        <pc:chgData name="Michael Sinclair" userId="08cee6f3-b00f-4f0e-9ec1-1d0519d5a5aa" providerId="ADAL" clId="{52B0D8F2-A23C-42CD-806D-277781A10857}" dt="2022-02-04T19:00:59.037" v="2794" actId="20577"/>
        <pc:sldMkLst>
          <pc:docMk/>
          <pc:sldMk cId="3922332868" sldId="326"/>
        </pc:sldMkLst>
        <pc:spChg chg="add del">
          <ac:chgData name="Michael Sinclair" userId="08cee6f3-b00f-4f0e-9ec1-1d0519d5a5aa" providerId="ADAL" clId="{52B0D8F2-A23C-42CD-806D-277781A10857}" dt="2022-02-03T12:32:18.745" v="1477" actId="22"/>
          <ac:spMkLst>
            <pc:docMk/>
            <pc:sldMk cId="3922332868" sldId="326"/>
            <ac:spMk id="8" creationId="{EF70119B-C2E5-4CCB-BED5-883A02044CAF}"/>
          </ac:spMkLst>
        </pc:spChg>
      </pc:sldChg>
      <pc:sldChg chg="del">
        <pc:chgData name="Michael Sinclair" userId="08cee6f3-b00f-4f0e-9ec1-1d0519d5a5aa" providerId="ADAL" clId="{52B0D8F2-A23C-42CD-806D-277781A10857}" dt="2022-02-03T12:36:00.685" v="1577" actId="47"/>
        <pc:sldMkLst>
          <pc:docMk/>
          <pc:sldMk cId="3620451122" sldId="329"/>
        </pc:sldMkLst>
      </pc:sldChg>
      <pc:sldChg chg="addSp delSp modSp mod delAnim modAnim modNotesTx">
        <pc:chgData name="Michael Sinclair" userId="08cee6f3-b00f-4f0e-9ec1-1d0519d5a5aa" providerId="ADAL" clId="{52B0D8F2-A23C-42CD-806D-277781A10857}" dt="2022-02-10T12:23:57.788" v="2797" actId="20577"/>
        <pc:sldMkLst>
          <pc:docMk/>
          <pc:sldMk cId="3184278504" sldId="331"/>
        </pc:sldMkLst>
        <pc:spChg chg="add del mod">
          <ac:chgData name="Michael Sinclair" userId="08cee6f3-b00f-4f0e-9ec1-1d0519d5a5aa" providerId="ADAL" clId="{52B0D8F2-A23C-42CD-806D-277781A10857}" dt="2022-02-04T18:15:17.830" v="1822" actId="478"/>
          <ac:spMkLst>
            <pc:docMk/>
            <pc:sldMk cId="3184278504" sldId="331"/>
            <ac:spMk id="3" creationId="{356AF051-E9E2-4AAC-9F56-068D17782FDC}"/>
          </ac:spMkLst>
        </pc:spChg>
        <pc:spChg chg="add mod">
          <ac:chgData name="Michael Sinclair" userId="08cee6f3-b00f-4f0e-9ec1-1d0519d5a5aa" providerId="ADAL" clId="{52B0D8F2-A23C-42CD-806D-277781A10857}" dt="2022-02-04T18:17:45.397" v="1849" actId="1076"/>
          <ac:spMkLst>
            <pc:docMk/>
            <pc:sldMk cId="3184278504" sldId="331"/>
            <ac:spMk id="4" creationId="{A3638F56-68C3-42C1-AC6A-B0CEDD870CBE}"/>
          </ac:spMkLst>
        </pc:spChg>
        <pc:spChg chg="add del mod">
          <ac:chgData name="Michael Sinclair" userId="08cee6f3-b00f-4f0e-9ec1-1d0519d5a5aa" providerId="ADAL" clId="{52B0D8F2-A23C-42CD-806D-277781A10857}" dt="2022-02-04T18:16:49.430" v="1832" actId="478"/>
          <ac:spMkLst>
            <pc:docMk/>
            <pc:sldMk cId="3184278504" sldId="331"/>
            <ac:spMk id="7" creationId="{496032DF-1EBD-4DC9-AE47-498357897C73}"/>
          </ac:spMkLst>
        </pc:spChg>
        <pc:spChg chg="add mod">
          <ac:chgData name="Michael Sinclair" userId="08cee6f3-b00f-4f0e-9ec1-1d0519d5a5aa" providerId="ADAL" clId="{52B0D8F2-A23C-42CD-806D-277781A10857}" dt="2022-02-04T18:16:50.500" v="1833"/>
          <ac:spMkLst>
            <pc:docMk/>
            <pc:sldMk cId="3184278504" sldId="331"/>
            <ac:spMk id="8" creationId="{0539E97F-EF92-48C6-AEA8-369E66BD64A9}"/>
          </ac:spMkLst>
        </pc:spChg>
        <pc:picChg chg="del">
          <ac:chgData name="Michael Sinclair" userId="08cee6f3-b00f-4f0e-9ec1-1d0519d5a5aa" providerId="ADAL" clId="{52B0D8F2-A23C-42CD-806D-277781A10857}" dt="2022-02-04T18:12:44.681" v="1739" actId="478"/>
          <ac:picMkLst>
            <pc:docMk/>
            <pc:sldMk cId="3184278504" sldId="331"/>
            <ac:picMk id="2" creationId="{7AD2E9B3-06C3-47A4-8179-942593DBB33F}"/>
          </ac:picMkLst>
        </pc:picChg>
        <pc:picChg chg="add mod">
          <ac:chgData name="Michael Sinclair" userId="08cee6f3-b00f-4f0e-9ec1-1d0519d5a5aa" providerId="ADAL" clId="{52B0D8F2-A23C-42CD-806D-277781A10857}" dt="2022-02-04T18:23:23.235" v="1975" actId="1076"/>
          <ac:picMkLst>
            <pc:docMk/>
            <pc:sldMk cId="3184278504" sldId="331"/>
            <ac:picMk id="5" creationId="{D3670D28-C412-48CF-8A90-313C5819B170}"/>
          </ac:picMkLst>
        </pc:picChg>
      </pc:sldChg>
      <pc:sldChg chg="addSp modSp mod modAnim modNotesTx">
        <pc:chgData name="Michael Sinclair" userId="08cee6f3-b00f-4f0e-9ec1-1d0519d5a5aa" providerId="ADAL" clId="{52B0D8F2-A23C-42CD-806D-277781A10857}" dt="2022-02-03T12:23:01.982" v="1433" actId="6549"/>
        <pc:sldMkLst>
          <pc:docMk/>
          <pc:sldMk cId="1740638432" sldId="332"/>
        </pc:sldMkLst>
        <pc:spChg chg="add mod">
          <ac:chgData name="Michael Sinclair" userId="08cee6f3-b00f-4f0e-9ec1-1d0519d5a5aa" providerId="ADAL" clId="{52B0D8F2-A23C-42CD-806D-277781A10857}" dt="2022-02-03T12:09:07.018" v="21" actId="1076"/>
          <ac:spMkLst>
            <pc:docMk/>
            <pc:sldMk cId="1740638432" sldId="332"/>
            <ac:spMk id="2" creationId="{408FFAD2-690D-462F-9127-B207FA25F4CD}"/>
          </ac:spMkLst>
        </pc:spChg>
        <pc:spChg chg="add mod">
          <ac:chgData name="Michael Sinclair" userId="08cee6f3-b00f-4f0e-9ec1-1d0519d5a5aa" providerId="ADAL" clId="{52B0D8F2-A23C-42CD-806D-277781A10857}" dt="2022-02-03T12:09:23.953" v="28" actId="20577"/>
          <ac:spMkLst>
            <pc:docMk/>
            <pc:sldMk cId="1740638432" sldId="332"/>
            <ac:spMk id="8" creationId="{429B49BF-3308-4629-BF24-74EA83102BED}"/>
          </ac:spMkLst>
        </pc:spChg>
      </pc:sldChg>
      <pc:sldChg chg="modSp add mod">
        <pc:chgData name="Michael Sinclair" userId="08cee6f3-b00f-4f0e-9ec1-1d0519d5a5aa" providerId="ADAL" clId="{52B0D8F2-A23C-42CD-806D-277781A10857}" dt="2022-02-03T12:35:55.849" v="1576" actId="20577"/>
        <pc:sldMkLst>
          <pc:docMk/>
          <pc:sldMk cId="3799056693" sldId="333"/>
        </pc:sldMkLst>
        <pc:spChg chg="mod">
          <ac:chgData name="Michael Sinclair" userId="08cee6f3-b00f-4f0e-9ec1-1d0519d5a5aa" providerId="ADAL" clId="{52B0D8F2-A23C-42CD-806D-277781A10857}" dt="2022-02-03T12:35:55.849" v="1576" actId="20577"/>
          <ac:spMkLst>
            <pc:docMk/>
            <pc:sldMk cId="3799056693" sldId="333"/>
            <ac:spMk id="64" creationId="{00000000-0000-0000-0000-000000000000}"/>
          </ac:spMkLst>
        </pc:spChg>
      </pc:sldChg>
      <pc:sldChg chg="add del">
        <pc:chgData name="Michael Sinclair" userId="08cee6f3-b00f-4f0e-9ec1-1d0519d5a5aa" providerId="ADAL" clId="{52B0D8F2-A23C-42CD-806D-277781A10857}" dt="2022-02-03T12:35:15.160" v="1550" actId="47"/>
        <pc:sldMkLst>
          <pc:docMk/>
          <pc:sldMk cId="445490144" sldId="334"/>
        </pc:sldMkLst>
      </pc:sldChg>
      <pc:sldChg chg="addSp delSp modSp add mod modAnim modNotesTx">
        <pc:chgData name="Michael Sinclair" userId="08cee6f3-b00f-4f0e-9ec1-1d0519d5a5aa" providerId="ADAL" clId="{52B0D8F2-A23C-42CD-806D-277781A10857}" dt="2022-02-04T18:33:06.408" v="2341" actId="6549"/>
        <pc:sldMkLst>
          <pc:docMk/>
          <pc:sldMk cId="3193260312" sldId="334"/>
        </pc:sldMkLst>
        <pc:spChg chg="del">
          <ac:chgData name="Michael Sinclair" userId="08cee6f3-b00f-4f0e-9ec1-1d0519d5a5aa" providerId="ADAL" clId="{52B0D8F2-A23C-42CD-806D-277781A10857}" dt="2022-02-04T18:15:23.087" v="1824" actId="478"/>
          <ac:spMkLst>
            <pc:docMk/>
            <pc:sldMk cId="3193260312" sldId="334"/>
            <ac:spMk id="3" creationId="{356AF051-E9E2-4AAC-9F56-068D17782FDC}"/>
          </ac:spMkLst>
        </pc:spChg>
        <pc:spChg chg="add del mod">
          <ac:chgData name="Michael Sinclair" userId="08cee6f3-b00f-4f0e-9ec1-1d0519d5a5aa" providerId="ADAL" clId="{52B0D8F2-A23C-42CD-806D-277781A10857}" dt="2022-02-04T18:16:38.837" v="1830" actId="478"/>
          <ac:spMkLst>
            <pc:docMk/>
            <pc:sldMk cId="3193260312" sldId="334"/>
            <ac:spMk id="6" creationId="{0A10A328-48CE-4BC4-9BAD-358ABFF48FBC}"/>
          </ac:spMkLst>
        </pc:spChg>
        <pc:spChg chg="add mod">
          <ac:chgData name="Michael Sinclair" userId="08cee6f3-b00f-4f0e-9ec1-1d0519d5a5aa" providerId="ADAL" clId="{52B0D8F2-A23C-42CD-806D-277781A10857}" dt="2022-02-04T18:16:39.684" v="1831"/>
          <ac:spMkLst>
            <pc:docMk/>
            <pc:sldMk cId="3193260312" sldId="334"/>
            <ac:spMk id="7" creationId="{80823234-16D5-4592-92ED-8575C0F47209}"/>
          </ac:spMkLst>
        </pc:spChg>
        <pc:spChg chg="add mod">
          <ac:chgData name="Michael Sinclair" userId="08cee6f3-b00f-4f0e-9ec1-1d0519d5a5aa" providerId="ADAL" clId="{52B0D8F2-A23C-42CD-806D-277781A10857}" dt="2022-02-04T18:17:54.030" v="1852" actId="20577"/>
          <ac:spMkLst>
            <pc:docMk/>
            <pc:sldMk cId="3193260312" sldId="334"/>
            <ac:spMk id="8" creationId="{53C4103C-5AB0-40C3-8A21-DFCF68B92001}"/>
          </ac:spMkLst>
        </pc:spChg>
        <pc:picChg chg="add mod">
          <ac:chgData name="Michael Sinclair" userId="08cee6f3-b00f-4f0e-9ec1-1d0519d5a5aa" providerId="ADAL" clId="{52B0D8F2-A23C-42CD-806D-277781A10857}" dt="2022-02-04T18:24:47.898" v="1978" actId="1076"/>
          <ac:picMkLst>
            <pc:docMk/>
            <pc:sldMk cId="3193260312" sldId="334"/>
            <ac:picMk id="2" creationId="{ADB9CCC2-66E8-4628-814A-6F2234235750}"/>
          </ac:picMkLst>
        </pc:picChg>
      </pc:sldChg>
      <pc:sldChg chg="add del">
        <pc:chgData name="Michael Sinclair" userId="08cee6f3-b00f-4f0e-9ec1-1d0519d5a5aa" providerId="ADAL" clId="{52B0D8F2-A23C-42CD-806D-277781A10857}" dt="2022-02-03T12:35:19.485" v="1551" actId="47"/>
        <pc:sldMkLst>
          <pc:docMk/>
          <pc:sldMk cId="793608088" sldId="335"/>
        </pc:sldMkLst>
      </pc:sldChg>
      <pc:sldChg chg="addSp delSp modSp add del mod modAnim modNotesTx">
        <pc:chgData name="Michael Sinclair" userId="08cee6f3-b00f-4f0e-9ec1-1d0519d5a5aa" providerId="ADAL" clId="{52B0D8F2-A23C-42CD-806D-277781A10857}" dt="2022-02-04T18:35:19.566" v="2427" actId="20577"/>
        <pc:sldMkLst>
          <pc:docMk/>
          <pc:sldMk cId="1471097669" sldId="335"/>
        </pc:sldMkLst>
        <pc:spChg chg="del">
          <ac:chgData name="Michael Sinclair" userId="08cee6f3-b00f-4f0e-9ec1-1d0519d5a5aa" providerId="ADAL" clId="{52B0D8F2-A23C-42CD-806D-277781A10857}" dt="2022-02-04T18:15:27.870" v="1826" actId="478"/>
          <ac:spMkLst>
            <pc:docMk/>
            <pc:sldMk cId="1471097669" sldId="335"/>
            <ac:spMk id="3" creationId="{356AF051-E9E2-4AAC-9F56-068D17782FDC}"/>
          </ac:spMkLst>
        </pc:spChg>
        <pc:spChg chg="add del mod">
          <ac:chgData name="Michael Sinclair" userId="08cee6f3-b00f-4f0e-9ec1-1d0519d5a5aa" providerId="ADAL" clId="{52B0D8F2-A23C-42CD-806D-277781A10857}" dt="2022-02-04T18:16:32.726" v="1828" actId="478"/>
          <ac:spMkLst>
            <pc:docMk/>
            <pc:sldMk cId="1471097669" sldId="335"/>
            <ac:spMk id="6" creationId="{5478CF6F-4FFB-437B-8353-B8999DF2CEA1}"/>
          </ac:spMkLst>
        </pc:spChg>
        <pc:spChg chg="add mod">
          <ac:chgData name="Michael Sinclair" userId="08cee6f3-b00f-4f0e-9ec1-1d0519d5a5aa" providerId="ADAL" clId="{52B0D8F2-A23C-42CD-806D-277781A10857}" dt="2022-02-04T18:16:33.868" v="1829"/>
          <ac:spMkLst>
            <pc:docMk/>
            <pc:sldMk cId="1471097669" sldId="335"/>
            <ac:spMk id="7" creationId="{DB35A862-BD38-4FAC-BFCC-2C85CA504A9D}"/>
          </ac:spMkLst>
        </pc:spChg>
        <pc:spChg chg="add mod">
          <ac:chgData name="Michael Sinclair" userId="08cee6f3-b00f-4f0e-9ec1-1d0519d5a5aa" providerId="ADAL" clId="{52B0D8F2-A23C-42CD-806D-277781A10857}" dt="2022-02-04T18:18:00.260" v="1854" actId="20577"/>
          <ac:spMkLst>
            <pc:docMk/>
            <pc:sldMk cId="1471097669" sldId="335"/>
            <ac:spMk id="8" creationId="{42E5D8A0-791F-4374-BA1F-0BBE513E1264}"/>
          </ac:spMkLst>
        </pc:spChg>
        <pc:picChg chg="add mod">
          <ac:chgData name="Michael Sinclair" userId="08cee6f3-b00f-4f0e-9ec1-1d0519d5a5aa" providerId="ADAL" clId="{52B0D8F2-A23C-42CD-806D-277781A10857}" dt="2022-02-04T18:26:24.058" v="1983" actId="1076"/>
          <ac:picMkLst>
            <pc:docMk/>
            <pc:sldMk cId="1471097669" sldId="335"/>
            <ac:picMk id="2" creationId="{25E7FCD2-F2C1-4B65-A5C7-835DA6621475}"/>
          </ac:picMkLst>
        </pc:picChg>
      </pc:sldChg>
      <pc:sldChg chg="addSp modSp add mod modAnim modNotesTx">
        <pc:chgData name="Michael Sinclair" userId="08cee6f3-b00f-4f0e-9ec1-1d0519d5a5aa" providerId="ADAL" clId="{52B0D8F2-A23C-42CD-806D-277781A10857}" dt="2022-02-04T18:37:43.751" v="2630" actId="20577"/>
        <pc:sldMkLst>
          <pc:docMk/>
          <pc:sldMk cId="385603540" sldId="336"/>
        </pc:sldMkLst>
        <pc:spChg chg="add mod">
          <ac:chgData name="Michael Sinclair" userId="08cee6f3-b00f-4f0e-9ec1-1d0519d5a5aa" providerId="ADAL" clId="{52B0D8F2-A23C-42CD-806D-277781A10857}" dt="2022-02-04T18:18:06.708" v="1856" actId="20577"/>
          <ac:spMkLst>
            <pc:docMk/>
            <pc:sldMk cId="385603540" sldId="336"/>
            <ac:spMk id="6" creationId="{37A1C6FC-FABE-4F6C-99BF-CC6033B1D7DE}"/>
          </ac:spMkLst>
        </pc:spChg>
        <pc:picChg chg="add mod">
          <ac:chgData name="Michael Sinclair" userId="08cee6f3-b00f-4f0e-9ec1-1d0519d5a5aa" providerId="ADAL" clId="{52B0D8F2-A23C-42CD-806D-277781A10857}" dt="2022-02-04T18:27:33.537" v="1988" actId="1076"/>
          <ac:picMkLst>
            <pc:docMk/>
            <pc:sldMk cId="385603540" sldId="336"/>
            <ac:picMk id="2" creationId="{16887E59-9658-4D3C-B73F-D980842DADC1}"/>
          </ac:picMkLst>
        </pc:picChg>
      </pc:sldChg>
      <pc:sldChg chg="add del">
        <pc:chgData name="Michael Sinclair" userId="08cee6f3-b00f-4f0e-9ec1-1d0519d5a5aa" providerId="ADAL" clId="{52B0D8F2-A23C-42CD-806D-277781A10857}" dt="2022-02-03T12:36:03.567" v="1578" actId="47"/>
        <pc:sldMkLst>
          <pc:docMk/>
          <pc:sldMk cId="1645735717" sldId="336"/>
        </pc:sldMkLst>
      </pc:sldChg>
      <pc:sldChg chg="addSp delSp modSp add mod delAnim modNotesTx">
        <pc:chgData name="Michael Sinclair" userId="08cee6f3-b00f-4f0e-9ec1-1d0519d5a5aa" providerId="ADAL" clId="{52B0D8F2-A23C-42CD-806D-277781A10857}" dt="2022-02-04T19:00:32.950" v="2719" actId="20577"/>
        <pc:sldMkLst>
          <pc:docMk/>
          <pc:sldMk cId="2302569035" sldId="337"/>
        </pc:sldMkLst>
        <pc:spChg chg="add mod">
          <ac:chgData name="Michael Sinclair" userId="08cee6f3-b00f-4f0e-9ec1-1d0519d5a5aa" providerId="ADAL" clId="{52B0D8F2-A23C-42CD-806D-277781A10857}" dt="2022-02-04T18:19:37.984" v="1893" actId="113"/>
          <ac:spMkLst>
            <pc:docMk/>
            <pc:sldMk cId="2302569035" sldId="337"/>
            <ac:spMk id="3" creationId="{E1A87DD5-6652-4168-8DE5-8A61E9EA85BB}"/>
          </ac:spMkLst>
        </pc:spChg>
        <pc:spChg chg="add mod">
          <ac:chgData name="Michael Sinclair" userId="08cee6f3-b00f-4f0e-9ec1-1d0519d5a5aa" providerId="ADAL" clId="{52B0D8F2-A23C-42CD-806D-277781A10857}" dt="2022-02-04T18:19:00.845" v="1888"/>
          <ac:spMkLst>
            <pc:docMk/>
            <pc:sldMk cId="2302569035" sldId="337"/>
            <ac:spMk id="12" creationId="{A6289BA9-43BC-4B7D-830A-C9BA22285DCD}"/>
          </ac:spMkLst>
        </pc:spChg>
        <pc:spChg chg="del">
          <ac:chgData name="Michael Sinclair" userId="08cee6f3-b00f-4f0e-9ec1-1d0519d5a5aa" providerId="ADAL" clId="{52B0D8F2-A23C-42CD-806D-277781A10857}" dt="2022-02-04T18:18:29.170" v="1861" actId="478"/>
          <ac:spMkLst>
            <pc:docMk/>
            <pc:sldMk cId="2302569035" sldId="337"/>
            <ac:spMk id="63" creationId="{00000000-0000-0000-0000-000000000000}"/>
          </ac:spMkLst>
        </pc:spChg>
        <pc:picChg chg="del">
          <ac:chgData name="Michael Sinclair" userId="08cee6f3-b00f-4f0e-9ec1-1d0519d5a5aa" providerId="ADAL" clId="{52B0D8F2-A23C-42CD-806D-277781A10857}" dt="2022-02-04T18:18:22.896" v="1859" actId="478"/>
          <ac:picMkLst>
            <pc:docMk/>
            <pc:sldMk cId="2302569035" sldId="337"/>
            <ac:picMk id="4" creationId="{730681DB-7FFA-4E09-BF18-93AB3A49A1A8}"/>
          </ac:picMkLst>
        </pc:picChg>
        <pc:picChg chg="del">
          <ac:chgData name="Michael Sinclair" userId="08cee6f3-b00f-4f0e-9ec1-1d0519d5a5aa" providerId="ADAL" clId="{52B0D8F2-A23C-42CD-806D-277781A10857}" dt="2022-02-04T18:18:25.882" v="1860" actId="478"/>
          <ac:picMkLst>
            <pc:docMk/>
            <pc:sldMk cId="2302569035" sldId="337"/>
            <ac:picMk id="6" creationId="{81A7B054-EDB3-4885-9F38-5ED361D34DC0}"/>
          </ac:picMkLst>
        </pc:picChg>
        <pc:picChg chg="del">
          <ac:chgData name="Michael Sinclair" userId="08cee6f3-b00f-4f0e-9ec1-1d0519d5a5aa" providerId="ADAL" clId="{52B0D8F2-A23C-42CD-806D-277781A10857}" dt="2022-02-04T18:18:20.703" v="1858" actId="478"/>
          <ac:picMkLst>
            <pc:docMk/>
            <pc:sldMk cId="2302569035" sldId="337"/>
            <ac:picMk id="10" creationId="{7B54DD58-7C4C-4002-8500-A32126B7A9D5}"/>
          </ac:picMkLst>
        </pc:picChg>
        <pc:picChg chg="del">
          <ac:chgData name="Michael Sinclair" userId="08cee6f3-b00f-4f0e-9ec1-1d0519d5a5aa" providerId="ADAL" clId="{52B0D8F2-A23C-42CD-806D-277781A10857}" dt="2022-02-04T18:18:25.882" v="1860" actId="478"/>
          <ac:picMkLst>
            <pc:docMk/>
            <pc:sldMk cId="2302569035" sldId="337"/>
            <ac:picMk id="13" creationId="{4434962E-E45F-4765-B7AF-AD642238FA11}"/>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941d60b421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941d60b421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i="0" dirty="0"/>
              <a:t>The following happens 3 times:</a:t>
            </a:r>
          </a:p>
          <a:p>
            <a:pPr marL="0" lvl="0" indent="0" algn="l" rtl="0">
              <a:spcBef>
                <a:spcPts val="0"/>
              </a:spcBef>
              <a:spcAft>
                <a:spcPts val="0"/>
              </a:spcAft>
              <a:buNone/>
            </a:pPr>
            <a:r>
              <a:rPr lang="en-GB" i="0" dirty="0"/>
              <a:t>Marty waves the left arm</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i="0" dirty="0"/>
              <a:t>Marty waves the right arm</a:t>
            </a:r>
          </a:p>
          <a:p>
            <a:pPr marL="0" lvl="0" indent="0" algn="l" rtl="0">
              <a:spcBef>
                <a:spcPts val="0"/>
              </a:spcBef>
              <a:spcAft>
                <a:spcPts val="0"/>
              </a:spcAft>
              <a:buNone/>
            </a:pPr>
            <a:r>
              <a:rPr lang="en-GB" i="0" dirty="0"/>
              <a:t>Marty plays the excitement sound</a:t>
            </a:r>
          </a:p>
        </p:txBody>
      </p:sp>
    </p:spTree>
    <p:extLst>
      <p:ext uri="{BB962C8B-B14F-4D97-AF65-F5344CB8AC3E}">
        <p14:creationId xmlns:p14="http://schemas.microsoft.com/office/powerpoint/2010/main" val="35577113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941d60b421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941d60b421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i="0" dirty="0"/>
              <a:t>The following happens 3 times</a:t>
            </a:r>
          </a:p>
          <a:p>
            <a:pPr marL="0" lvl="0" indent="0" algn="l" rtl="0">
              <a:spcBef>
                <a:spcPts val="0"/>
              </a:spcBef>
              <a:spcAft>
                <a:spcPts val="0"/>
              </a:spcAft>
              <a:buNone/>
            </a:pPr>
            <a:r>
              <a:rPr lang="en-GB" i="0" dirty="0"/>
              <a:t>(Slide to the left, wave with the left arm, stand straight, kick left</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i="0" dirty="0"/>
              <a:t>Slide to the right, wave with the right arm, stand straight, kick right)</a:t>
            </a:r>
          </a:p>
        </p:txBody>
      </p:sp>
    </p:spTree>
    <p:extLst>
      <p:ext uri="{BB962C8B-B14F-4D97-AF65-F5344CB8AC3E}">
        <p14:creationId xmlns:p14="http://schemas.microsoft.com/office/powerpoint/2010/main" val="27202292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941d60b421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941d60b421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i="0" dirty="0"/>
              <a:t>The following happens 4 times</a:t>
            </a:r>
          </a:p>
          <a:p>
            <a:pPr marL="0" lvl="0" indent="0" algn="l" rtl="0">
              <a:spcBef>
                <a:spcPts val="0"/>
              </a:spcBef>
              <a:spcAft>
                <a:spcPts val="0"/>
              </a:spcAft>
              <a:buNone/>
            </a:pPr>
            <a:r>
              <a:rPr lang="en-GB" i="0" dirty="0"/>
              <a:t>(turn 3 steps left</a:t>
            </a:r>
          </a:p>
          <a:p>
            <a:pPr marL="0" lvl="0" indent="0" algn="l" rtl="0">
              <a:spcBef>
                <a:spcPts val="0"/>
              </a:spcBef>
              <a:spcAft>
                <a:spcPts val="0"/>
              </a:spcAft>
              <a:buNone/>
            </a:pPr>
            <a:r>
              <a:rPr lang="en-GB" i="0" dirty="0"/>
              <a:t>Move left arm up (120 degrees)</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i="0" dirty="0"/>
              <a:t>Move right arm up (120 degrees)</a:t>
            </a:r>
          </a:p>
          <a:p>
            <a:pPr marL="0" lvl="0" indent="0" algn="l" rtl="0">
              <a:spcBef>
                <a:spcPts val="0"/>
              </a:spcBef>
              <a:spcAft>
                <a:spcPts val="0"/>
              </a:spcAft>
              <a:buNone/>
            </a:pPr>
            <a:r>
              <a:rPr lang="en-GB" i="0" dirty="0"/>
              <a:t>Move left arm down (0 degrees)</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i="0" dirty="0"/>
              <a:t>Move right arm down (0 degrees))</a:t>
            </a:r>
          </a:p>
        </p:txBody>
      </p:sp>
    </p:spTree>
    <p:extLst>
      <p:ext uri="{BB962C8B-B14F-4D97-AF65-F5344CB8AC3E}">
        <p14:creationId xmlns:p14="http://schemas.microsoft.com/office/powerpoint/2010/main" val="29738784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941d60b421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941d60b421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i="0" dirty="0"/>
              <a:t>Play a sound – excitement</a:t>
            </a:r>
          </a:p>
          <a:p>
            <a:pPr marL="0" lvl="0" indent="0" algn="l" rtl="0">
              <a:spcBef>
                <a:spcPts val="0"/>
              </a:spcBef>
              <a:spcAft>
                <a:spcPts val="0"/>
              </a:spcAft>
              <a:buNone/>
            </a:pPr>
            <a:endParaRPr lang="en-GB" i="0" dirty="0"/>
          </a:p>
          <a:p>
            <a:pPr marL="0" lvl="0" indent="0" algn="l" rtl="0">
              <a:spcBef>
                <a:spcPts val="0"/>
              </a:spcBef>
              <a:spcAft>
                <a:spcPts val="0"/>
              </a:spcAft>
              <a:buNone/>
            </a:pPr>
            <a:r>
              <a:rPr lang="en-GB" i="0" dirty="0"/>
              <a:t>The following happens 4 times</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i="0" dirty="0"/>
              <a:t>(Slide 4 steps left, slide 4 steps right</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i="0" dirty="0"/>
              <a:t>Lift and lower left foot</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i="0" dirty="0"/>
              <a:t>Lift and lower right foot</a:t>
            </a:r>
          </a:p>
          <a:p>
            <a:pPr marL="0" lvl="0" indent="0" algn="l" rtl="0">
              <a:spcBef>
                <a:spcPts val="0"/>
              </a:spcBef>
              <a:spcAft>
                <a:spcPts val="0"/>
              </a:spcAft>
              <a:buNone/>
            </a:pPr>
            <a:r>
              <a:rPr lang="en-GB" i="0" dirty="0"/>
              <a:t>Turn 4 steps to the right)</a:t>
            </a:r>
          </a:p>
          <a:p>
            <a:pPr marL="0" lvl="0" indent="0" algn="l" rtl="0">
              <a:spcBef>
                <a:spcPts val="0"/>
              </a:spcBef>
              <a:spcAft>
                <a:spcPts val="0"/>
              </a:spcAft>
              <a:buNone/>
            </a:pPr>
            <a:endParaRPr lang="en-GB" i="0" dirty="0"/>
          </a:p>
          <a:p>
            <a:pPr marL="0" lvl="0" indent="0" algn="l" rtl="0">
              <a:spcBef>
                <a:spcPts val="0"/>
              </a:spcBef>
              <a:spcAft>
                <a:spcPts val="0"/>
              </a:spcAft>
              <a:buNone/>
            </a:pPr>
            <a:r>
              <a:rPr lang="en-GB" i="0" dirty="0"/>
              <a:t>Play the whistle sound</a:t>
            </a:r>
          </a:p>
        </p:txBody>
      </p:sp>
    </p:spTree>
    <p:extLst>
      <p:ext uri="{BB962C8B-B14F-4D97-AF65-F5344CB8AC3E}">
        <p14:creationId xmlns:p14="http://schemas.microsoft.com/office/powerpoint/2010/main" val="3196822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g941d60b42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 name="Google Shape;70;g941d60b42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a:buNone/>
              <a:defRPr/>
            </a:pPr>
            <a:r>
              <a:rPr lang="en-GB" dirty="0"/>
              <a:t>This refers to the task of identifying the parts that repeat.</a:t>
            </a:r>
          </a:p>
          <a:p>
            <a:pPr marL="0" marR="0" lvl="0" indent="0" algn="l" defTabSz="914400">
              <a:lnSpc>
                <a:spcPct val="100000"/>
              </a:lnSpc>
              <a:spcBef>
                <a:spcPts val="0"/>
              </a:spcBef>
              <a:spcAft>
                <a:spcPts val="0"/>
              </a:spcAft>
              <a:buSzPts val="1100"/>
              <a:buFont typeface="Arial"/>
              <a:buNone/>
              <a:tabLst/>
              <a:defRPr/>
            </a:pPr>
            <a:endParaRPr lang="en-GB" dirty="0"/>
          </a:p>
        </p:txBody>
      </p:sp>
    </p:spTree>
    <p:extLst>
      <p:ext uri="{BB962C8B-B14F-4D97-AF65-F5344CB8AC3E}">
        <p14:creationId xmlns:p14="http://schemas.microsoft.com/office/powerpoint/2010/main" val="11668776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941d60b421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941d60b421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5178457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941d60b421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941d60b421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40617946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941d60b421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941d60b421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a:buNone/>
            </a:pPr>
            <a:r>
              <a:rPr lang="en-US" dirty="0"/>
              <a:t>Have learners in your class connect to Marty via the app and open the </a:t>
            </a:r>
            <a:r>
              <a:rPr lang="en-US" dirty="0" err="1"/>
              <a:t>MartyBlocks</a:t>
            </a:r>
            <a:r>
              <a:rPr lang="en-US" dirty="0"/>
              <a:t> interface.</a:t>
            </a:r>
          </a:p>
          <a:p>
            <a:pPr marL="0" lvl="0" indent="0" algn="l">
              <a:spcBef>
                <a:spcPts val="0"/>
              </a:spcBef>
              <a:spcAft>
                <a:spcPts val="0"/>
              </a:spcAft>
              <a:buNone/>
            </a:pPr>
            <a:endParaRPr dirty="0"/>
          </a:p>
        </p:txBody>
      </p:sp>
    </p:spTree>
    <p:extLst>
      <p:ext uri="{BB962C8B-B14F-4D97-AF65-F5344CB8AC3E}">
        <p14:creationId xmlns:p14="http://schemas.microsoft.com/office/powerpoint/2010/main" val="32576477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941d60b421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941d60b421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nSpc>
                <a:spcPct val="106000"/>
              </a:lnSpc>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A group of children, who had had experience working with Marty, were busy exploring and building code with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MartyBlocks</a:t>
            </a:r>
            <a:r>
              <a:rPr lang="en-GB" sz="1800" dirty="0">
                <a:effectLst/>
                <a:latin typeface="Calibri" panose="020F0502020204030204" pitchFamily="34" charset="0"/>
                <a:ea typeface="Calibri" panose="020F0502020204030204" pitchFamily="34" charset="0"/>
                <a:cs typeface="Times New Roman" panose="02020603050405020304" pitchFamily="18" charset="0"/>
              </a:rPr>
              <a:t>, which was a new environment for them. As they were looking through the different sections, they realised there were several blocks they hadn’t used yet that they had with </a:t>
            </a:r>
            <a:r>
              <a:rPr lang="en-GB" sz="1800" dirty="0" err="1">
                <a:effectLst/>
                <a:latin typeface="Calibri" panose="020F0502020204030204" pitchFamily="34" charset="0"/>
                <a:ea typeface="Calibri" panose="020F0502020204030204" pitchFamily="34" charset="0"/>
                <a:cs typeface="Times New Roman" panose="02020603050405020304" pitchFamily="18" charset="0"/>
              </a:rPr>
              <a:t>MartyBlocks</a:t>
            </a:r>
            <a:r>
              <a:rPr lang="en-GB" sz="1800" dirty="0">
                <a:effectLst/>
                <a:latin typeface="Calibri" panose="020F0502020204030204" pitchFamily="34" charset="0"/>
                <a:ea typeface="Calibri" panose="020F0502020204030204" pitchFamily="34" charset="0"/>
                <a:cs typeface="Times New Roman" panose="02020603050405020304" pitchFamily="18" charset="0"/>
              </a:rPr>
              <a:t> Jr. When they came to the section called control and saw a repeat block and a forever block and wondered why there might be two.</a:t>
            </a:r>
          </a:p>
          <a:p>
            <a:pPr marL="158750" indent="0">
              <a:lnSpc>
                <a:spcPct val="106000"/>
              </a:lnSpc>
              <a:spcAft>
                <a:spcPts val="800"/>
              </a:spcAft>
              <a:buNone/>
            </a:pPr>
            <a:r>
              <a:rPr lang="en-GB" sz="1800" i="1" dirty="0">
                <a:effectLst/>
                <a:latin typeface="Calibri" panose="020F0502020204030204" pitchFamily="34" charset="0"/>
                <a:ea typeface="Calibri" panose="020F0502020204030204" pitchFamily="34" charset="0"/>
                <a:cs typeface="Times New Roman" panose="02020603050405020304" pitchFamily="18" charset="0"/>
              </a:rPr>
              <a:t>Feel free to click through the graphics as you read, until you come to the image for Control blocks. Ask learners if they can think of any reason why there might be two repeat blocks.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941d60b421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941d60b421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nSpc>
                <a:spcPct val="106000"/>
              </a:lnSpc>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The children had a think and they spotted that,</a:t>
            </a:r>
          </a:p>
          <a:p>
            <a:pPr marL="158750" indent="0">
              <a:lnSpc>
                <a:spcPct val="106000"/>
              </a:lnSpc>
              <a:spcAft>
                <a:spcPts val="800"/>
              </a:spcAft>
              <a:buNone/>
            </a:pPr>
            <a:r>
              <a:rPr lang="en-GB" sz="1800" i="1" dirty="0">
                <a:effectLst/>
                <a:latin typeface="Calibri" panose="020F0502020204030204" pitchFamily="34" charset="0"/>
                <a:ea typeface="Calibri" panose="020F0502020204030204" pitchFamily="34" charset="0"/>
                <a:cs typeface="Times New Roman" panose="02020603050405020304" pitchFamily="18" charset="0"/>
              </a:rPr>
              <a:t>Mouse click </a:t>
            </a:r>
          </a:p>
          <a:p>
            <a:pPr marL="158750" indent="0">
              <a:lnSpc>
                <a:spcPct val="106000"/>
              </a:lnSpc>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One had space for a number and the </a:t>
            </a:r>
          </a:p>
          <a:p>
            <a:pPr marL="158750" indent="0">
              <a:lnSpc>
                <a:spcPct val="106000"/>
              </a:lnSpc>
              <a:spcAft>
                <a:spcPts val="800"/>
              </a:spcAft>
              <a:buNone/>
            </a:pPr>
            <a:r>
              <a:rPr lang="en-GB" sz="1800" i="1" dirty="0">
                <a:effectLst/>
                <a:latin typeface="Calibri" panose="020F0502020204030204" pitchFamily="34" charset="0"/>
                <a:ea typeface="Calibri" panose="020F0502020204030204" pitchFamily="34" charset="0"/>
                <a:cs typeface="Times New Roman" panose="02020603050405020304" pitchFamily="18" charset="0"/>
              </a:rPr>
              <a:t>Mouse click</a:t>
            </a:r>
          </a:p>
          <a:p>
            <a:pPr marL="158750" indent="0">
              <a:lnSpc>
                <a:spcPct val="106000"/>
              </a:lnSpc>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other just said forever. There was a small symbol that was a clue about what the blocks did but the word repeat was a much, much bigger clue. </a:t>
            </a:r>
          </a:p>
          <a:p>
            <a:pPr marL="158750" marR="0" lvl="0" indent="0" algn="l" defTabSz="914400" rtl="0" eaLnBrk="1" fontAlgn="auto" latinLnBrk="0" hangingPunct="1">
              <a:lnSpc>
                <a:spcPct val="106000"/>
              </a:lnSpc>
              <a:spcBef>
                <a:spcPts val="0"/>
              </a:spcBef>
              <a:spcAft>
                <a:spcPts val="800"/>
              </a:spcAft>
              <a:buClr>
                <a:srgbClr val="000000"/>
              </a:buClr>
              <a:buSzPts val="1100"/>
              <a:buFont typeface="Arial"/>
              <a:buNone/>
              <a:tabLst/>
              <a:defRPr/>
            </a:pPr>
            <a:r>
              <a:rPr lang="en-GB" sz="1800" i="1" dirty="0">
                <a:effectLst/>
                <a:latin typeface="Calibri" panose="020F0502020204030204" pitchFamily="34" charset="0"/>
                <a:ea typeface="Calibri" panose="020F0502020204030204" pitchFamily="34" charset="0"/>
                <a:cs typeface="Times New Roman" panose="02020603050405020304" pitchFamily="18" charset="0"/>
              </a:rPr>
              <a:t>Stop to see if learners spotted the small curved arrow, pointing back up, in the bottom right of the block. </a:t>
            </a:r>
          </a:p>
          <a:p>
            <a:pPr marL="158750" marR="0" lvl="0" indent="0" algn="l" defTabSz="914400" rtl="0" eaLnBrk="1" fontAlgn="auto" latinLnBrk="0" hangingPunct="1">
              <a:lnSpc>
                <a:spcPct val="106000"/>
              </a:lnSpc>
              <a:spcBef>
                <a:spcPts val="0"/>
              </a:spcBef>
              <a:spcAft>
                <a:spcPts val="800"/>
              </a:spcAft>
              <a:buClr>
                <a:srgbClr val="000000"/>
              </a:buClr>
              <a:buSzPts val="1100"/>
              <a:buFont typeface="Arial"/>
              <a:buNone/>
              <a:tabLst/>
              <a:defRPr/>
            </a:pPr>
            <a:endParaRPr lang="en-GB" sz="1800" i="1" dirty="0">
              <a:effectLst/>
              <a:latin typeface="Calibri" panose="020F0502020204030204" pitchFamily="34" charset="0"/>
              <a:ea typeface="Calibri" panose="020F0502020204030204" pitchFamily="34" charset="0"/>
              <a:cs typeface="Times New Roman" panose="02020603050405020304" pitchFamily="18" charset="0"/>
            </a:endParaRPr>
          </a:p>
          <a:p>
            <a:pPr marL="158750" marR="0" lvl="0" indent="0" algn="l" defTabSz="914400" rtl="0" eaLnBrk="1" fontAlgn="auto" latinLnBrk="0" hangingPunct="1">
              <a:lnSpc>
                <a:spcPct val="106000"/>
              </a:lnSpc>
              <a:spcBef>
                <a:spcPts val="0"/>
              </a:spcBef>
              <a:spcAft>
                <a:spcPts val="800"/>
              </a:spcAft>
              <a:buClr>
                <a:srgbClr val="000000"/>
              </a:buClr>
              <a:buSzPts val="1100"/>
              <a:buFont typeface="Arial"/>
              <a:buNone/>
              <a:tabLst/>
              <a:defRPr/>
            </a:pPr>
            <a:r>
              <a:rPr lang="en-GB" sz="1800" i="1" dirty="0">
                <a:effectLst/>
                <a:latin typeface="Calibri" panose="020F0502020204030204" pitchFamily="34" charset="0"/>
                <a:ea typeface="Calibri" panose="020F0502020204030204" pitchFamily="34" charset="0"/>
                <a:cs typeface="Times New Roman" panose="02020603050405020304" pitchFamily="18" charset="0"/>
              </a:rPr>
              <a:t>By clicking again, on the screen, you will reveal the repeat forever block from </a:t>
            </a:r>
            <a:r>
              <a:rPr lang="en-GB" sz="1800" i="1" dirty="0" err="1">
                <a:effectLst/>
                <a:latin typeface="Calibri" panose="020F0502020204030204" pitchFamily="34" charset="0"/>
                <a:ea typeface="Calibri" panose="020F0502020204030204" pitchFamily="34" charset="0"/>
                <a:cs typeface="Times New Roman" panose="02020603050405020304" pitchFamily="18" charset="0"/>
              </a:rPr>
              <a:t>Martyblocks</a:t>
            </a:r>
            <a:r>
              <a:rPr lang="en-GB" sz="1800" i="1" dirty="0">
                <a:effectLst/>
                <a:latin typeface="Calibri" panose="020F0502020204030204" pitchFamily="34" charset="0"/>
                <a:ea typeface="Calibri" panose="020F0502020204030204" pitchFamily="34" charset="0"/>
                <a:cs typeface="Times New Roman" panose="02020603050405020304" pitchFamily="18" charset="0"/>
              </a:rPr>
              <a:t> Jr. It is worthwhile to show this block as it has no text and the symbol alone communicates the purpose of the block.</a:t>
            </a:r>
          </a:p>
          <a:p>
            <a:pPr marL="158750" marR="0" lvl="0" indent="0" algn="l" defTabSz="914400" rtl="0" eaLnBrk="1" fontAlgn="auto" latinLnBrk="0" hangingPunct="1">
              <a:lnSpc>
                <a:spcPct val="106000"/>
              </a:lnSpc>
              <a:spcBef>
                <a:spcPts val="0"/>
              </a:spcBef>
              <a:spcAft>
                <a:spcPts val="800"/>
              </a:spcAft>
              <a:buClr>
                <a:srgbClr val="000000"/>
              </a:buClr>
              <a:buSzPts val="1100"/>
              <a:buFont typeface="Arial"/>
              <a:buNone/>
              <a:tabLst/>
              <a:defRPr/>
            </a:pPr>
            <a:r>
              <a:rPr lang="en-GB" sz="1800" i="1" dirty="0">
                <a:effectLst/>
                <a:latin typeface="Calibri" panose="020F0502020204030204" pitchFamily="34" charset="0"/>
                <a:ea typeface="Calibri" panose="020F0502020204030204" pitchFamily="34" charset="0"/>
                <a:cs typeface="Times New Roman" panose="02020603050405020304" pitchFamily="18" charset="0"/>
              </a:rPr>
              <a:t>Ask learners why they think the symbol might be different; they might suggest because in </a:t>
            </a:r>
            <a:r>
              <a:rPr lang="en-GB" sz="1800" i="1" dirty="0" err="1">
                <a:effectLst/>
                <a:latin typeface="Calibri" panose="020F0502020204030204" pitchFamily="34" charset="0"/>
                <a:ea typeface="Calibri" panose="020F0502020204030204" pitchFamily="34" charset="0"/>
                <a:cs typeface="Times New Roman" panose="02020603050405020304" pitchFamily="18" charset="0"/>
              </a:rPr>
              <a:t>MartyBlocks</a:t>
            </a:r>
            <a:r>
              <a:rPr lang="en-GB" sz="1800" i="1" dirty="0">
                <a:effectLst/>
                <a:latin typeface="Calibri" panose="020F0502020204030204" pitchFamily="34" charset="0"/>
                <a:ea typeface="Calibri" panose="020F0502020204030204" pitchFamily="34" charset="0"/>
                <a:cs typeface="Times New Roman" panose="02020603050405020304" pitchFamily="18" charset="0"/>
              </a:rPr>
              <a:t> the code is organised down the way (vertically) while </a:t>
            </a:r>
            <a:r>
              <a:rPr lang="en-GB" sz="1800" i="1" dirty="0" err="1">
                <a:effectLst/>
                <a:latin typeface="Calibri" panose="020F0502020204030204" pitchFamily="34" charset="0"/>
                <a:ea typeface="Calibri" panose="020F0502020204030204" pitchFamily="34" charset="0"/>
                <a:cs typeface="Times New Roman" panose="02020603050405020304" pitchFamily="18" charset="0"/>
              </a:rPr>
              <a:t>MartyBlocks</a:t>
            </a:r>
            <a:r>
              <a:rPr lang="en-GB" sz="1800" i="1" dirty="0">
                <a:effectLst/>
                <a:latin typeface="Calibri" panose="020F0502020204030204" pitchFamily="34" charset="0"/>
                <a:ea typeface="Calibri" panose="020F0502020204030204" pitchFamily="34" charset="0"/>
                <a:cs typeface="Times New Roman" panose="02020603050405020304" pitchFamily="18" charset="0"/>
              </a:rPr>
              <a:t> Jr is across the way (horizontally). They might also share that </a:t>
            </a:r>
            <a:r>
              <a:rPr lang="en-GB" sz="1800" i="1" dirty="0" err="1">
                <a:effectLst/>
                <a:latin typeface="Calibri" panose="020F0502020204030204" pitchFamily="34" charset="0"/>
                <a:ea typeface="Calibri" panose="020F0502020204030204" pitchFamily="34" charset="0"/>
                <a:cs typeface="Times New Roman" panose="02020603050405020304" pitchFamily="18" charset="0"/>
              </a:rPr>
              <a:t>Martyblocks</a:t>
            </a:r>
            <a:r>
              <a:rPr lang="en-GB" sz="1800" i="1" dirty="0">
                <a:effectLst/>
                <a:latin typeface="Calibri" panose="020F0502020204030204" pitchFamily="34" charset="0"/>
                <a:ea typeface="Calibri" panose="020F0502020204030204" pitchFamily="34" charset="0"/>
                <a:cs typeface="Times New Roman" panose="02020603050405020304" pitchFamily="18" charset="0"/>
              </a:rPr>
              <a:t> Jr doesn’t have words on the blocks.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008196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941d60b421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941d60b421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nSpc>
                <a:spcPct val="107000"/>
              </a:lnSpc>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As they were getting prepared to start coding with their Martys, they noticed two Martys that were standing on a work surface each with a device that was turned off. They turned on the devices, connected to each Marty, and ran the different saved code from each device. </a:t>
            </a:r>
          </a:p>
          <a:p>
            <a:pPr marL="158750" indent="0">
              <a:lnSpc>
                <a:spcPct val="107000"/>
              </a:lnSpc>
              <a:spcAft>
                <a:spcPts val="800"/>
              </a:spcAft>
              <a:buNone/>
            </a:pPr>
            <a:r>
              <a:rPr lang="en-GB" sz="1800" i="0" dirty="0">
                <a:effectLst/>
                <a:latin typeface="Calibri" panose="020F0502020204030204" pitchFamily="34" charset="0"/>
                <a:ea typeface="Calibri" panose="020F0502020204030204" pitchFamily="34" charset="0"/>
                <a:cs typeface="Times New Roman" panose="02020603050405020304" pitchFamily="18" charset="0"/>
              </a:rPr>
              <a:t>(</a:t>
            </a:r>
            <a:r>
              <a:rPr lang="en-GB" sz="1800" i="1" dirty="0">
                <a:effectLst/>
                <a:latin typeface="Calibri" panose="020F0502020204030204" pitchFamily="34" charset="0"/>
                <a:ea typeface="Calibri" panose="020F0502020204030204" pitchFamily="34" charset="0"/>
                <a:cs typeface="Times New Roman" panose="02020603050405020304" pitchFamily="18" charset="0"/>
              </a:rPr>
              <a:t>click to play the video</a:t>
            </a:r>
            <a:r>
              <a:rPr lang="en-GB" sz="1800" i="0" dirty="0">
                <a:effectLst/>
                <a:latin typeface="Calibri" panose="020F0502020204030204" pitchFamily="34" charset="0"/>
                <a:ea typeface="Calibri" panose="020F0502020204030204" pitchFamily="34" charset="0"/>
                <a:cs typeface="Times New Roman" panose="02020603050405020304" pitchFamily="18" charset="0"/>
              </a:rPr>
              <a:t>)</a:t>
            </a:r>
          </a:p>
          <a:p>
            <a:pPr marL="158750" indent="0">
              <a:lnSpc>
                <a:spcPct val="107000"/>
              </a:lnSpc>
              <a:spcAft>
                <a:spcPts val="800"/>
              </a:spcAft>
              <a:buNone/>
            </a:pPr>
            <a:r>
              <a:rPr lang="en-GB" sz="1800" i="0" dirty="0">
                <a:effectLst/>
                <a:latin typeface="Calibri" panose="020F0502020204030204" pitchFamily="34" charset="0"/>
                <a:ea typeface="Calibri" panose="020F0502020204030204" pitchFamily="34" charset="0"/>
                <a:cs typeface="Times New Roman" panose="02020603050405020304" pitchFamily="18" charset="0"/>
              </a:rPr>
              <a:t>What do you notice about the Martys from the video?</a:t>
            </a:r>
            <a:r>
              <a:rPr lang="en-GB" sz="1800" i="1" dirty="0">
                <a:effectLst/>
                <a:latin typeface="Calibri" panose="020F0502020204030204" pitchFamily="34" charset="0"/>
                <a:ea typeface="Calibri" panose="020F0502020204030204" pitchFamily="34" charset="0"/>
                <a:cs typeface="Times New Roman" panose="02020603050405020304" pitchFamily="18" charset="0"/>
              </a:rPr>
              <a:t> Learners may say that they both do the same thing; they do.</a:t>
            </a:r>
          </a:p>
          <a:p>
            <a:pPr marL="158750" indent="0">
              <a:lnSpc>
                <a:spcPct val="107000"/>
              </a:lnSpc>
              <a:spcAft>
                <a:spcPts val="800"/>
              </a:spcAft>
              <a:buNone/>
            </a:pPr>
            <a:r>
              <a:rPr lang="en-GB" sz="1800" i="0" dirty="0">
                <a:effectLst/>
                <a:latin typeface="Calibri" panose="020F0502020204030204" pitchFamily="34" charset="0"/>
                <a:ea typeface="Calibri" panose="020F0502020204030204" pitchFamily="34" charset="0"/>
                <a:cs typeface="Times New Roman" panose="02020603050405020304" pitchFamily="18" charset="0"/>
              </a:rPr>
              <a:t>The children were a bit confused because the code that they saw was different but the two Martys did exactly the same thing. </a:t>
            </a:r>
          </a:p>
          <a:p>
            <a:pPr marL="158750" indent="0">
              <a:lnSpc>
                <a:spcPct val="107000"/>
              </a:lnSpc>
              <a:spcAft>
                <a:spcPts val="800"/>
              </a:spcAft>
              <a:buNone/>
            </a:pPr>
            <a:r>
              <a:rPr lang="en-GB" sz="1800" i="0" dirty="0">
                <a:effectLst/>
                <a:latin typeface="Calibri" panose="020F0502020204030204" pitchFamily="34" charset="0"/>
                <a:ea typeface="Calibri" panose="020F0502020204030204" pitchFamily="34" charset="0"/>
                <a:cs typeface="Times New Roman" panose="02020603050405020304" pitchFamily="18" charset="0"/>
              </a:rPr>
              <a:t>They needed to investigate what was going on so they looked more closely at the code.</a:t>
            </a:r>
          </a:p>
        </p:txBody>
      </p:sp>
    </p:spTree>
    <p:extLst>
      <p:ext uri="{BB962C8B-B14F-4D97-AF65-F5344CB8AC3E}">
        <p14:creationId xmlns:p14="http://schemas.microsoft.com/office/powerpoint/2010/main" val="14132703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941d60b421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941d60b421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nSpc>
                <a:spcPct val="107000"/>
              </a:lnSpc>
              <a:spcAft>
                <a:spcPts val="800"/>
              </a:spcAft>
              <a:buNone/>
            </a:pPr>
            <a:r>
              <a:rPr lang="en-GB" sz="1800" dirty="0">
                <a:effectLst/>
                <a:latin typeface="Calibri" panose="020F0502020204030204" pitchFamily="34" charset="0"/>
                <a:ea typeface="Calibri" panose="020F0502020204030204" pitchFamily="34" charset="0"/>
                <a:cs typeface="Times New Roman" panose="02020603050405020304" pitchFamily="18" charset="0"/>
              </a:rPr>
              <a:t>The children first looked at the code from the first device to see what was happening. </a:t>
            </a:r>
          </a:p>
          <a:p>
            <a:pPr marL="158750" indent="0">
              <a:lnSpc>
                <a:spcPct val="107000"/>
              </a:lnSpc>
              <a:spcAft>
                <a:spcPts val="800"/>
              </a:spcAft>
              <a:buNone/>
            </a:pPr>
            <a:r>
              <a:rPr lang="en-GB" sz="1800" i="1" dirty="0">
                <a:effectLst/>
                <a:latin typeface="Calibri" panose="020F0502020204030204" pitchFamily="34" charset="0"/>
                <a:ea typeface="Calibri" panose="020F0502020204030204" pitchFamily="34" charset="0"/>
                <a:cs typeface="Times New Roman" panose="02020603050405020304" pitchFamily="18" charset="0"/>
              </a:rPr>
              <a:t>Ask learners what they see the code instructing Marty to do. Marty walks and leans and then does it again.</a:t>
            </a:r>
          </a:p>
          <a:p>
            <a:pPr marL="158750" marR="0" lvl="0" indent="0" algn="l" defTabSz="914400" rtl="0" eaLnBrk="1" fontAlgn="auto" latinLnBrk="0" hangingPunct="1">
              <a:lnSpc>
                <a:spcPct val="107000"/>
              </a:lnSpc>
              <a:spcBef>
                <a:spcPts val="0"/>
              </a:spcBef>
              <a:spcAft>
                <a:spcPts val="800"/>
              </a:spcAft>
              <a:buClr>
                <a:srgbClr val="000000"/>
              </a:buClr>
              <a:buSzPts val="1100"/>
              <a:buFont typeface="Arial"/>
              <a:buNone/>
              <a:tabLst/>
              <a:defRPr/>
            </a:pPr>
            <a:r>
              <a:rPr lang="en-GB" sz="1800" i="0" dirty="0">
                <a:effectLst/>
                <a:latin typeface="Calibri" panose="020F0502020204030204" pitchFamily="34" charset="0"/>
                <a:ea typeface="Calibri" panose="020F0502020204030204" pitchFamily="34" charset="0"/>
                <a:cs typeface="Times New Roman" panose="02020603050405020304" pitchFamily="18" charset="0"/>
              </a:rPr>
              <a:t>(</a:t>
            </a:r>
            <a:r>
              <a:rPr lang="en-GB" sz="1800" i="1" dirty="0">
                <a:effectLst/>
                <a:latin typeface="Calibri" panose="020F0502020204030204" pitchFamily="34" charset="0"/>
                <a:ea typeface="Calibri" panose="020F0502020204030204" pitchFamily="34" charset="0"/>
                <a:cs typeface="Times New Roman" panose="02020603050405020304" pitchFamily="18" charset="0"/>
              </a:rPr>
              <a:t>Mouse click</a:t>
            </a:r>
            <a:r>
              <a:rPr lang="en-GB" sz="1800" i="0" dirty="0">
                <a:effectLst/>
                <a:latin typeface="Calibri" panose="020F0502020204030204" pitchFamily="34" charset="0"/>
                <a:ea typeface="Calibri" panose="020F0502020204030204" pitchFamily="34" charset="0"/>
                <a:cs typeface="Times New Roman" panose="02020603050405020304" pitchFamily="18" charset="0"/>
              </a:rPr>
              <a:t>)</a:t>
            </a:r>
          </a:p>
          <a:p>
            <a:pPr marL="158750" marR="0" lvl="0" indent="0" algn="l" defTabSz="914400" rtl="0" eaLnBrk="1" fontAlgn="auto" latinLnBrk="0" hangingPunct="1">
              <a:lnSpc>
                <a:spcPct val="107000"/>
              </a:lnSpc>
              <a:spcBef>
                <a:spcPts val="0"/>
              </a:spcBef>
              <a:spcAft>
                <a:spcPts val="800"/>
              </a:spcAft>
              <a:buClr>
                <a:srgbClr val="000000"/>
              </a:buClr>
              <a:buSzPts val="1100"/>
              <a:buFont typeface="Arial"/>
              <a:buNone/>
              <a:tabLst/>
              <a:defRPr/>
            </a:pPr>
            <a:r>
              <a:rPr lang="en-GB" sz="1800" i="0" dirty="0">
                <a:effectLst/>
                <a:latin typeface="Calibri" panose="020F0502020204030204" pitchFamily="34" charset="0"/>
                <a:ea typeface="Calibri" panose="020F0502020204030204" pitchFamily="34" charset="0"/>
                <a:cs typeface="Times New Roman" panose="02020603050405020304" pitchFamily="18" charset="0"/>
              </a:rPr>
              <a:t>The children next looked at the code from the second device to see what was happening.</a:t>
            </a:r>
          </a:p>
          <a:p>
            <a:pPr marL="158750" marR="0" lvl="0" indent="0" algn="l" defTabSz="914400" rtl="0" eaLnBrk="1" fontAlgn="auto" latinLnBrk="0" hangingPunct="1">
              <a:lnSpc>
                <a:spcPct val="107000"/>
              </a:lnSpc>
              <a:spcBef>
                <a:spcPts val="0"/>
              </a:spcBef>
              <a:spcAft>
                <a:spcPts val="800"/>
              </a:spcAft>
              <a:buClr>
                <a:srgbClr val="000000"/>
              </a:buClr>
              <a:buSzPts val="1100"/>
              <a:buFont typeface="Arial"/>
              <a:buNone/>
              <a:tabLst/>
              <a:defRPr/>
            </a:pPr>
            <a:r>
              <a:rPr lang="en-GB" sz="1800" i="1" dirty="0">
                <a:effectLst/>
                <a:latin typeface="Calibri" panose="020F0502020204030204" pitchFamily="34" charset="0"/>
                <a:ea typeface="Calibri" panose="020F0502020204030204" pitchFamily="34" charset="0"/>
                <a:cs typeface="Times New Roman" panose="02020603050405020304" pitchFamily="18" charset="0"/>
              </a:rPr>
              <a:t>Ask learners what they see the code instructing Marty to do. Marty walks and leans but this time it is inside a forever block.</a:t>
            </a:r>
          </a:p>
          <a:p>
            <a:pPr marL="158750" indent="0">
              <a:lnSpc>
                <a:spcPct val="107000"/>
              </a:lnSpc>
              <a:spcAft>
                <a:spcPts val="800"/>
              </a:spcAft>
              <a:buNone/>
            </a:pPr>
            <a:r>
              <a:rPr lang="en-GB" sz="1800" i="0" dirty="0">
                <a:effectLst/>
                <a:latin typeface="Calibri" panose="020F0502020204030204" pitchFamily="34" charset="0"/>
                <a:ea typeface="Calibri" panose="020F0502020204030204" pitchFamily="34" charset="0"/>
                <a:cs typeface="Times New Roman" panose="02020603050405020304" pitchFamily="18" charset="0"/>
              </a:rPr>
              <a:t>How many times is Marty going to walk two steps and lean to the left and to the right from the left block of code?</a:t>
            </a:r>
          </a:p>
          <a:p>
            <a:pPr marL="158750" indent="0">
              <a:lnSpc>
                <a:spcPct val="107000"/>
              </a:lnSpc>
              <a:spcAft>
                <a:spcPts val="800"/>
              </a:spcAft>
              <a:buNone/>
            </a:pPr>
            <a:r>
              <a:rPr lang="en-GB" sz="1800" i="1" dirty="0">
                <a:effectLst/>
                <a:latin typeface="Calibri" panose="020F0502020204030204" pitchFamily="34" charset="0"/>
                <a:ea typeface="Calibri" panose="020F0502020204030204" pitchFamily="34" charset="0"/>
                <a:cs typeface="Times New Roman" panose="02020603050405020304" pitchFamily="18" charset="0"/>
              </a:rPr>
              <a:t>Congratulate learners if they say that these actions occur four times.</a:t>
            </a:r>
          </a:p>
          <a:p>
            <a:pPr marL="158750" indent="0">
              <a:lnSpc>
                <a:spcPct val="107000"/>
              </a:lnSpc>
              <a:spcAft>
                <a:spcPts val="800"/>
              </a:spcAft>
              <a:buNone/>
            </a:pPr>
            <a:r>
              <a:rPr lang="en-GB" sz="1800" i="0" dirty="0">
                <a:effectLst/>
                <a:latin typeface="Calibri" panose="020F0502020204030204" pitchFamily="34" charset="0"/>
                <a:ea typeface="Calibri" panose="020F0502020204030204" pitchFamily="34" charset="0"/>
                <a:cs typeface="Times New Roman" panose="02020603050405020304" pitchFamily="18" charset="0"/>
              </a:rPr>
              <a:t>How many times is Marty going to walk two steps and lean to the left and to the right from the right block of code?</a:t>
            </a:r>
          </a:p>
          <a:p>
            <a:pPr marL="158750" indent="0">
              <a:lnSpc>
                <a:spcPct val="107000"/>
              </a:lnSpc>
              <a:spcAft>
                <a:spcPts val="800"/>
              </a:spcAft>
              <a:buNone/>
            </a:pPr>
            <a:r>
              <a:rPr lang="en-GB" sz="1800" i="1" dirty="0">
                <a:effectLst/>
                <a:latin typeface="Calibri" panose="020F0502020204030204" pitchFamily="34" charset="0"/>
                <a:ea typeface="Calibri" panose="020F0502020204030204" pitchFamily="34" charset="0"/>
                <a:cs typeface="Times New Roman" panose="02020603050405020304" pitchFamily="18" charset="0"/>
              </a:rPr>
              <a:t>Congratulate learners if they say that these actions might go on forever.</a:t>
            </a:r>
            <a:endParaRPr lang="en-GB" sz="1800" i="0" dirty="0">
              <a:effectLst/>
              <a:latin typeface="Calibri" panose="020F0502020204030204" pitchFamily="34" charset="0"/>
              <a:ea typeface="Calibri" panose="020F0502020204030204" pitchFamily="34" charset="0"/>
              <a:cs typeface="Times New Roman" panose="02020603050405020304" pitchFamily="18" charset="0"/>
            </a:endParaRPr>
          </a:p>
          <a:p>
            <a:pPr marL="158750" indent="0">
              <a:lnSpc>
                <a:spcPct val="107000"/>
              </a:lnSpc>
              <a:spcAft>
                <a:spcPts val="800"/>
              </a:spcAft>
              <a:buNone/>
            </a:pPr>
            <a:r>
              <a:rPr lang="en-GB" sz="1800" i="0" dirty="0">
                <a:effectLst/>
                <a:latin typeface="Calibri" panose="020F0502020204030204" pitchFamily="34" charset="0"/>
                <a:ea typeface="Calibri" panose="020F0502020204030204" pitchFamily="34" charset="0"/>
                <a:cs typeface="Times New Roman" panose="02020603050405020304" pitchFamily="18" charset="0"/>
              </a:rPr>
              <a:t>The children decided to organise any repeating actions they were creating inside the forever block so that it would look much neater. </a:t>
            </a:r>
            <a:endParaRPr lang="en-GB" sz="1800" i="1"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504518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941d60b421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941d60b421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i="0" dirty="0"/>
              <a:t>The next program the children created had had an additional block at the end to instruct Marty to dance. </a:t>
            </a:r>
          </a:p>
          <a:p>
            <a:pPr marL="0" lvl="0" indent="0" algn="l" rtl="0">
              <a:spcBef>
                <a:spcPts val="0"/>
              </a:spcBef>
              <a:spcAft>
                <a:spcPts val="0"/>
              </a:spcAft>
              <a:buNone/>
            </a:pPr>
            <a:r>
              <a:rPr lang="en-GB" i="0" dirty="0"/>
              <a:t>(</a:t>
            </a:r>
            <a:r>
              <a:rPr lang="en-GB" i="1" dirty="0"/>
              <a:t>mouse click)</a:t>
            </a:r>
          </a:p>
          <a:p>
            <a:pPr marL="0" lvl="0" indent="0" algn="l" rtl="0">
              <a:spcBef>
                <a:spcPts val="0"/>
              </a:spcBef>
              <a:spcAft>
                <a:spcPts val="0"/>
              </a:spcAft>
              <a:buNone/>
            </a:pPr>
            <a:r>
              <a:rPr lang="en-GB" i="0" dirty="0"/>
              <a:t>They tried to create this with the forever block but ran into a problem.</a:t>
            </a:r>
          </a:p>
          <a:p>
            <a:pPr marL="0" lvl="0" indent="0" algn="l" rtl="0">
              <a:spcBef>
                <a:spcPts val="0"/>
              </a:spcBef>
              <a:spcAft>
                <a:spcPts val="0"/>
              </a:spcAft>
              <a:buNone/>
            </a:pPr>
            <a:r>
              <a:rPr lang="en-GB" i="0" dirty="0"/>
              <a:t>(</a:t>
            </a:r>
            <a:r>
              <a:rPr lang="en-GB" i="1" dirty="0"/>
              <a:t>mouse click</a:t>
            </a:r>
            <a:r>
              <a:rPr lang="en-GB" i="0" dirty="0"/>
              <a:t>)</a:t>
            </a:r>
          </a:p>
          <a:p>
            <a:pPr marL="0" lvl="0" indent="0" algn="l" rtl="0">
              <a:spcBef>
                <a:spcPts val="0"/>
              </a:spcBef>
              <a:spcAft>
                <a:spcPts val="0"/>
              </a:spcAft>
              <a:buNone/>
            </a:pPr>
            <a:r>
              <a:rPr lang="en-GB" i="0" dirty="0"/>
              <a:t> </a:t>
            </a:r>
            <a:r>
              <a:rPr lang="en-GB" i="1" dirty="0"/>
              <a:t>Discuss with learners what they think the problem is and how they might solve it.</a:t>
            </a:r>
          </a:p>
          <a:p>
            <a:pPr marL="0" lvl="0" indent="0" algn="l" rtl="0">
              <a:spcBef>
                <a:spcPts val="0"/>
              </a:spcBef>
              <a:spcAft>
                <a:spcPts val="0"/>
              </a:spcAft>
              <a:buNone/>
            </a:pPr>
            <a:r>
              <a:rPr lang="en-GB" i="0" dirty="0"/>
              <a:t>(</a:t>
            </a:r>
            <a:r>
              <a:rPr lang="en-GB" i="1" dirty="0"/>
              <a:t>mouse click</a:t>
            </a:r>
            <a:r>
              <a:rPr lang="en-GB" i="0" dirty="0"/>
              <a:t>) This example needs to have the number of repeats listed. </a:t>
            </a:r>
            <a:r>
              <a:rPr lang="en-GB" i="1" dirty="0"/>
              <a:t>Discuss with learners why the number is here – it is here because if the repeat forever block was used, Marty would never dance.</a:t>
            </a:r>
          </a:p>
        </p:txBody>
      </p:sp>
    </p:spTree>
    <p:extLst>
      <p:ext uri="{BB962C8B-B14F-4D97-AF65-F5344CB8AC3E}">
        <p14:creationId xmlns:p14="http://schemas.microsoft.com/office/powerpoint/2010/main" val="5276823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941d60b421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941d60b421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i="0" dirty="0"/>
              <a:t>Here are four links to videos the children created of Marty performing actions. Look carefully and see if you can identify the parts that repeat.</a:t>
            </a:r>
          </a:p>
          <a:p>
            <a:pPr marL="0" lvl="0" indent="0" algn="l" rtl="0">
              <a:spcBef>
                <a:spcPts val="0"/>
              </a:spcBef>
              <a:spcAft>
                <a:spcPts val="0"/>
              </a:spcAft>
              <a:buNone/>
            </a:pPr>
            <a:r>
              <a:rPr lang="en-GB" i="0" dirty="0"/>
              <a:t>We will have time at the end to display different thoughts about the best way to do this.</a:t>
            </a:r>
            <a:endParaRPr lang="en-GB" i="1" dirty="0"/>
          </a:p>
          <a:p>
            <a:pPr marL="0" lvl="0" indent="0" algn="l" rtl="0">
              <a:spcBef>
                <a:spcPts val="0"/>
              </a:spcBef>
              <a:spcAft>
                <a:spcPts val="0"/>
              </a:spcAft>
              <a:buNone/>
            </a:pPr>
            <a:r>
              <a:rPr lang="en-GB" i="1" dirty="0"/>
              <a:t>Click on the links to show Marty carrying out the code. Learners should be able to identify the repeating parts and what goes outside the repeat block. The teacher guide shows the code for this and there are notes below each video that describe the actions.</a:t>
            </a:r>
          </a:p>
        </p:txBody>
      </p:sp>
    </p:spTree>
    <p:extLst>
      <p:ext uri="{BB962C8B-B14F-4D97-AF65-F5344CB8AC3E}">
        <p14:creationId xmlns:p14="http://schemas.microsoft.com/office/powerpoint/2010/main" val="26890478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slide" Target="slide13.xml"/><Relationship Id="rId3" Type="http://schemas.openxmlformats.org/officeDocument/2006/relationships/notesSlide" Target="../notesSlides/notesSlide10.xml"/><Relationship Id="rId7" Type="http://schemas.openxmlformats.org/officeDocument/2006/relationships/slide" Target="slide12.xml"/><Relationship Id="rId2" Type="http://schemas.openxmlformats.org/officeDocument/2006/relationships/slideLayout" Target="../slideLayouts/slideLayout3.xml"/><Relationship Id="rId1" Type="http://schemas.openxmlformats.org/officeDocument/2006/relationships/video" Target="https://www.youtube.com/embed/DpmnLT_ojaE?feature=oembed" TargetMode="External"/><Relationship Id="rId6" Type="http://schemas.openxmlformats.org/officeDocument/2006/relationships/slide" Target="slide11.xml"/><Relationship Id="rId5" Type="http://schemas.openxmlformats.org/officeDocument/2006/relationships/slide" Target="slide10.xml"/><Relationship Id="rId4" Type="http://schemas.openxmlformats.org/officeDocument/2006/relationships/image" Target="../media/image1.png"/><Relationship Id="rId9" Type="http://schemas.openxmlformats.org/officeDocument/2006/relationships/image" Target="../media/image20.jpeg"/></Relationships>
</file>

<file path=ppt/slides/_rels/slide11.xml.rels><?xml version="1.0" encoding="UTF-8" standalone="yes"?>
<Relationships xmlns="http://schemas.openxmlformats.org/package/2006/relationships"><Relationship Id="rId8" Type="http://schemas.openxmlformats.org/officeDocument/2006/relationships/slide" Target="slide13.xml"/><Relationship Id="rId3" Type="http://schemas.openxmlformats.org/officeDocument/2006/relationships/notesSlide" Target="../notesSlides/notesSlide11.xml"/><Relationship Id="rId7" Type="http://schemas.openxmlformats.org/officeDocument/2006/relationships/slide" Target="slide12.xml"/><Relationship Id="rId2" Type="http://schemas.openxmlformats.org/officeDocument/2006/relationships/slideLayout" Target="../slideLayouts/slideLayout3.xml"/><Relationship Id="rId1" Type="http://schemas.openxmlformats.org/officeDocument/2006/relationships/video" Target="https://www.youtube.com/embed/QpdgGhiJslk?feature=oembed" TargetMode="External"/><Relationship Id="rId6" Type="http://schemas.openxmlformats.org/officeDocument/2006/relationships/slide" Target="slide11.xml"/><Relationship Id="rId5" Type="http://schemas.openxmlformats.org/officeDocument/2006/relationships/slide" Target="slide10.xml"/><Relationship Id="rId4" Type="http://schemas.openxmlformats.org/officeDocument/2006/relationships/image" Target="../media/image1.png"/><Relationship Id="rId9" Type="http://schemas.openxmlformats.org/officeDocument/2006/relationships/image" Target="../media/image21.jpeg"/></Relationships>
</file>

<file path=ppt/slides/_rels/slide12.xml.rels><?xml version="1.0" encoding="UTF-8" standalone="yes"?>
<Relationships xmlns="http://schemas.openxmlformats.org/package/2006/relationships"><Relationship Id="rId8" Type="http://schemas.openxmlformats.org/officeDocument/2006/relationships/slide" Target="slide13.xml"/><Relationship Id="rId3" Type="http://schemas.openxmlformats.org/officeDocument/2006/relationships/notesSlide" Target="../notesSlides/notesSlide12.xml"/><Relationship Id="rId7" Type="http://schemas.openxmlformats.org/officeDocument/2006/relationships/slide" Target="slide12.xml"/><Relationship Id="rId2" Type="http://schemas.openxmlformats.org/officeDocument/2006/relationships/slideLayout" Target="../slideLayouts/slideLayout3.xml"/><Relationship Id="rId1" Type="http://schemas.openxmlformats.org/officeDocument/2006/relationships/video" Target="https://www.youtube.com/embed/TuTLT2F-H4Y?feature=oembed" TargetMode="External"/><Relationship Id="rId6" Type="http://schemas.openxmlformats.org/officeDocument/2006/relationships/slide" Target="slide11.xml"/><Relationship Id="rId5" Type="http://schemas.openxmlformats.org/officeDocument/2006/relationships/slide" Target="slide10.xml"/><Relationship Id="rId4" Type="http://schemas.openxmlformats.org/officeDocument/2006/relationships/image" Target="../media/image1.png"/><Relationship Id="rId9" Type="http://schemas.openxmlformats.org/officeDocument/2006/relationships/image" Target="../media/image22.jpeg"/></Relationships>
</file>

<file path=ppt/slides/_rels/slide13.xml.rels><?xml version="1.0" encoding="UTF-8" standalone="yes"?>
<Relationships xmlns="http://schemas.openxmlformats.org/package/2006/relationships"><Relationship Id="rId8" Type="http://schemas.openxmlformats.org/officeDocument/2006/relationships/slide" Target="slide13.xml"/><Relationship Id="rId3" Type="http://schemas.openxmlformats.org/officeDocument/2006/relationships/notesSlide" Target="../notesSlides/notesSlide13.xml"/><Relationship Id="rId7" Type="http://schemas.openxmlformats.org/officeDocument/2006/relationships/slide" Target="slide12.xml"/><Relationship Id="rId2" Type="http://schemas.openxmlformats.org/officeDocument/2006/relationships/slideLayout" Target="../slideLayouts/slideLayout3.xml"/><Relationship Id="rId1" Type="http://schemas.openxmlformats.org/officeDocument/2006/relationships/video" Target="https://www.youtube.com/embed/QYpTGZxEddc?feature=oembed" TargetMode="External"/><Relationship Id="rId6" Type="http://schemas.openxmlformats.org/officeDocument/2006/relationships/slide" Target="slide11.xml"/><Relationship Id="rId5" Type="http://schemas.openxmlformats.org/officeDocument/2006/relationships/slide" Target="slide10.xml"/><Relationship Id="rId4" Type="http://schemas.openxmlformats.org/officeDocument/2006/relationships/image" Target="../media/image1.png"/><Relationship Id="rId9" Type="http://schemas.openxmlformats.org/officeDocument/2006/relationships/image" Target="../media/image23.jpe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video" Target="https://www.youtube.com/embed/OJhakNyDGX8?feature=oembed" TargetMode="External"/><Relationship Id="rId5" Type="http://schemas.openxmlformats.org/officeDocument/2006/relationships/image" Target="../media/image9.jpe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3.sv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png"/><Relationship Id="rId7" Type="http://schemas.openxmlformats.org/officeDocument/2006/relationships/image" Target="../media/image15.sv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14.png"/><Relationship Id="rId11" Type="http://schemas.openxmlformats.org/officeDocument/2006/relationships/image" Target="../media/image19.svg"/><Relationship Id="rId5" Type="http://schemas.openxmlformats.org/officeDocument/2006/relationships/image" Target="../media/image11.svg"/><Relationship Id="rId10" Type="http://schemas.openxmlformats.org/officeDocument/2006/relationships/image" Target="../media/image18.png"/><Relationship Id="rId4" Type="http://schemas.openxmlformats.org/officeDocument/2006/relationships/image" Target="../media/image10.png"/><Relationship Id="rId9" Type="http://schemas.openxmlformats.org/officeDocument/2006/relationships/image" Target="../media/image17.sv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slide" Target="slide13.xml"/><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slide" Target="slide12.xml"/><Relationship Id="rId5" Type="http://schemas.openxmlformats.org/officeDocument/2006/relationships/slide" Target="slide11.xml"/><Relationship Id="rId4" Type="http://schemas.openxmlformats.org/officeDocument/2006/relationships/slide" Target="slide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p:nvPr/>
        </p:nvSpPr>
        <p:spPr>
          <a:xfrm>
            <a:off x="0" y="4305300"/>
            <a:ext cx="9144000" cy="914400"/>
          </a:xfrm>
          <a:prstGeom prst="rect">
            <a:avLst/>
          </a:prstGeom>
          <a:solidFill>
            <a:srgbClr val="37ABC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13"/>
          <p:cNvSpPr txBox="1">
            <a:spLocks noGrp="1"/>
          </p:cNvSpPr>
          <p:nvPr>
            <p:ph type="ctrTitle"/>
          </p:nvPr>
        </p:nvSpPr>
        <p:spPr>
          <a:xfrm>
            <a:off x="311700" y="1287500"/>
            <a:ext cx="8520600" cy="9795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br>
              <a:rPr lang="en-GB" b="1" dirty="0">
                <a:latin typeface="Lato"/>
                <a:ea typeface="Lato"/>
                <a:cs typeface="Lato"/>
                <a:sym typeface="Lato"/>
              </a:rPr>
            </a:br>
            <a:r>
              <a:rPr lang="en-GB" b="1" dirty="0">
                <a:latin typeface="Lato"/>
                <a:ea typeface="Lato"/>
                <a:cs typeface="Lato"/>
                <a:sym typeface="Lato"/>
              </a:rPr>
              <a:t>Marty the Robot</a:t>
            </a:r>
            <a:endParaRPr b="1" dirty="0">
              <a:latin typeface="Lato"/>
              <a:ea typeface="Lato"/>
              <a:cs typeface="Lato"/>
              <a:sym typeface="Lato"/>
            </a:endParaRPr>
          </a:p>
        </p:txBody>
      </p:sp>
      <p:sp>
        <p:nvSpPr>
          <p:cNvPr id="56" name="Google Shape;56;p13"/>
          <p:cNvSpPr/>
          <p:nvPr/>
        </p:nvSpPr>
        <p:spPr>
          <a:xfrm>
            <a:off x="0" y="3562350"/>
            <a:ext cx="9144467" cy="748993"/>
          </a:xfrm>
          <a:custGeom>
            <a:avLst/>
            <a:gdLst/>
            <a:ahLst/>
            <a:cxnLst/>
            <a:rect l="l" t="t" r="r" b="b"/>
            <a:pathLst>
              <a:path w="374543" h="71520" extrusionOk="0">
                <a:moveTo>
                  <a:pt x="374543" y="0"/>
                </a:moveTo>
                <a:lnTo>
                  <a:pt x="374543" y="71520"/>
                </a:lnTo>
                <a:lnTo>
                  <a:pt x="0" y="71520"/>
                </a:lnTo>
                <a:lnTo>
                  <a:pt x="0" y="54581"/>
                </a:lnTo>
                <a:close/>
              </a:path>
            </a:pathLst>
          </a:custGeom>
          <a:solidFill>
            <a:srgbClr val="37ABC8"/>
          </a:solidFill>
          <a:ln>
            <a:noFill/>
          </a:ln>
        </p:spPr>
      </p:sp>
      <p:sp>
        <p:nvSpPr>
          <p:cNvPr id="57" name="Google Shape;57;p13"/>
          <p:cNvSpPr/>
          <p:nvPr/>
        </p:nvSpPr>
        <p:spPr>
          <a:xfrm>
            <a:off x="333376" y="2600326"/>
            <a:ext cx="1836000" cy="2198400"/>
          </a:xfrm>
          <a:prstGeom prst="roundRect">
            <a:avLst>
              <a:gd name="adj" fmla="val 5646"/>
            </a:avLst>
          </a:prstGeom>
          <a:solidFill>
            <a:srgbClr val="FFFFFF"/>
          </a:solidFill>
          <a:ln w="76200" cap="flat" cmpd="sng">
            <a:solidFill>
              <a:srgbClr val="FFA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58" name="Google Shape;58;p13"/>
          <p:cNvPicPr preferRelativeResize="0"/>
          <p:nvPr/>
        </p:nvPicPr>
        <p:blipFill>
          <a:blip r:embed="rId3">
            <a:alphaModFix/>
          </a:blip>
          <a:stretch>
            <a:fillRect/>
          </a:stretch>
        </p:blipFill>
        <p:spPr>
          <a:xfrm>
            <a:off x="387601" y="2734628"/>
            <a:ext cx="1724297" cy="1976807"/>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5" name="Google Shape;65;p14"/>
          <p:cNvSpPr/>
          <p:nvPr/>
        </p:nvSpPr>
        <p:spPr>
          <a:xfrm>
            <a:off x="-94100" y="4438649"/>
            <a:ext cx="9363575" cy="748993"/>
          </a:xfrm>
          <a:custGeom>
            <a:avLst/>
            <a:gdLst/>
            <a:ahLst/>
            <a:cxnLst/>
            <a:rect l="l" t="t" r="r" b="b"/>
            <a:pathLst>
              <a:path w="374543" h="71520" extrusionOk="0">
                <a:moveTo>
                  <a:pt x="374543" y="0"/>
                </a:moveTo>
                <a:lnTo>
                  <a:pt x="374543" y="71520"/>
                </a:lnTo>
                <a:lnTo>
                  <a:pt x="0" y="71520"/>
                </a:lnTo>
                <a:lnTo>
                  <a:pt x="0" y="54581"/>
                </a:lnTo>
                <a:close/>
              </a:path>
            </a:pathLst>
          </a:custGeom>
          <a:solidFill>
            <a:srgbClr val="37ABC8"/>
          </a:solidFill>
          <a:ln>
            <a:noFill/>
          </a:ln>
        </p:spPr>
      </p:sp>
      <p:sp>
        <p:nvSpPr>
          <p:cNvPr id="66" name="Google Shape;66;p14"/>
          <p:cNvSpPr/>
          <p:nvPr/>
        </p:nvSpPr>
        <p:spPr>
          <a:xfrm>
            <a:off x="171449" y="3957624"/>
            <a:ext cx="957000" cy="1146000"/>
          </a:xfrm>
          <a:prstGeom prst="roundRect">
            <a:avLst>
              <a:gd name="adj" fmla="val 5646"/>
            </a:avLst>
          </a:prstGeom>
          <a:solidFill>
            <a:srgbClr val="FFFFFF"/>
          </a:solidFill>
          <a:ln w="76200" cap="flat" cmpd="sng">
            <a:solidFill>
              <a:srgbClr val="FFA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7" name="Google Shape;67;p14"/>
          <p:cNvPicPr preferRelativeResize="0"/>
          <p:nvPr/>
        </p:nvPicPr>
        <p:blipFill>
          <a:blip r:embed="rId4">
            <a:alphaModFix/>
          </a:blip>
          <a:stretch>
            <a:fillRect/>
          </a:stretch>
        </p:blipFill>
        <p:spPr>
          <a:xfrm>
            <a:off x="199715" y="4027631"/>
            <a:ext cx="898812" cy="1030439"/>
          </a:xfrm>
          <a:prstGeom prst="rect">
            <a:avLst/>
          </a:prstGeom>
          <a:noFill/>
          <a:ln>
            <a:noFill/>
          </a:ln>
        </p:spPr>
      </p:pic>
      <p:sp>
        <p:nvSpPr>
          <p:cNvPr id="8" name="TextBox 7">
            <a:extLst>
              <a:ext uri="{FF2B5EF4-FFF2-40B4-BE49-F238E27FC236}">
                <a16:creationId xmlns:a16="http://schemas.microsoft.com/office/drawing/2014/main" id="{0539E97F-EF92-48C6-AEA8-369E66BD64A9}"/>
              </a:ext>
            </a:extLst>
          </p:cNvPr>
          <p:cNvSpPr txBox="1"/>
          <p:nvPr/>
        </p:nvSpPr>
        <p:spPr>
          <a:xfrm>
            <a:off x="659423" y="844062"/>
            <a:ext cx="1457450" cy="1600438"/>
          </a:xfrm>
          <a:prstGeom prst="rect">
            <a:avLst/>
          </a:prstGeom>
          <a:noFill/>
        </p:spPr>
        <p:txBody>
          <a:bodyPr wrap="none" rtlCol="0">
            <a:spAutoFit/>
          </a:bodyPr>
          <a:lstStyle/>
          <a:p>
            <a:r>
              <a:rPr lang="en-GB" dirty="0">
                <a:hlinkClick r:id="rId5" action="ppaction://hlinksldjump"/>
              </a:rPr>
              <a:t>Loop example 1</a:t>
            </a:r>
            <a:endParaRPr lang="en-GB" dirty="0"/>
          </a:p>
          <a:p>
            <a:endParaRPr lang="en-GB" dirty="0"/>
          </a:p>
          <a:p>
            <a:r>
              <a:rPr lang="en-GB" dirty="0">
                <a:hlinkClick r:id="rId6" action="ppaction://hlinksldjump"/>
              </a:rPr>
              <a:t>Loop example 2</a:t>
            </a:r>
            <a:endParaRPr lang="en-GB" dirty="0"/>
          </a:p>
          <a:p>
            <a:endParaRPr lang="en-GB" dirty="0"/>
          </a:p>
          <a:p>
            <a:r>
              <a:rPr lang="en-GB" dirty="0">
                <a:hlinkClick r:id="rId7" action="ppaction://hlinksldjump"/>
              </a:rPr>
              <a:t>Loop example 3</a:t>
            </a:r>
            <a:endParaRPr lang="en-GB" dirty="0"/>
          </a:p>
          <a:p>
            <a:endParaRPr lang="en-GB" dirty="0"/>
          </a:p>
          <a:p>
            <a:r>
              <a:rPr lang="en-GB" dirty="0">
                <a:hlinkClick r:id="rId8" action="ppaction://hlinksldjump"/>
              </a:rPr>
              <a:t>Loop example 4</a:t>
            </a:r>
            <a:endParaRPr lang="en-GB" dirty="0"/>
          </a:p>
        </p:txBody>
      </p:sp>
      <p:sp>
        <p:nvSpPr>
          <p:cNvPr id="4" name="TextBox 3">
            <a:extLst>
              <a:ext uri="{FF2B5EF4-FFF2-40B4-BE49-F238E27FC236}">
                <a16:creationId xmlns:a16="http://schemas.microsoft.com/office/drawing/2014/main" id="{A3638F56-68C3-42C1-AC6A-B0CEDD870CBE}"/>
              </a:ext>
            </a:extLst>
          </p:cNvPr>
          <p:cNvSpPr txBox="1"/>
          <p:nvPr/>
        </p:nvSpPr>
        <p:spPr>
          <a:xfrm>
            <a:off x="3860106" y="404447"/>
            <a:ext cx="1423788" cy="523220"/>
          </a:xfrm>
          <a:prstGeom prst="rect">
            <a:avLst/>
          </a:prstGeom>
          <a:noFill/>
        </p:spPr>
        <p:txBody>
          <a:bodyPr wrap="none" rtlCol="0">
            <a:spAutoFit/>
          </a:bodyPr>
          <a:lstStyle/>
          <a:p>
            <a:r>
              <a:rPr lang="en-GB" sz="2800" b="1" dirty="0">
                <a:latin typeface="Lato" panose="020F0502020204030203" pitchFamily="34" charset="0"/>
                <a:ea typeface="Lato" panose="020F0502020204030203" pitchFamily="34" charset="0"/>
                <a:cs typeface="Lato" panose="020F0502020204030203" pitchFamily="34" charset="0"/>
              </a:rPr>
              <a:t>Video 1</a:t>
            </a:r>
          </a:p>
        </p:txBody>
      </p:sp>
      <p:pic>
        <p:nvPicPr>
          <p:cNvPr id="5" name="Online Media 4" title="Loop 1">
            <a:hlinkClick r:id="" action="ppaction://media"/>
            <a:extLst>
              <a:ext uri="{FF2B5EF4-FFF2-40B4-BE49-F238E27FC236}">
                <a16:creationId xmlns:a16="http://schemas.microsoft.com/office/drawing/2014/main" id="{D3670D28-C412-48CF-8A90-313C5819B170}"/>
              </a:ext>
            </a:extLst>
          </p:cNvPr>
          <p:cNvPicPr>
            <a:picLocks noRot="1" noChangeAspect="1"/>
          </p:cNvPicPr>
          <p:nvPr>
            <a:videoFile r:link="rId1"/>
          </p:nvPr>
        </p:nvPicPr>
        <p:blipFill>
          <a:blip r:embed="rId9"/>
          <a:stretch>
            <a:fillRect/>
          </a:stretch>
        </p:blipFill>
        <p:spPr>
          <a:xfrm>
            <a:off x="2826524" y="1084758"/>
            <a:ext cx="5658053" cy="3196800"/>
          </a:xfrm>
          <a:prstGeom prst="rect">
            <a:avLst/>
          </a:prstGeom>
        </p:spPr>
      </p:pic>
    </p:spTree>
    <p:extLst>
      <p:ext uri="{BB962C8B-B14F-4D97-AF65-F5344CB8AC3E}">
        <p14:creationId xmlns:p14="http://schemas.microsoft.com/office/powerpoint/2010/main" val="3184278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5" name="Google Shape;65;p14"/>
          <p:cNvSpPr/>
          <p:nvPr/>
        </p:nvSpPr>
        <p:spPr>
          <a:xfrm>
            <a:off x="-94100" y="4438649"/>
            <a:ext cx="9363575" cy="748993"/>
          </a:xfrm>
          <a:custGeom>
            <a:avLst/>
            <a:gdLst/>
            <a:ahLst/>
            <a:cxnLst/>
            <a:rect l="l" t="t" r="r" b="b"/>
            <a:pathLst>
              <a:path w="374543" h="71520" extrusionOk="0">
                <a:moveTo>
                  <a:pt x="374543" y="0"/>
                </a:moveTo>
                <a:lnTo>
                  <a:pt x="374543" y="71520"/>
                </a:lnTo>
                <a:lnTo>
                  <a:pt x="0" y="71520"/>
                </a:lnTo>
                <a:lnTo>
                  <a:pt x="0" y="54581"/>
                </a:lnTo>
                <a:close/>
              </a:path>
            </a:pathLst>
          </a:custGeom>
          <a:solidFill>
            <a:srgbClr val="37ABC8"/>
          </a:solidFill>
          <a:ln>
            <a:noFill/>
          </a:ln>
        </p:spPr>
      </p:sp>
      <p:sp>
        <p:nvSpPr>
          <p:cNvPr id="66" name="Google Shape;66;p14"/>
          <p:cNvSpPr/>
          <p:nvPr/>
        </p:nvSpPr>
        <p:spPr>
          <a:xfrm>
            <a:off x="171449" y="3957624"/>
            <a:ext cx="957000" cy="1146000"/>
          </a:xfrm>
          <a:prstGeom prst="roundRect">
            <a:avLst>
              <a:gd name="adj" fmla="val 5646"/>
            </a:avLst>
          </a:prstGeom>
          <a:solidFill>
            <a:srgbClr val="FFFFFF"/>
          </a:solidFill>
          <a:ln w="76200" cap="flat" cmpd="sng">
            <a:solidFill>
              <a:srgbClr val="FFA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7" name="Google Shape;67;p14"/>
          <p:cNvPicPr preferRelativeResize="0"/>
          <p:nvPr/>
        </p:nvPicPr>
        <p:blipFill>
          <a:blip r:embed="rId4">
            <a:alphaModFix/>
          </a:blip>
          <a:stretch>
            <a:fillRect/>
          </a:stretch>
        </p:blipFill>
        <p:spPr>
          <a:xfrm>
            <a:off x="199715" y="4027631"/>
            <a:ext cx="898812" cy="1030439"/>
          </a:xfrm>
          <a:prstGeom prst="rect">
            <a:avLst/>
          </a:prstGeom>
          <a:noFill/>
          <a:ln>
            <a:noFill/>
          </a:ln>
        </p:spPr>
      </p:pic>
      <p:sp>
        <p:nvSpPr>
          <p:cNvPr id="7" name="TextBox 6">
            <a:extLst>
              <a:ext uri="{FF2B5EF4-FFF2-40B4-BE49-F238E27FC236}">
                <a16:creationId xmlns:a16="http://schemas.microsoft.com/office/drawing/2014/main" id="{80823234-16D5-4592-92ED-8575C0F47209}"/>
              </a:ext>
            </a:extLst>
          </p:cNvPr>
          <p:cNvSpPr txBox="1"/>
          <p:nvPr/>
        </p:nvSpPr>
        <p:spPr>
          <a:xfrm>
            <a:off x="659423" y="844062"/>
            <a:ext cx="1457450" cy="1600438"/>
          </a:xfrm>
          <a:prstGeom prst="rect">
            <a:avLst/>
          </a:prstGeom>
          <a:noFill/>
        </p:spPr>
        <p:txBody>
          <a:bodyPr wrap="none" rtlCol="0">
            <a:spAutoFit/>
          </a:bodyPr>
          <a:lstStyle/>
          <a:p>
            <a:r>
              <a:rPr lang="en-GB" dirty="0">
                <a:hlinkClick r:id="rId5" action="ppaction://hlinksldjump"/>
              </a:rPr>
              <a:t>Loop example 1</a:t>
            </a:r>
            <a:endParaRPr lang="en-GB" dirty="0"/>
          </a:p>
          <a:p>
            <a:endParaRPr lang="en-GB" dirty="0"/>
          </a:p>
          <a:p>
            <a:r>
              <a:rPr lang="en-GB" dirty="0">
                <a:hlinkClick r:id="rId6" action="ppaction://hlinksldjump"/>
              </a:rPr>
              <a:t>Loop example 2</a:t>
            </a:r>
            <a:endParaRPr lang="en-GB" dirty="0"/>
          </a:p>
          <a:p>
            <a:endParaRPr lang="en-GB" dirty="0"/>
          </a:p>
          <a:p>
            <a:r>
              <a:rPr lang="en-GB" dirty="0">
                <a:hlinkClick r:id="rId7" action="ppaction://hlinksldjump"/>
              </a:rPr>
              <a:t>Loop example 3</a:t>
            </a:r>
            <a:endParaRPr lang="en-GB" dirty="0"/>
          </a:p>
          <a:p>
            <a:endParaRPr lang="en-GB" dirty="0"/>
          </a:p>
          <a:p>
            <a:r>
              <a:rPr lang="en-GB" dirty="0">
                <a:hlinkClick r:id="rId8" action="ppaction://hlinksldjump"/>
              </a:rPr>
              <a:t>Loop example 4</a:t>
            </a:r>
            <a:endParaRPr lang="en-GB" dirty="0"/>
          </a:p>
        </p:txBody>
      </p:sp>
      <p:sp>
        <p:nvSpPr>
          <p:cNvPr id="8" name="TextBox 7">
            <a:extLst>
              <a:ext uri="{FF2B5EF4-FFF2-40B4-BE49-F238E27FC236}">
                <a16:creationId xmlns:a16="http://schemas.microsoft.com/office/drawing/2014/main" id="{53C4103C-5AB0-40C3-8A21-DFCF68B92001}"/>
              </a:ext>
            </a:extLst>
          </p:cNvPr>
          <p:cNvSpPr txBox="1"/>
          <p:nvPr/>
        </p:nvSpPr>
        <p:spPr>
          <a:xfrm>
            <a:off x="3860106" y="404447"/>
            <a:ext cx="1423788" cy="523220"/>
          </a:xfrm>
          <a:prstGeom prst="rect">
            <a:avLst/>
          </a:prstGeom>
          <a:noFill/>
        </p:spPr>
        <p:txBody>
          <a:bodyPr wrap="none" rtlCol="0">
            <a:spAutoFit/>
          </a:bodyPr>
          <a:lstStyle/>
          <a:p>
            <a:r>
              <a:rPr lang="en-GB" sz="2800" b="1" dirty="0">
                <a:latin typeface="Lato" panose="020F0502020204030203" pitchFamily="34" charset="0"/>
                <a:ea typeface="Lato" panose="020F0502020204030203" pitchFamily="34" charset="0"/>
                <a:cs typeface="Lato" panose="020F0502020204030203" pitchFamily="34" charset="0"/>
              </a:rPr>
              <a:t>Video 2</a:t>
            </a:r>
          </a:p>
        </p:txBody>
      </p:sp>
      <p:pic>
        <p:nvPicPr>
          <p:cNvPr id="2" name="Online Media 1" title="Loop 2">
            <a:hlinkClick r:id="" action="ppaction://media"/>
            <a:extLst>
              <a:ext uri="{FF2B5EF4-FFF2-40B4-BE49-F238E27FC236}">
                <a16:creationId xmlns:a16="http://schemas.microsoft.com/office/drawing/2014/main" id="{ADB9CCC2-66E8-4628-814A-6F2234235750}"/>
              </a:ext>
            </a:extLst>
          </p:cNvPr>
          <p:cNvPicPr>
            <a:picLocks noRot="1" noChangeAspect="1"/>
          </p:cNvPicPr>
          <p:nvPr>
            <a:videoFile r:link="rId1"/>
          </p:nvPr>
        </p:nvPicPr>
        <p:blipFill>
          <a:blip r:embed="rId9"/>
          <a:stretch>
            <a:fillRect/>
          </a:stretch>
        </p:blipFill>
        <p:spPr>
          <a:xfrm>
            <a:off x="2826524" y="1084758"/>
            <a:ext cx="5658053" cy="3196800"/>
          </a:xfrm>
          <a:prstGeom prst="rect">
            <a:avLst/>
          </a:prstGeom>
        </p:spPr>
      </p:pic>
    </p:spTree>
    <p:extLst>
      <p:ext uri="{BB962C8B-B14F-4D97-AF65-F5344CB8AC3E}">
        <p14:creationId xmlns:p14="http://schemas.microsoft.com/office/powerpoint/2010/main" val="3193260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5" name="Google Shape;65;p14"/>
          <p:cNvSpPr/>
          <p:nvPr/>
        </p:nvSpPr>
        <p:spPr>
          <a:xfrm>
            <a:off x="-94100" y="4438649"/>
            <a:ext cx="9363575" cy="748993"/>
          </a:xfrm>
          <a:custGeom>
            <a:avLst/>
            <a:gdLst/>
            <a:ahLst/>
            <a:cxnLst/>
            <a:rect l="l" t="t" r="r" b="b"/>
            <a:pathLst>
              <a:path w="374543" h="71520" extrusionOk="0">
                <a:moveTo>
                  <a:pt x="374543" y="0"/>
                </a:moveTo>
                <a:lnTo>
                  <a:pt x="374543" y="71520"/>
                </a:lnTo>
                <a:lnTo>
                  <a:pt x="0" y="71520"/>
                </a:lnTo>
                <a:lnTo>
                  <a:pt x="0" y="54581"/>
                </a:lnTo>
                <a:close/>
              </a:path>
            </a:pathLst>
          </a:custGeom>
          <a:solidFill>
            <a:srgbClr val="37ABC8"/>
          </a:solidFill>
          <a:ln>
            <a:noFill/>
          </a:ln>
        </p:spPr>
      </p:sp>
      <p:sp>
        <p:nvSpPr>
          <p:cNvPr id="66" name="Google Shape;66;p14"/>
          <p:cNvSpPr/>
          <p:nvPr/>
        </p:nvSpPr>
        <p:spPr>
          <a:xfrm>
            <a:off x="171449" y="3957624"/>
            <a:ext cx="957000" cy="1146000"/>
          </a:xfrm>
          <a:prstGeom prst="roundRect">
            <a:avLst>
              <a:gd name="adj" fmla="val 5646"/>
            </a:avLst>
          </a:prstGeom>
          <a:solidFill>
            <a:srgbClr val="FFFFFF"/>
          </a:solidFill>
          <a:ln w="76200" cap="flat" cmpd="sng">
            <a:solidFill>
              <a:srgbClr val="FFA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7" name="Google Shape;67;p14"/>
          <p:cNvPicPr preferRelativeResize="0"/>
          <p:nvPr/>
        </p:nvPicPr>
        <p:blipFill>
          <a:blip r:embed="rId4">
            <a:alphaModFix/>
          </a:blip>
          <a:stretch>
            <a:fillRect/>
          </a:stretch>
        </p:blipFill>
        <p:spPr>
          <a:xfrm>
            <a:off x="199715" y="4027631"/>
            <a:ext cx="898812" cy="1030439"/>
          </a:xfrm>
          <a:prstGeom prst="rect">
            <a:avLst/>
          </a:prstGeom>
          <a:noFill/>
          <a:ln>
            <a:noFill/>
          </a:ln>
        </p:spPr>
      </p:pic>
      <p:sp>
        <p:nvSpPr>
          <p:cNvPr id="7" name="TextBox 6">
            <a:extLst>
              <a:ext uri="{FF2B5EF4-FFF2-40B4-BE49-F238E27FC236}">
                <a16:creationId xmlns:a16="http://schemas.microsoft.com/office/drawing/2014/main" id="{DB35A862-BD38-4FAC-BFCC-2C85CA504A9D}"/>
              </a:ext>
            </a:extLst>
          </p:cNvPr>
          <p:cNvSpPr txBox="1"/>
          <p:nvPr/>
        </p:nvSpPr>
        <p:spPr>
          <a:xfrm>
            <a:off x="659423" y="844062"/>
            <a:ext cx="1457450" cy="1600438"/>
          </a:xfrm>
          <a:prstGeom prst="rect">
            <a:avLst/>
          </a:prstGeom>
          <a:noFill/>
        </p:spPr>
        <p:txBody>
          <a:bodyPr wrap="none" rtlCol="0">
            <a:spAutoFit/>
          </a:bodyPr>
          <a:lstStyle/>
          <a:p>
            <a:r>
              <a:rPr lang="en-GB" dirty="0">
                <a:hlinkClick r:id="rId5" action="ppaction://hlinksldjump"/>
              </a:rPr>
              <a:t>Loop example 1</a:t>
            </a:r>
            <a:endParaRPr lang="en-GB" dirty="0"/>
          </a:p>
          <a:p>
            <a:endParaRPr lang="en-GB" dirty="0"/>
          </a:p>
          <a:p>
            <a:r>
              <a:rPr lang="en-GB" dirty="0">
                <a:hlinkClick r:id="rId6" action="ppaction://hlinksldjump"/>
              </a:rPr>
              <a:t>Loop example 2</a:t>
            </a:r>
            <a:endParaRPr lang="en-GB" dirty="0"/>
          </a:p>
          <a:p>
            <a:endParaRPr lang="en-GB" dirty="0"/>
          </a:p>
          <a:p>
            <a:r>
              <a:rPr lang="en-GB" dirty="0">
                <a:hlinkClick r:id="rId7" action="ppaction://hlinksldjump"/>
              </a:rPr>
              <a:t>Loop example 3</a:t>
            </a:r>
            <a:endParaRPr lang="en-GB" dirty="0"/>
          </a:p>
          <a:p>
            <a:endParaRPr lang="en-GB" dirty="0"/>
          </a:p>
          <a:p>
            <a:r>
              <a:rPr lang="en-GB" dirty="0">
                <a:hlinkClick r:id="rId8" action="ppaction://hlinksldjump"/>
              </a:rPr>
              <a:t>Loop example 4</a:t>
            </a:r>
            <a:endParaRPr lang="en-GB" dirty="0"/>
          </a:p>
        </p:txBody>
      </p:sp>
      <p:sp>
        <p:nvSpPr>
          <p:cNvPr id="8" name="TextBox 7">
            <a:extLst>
              <a:ext uri="{FF2B5EF4-FFF2-40B4-BE49-F238E27FC236}">
                <a16:creationId xmlns:a16="http://schemas.microsoft.com/office/drawing/2014/main" id="{42E5D8A0-791F-4374-BA1F-0BBE513E1264}"/>
              </a:ext>
            </a:extLst>
          </p:cNvPr>
          <p:cNvSpPr txBox="1"/>
          <p:nvPr/>
        </p:nvSpPr>
        <p:spPr>
          <a:xfrm>
            <a:off x="3860106" y="404447"/>
            <a:ext cx="1423788" cy="523220"/>
          </a:xfrm>
          <a:prstGeom prst="rect">
            <a:avLst/>
          </a:prstGeom>
          <a:noFill/>
        </p:spPr>
        <p:txBody>
          <a:bodyPr wrap="none" rtlCol="0">
            <a:spAutoFit/>
          </a:bodyPr>
          <a:lstStyle/>
          <a:p>
            <a:r>
              <a:rPr lang="en-GB" sz="2800" b="1" dirty="0">
                <a:latin typeface="Lato" panose="020F0502020204030203" pitchFamily="34" charset="0"/>
                <a:ea typeface="Lato" panose="020F0502020204030203" pitchFamily="34" charset="0"/>
                <a:cs typeface="Lato" panose="020F0502020204030203" pitchFamily="34" charset="0"/>
              </a:rPr>
              <a:t>Video 3</a:t>
            </a:r>
          </a:p>
        </p:txBody>
      </p:sp>
      <p:pic>
        <p:nvPicPr>
          <p:cNvPr id="2" name="Online Media 1" title="Loop 3">
            <a:hlinkClick r:id="" action="ppaction://media"/>
            <a:extLst>
              <a:ext uri="{FF2B5EF4-FFF2-40B4-BE49-F238E27FC236}">
                <a16:creationId xmlns:a16="http://schemas.microsoft.com/office/drawing/2014/main" id="{25E7FCD2-F2C1-4B65-A5C7-835DA6621475}"/>
              </a:ext>
            </a:extLst>
          </p:cNvPr>
          <p:cNvPicPr>
            <a:picLocks noRot="1" noChangeAspect="1"/>
          </p:cNvPicPr>
          <p:nvPr>
            <a:videoFile r:link="rId1"/>
          </p:nvPr>
        </p:nvPicPr>
        <p:blipFill>
          <a:blip r:embed="rId9"/>
          <a:stretch>
            <a:fillRect/>
          </a:stretch>
        </p:blipFill>
        <p:spPr>
          <a:xfrm>
            <a:off x="2826524" y="1084758"/>
            <a:ext cx="5658053" cy="3196800"/>
          </a:xfrm>
          <a:prstGeom prst="rect">
            <a:avLst/>
          </a:prstGeom>
        </p:spPr>
      </p:pic>
    </p:spTree>
    <p:extLst>
      <p:ext uri="{BB962C8B-B14F-4D97-AF65-F5344CB8AC3E}">
        <p14:creationId xmlns:p14="http://schemas.microsoft.com/office/powerpoint/2010/main" val="1471097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5" name="Google Shape;65;p14"/>
          <p:cNvSpPr/>
          <p:nvPr/>
        </p:nvSpPr>
        <p:spPr>
          <a:xfrm>
            <a:off x="-94100" y="4438649"/>
            <a:ext cx="9363575" cy="748993"/>
          </a:xfrm>
          <a:custGeom>
            <a:avLst/>
            <a:gdLst/>
            <a:ahLst/>
            <a:cxnLst/>
            <a:rect l="l" t="t" r="r" b="b"/>
            <a:pathLst>
              <a:path w="374543" h="71520" extrusionOk="0">
                <a:moveTo>
                  <a:pt x="374543" y="0"/>
                </a:moveTo>
                <a:lnTo>
                  <a:pt x="374543" y="71520"/>
                </a:lnTo>
                <a:lnTo>
                  <a:pt x="0" y="71520"/>
                </a:lnTo>
                <a:lnTo>
                  <a:pt x="0" y="54581"/>
                </a:lnTo>
                <a:close/>
              </a:path>
            </a:pathLst>
          </a:custGeom>
          <a:solidFill>
            <a:srgbClr val="37ABC8"/>
          </a:solidFill>
          <a:ln>
            <a:noFill/>
          </a:ln>
        </p:spPr>
      </p:sp>
      <p:sp>
        <p:nvSpPr>
          <p:cNvPr id="66" name="Google Shape;66;p14"/>
          <p:cNvSpPr/>
          <p:nvPr/>
        </p:nvSpPr>
        <p:spPr>
          <a:xfrm>
            <a:off x="171449" y="3957624"/>
            <a:ext cx="957000" cy="1146000"/>
          </a:xfrm>
          <a:prstGeom prst="roundRect">
            <a:avLst>
              <a:gd name="adj" fmla="val 5646"/>
            </a:avLst>
          </a:prstGeom>
          <a:solidFill>
            <a:srgbClr val="FFFFFF"/>
          </a:solidFill>
          <a:ln w="76200" cap="flat" cmpd="sng">
            <a:solidFill>
              <a:srgbClr val="FFA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7" name="Google Shape;67;p14"/>
          <p:cNvPicPr preferRelativeResize="0"/>
          <p:nvPr/>
        </p:nvPicPr>
        <p:blipFill>
          <a:blip r:embed="rId4">
            <a:alphaModFix/>
          </a:blip>
          <a:stretch>
            <a:fillRect/>
          </a:stretch>
        </p:blipFill>
        <p:spPr>
          <a:xfrm>
            <a:off x="199715" y="4027631"/>
            <a:ext cx="898812" cy="1030439"/>
          </a:xfrm>
          <a:prstGeom prst="rect">
            <a:avLst/>
          </a:prstGeom>
          <a:noFill/>
          <a:ln>
            <a:noFill/>
          </a:ln>
        </p:spPr>
      </p:pic>
      <p:sp>
        <p:nvSpPr>
          <p:cNvPr id="3" name="TextBox 2">
            <a:extLst>
              <a:ext uri="{FF2B5EF4-FFF2-40B4-BE49-F238E27FC236}">
                <a16:creationId xmlns:a16="http://schemas.microsoft.com/office/drawing/2014/main" id="{356AF051-E9E2-4AAC-9F56-068D17782FDC}"/>
              </a:ext>
            </a:extLst>
          </p:cNvPr>
          <p:cNvSpPr txBox="1"/>
          <p:nvPr/>
        </p:nvSpPr>
        <p:spPr>
          <a:xfrm>
            <a:off x="659423" y="844062"/>
            <a:ext cx="1457450" cy="1600438"/>
          </a:xfrm>
          <a:prstGeom prst="rect">
            <a:avLst/>
          </a:prstGeom>
          <a:noFill/>
        </p:spPr>
        <p:txBody>
          <a:bodyPr wrap="none" rtlCol="0">
            <a:spAutoFit/>
          </a:bodyPr>
          <a:lstStyle/>
          <a:p>
            <a:r>
              <a:rPr lang="en-GB" dirty="0">
                <a:hlinkClick r:id="rId5" action="ppaction://hlinksldjump"/>
              </a:rPr>
              <a:t>Loop example 1</a:t>
            </a:r>
            <a:endParaRPr lang="en-GB" dirty="0"/>
          </a:p>
          <a:p>
            <a:endParaRPr lang="en-GB" dirty="0"/>
          </a:p>
          <a:p>
            <a:r>
              <a:rPr lang="en-GB" dirty="0">
                <a:hlinkClick r:id="rId6" action="ppaction://hlinksldjump"/>
              </a:rPr>
              <a:t>Loop example 2</a:t>
            </a:r>
            <a:endParaRPr lang="en-GB" dirty="0"/>
          </a:p>
          <a:p>
            <a:endParaRPr lang="en-GB" dirty="0"/>
          </a:p>
          <a:p>
            <a:r>
              <a:rPr lang="en-GB" dirty="0">
                <a:hlinkClick r:id="rId7" action="ppaction://hlinksldjump"/>
              </a:rPr>
              <a:t>Loop example 3</a:t>
            </a:r>
            <a:endParaRPr lang="en-GB" dirty="0"/>
          </a:p>
          <a:p>
            <a:endParaRPr lang="en-GB" dirty="0"/>
          </a:p>
          <a:p>
            <a:r>
              <a:rPr lang="en-GB" dirty="0">
                <a:hlinkClick r:id="rId8" action="ppaction://hlinksldjump"/>
              </a:rPr>
              <a:t>Loop example 4</a:t>
            </a:r>
            <a:endParaRPr lang="en-GB" dirty="0"/>
          </a:p>
        </p:txBody>
      </p:sp>
      <p:sp>
        <p:nvSpPr>
          <p:cNvPr id="6" name="TextBox 5">
            <a:extLst>
              <a:ext uri="{FF2B5EF4-FFF2-40B4-BE49-F238E27FC236}">
                <a16:creationId xmlns:a16="http://schemas.microsoft.com/office/drawing/2014/main" id="{37A1C6FC-FABE-4F6C-99BF-CC6033B1D7DE}"/>
              </a:ext>
            </a:extLst>
          </p:cNvPr>
          <p:cNvSpPr txBox="1"/>
          <p:nvPr/>
        </p:nvSpPr>
        <p:spPr>
          <a:xfrm>
            <a:off x="3860106" y="404447"/>
            <a:ext cx="1423788" cy="523220"/>
          </a:xfrm>
          <a:prstGeom prst="rect">
            <a:avLst/>
          </a:prstGeom>
          <a:noFill/>
        </p:spPr>
        <p:txBody>
          <a:bodyPr wrap="none" rtlCol="0">
            <a:spAutoFit/>
          </a:bodyPr>
          <a:lstStyle/>
          <a:p>
            <a:r>
              <a:rPr lang="en-GB" sz="2800" b="1" dirty="0">
                <a:latin typeface="Lato" panose="020F0502020204030203" pitchFamily="34" charset="0"/>
                <a:ea typeface="Lato" panose="020F0502020204030203" pitchFamily="34" charset="0"/>
                <a:cs typeface="Lato" panose="020F0502020204030203" pitchFamily="34" charset="0"/>
              </a:rPr>
              <a:t>Video 4</a:t>
            </a:r>
          </a:p>
        </p:txBody>
      </p:sp>
      <p:pic>
        <p:nvPicPr>
          <p:cNvPr id="2" name="Online Media 1" title="Loop 4">
            <a:hlinkClick r:id="" action="ppaction://media"/>
            <a:extLst>
              <a:ext uri="{FF2B5EF4-FFF2-40B4-BE49-F238E27FC236}">
                <a16:creationId xmlns:a16="http://schemas.microsoft.com/office/drawing/2014/main" id="{16887E59-9658-4D3C-B73F-D980842DADC1}"/>
              </a:ext>
            </a:extLst>
          </p:cNvPr>
          <p:cNvPicPr>
            <a:picLocks noRot="1" noChangeAspect="1"/>
          </p:cNvPicPr>
          <p:nvPr>
            <a:videoFile r:link="rId1"/>
          </p:nvPr>
        </p:nvPicPr>
        <p:blipFill>
          <a:blip r:embed="rId9"/>
          <a:stretch>
            <a:fillRect/>
          </a:stretch>
        </p:blipFill>
        <p:spPr>
          <a:xfrm>
            <a:off x="2826524" y="1084758"/>
            <a:ext cx="5658053" cy="3196800"/>
          </a:xfrm>
          <a:prstGeom prst="rect">
            <a:avLst/>
          </a:prstGeom>
        </p:spPr>
      </p:pic>
    </p:spTree>
    <p:extLst>
      <p:ext uri="{BB962C8B-B14F-4D97-AF65-F5344CB8AC3E}">
        <p14:creationId xmlns:p14="http://schemas.microsoft.com/office/powerpoint/2010/main" val="385603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3" name="Google Shape;73;p15"/>
          <p:cNvSpPr/>
          <p:nvPr/>
        </p:nvSpPr>
        <p:spPr>
          <a:xfrm>
            <a:off x="-94100" y="4438649"/>
            <a:ext cx="9363575" cy="748993"/>
          </a:xfrm>
          <a:custGeom>
            <a:avLst/>
            <a:gdLst/>
            <a:ahLst/>
            <a:cxnLst/>
            <a:rect l="l" t="t" r="r" b="b"/>
            <a:pathLst>
              <a:path w="374543" h="71520" extrusionOk="0">
                <a:moveTo>
                  <a:pt x="374543" y="0"/>
                </a:moveTo>
                <a:lnTo>
                  <a:pt x="374543" y="71520"/>
                </a:lnTo>
                <a:lnTo>
                  <a:pt x="0" y="71520"/>
                </a:lnTo>
                <a:lnTo>
                  <a:pt x="0" y="54581"/>
                </a:lnTo>
                <a:close/>
              </a:path>
            </a:pathLst>
          </a:custGeom>
          <a:solidFill>
            <a:srgbClr val="37ABC8"/>
          </a:solidFill>
          <a:ln>
            <a:noFill/>
          </a:ln>
        </p:spPr>
      </p:sp>
      <p:sp>
        <p:nvSpPr>
          <p:cNvPr id="74" name="Google Shape;74;p15"/>
          <p:cNvSpPr/>
          <p:nvPr/>
        </p:nvSpPr>
        <p:spPr>
          <a:xfrm>
            <a:off x="171449" y="3957624"/>
            <a:ext cx="957000" cy="1146000"/>
          </a:xfrm>
          <a:prstGeom prst="roundRect">
            <a:avLst>
              <a:gd name="adj" fmla="val 5646"/>
            </a:avLst>
          </a:prstGeom>
          <a:solidFill>
            <a:srgbClr val="FFFFFF"/>
          </a:solidFill>
          <a:ln w="76200" cap="flat" cmpd="sng">
            <a:solidFill>
              <a:srgbClr val="FFA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75" name="Google Shape;75;p15"/>
          <p:cNvPicPr preferRelativeResize="0"/>
          <p:nvPr/>
        </p:nvPicPr>
        <p:blipFill>
          <a:blip r:embed="rId3">
            <a:alphaModFix/>
          </a:blip>
          <a:stretch>
            <a:fillRect/>
          </a:stretch>
        </p:blipFill>
        <p:spPr>
          <a:xfrm>
            <a:off x="199715" y="4027631"/>
            <a:ext cx="898812" cy="1030439"/>
          </a:xfrm>
          <a:prstGeom prst="rect">
            <a:avLst/>
          </a:prstGeom>
          <a:noFill/>
          <a:ln>
            <a:noFill/>
          </a:ln>
        </p:spPr>
      </p:pic>
      <p:sp>
        <p:nvSpPr>
          <p:cNvPr id="6" name="Google Shape;63;p14">
            <a:extLst>
              <a:ext uri="{FF2B5EF4-FFF2-40B4-BE49-F238E27FC236}">
                <a16:creationId xmlns:a16="http://schemas.microsoft.com/office/drawing/2014/main" id="{2B545765-4A5C-4E60-B839-33F5C9AAF60A}"/>
              </a:ext>
            </a:extLst>
          </p:cNvPr>
          <p:cNvSpPr txBox="1">
            <a:spLocks noGrp="1"/>
          </p:cNvSpPr>
          <p:nvPr>
            <p:ph type="title"/>
          </p:nvPr>
        </p:nvSpPr>
        <p:spPr>
          <a:xfrm>
            <a:off x="311700" y="250925"/>
            <a:ext cx="8520600" cy="572700"/>
          </a:xfrm>
          <a:prstGeom prst="rect">
            <a:avLst/>
          </a:prstGeom>
        </p:spPr>
        <p:txBody>
          <a:bodyPr spcFirstLastPara="1" wrap="square" lIns="91425" tIns="91425" rIns="91425" bIns="91425" anchor="t" anchorCtr="0">
            <a:noAutofit/>
          </a:bodyPr>
          <a:lstStyle/>
          <a:p>
            <a:r>
              <a:rPr lang="en-GB" b="1" dirty="0">
                <a:latin typeface="Lato"/>
              </a:rPr>
              <a:t>Were there any challenges?</a:t>
            </a:r>
            <a:endParaRPr lang="en-US" dirty="0"/>
          </a:p>
        </p:txBody>
      </p:sp>
      <p:sp>
        <p:nvSpPr>
          <p:cNvPr id="2" name="TextBox 1">
            <a:extLst>
              <a:ext uri="{FF2B5EF4-FFF2-40B4-BE49-F238E27FC236}">
                <a16:creationId xmlns:a16="http://schemas.microsoft.com/office/drawing/2014/main" id="{113E6FF2-DE81-409B-8A40-A8621BAC2001}"/>
              </a:ext>
            </a:extLst>
          </p:cNvPr>
          <p:cNvSpPr txBox="1"/>
          <p:nvPr/>
        </p:nvSpPr>
        <p:spPr>
          <a:xfrm>
            <a:off x="1143000" y="1504950"/>
            <a:ext cx="6888480" cy="7386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latin typeface="Lato"/>
              </a:rPr>
              <a:t>Enter ideas here:</a:t>
            </a:r>
            <a:endParaRPr lang="en-US" dirty="0"/>
          </a:p>
          <a:p>
            <a:endParaRPr lang="en-GB" dirty="0">
              <a:latin typeface="Lato"/>
            </a:endParaRPr>
          </a:p>
          <a:p>
            <a:pPr marL="285750" indent="-285750">
              <a:buChar char="•"/>
            </a:pPr>
            <a:endParaRPr lang="en-GB" dirty="0">
              <a:latin typeface="Lato"/>
            </a:endParaRPr>
          </a:p>
        </p:txBody>
      </p:sp>
    </p:spTree>
    <p:extLst>
      <p:ext uri="{BB962C8B-B14F-4D97-AF65-F5344CB8AC3E}">
        <p14:creationId xmlns:p14="http://schemas.microsoft.com/office/powerpoint/2010/main" val="39223328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14"/>
          <p:cNvSpPr txBox="1">
            <a:spLocks noGrp="1"/>
          </p:cNvSpPr>
          <p:nvPr>
            <p:ph type="title"/>
          </p:nvPr>
        </p:nvSpPr>
        <p:spPr>
          <a:xfrm>
            <a:off x="65989" y="250925"/>
            <a:ext cx="9078012"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4200" b="1" dirty="0">
                <a:latin typeface="Lato"/>
                <a:ea typeface="Lato"/>
                <a:cs typeface="Lato"/>
                <a:sym typeface="Lato"/>
              </a:rPr>
              <a:t>Let’s Repeat</a:t>
            </a:r>
            <a:endParaRPr sz="4200" b="1" dirty="0">
              <a:latin typeface="Lato"/>
              <a:ea typeface="Lato"/>
              <a:cs typeface="Lato"/>
              <a:sym typeface="Lato"/>
            </a:endParaRPr>
          </a:p>
        </p:txBody>
      </p:sp>
      <p:sp>
        <p:nvSpPr>
          <p:cNvPr id="64" name="Google Shape;64;p14"/>
          <p:cNvSpPr txBox="1">
            <a:spLocks noGrp="1"/>
          </p:cNvSpPr>
          <p:nvPr>
            <p:ph type="body" idx="1"/>
          </p:nvPr>
        </p:nvSpPr>
        <p:spPr>
          <a:xfrm>
            <a:off x="311700" y="1116519"/>
            <a:ext cx="8520600" cy="3416400"/>
          </a:xfrm>
          <a:prstGeom prst="rect">
            <a:avLst/>
          </a:prstGeom>
        </p:spPr>
        <p:txBody>
          <a:bodyPr spcFirstLastPara="1" wrap="square" lIns="91425" tIns="91425" rIns="91425" bIns="91425" anchor="t" anchorCtr="0">
            <a:noAutofit/>
          </a:bodyPr>
          <a:lstStyle/>
          <a:p>
            <a:pPr indent="-342000">
              <a:lnSpc>
                <a:spcPct val="114000"/>
              </a:lnSpc>
              <a:buNone/>
            </a:pPr>
            <a:r>
              <a:rPr lang="en-GB" sz="3200" dirty="0">
                <a:latin typeface="Lato" panose="020B0604020202020204" charset="0"/>
                <a:ea typeface="Verdana" panose="020B0604030504040204" pitchFamily="34" charset="0"/>
                <a:cs typeface="Verdana" panose="020B0604030504040204" pitchFamily="34" charset="0"/>
              </a:rPr>
              <a:t>You will be able to:</a:t>
            </a:r>
          </a:p>
          <a:p>
            <a:pPr indent="-342000">
              <a:lnSpc>
                <a:spcPct val="114000"/>
              </a:lnSpc>
              <a:buNone/>
            </a:pPr>
            <a:endParaRPr lang="en-GB" dirty="0">
              <a:latin typeface="Lato"/>
              <a:ea typeface="Verdana"/>
            </a:endParaRPr>
          </a:p>
          <a:p>
            <a:pPr indent="-342000">
              <a:lnSpc>
                <a:spcPct val="150000"/>
              </a:lnSpc>
            </a:pPr>
            <a:r>
              <a:rPr lang="en-GB" dirty="0">
                <a:latin typeface="Lato" panose="020F0502020204030203" pitchFamily="34" charset="0"/>
                <a:ea typeface="Lato" panose="020F0502020204030203" pitchFamily="34" charset="0"/>
                <a:cs typeface="Lato" panose="020F0502020204030203" pitchFamily="34" charset="0"/>
              </a:rPr>
              <a:t>Identify a repeat block</a:t>
            </a:r>
          </a:p>
          <a:p>
            <a:pPr indent="-342000">
              <a:lnSpc>
                <a:spcPct val="150000"/>
              </a:lnSpc>
            </a:pPr>
            <a:r>
              <a:rPr lang="en-GB" dirty="0">
                <a:latin typeface="Lato" panose="020F0502020204030203" pitchFamily="34" charset="0"/>
                <a:ea typeface="Lato" panose="020F0502020204030203" pitchFamily="34" charset="0"/>
                <a:cs typeface="Lato" panose="020F0502020204030203" pitchFamily="34" charset="0"/>
              </a:rPr>
              <a:t>Use a repeat block to make my program smaller</a:t>
            </a:r>
          </a:p>
          <a:p>
            <a:pPr marL="115200" indent="0">
              <a:lnSpc>
                <a:spcPct val="150000"/>
              </a:lnSpc>
              <a:buNone/>
            </a:pPr>
            <a:endParaRPr lang="en-GB" sz="1000" dirty="0">
              <a:latin typeface="Lato" panose="020F0502020204030203" pitchFamily="34" charset="0"/>
              <a:ea typeface="Lato" panose="020F0502020204030203" pitchFamily="34" charset="0"/>
              <a:cs typeface="Lato" panose="020F0502020204030203" pitchFamily="34" charset="0"/>
            </a:endParaRPr>
          </a:p>
          <a:p>
            <a:pPr indent="-342000">
              <a:lnSpc>
                <a:spcPct val="114000"/>
              </a:lnSpc>
              <a:buNone/>
            </a:pPr>
            <a:r>
              <a:rPr lang="en-GB" sz="3200" dirty="0">
                <a:latin typeface="Lato" panose="020B0604020202020204" charset="0"/>
                <a:ea typeface="Verdana" panose="020B0604030504040204" pitchFamily="34" charset="0"/>
                <a:cs typeface="Verdana" panose="020B0604030504040204" pitchFamily="34" charset="0"/>
              </a:rPr>
              <a:t>I will:</a:t>
            </a:r>
          </a:p>
          <a:p>
            <a:pPr indent="-342000">
              <a:lnSpc>
                <a:spcPct val="114000"/>
              </a:lnSpc>
              <a:buNone/>
            </a:pPr>
            <a:endParaRPr lang="en-GB" dirty="0">
              <a:latin typeface="Lato"/>
              <a:ea typeface="Verdana"/>
            </a:endParaRPr>
          </a:p>
          <a:p>
            <a:pPr indent="-342000">
              <a:lnSpc>
                <a:spcPct val="150000"/>
              </a:lnSpc>
            </a:pPr>
            <a:r>
              <a:rPr lang="en-GB" dirty="0">
                <a:latin typeface="Lato" panose="020F0502020204030203" pitchFamily="34" charset="0"/>
                <a:ea typeface="Lato" panose="020F0502020204030203" pitchFamily="34" charset="0"/>
                <a:cs typeface="Lato" panose="020F0502020204030203" pitchFamily="34" charset="0"/>
              </a:rPr>
              <a:t>         Shorten code by using a repeat block</a:t>
            </a:r>
          </a:p>
          <a:p>
            <a:pPr marL="115200" indent="0">
              <a:lnSpc>
                <a:spcPct val="150000"/>
              </a:lnSpc>
              <a:buNone/>
            </a:pPr>
            <a:endParaRPr lang="en-GB" dirty="0">
              <a:latin typeface="Lato" panose="020F0502020204030203" pitchFamily="34" charset="0"/>
              <a:ea typeface="Lato" panose="020F0502020204030203" pitchFamily="34" charset="0"/>
              <a:cs typeface="Lato" panose="020F0502020204030203" pitchFamily="34" charset="0"/>
            </a:endParaRPr>
          </a:p>
        </p:txBody>
      </p:sp>
      <p:sp>
        <p:nvSpPr>
          <p:cNvPr id="65" name="Google Shape;65;p14"/>
          <p:cNvSpPr/>
          <p:nvPr/>
        </p:nvSpPr>
        <p:spPr>
          <a:xfrm>
            <a:off x="-94100" y="4438649"/>
            <a:ext cx="9363575" cy="748993"/>
          </a:xfrm>
          <a:custGeom>
            <a:avLst/>
            <a:gdLst/>
            <a:ahLst/>
            <a:cxnLst/>
            <a:rect l="l" t="t" r="r" b="b"/>
            <a:pathLst>
              <a:path w="374543" h="71520" extrusionOk="0">
                <a:moveTo>
                  <a:pt x="374543" y="0"/>
                </a:moveTo>
                <a:lnTo>
                  <a:pt x="374543" y="71520"/>
                </a:lnTo>
                <a:lnTo>
                  <a:pt x="0" y="71520"/>
                </a:lnTo>
                <a:lnTo>
                  <a:pt x="0" y="54581"/>
                </a:lnTo>
                <a:close/>
              </a:path>
            </a:pathLst>
          </a:custGeom>
          <a:solidFill>
            <a:srgbClr val="37ABC8"/>
          </a:solidFill>
          <a:ln>
            <a:noFill/>
          </a:ln>
        </p:spPr>
      </p:sp>
      <p:sp>
        <p:nvSpPr>
          <p:cNvPr id="66" name="Google Shape;66;p14"/>
          <p:cNvSpPr/>
          <p:nvPr/>
        </p:nvSpPr>
        <p:spPr>
          <a:xfrm>
            <a:off x="171449" y="3957624"/>
            <a:ext cx="957000" cy="1146000"/>
          </a:xfrm>
          <a:prstGeom prst="roundRect">
            <a:avLst>
              <a:gd name="adj" fmla="val 5646"/>
            </a:avLst>
          </a:prstGeom>
          <a:solidFill>
            <a:srgbClr val="FFFFFF"/>
          </a:solidFill>
          <a:ln w="76200" cap="flat" cmpd="sng">
            <a:solidFill>
              <a:srgbClr val="FFA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7" name="Google Shape;67;p14"/>
          <p:cNvPicPr preferRelativeResize="0"/>
          <p:nvPr/>
        </p:nvPicPr>
        <p:blipFill>
          <a:blip r:embed="rId3">
            <a:alphaModFix/>
          </a:blip>
          <a:stretch>
            <a:fillRect/>
          </a:stretch>
        </p:blipFill>
        <p:spPr>
          <a:xfrm>
            <a:off x="199715" y="4027631"/>
            <a:ext cx="898812" cy="1030439"/>
          </a:xfrm>
          <a:prstGeom prst="rect">
            <a:avLst/>
          </a:prstGeom>
          <a:noFill/>
          <a:ln>
            <a:noFill/>
          </a:ln>
        </p:spPr>
      </p:pic>
    </p:spTree>
    <p:extLst>
      <p:ext uri="{BB962C8B-B14F-4D97-AF65-F5344CB8AC3E}">
        <p14:creationId xmlns:p14="http://schemas.microsoft.com/office/powerpoint/2010/main" val="37990566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14"/>
          <p:cNvSpPr txBox="1">
            <a:spLocks noGrp="1"/>
          </p:cNvSpPr>
          <p:nvPr>
            <p:ph type="title"/>
          </p:nvPr>
        </p:nvSpPr>
        <p:spPr>
          <a:xfrm>
            <a:off x="65989" y="250925"/>
            <a:ext cx="9078012"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4200" b="1" dirty="0">
                <a:latin typeface="Lato"/>
                <a:ea typeface="Lato"/>
                <a:cs typeface="Lato"/>
                <a:sym typeface="Lato"/>
              </a:rPr>
              <a:t>Let’s Repeat</a:t>
            </a:r>
            <a:endParaRPr sz="4200" b="1" dirty="0">
              <a:latin typeface="Lato"/>
              <a:ea typeface="Lato"/>
              <a:cs typeface="Lato"/>
              <a:sym typeface="Lato"/>
            </a:endParaRPr>
          </a:p>
        </p:txBody>
      </p:sp>
      <p:sp>
        <p:nvSpPr>
          <p:cNvPr id="64" name="Google Shape;64;p14"/>
          <p:cNvSpPr txBox="1">
            <a:spLocks noGrp="1"/>
          </p:cNvSpPr>
          <p:nvPr>
            <p:ph type="body" idx="1"/>
          </p:nvPr>
        </p:nvSpPr>
        <p:spPr>
          <a:xfrm>
            <a:off x="311700" y="1116519"/>
            <a:ext cx="8520600" cy="3416400"/>
          </a:xfrm>
          <a:prstGeom prst="rect">
            <a:avLst/>
          </a:prstGeom>
        </p:spPr>
        <p:txBody>
          <a:bodyPr spcFirstLastPara="1" wrap="square" lIns="91425" tIns="91425" rIns="91425" bIns="91425" anchor="t" anchorCtr="0">
            <a:noAutofit/>
          </a:bodyPr>
          <a:lstStyle/>
          <a:p>
            <a:pPr indent="-342000">
              <a:lnSpc>
                <a:spcPct val="114000"/>
              </a:lnSpc>
              <a:buNone/>
            </a:pPr>
            <a:r>
              <a:rPr lang="en-GB" sz="3200" dirty="0">
                <a:latin typeface="Lato" panose="020B0604020202020204" charset="0"/>
                <a:ea typeface="Verdana" panose="020B0604030504040204" pitchFamily="34" charset="0"/>
                <a:cs typeface="Verdana" panose="020B0604030504040204" pitchFamily="34" charset="0"/>
              </a:rPr>
              <a:t>You will be able to:</a:t>
            </a:r>
          </a:p>
          <a:p>
            <a:pPr indent="-342000">
              <a:lnSpc>
                <a:spcPct val="114000"/>
              </a:lnSpc>
              <a:buNone/>
            </a:pPr>
            <a:endParaRPr lang="en-GB" dirty="0">
              <a:latin typeface="Lato"/>
              <a:ea typeface="Verdana"/>
            </a:endParaRPr>
          </a:p>
          <a:p>
            <a:pPr indent="-342000">
              <a:lnSpc>
                <a:spcPct val="150000"/>
              </a:lnSpc>
            </a:pPr>
            <a:r>
              <a:rPr lang="en-GB" dirty="0">
                <a:latin typeface="Lato" panose="020F0502020204030203" pitchFamily="34" charset="0"/>
                <a:ea typeface="Lato" panose="020F0502020204030203" pitchFamily="34" charset="0"/>
                <a:cs typeface="Lato" panose="020F0502020204030203" pitchFamily="34" charset="0"/>
              </a:rPr>
              <a:t>Identify a repeat block</a:t>
            </a:r>
          </a:p>
          <a:p>
            <a:pPr indent="-342000">
              <a:lnSpc>
                <a:spcPct val="150000"/>
              </a:lnSpc>
            </a:pPr>
            <a:r>
              <a:rPr lang="en-GB" dirty="0">
                <a:latin typeface="Lato" panose="020F0502020204030203" pitchFamily="34" charset="0"/>
                <a:ea typeface="Lato" panose="020F0502020204030203" pitchFamily="34" charset="0"/>
                <a:cs typeface="Lato" panose="020F0502020204030203" pitchFamily="34" charset="0"/>
              </a:rPr>
              <a:t>Use a repeat block to make my program smaller</a:t>
            </a:r>
          </a:p>
        </p:txBody>
      </p:sp>
      <p:sp>
        <p:nvSpPr>
          <p:cNvPr id="65" name="Google Shape;65;p14"/>
          <p:cNvSpPr/>
          <p:nvPr/>
        </p:nvSpPr>
        <p:spPr>
          <a:xfrm>
            <a:off x="-94100" y="4438649"/>
            <a:ext cx="9363575" cy="748993"/>
          </a:xfrm>
          <a:custGeom>
            <a:avLst/>
            <a:gdLst/>
            <a:ahLst/>
            <a:cxnLst/>
            <a:rect l="l" t="t" r="r" b="b"/>
            <a:pathLst>
              <a:path w="374543" h="71520" extrusionOk="0">
                <a:moveTo>
                  <a:pt x="374543" y="0"/>
                </a:moveTo>
                <a:lnTo>
                  <a:pt x="374543" y="71520"/>
                </a:lnTo>
                <a:lnTo>
                  <a:pt x="0" y="71520"/>
                </a:lnTo>
                <a:lnTo>
                  <a:pt x="0" y="54581"/>
                </a:lnTo>
                <a:close/>
              </a:path>
            </a:pathLst>
          </a:custGeom>
          <a:solidFill>
            <a:srgbClr val="37ABC8"/>
          </a:solidFill>
          <a:ln>
            <a:noFill/>
          </a:ln>
        </p:spPr>
      </p:sp>
      <p:sp>
        <p:nvSpPr>
          <p:cNvPr id="66" name="Google Shape;66;p14"/>
          <p:cNvSpPr/>
          <p:nvPr/>
        </p:nvSpPr>
        <p:spPr>
          <a:xfrm>
            <a:off x="171449" y="3957624"/>
            <a:ext cx="957000" cy="1146000"/>
          </a:xfrm>
          <a:prstGeom prst="roundRect">
            <a:avLst>
              <a:gd name="adj" fmla="val 5646"/>
            </a:avLst>
          </a:prstGeom>
          <a:solidFill>
            <a:srgbClr val="FFFFFF"/>
          </a:solidFill>
          <a:ln w="76200" cap="flat" cmpd="sng">
            <a:solidFill>
              <a:srgbClr val="FFA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7" name="Google Shape;67;p14"/>
          <p:cNvPicPr preferRelativeResize="0"/>
          <p:nvPr/>
        </p:nvPicPr>
        <p:blipFill>
          <a:blip r:embed="rId3">
            <a:alphaModFix/>
          </a:blip>
          <a:stretch>
            <a:fillRect/>
          </a:stretch>
        </p:blipFill>
        <p:spPr>
          <a:xfrm>
            <a:off x="199715" y="4027631"/>
            <a:ext cx="898812" cy="1030439"/>
          </a:xfrm>
          <a:prstGeom prst="rect">
            <a:avLst/>
          </a:prstGeom>
          <a:noFill/>
          <a:ln>
            <a:noFill/>
          </a:ln>
        </p:spPr>
      </p:pic>
    </p:spTree>
    <p:extLst>
      <p:ext uri="{BB962C8B-B14F-4D97-AF65-F5344CB8AC3E}">
        <p14:creationId xmlns:p14="http://schemas.microsoft.com/office/powerpoint/2010/main" val="12812416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5" name="Google Shape;65;p14"/>
          <p:cNvSpPr/>
          <p:nvPr/>
        </p:nvSpPr>
        <p:spPr>
          <a:xfrm>
            <a:off x="-94100" y="4438649"/>
            <a:ext cx="9363575" cy="748993"/>
          </a:xfrm>
          <a:custGeom>
            <a:avLst/>
            <a:gdLst/>
            <a:ahLst/>
            <a:cxnLst/>
            <a:rect l="l" t="t" r="r" b="b"/>
            <a:pathLst>
              <a:path w="374543" h="71520" extrusionOk="0">
                <a:moveTo>
                  <a:pt x="374543" y="0"/>
                </a:moveTo>
                <a:lnTo>
                  <a:pt x="374543" y="71520"/>
                </a:lnTo>
                <a:lnTo>
                  <a:pt x="0" y="71520"/>
                </a:lnTo>
                <a:lnTo>
                  <a:pt x="0" y="54581"/>
                </a:lnTo>
                <a:close/>
              </a:path>
            </a:pathLst>
          </a:custGeom>
          <a:solidFill>
            <a:srgbClr val="37ABC8"/>
          </a:solidFill>
          <a:ln>
            <a:noFill/>
          </a:ln>
        </p:spPr>
      </p:sp>
      <p:sp>
        <p:nvSpPr>
          <p:cNvPr id="66" name="Google Shape;66;p14"/>
          <p:cNvSpPr/>
          <p:nvPr/>
        </p:nvSpPr>
        <p:spPr>
          <a:xfrm>
            <a:off x="171449" y="3957624"/>
            <a:ext cx="957000" cy="1146000"/>
          </a:xfrm>
          <a:prstGeom prst="roundRect">
            <a:avLst>
              <a:gd name="adj" fmla="val 5646"/>
            </a:avLst>
          </a:prstGeom>
          <a:solidFill>
            <a:srgbClr val="FFFFFF"/>
          </a:solidFill>
          <a:ln w="76200" cap="flat" cmpd="sng">
            <a:solidFill>
              <a:srgbClr val="FFA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7" name="Google Shape;67;p14"/>
          <p:cNvPicPr preferRelativeResize="0"/>
          <p:nvPr/>
        </p:nvPicPr>
        <p:blipFill>
          <a:blip r:embed="rId3">
            <a:alphaModFix/>
          </a:blip>
          <a:stretch>
            <a:fillRect/>
          </a:stretch>
        </p:blipFill>
        <p:spPr>
          <a:xfrm>
            <a:off x="199715" y="4027631"/>
            <a:ext cx="898812" cy="1030439"/>
          </a:xfrm>
          <a:prstGeom prst="rect">
            <a:avLst/>
          </a:prstGeom>
          <a:noFill/>
          <a:ln>
            <a:noFill/>
          </a:ln>
        </p:spPr>
      </p:pic>
      <p:sp>
        <p:nvSpPr>
          <p:cNvPr id="12" name="Google Shape;64;p14">
            <a:extLst>
              <a:ext uri="{FF2B5EF4-FFF2-40B4-BE49-F238E27FC236}">
                <a16:creationId xmlns:a16="http://schemas.microsoft.com/office/drawing/2014/main" id="{7DF7B652-F5E5-4219-862B-FE83FF6A875F}"/>
              </a:ext>
            </a:extLst>
          </p:cNvPr>
          <p:cNvSpPr txBox="1">
            <a:spLocks noGrp="1"/>
          </p:cNvSpPr>
          <p:nvPr>
            <p:ph type="body" idx="1"/>
          </p:nvPr>
        </p:nvSpPr>
        <p:spPr>
          <a:xfrm>
            <a:off x="311700" y="1116519"/>
            <a:ext cx="8520600" cy="3416400"/>
          </a:xfrm>
          <a:prstGeom prst="rect">
            <a:avLst/>
          </a:prstGeom>
        </p:spPr>
        <p:txBody>
          <a:bodyPr spcFirstLastPara="1" wrap="square" lIns="91425" tIns="91425" rIns="91425" bIns="91425" anchor="t" anchorCtr="0">
            <a:noAutofit/>
          </a:bodyPr>
          <a:lstStyle/>
          <a:p>
            <a:pPr indent="-342000">
              <a:lnSpc>
                <a:spcPct val="114000"/>
              </a:lnSpc>
              <a:buNone/>
            </a:pPr>
            <a:r>
              <a:rPr lang="en-GB" sz="3200" dirty="0">
                <a:latin typeface="Lato" panose="020B0604020202020204" charset="0"/>
                <a:ea typeface="Verdana" panose="020B0604030504040204" pitchFamily="34" charset="0"/>
                <a:cs typeface="Verdana" panose="020B0604030504040204" pitchFamily="34" charset="0"/>
              </a:rPr>
              <a:t>I will:</a:t>
            </a:r>
          </a:p>
          <a:p>
            <a:pPr indent="-342000">
              <a:lnSpc>
                <a:spcPct val="114000"/>
              </a:lnSpc>
              <a:buNone/>
            </a:pPr>
            <a:endParaRPr lang="en-GB" dirty="0">
              <a:latin typeface="Lato"/>
              <a:ea typeface="Verdana"/>
            </a:endParaRPr>
          </a:p>
          <a:p>
            <a:pPr indent="-342000">
              <a:lnSpc>
                <a:spcPct val="150000"/>
              </a:lnSpc>
            </a:pPr>
            <a:r>
              <a:rPr lang="en-GB" dirty="0">
                <a:latin typeface="Lato" panose="020F0502020204030203" pitchFamily="34" charset="0"/>
                <a:ea typeface="Lato" panose="020F0502020204030203" pitchFamily="34" charset="0"/>
                <a:cs typeface="Lato" panose="020F0502020204030203" pitchFamily="34" charset="0"/>
              </a:rPr>
              <a:t>Shorten code by using a repeat block</a:t>
            </a:r>
          </a:p>
          <a:p>
            <a:pPr indent="-342000">
              <a:lnSpc>
                <a:spcPct val="150000"/>
              </a:lnSpc>
            </a:pPr>
            <a:endParaRPr lang="en-GB" dirty="0">
              <a:latin typeface="Lato" panose="020F0502020204030203" pitchFamily="34" charset="0"/>
              <a:ea typeface="Lato" panose="020F0502020204030203" pitchFamily="34" charset="0"/>
              <a:cs typeface="Lato" panose="020F0502020204030203" pitchFamily="34" charset="0"/>
            </a:endParaRPr>
          </a:p>
        </p:txBody>
      </p:sp>
      <p:sp>
        <p:nvSpPr>
          <p:cNvPr id="9" name="Google Shape;63;p14">
            <a:extLst>
              <a:ext uri="{FF2B5EF4-FFF2-40B4-BE49-F238E27FC236}">
                <a16:creationId xmlns:a16="http://schemas.microsoft.com/office/drawing/2014/main" id="{2F5B65AD-ACFF-4C47-83E2-E4A2AA24CC73}"/>
              </a:ext>
            </a:extLst>
          </p:cNvPr>
          <p:cNvSpPr txBox="1">
            <a:spLocks/>
          </p:cNvSpPr>
          <p:nvPr/>
        </p:nvSpPr>
        <p:spPr>
          <a:xfrm>
            <a:off x="65989" y="250925"/>
            <a:ext cx="9078012" cy="5727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en-GB" sz="4200" b="1" dirty="0">
                <a:latin typeface="Lato"/>
                <a:ea typeface="Lato"/>
                <a:cs typeface="Lato"/>
                <a:sym typeface="Lato"/>
              </a:rPr>
              <a:t>Let’s Repeat</a:t>
            </a:r>
          </a:p>
        </p:txBody>
      </p:sp>
    </p:spTree>
    <p:extLst>
      <p:ext uri="{BB962C8B-B14F-4D97-AF65-F5344CB8AC3E}">
        <p14:creationId xmlns:p14="http://schemas.microsoft.com/office/powerpoint/2010/main" val="12800038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5" name="Google Shape;65;p14"/>
          <p:cNvSpPr/>
          <p:nvPr/>
        </p:nvSpPr>
        <p:spPr>
          <a:xfrm>
            <a:off x="-94100" y="4438649"/>
            <a:ext cx="9363575" cy="748993"/>
          </a:xfrm>
          <a:custGeom>
            <a:avLst/>
            <a:gdLst/>
            <a:ahLst/>
            <a:cxnLst/>
            <a:rect l="l" t="t" r="r" b="b"/>
            <a:pathLst>
              <a:path w="374543" h="71520" extrusionOk="0">
                <a:moveTo>
                  <a:pt x="374543" y="0"/>
                </a:moveTo>
                <a:lnTo>
                  <a:pt x="374543" y="71520"/>
                </a:lnTo>
                <a:lnTo>
                  <a:pt x="0" y="71520"/>
                </a:lnTo>
                <a:lnTo>
                  <a:pt x="0" y="54581"/>
                </a:lnTo>
                <a:close/>
              </a:path>
            </a:pathLst>
          </a:custGeom>
          <a:solidFill>
            <a:srgbClr val="37ABC8"/>
          </a:solidFill>
          <a:ln>
            <a:noFill/>
          </a:ln>
        </p:spPr>
      </p:sp>
      <p:sp>
        <p:nvSpPr>
          <p:cNvPr id="66" name="Google Shape;66;p14"/>
          <p:cNvSpPr/>
          <p:nvPr/>
        </p:nvSpPr>
        <p:spPr>
          <a:xfrm>
            <a:off x="171449" y="3957624"/>
            <a:ext cx="957000" cy="1146000"/>
          </a:xfrm>
          <a:prstGeom prst="roundRect">
            <a:avLst>
              <a:gd name="adj" fmla="val 5646"/>
            </a:avLst>
          </a:prstGeom>
          <a:solidFill>
            <a:srgbClr val="FFFFFF"/>
          </a:solidFill>
          <a:ln w="76200" cap="flat" cmpd="sng">
            <a:solidFill>
              <a:srgbClr val="FFA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7" name="Google Shape;67;p14"/>
          <p:cNvPicPr preferRelativeResize="0"/>
          <p:nvPr/>
        </p:nvPicPr>
        <p:blipFill>
          <a:blip r:embed="rId3">
            <a:alphaModFix/>
          </a:blip>
          <a:stretch>
            <a:fillRect/>
          </a:stretch>
        </p:blipFill>
        <p:spPr>
          <a:xfrm>
            <a:off x="199715" y="4027631"/>
            <a:ext cx="898812" cy="1030439"/>
          </a:xfrm>
          <a:prstGeom prst="rect">
            <a:avLst/>
          </a:prstGeom>
          <a:noFill/>
          <a:ln>
            <a:noFill/>
          </a:ln>
        </p:spPr>
      </p:pic>
      <p:pic>
        <p:nvPicPr>
          <p:cNvPr id="5" name="Picture 4">
            <a:extLst>
              <a:ext uri="{FF2B5EF4-FFF2-40B4-BE49-F238E27FC236}">
                <a16:creationId xmlns:a16="http://schemas.microsoft.com/office/drawing/2014/main" id="{0FC895D8-D4F8-4FEC-96AF-39A628F8033B}"/>
              </a:ext>
            </a:extLst>
          </p:cNvPr>
          <p:cNvPicPr>
            <a:picLocks noChangeAspect="1"/>
          </p:cNvPicPr>
          <p:nvPr/>
        </p:nvPicPr>
        <p:blipFill>
          <a:blip r:embed="rId4"/>
          <a:stretch>
            <a:fillRect/>
          </a:stretch>
        </p:blipFill>
        <p:spPr>
          <a:xfrm>
            <a:off x="199715" y="39876"/>
            <a:ext cx="2791215" cy="3858163"/>
          </a:xfrm>
          <a:prstGeom prst="rect">
            <a:avLst/>
          </a:prstGeom>
        </p:spPr>
      </p:pic>
      <p:pic>
        <p:nvPicPr>
          <p:cNvPr id="7" name="Picture 6">
            <a:extLst>
              <a:ext uri="{FF2B5EF4-FFF2-40B4-BE49-F238E27FC236}">
                <a16:creationId xmlns:a16="http://schemas.microsoft.com/office/drawing/2014/main" id="{7A20F1DD-7550-4E1F-AB2A-BF1D749EC435}"/>
              </a:ext>
            </a:extLst>
          </p:cNvPr>
          <p:cNvPicPr>
            <a:picLocks noChangeAspect="1"/>
          </p:cNvPicPr>
          <p:nvPr/>
        </p:nvPicPr>
        <p:blipFill>
          <a:blip r:embed="rId5"/>
          <a:stretch>
            <a:fillRect/>
          </a:stretch>
        </p:blipFill>
        <p:spPr>
          <a:xfrm>
            <a:off x="1277010" y="42303"/>
            <a:ext cx="2953162" cy="3915321"/>
          </a:xfrm>
          <a:prstGeom prst="rect">
            <a:avLst/>
          </a:prstGeom>
        </p:spPr>
      </p:pic>
      <p:pic>
        <p:nvPicPr>
          <p:cNvPr id="9" name="Picture 8">
            <a:extLst>
              <a:ext uri="{FF2B5EF4-FFF2-40B4-BE49-F238E27FC236}">
                <a16:creationId xmlns:a16="http://schemas.microsoft.com/office/drawing/2014/main" id="{7B586893-00E9-4A56-B97E-5C0AFCFBEC21}"/>
              </a:ext>
            </a:extLst>
          </p:cNvPr>
          <p:cNvPicPr>
            <a:picLocks noChangeAspect="1"/>
          </p:cNvPicPr>
          <p:nvPr/>
        </p:nvPicPr>
        <p:blipFill>
          <a:blip r:embed="rId6"/>
          <a:stretch>
            <a:fillRect/>
          </a:stretch>
        </p:blipFill>
        <p:spPr>
          <a:xfrm>
            <a:off x="2424946" y="39876"/>
            <a:ext cx="2772162" cy="3839111"/>
          </a:xfrm>
          <a:prstGeom prst="rect">
            <a:avLst/>
          </a:prstGeom>
        </p:spPr>
      </p:pic>
      <p:pic>
        <p:nvPicPr>
          <p:cNvPr id="11" name="Picture 10">
            <a:extLst>
              <a:ext uri="{FF2B5EF4-FFF2-40B4-BE49-F238E27FC236}">
                <a16:creationId xmlns:a16="http://schemas.microsoft.com/office/drawing/2014/main" id="{1ED103AA-2C89-4C16-A32C-C43BA8B5FA11}"/>
              </a:ext>
            </a:extLst>
          </p:cNvPr>
          <p:cNvPicPr>
            <a:picLocks noChangeAspect="1"/>
          </p:cNvPicPr>
          <p:nvPr/>
        </p:nvPicPr>
        <p:blipFill>
          <a:blip r:embed="rId7"/>
          <a:stretch>
            <a:fillRect/>
          </a:stretch>
        </p:blipFill>
        <p:spPr>
          <a:xfrm>
            <a:off x="3635609" y="39876"/>
            <a:ext cx="2819794" cy="3905795"/>
          </a:xfrm>
          <a:prstGeom prst="rect">
            <a:avLst/>
          </a:prstGeom>
        </p:spPr>
      </p:pic>
      <p:pic>
        <p:nvPicPr>
          <p:cNvPr id="13" name="Picture 12">
            <a:extLst>
              <a:ext uri="{FF2B5EF4-FFF2-40B4-BE49-F238E27FC236}">
                <a16:creationId xmlns:a16="http://schemas.microsoft.com/office/drawing/2014/main" id="{310A7E8F-738B-4AD2-808D-E177241EFE8B}"/>
              </a:ext>
            </a:extLst>
          </p:cNvPr>
          <p:cNvPicPr>
            <a:picLocks noChangeAspect="1"/>
          </p:cNvPicPr>
          <p:nvPr/>
        </p:nvPicPr>
        <p:blipFill>
          <a:blip r:embed="rId8"/>
          <a:stretch>
            <a:fillRect/>
          </a:stretch>
        </p:blipFill>
        <p:spPr>
          <a:xfrm>
            <a:off x="5116953" y="44638"/>
            <a:ext cx="2676899" cy="384863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5" name="Google Shape;65;p14"/>
          <p:cNvSpPr/>
          <p:nvPr/>
        </p:nvSpPr>
        <p:spPr>
          <a:xfrm>
            <a:off x="-94100" y="4438649"/>
            <a:ext cx="9363575" cy="748993"/>
          </a:xfrm>
          <a:custGeom>
            <a:avLst/>
            <a:gdLst/>
            <a:ahLst/>
            <a:cxnLst/>
            <a:rect l="l" t="t" r="r" b="b"/>
            <a:pathLst>
              <a:path w="374543" h="71520" extrusionOk="0">
                <a:moveTo>
                  <a:pt x="374543" y="0"/>
                </a:moveTo>
                <a:lnTo>
                  <a:pt x="374543" y="71520"/>
                </a:lnTo>
                <a:lnTo>
                  <a:pt x="0" y="71520"/>
                </a:lnTo>
                <a:lnTo>
                  <a:pt x="0" y="54581"/>
                </a:lnTo>
                <a:close/>
              </a:path>
            </a:pathLst>
          </a:custGeom>
          <a:solidFill>
            <a:srgbClr val="37ABC8"/>
          </a:solidFill>
          <a:ln>
            <a:noFill/>
          </a:ln>
        </p:spPr>
      </p:sp>
      <p:sp>
        <p:nvSpPr>
          <p:cNvPr id="66" name="Google Shape;66;p14"/>
          <p:cNvSpPr/>
          <p:nvPr/>
        </p:nvSpPr>
        <p:spPr>
          <a:xfrm>
            <a:off x="171449" y="3957624"/>
            <a:ext cx="957000" cy="1146000"/>
          </a:xfrm>
          <a:prstGeom prst="roundRect">
            <a:avLst>
              <a:gd name="adj" fmla="val 5646"/>
            </a:avLst>
          </a:prstGeom>
          <a:solidFill>
            <a:srgbClr val="FFFFFF"/>
          </a:solidFill>
          <a:ln w="76200" cap="flat" cmpd="sng">
            <a:solidFill>
              <a:srgbClr val="FFA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7" name="Google Shape;67;p14"/>
          <p:cNvPicPr preferRelativeResize="0"/>
          <p:nvPr/>
        </p:nvPicPr>
        <p:blipFill>
          <a:blip r:embed="rId3">
            <a:alphaModFix/>
          </a:blip>
          <a:stretch>
            <a:fillRect/>
          </a:stretch>
        </p:blipFill>
        <p:spPr>
          <a:xfrm>
            <a:off x="199715" y="4027631"/>
            <a:ext cx="898812" cy="1030439"/>
          </a:xfrm>
          <a:prstGeom prst="rect">
            <a:avLst/>
          </a:prstGeom>
          <a:noFill/>
          <a:ln>
            <a:noFill/>
          </a:ln>
        </p:spPr>
      </p:pic>
      <p:pic>
        <p:nvPicPr>
          <p:cNvPr id="3" name="Picture 2">
            <a:extLst>
              <a:ext uri="{FF2B5EF4-FFF2-40B4-BE49-F238E27FC236}">
                <a16:creationId xmlns:a16="http://schemas.microsoft.com/office/drawing/2014/main" id="{F9839F10-9325-4509-9E1B-C0128C1F2378}"/>
              </a:ext>
            </a:extLst>
          </p:cNvPr>
          <p:cNvPicPr>
            <a:picLocks noChangeAspect="1"/>
          </p:cNvPicPr>
          <p:nvPr/>
        </p:nvPicPr>
        <p:blipFill>
          <a:blip r:embed="rId4"/>
          <a:stretch>
            <a:fillRect/>
          </a:stretch>
        </p:blipFill>
        <p:spPr>
          <a:xfrm>
            <a:off x="3233550" y="647431"/>
            <a:ext cx="2676899" cy="3848637"/>
          </a:xfrm>
          <a:prstGeom prst="rect">
            <a:avLst/>
          </a:prstGeom>
        </p:spPr>
      </p:pic>
      <p:cxnSp>
        <p:nvCxnSpPr>
          <p:cNvPr id="8" name="Straight Arrow Connector 7">
            <a:extLst>
              <a:ext uri="{FF2B5EF4-FFF2-40B4-BE49-F238E27FC236}">
                <a16:creationId xmlns:a16="http://schemas.microsoft.com/office/drawing/2014/main" id="{994F26DD-4A92-4AD6-866C-4C600E6325CE}"/>
              </a:ext>
            </a:extLst>
          </p:cNvPr>
          <p:cNvCxnSpPr/>
          <p:nvPr/>
        </p:nvCxnSpPr>
        <p:spPr>
          <a:xfrm>
            <a:off x="904009" y="1672936"/>
            <a:ext cx="2847109" cy="592282"/>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cxnSp>
        <p:nvCxnSpPr>
          <p:cNvPr id="12" name="Straight Arrow Connector 11">
            <a:extLst>
              <a:ext uri="{FF2B5EF4-FFF2-40B4-BE49-F238E27FC236}">
                <a16:creationId xmlns:a16="http://schemas.microsoft.com/office/drawing/2014/main" id="{4745FB30-E3F1-40A2-9484-B6506ADF10CF}"/>
              </a:ext>
            </a:extLst>
          </p:cNvPr>
          <p:cNvCxnSpPr>
            <a:cxnSpLocks/>
          </p:cNvCxnSpPr>
          <p:nvPr/>
        </p:nvCxnSpPr>
        <p:spPr>
          <a:xfrm flipV="1">
            <a:off x="1007918" y="3118137"/>
            <a:ext cx="2743199" cy="508343"/>
          </a:xfrm>
          <a:prstGeom prst="straightConnector1">
            <a:avLst/>
          </a:prstGeom>
          <a:ln w="57150">
            <a:tailEnd type="triangle"/>
          </a:ln>
        </p:spPr>
        <p:style>
          <a:lnRef idx="1">
            <a:schemeClr val="dk1"/>
          </a:lnRef>
          <a:fillRef idx="0">
            <a:schemeClr val="dk1"/>
          </a:fillRef>
          <a:effectRef idx="0">
            <a:schemeClr val="dk1"/>
          </a:effectRef>
          <a:fontRef idx="minor">
            <a:schemeClr val="tx1"/>
          </a:fontRef>
        </p:style>
      </p:cxnSp>
      <p:pic>
        <p:nvPicPr>
          <p:cNvPr id="11" name="Graphic 10">
            <a:extLst>
              <a:ext uri="{FF2B5EF4-FFF2-40B4-BE49-F238E27FC236}">
                <a16:creationId xmlns:a16="http://schemas.microsoft.com/office/drawing/2014/main" id="{34295C56-70F9-4CDE-8906-05F1E0C0FFD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504709" y="2274814"/>
            <a:ext cx="1835375" cy="1253531"/>
          </a:xfrm>
          <a:prstGeom prst="rect">
            <a:avLst/>
          </a:prstGeom>
        </p:spPr>
      </p:pic>
    </p:spTree>
    <p:extLst>
      <p:ext uri="{BB962C8B-B14F-4D97-AF65-F5344CB8AC3E}">
        <p14:creationId xmlns:p14="http://schemas.microsoft.com/office/powerpoint/2010/main" val="1637704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5" name="Google Shape;65;p14"/>
          <p:cNvSpPr/>
          <p:nvPr/>
        </p:nvSpPr>
        <p:spPr>
          <a:xfrm>
            <a:off x="-94100" y="4438649"/>
            <a:ext cx="9363575" cy="748993"/>
          </a:xfrm>
          <a:custGeom>
            <a:avLst/>
            <a:gdLst/>
            <a:ahLst/>
            <a:cxnLst/>
            <a:rect l="l" t="t" r="r" b="b"/>
            <a:pathLst>
              <a:path w="374543" h="71520" extrusionOk="0">
                <a:moveTo>
                  <a:pt x="374543" y="0"/>
                </a:moveTo>
                <a:lnTo>
                  <a:pt x="374543" y="71520"/>
                </a:lnTo>
                <a:lnTo>
                  <a:pt x="0" y="71520"/>
                </a:lnTo>
                <a:lnTo>
                  <a:pt x="0" y="54581"/>
                </a:lnTo>
                <a:close/>
              </a:path>
            </a:pathLst>
          </a:custGeom>
          <a:solidFill>
            <a:srgbClr val="37ABC8"/>
          </a:solidFill>
          <a:ln>
            <a:noFill/>
          </a:ln>
        </p:spPr>
      </p:sp>
      <p:sp>
        <p:nvSpPr>
          <p:cNvPr id="66" name="Google Shape;66;p14"/>
          <p:cNvSpPr/>
          <p:nvPr/>
        </p:nvSpPr>
        <p:spPr>
          <a:xfrm>
            <a:off x="171449" y="3957624"/>
            <a:ext cx="957000" cy="1146000"/>
          </a:xfrm>
          <a:prstGeom prst="roundRect">
            <a:avLst>
              <a:gd name="adj" fmla="val 5646"/>
            </a:avLst>
          </a:prstGeom>
          <a:solidFill>
            <a:srgbClr val="FFFFFF"/>
          </a:solidFill>
          <a:ln w="76200" cap="flat" cmpd="sng">
            <a:solidFill>
              <a:srgbClr val="FFA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7" name="Google Shape;67;p14"/>
          <p:cNvPicPr preferRelativeResize="0"/>
          <p:nvPr/>
        </p:nvPicPr>
        <p:blipFill>
          <a:blip r:embed="rId4">
            <a:alphaModFix/>
          </a:blip>
          <a:stretch>
            <a:fillRect/>
          </a:stretch>
        </p:blipFill>
        <p:spPr>
          <a:xfrm>
            <a:off x="199715" y="4027631"/>
            <a:ext cx="898812" cy="1030439"/>
          </a:xfrm>
          <a:prstGeom prst="rect">
            <a:avLst/>
          </a:prstGeom>
          <a:noFill/>
          <a:ln>
            <a:noFill/>
          </a:ln>
        </p:spPr>
      </p:pic>
      <p:pic>
        <p:nvPicPr>
          <p:cNvPr id="2" name="Online Media 1" title="Two Marty Comparison">
            <a:hlinkClick r:id="" action="ppaction://media"/>
            <a:extLst>
              <a:ext uri="{FF2B5EF4-FFF2-40B4-BE49-F238E27FC236}">
                <a16:creationId xmlns:a16="http://schemas.microsoft.com/office/drawing/2014/main" id="{BAB55D79-D2E1-43BE-B43A-0C1C4C83B6C9}"/>
              </a:ext>
            </a:extLst>
          </p:cNvPr>
          <p:cNvPicPr>
            <a:picLocks noRot="1" noChangeAspect="1"/>
          </p:cNvPicPr>
          <p:nvPr>
            <a:videoFile r:link="rId1"/>
          </p:nvPr>
        </p:nvPicPr>
        <p:blipFill>
          <a:blip r:embed="rId5"/>
          <a:stretch>
            <a:fillRect/>
          </a:stretch>
        </p:blipFill>
        <p:spPr>
          <a:xfrm>
            <a:off x="1742973" y="973350"/>
            <a:ext cx="5658053" cy="3196800"/>
          </a:xfrm>
          <a:prstGeom prst="rect">
            <a:avLst/>
          </a:prstGeom>
        </p:spPr>
      </p:pic>
    </p:spTree>
    <p:extLst>
      <p:ext uri="{BB962C8B-B14F-4D97-AF65-F5344CB8AC3E}">
        <p14:creationId xmlns:p14="http://schemas.microsoft.com/office/powerpoint/2010/main" val="3155273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5" name="Google Shape;65;p14"/>
          <p:cNvSpPr/>
          <p:nvPr/>
        </p:nvSpPr>
        <p:spPr>
          <a:xfrm>
            <a:off x="-94100" y="4438649"/>
            <a:ext cx="9363575" cy="748993"/>
          </a:xfrm>
          <a:custGeom>
            <a:avLst/>
            <a:gdLst/>
            <a:ahLst/>
            <a:cxnLst/>
            <a:rect l="l" t="t" r="r" b="b"/>
            <a:pathLst>
              <a:path w="374543" h="71520" extrusionOk="0">
                <a:moveTo>
                  <a:pt x="374543" y="0"/>
                </a:moveTo>
                <a:lnTo>
                  <a:pt x="374543" y="71520"/>
                </a:lnTo>
                <a:lnTo>
                  <a:pt x="0" y="71520"/>
                </a:lnTo>
                <a:lnTo>
                  <a:pt x="0" y="54581"/>
                </a:lnTo>
                <a:close/>
              </a:path>
            </a:pathLst>
          </a:custGeom>
          <a:solidFill>
            <a:srgbClr val="37ABC8"/>
          </a:solidFill>
          <a:ln>
            <a:noFill/>
          </a:ln>
        </p:spPr>
      </p:sp>
      <p:sp>
        <p:nvSpPr>
          <p:cNvPr id="66" name="Google Shape;66;p14"/>
          <p:cNvSpPr/>
          <p:nvPr/>
        </p:nvSpPr>
        <p:spPr>
          <a:xfrm>
            <a:off x="171449" y="3957624"/>
            <a:ext cx="957000" cy="1146000"/>
          </a:xfrm>
          <a:prstGeom prst="roundRect">
            <a:avLst>
              <a:gd name="adj" fmla="val 5646"/>
            </a:avLst>
          </a:prstGeom>
          <a:solidFill>
            <a:srgbClr val="FFFFFF"/>
          </a:solidFill>
          <a:ln w="76200" cap="flat" cmpd="sng">
            <a:solidFill>
              <a:srgbClr val="FFA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7" name="Google Shape;67;p14"/>
          <p:cNvPicPr preferRelativeResize="0"/>
          <p:nvPr/>
        </p:nvPicPr>
        <p:blipFill>
          <a:blip r:embed="rId3">
            <a:alphaModFix/>
          </a:blip>
          <a:stretch>
            <a:fillRect/>
          </a:stretch>
        </p:blipFill>
        <p:spPr>
          <a:xfrm>
            <a:off x="199715" y="4027631"/>
            <a:ext cx="898812" cy="1030439"/>
          </a:xfrm>
          <a:prstGeom prst="rect">
            <a:avLst/>
          </a:prstGeom>
          <a:noFill/>
          <a:ln>
            <a:noFill/>
          </a:ln>
        </p:spPr>
      </p:pic>
      <p:pic>
        <p:nvPicPr>
          <p:cNvPr id="4" name="Graphic 3">
            <a:extLst>
              <a:ext uri="{FF2B5EF4-FFF2-40B4-BE49-F238E27FC236}">
                <a16:creationId xmlns:a16="http://schemas.microsoft.com/office/drawing/2014/main" id="{76FA4955-64ED-44A7-A0BC-F7418360041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879946" y="164280"/>
            <a:ext cx="1817154" cy="4561167"/>
          </a:xfrm>
          <a:prstGeom prst="rect">
            <a:avLst/>
          </a:prstGeom>
        </p:spPr>
      </p:pic>
      <p:pic>
        <p:nvPicPr>
          <p:cNvPr id="7" name="Graphic 6">
            <a:extLst>
              <a:ext uri="{FF2B5EF4-FFF2-40B4-BE49-F238E27FC236}">
                <a16:creationId xmlns:a16="http://schemas.microsoft.com/office/drawing/2014/main" id="{1A409A90-1AB1-4E06-965A-6BDA7507A7E0}"/>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5055575" y="1448686"/>
            <a:ext cx="2514845" cy="2513009"/>
          </a:xfrm>
          <a:prstGeom prst="rect">
            <a:avLst/>
          </a:prstGeom>
        </p:spPr>
      </p:pic>
      <p:sp>
        <p:nvSpPr>
          <p:cNvPr id="2" name="TextBox 1">
            <a:extLst>
              <a:ext uri="{FF2B5EF4-FFF2-40B4-BE49-F238E27FC236}">
                <a16:creationId xmlns:a16="http://schemas.microsoft.com/office/drawing/2014/main" id="{408FFAD2-690D-462F-9127-B207FA25F4CD}"/>
              </a:ext>
            </a:extLst>
          </p:cNvPr>
          <p:cNvSpPr txBox="1"/>
          <p:nvPr/>
        </p:nvSpPr>
        <p:spPr>
          <a:xfrm>
            <a:off x="171449" y="1069825"/>
            <a:ext cx="1526380" cy="307777"/>
          </a:xfrm>
          <a:prstGeom prst="rect">
            <a:avLst/>
          </a:prstGeom>
          <a:noFill/>
        </p:spPr>
        <p:txBody>
          <a:bodyPr wrap="none" rtlCol="0">
            <a:spAutoFit/>
          </a:bodyPr>
          <a:lstStyle/>
          <a:p>
            <a:r>
              <a:rPr lang="en-GB" dirty="0">
                <a:latin typeface="Lato" panose="020F0502020204030203" pitchFamily="34" charset="0"/>
                <a:ea typeface="Lato" panose="020F0502020204030203" pitchFamily="34" charset="0"/>
                <a:cs typeface="Lato" panose="020F0502020204030203" pitchFamily="34" charset="0"/>
              </a:rPr>
              <a:t>Marty on the left</a:t>
            </a:r>
          </a:p>
        </p:txBody>
      </p:sp>
      <p:sp>
        <p:nvSpPr>
          <p:cNvPr id="8" name="TextBox 7">
            <a:extLst>
              <a:ext uri="{FF2B5EF4-FFF2-40B4-BE49-F238E27FC236}">
                <a16:creationId xmlns:a16="http://schemas.microsoft.com/office/drawing/2014/main" id="{429B49BF-3308-4629-BF24-74EA83102BED}"/>
              </a:ext>
            </a:extLst>
          </p:cNvPr>
          <p:cNvSpPr txBox="1"/>
          <p:nvPr/>
        </p:nvSpPr>
        <p:spPr>
          <a:xfrm>
            <a:off x="5055575" y="1054285"/>
            <a:ext cx="1628972" cy="307777"/>
          </a:xfrm>
          <a:prstGeom prst="rect">
            <a:avLst/>
          </a:prstGeom>
          <a:noFill/>
        </p:spPr>
        <p:txBody>
          <a:bodyPr wrap="none" rtlCol="0">
            <a:spAutoFit/>
          </a:bodyPr>
          <a:lstStyle/>
          <a:p>
            <a:r>
              <a:rPr lang="en-GB" dirty="0">
                <a:latin typeface="Lato" panose="020F0502020204030203" pitchFamily="34" charset="0"/>
                <a:ea typeface="Lato" panose="020F0502020204030203" pitchFamily="34" charset="0"/>
                <a:cs typeface="Lato" panose="020F0502020204030203" pitchFamily="34" charset="0"/>
              </a:rPr>
              <a:t>Marty on the right</a:t>
            </a:r>
          </a:p>
        </p:txBody>
      </p:sp>
    </p:spTree>
    <p:extLst>
      <p:ext uri="{BB962C8B-B14F-4D97-AF65-F5344CB8AC3E}">
        <p14:creationId xmlns:p14="http://schemas.microsoft.com/office/powerpoint/2010/main" val="1740638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14"/>
          <p:cNvSpPr txBox="1">
            <a:spLocks noGrp="1"/>
          </p:cNvSpPr>
          <p:nvPr>
            <p:ph type="title"/>
          </p:nvPr>
        </p:nvSpPr>
        <p:spPr>
          <a:xfrm>
            <a:off x="311700" y="2509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b="1" dirty="0">
                <a:latin typeface="Lato"/>
                <a:ea typeface="Lato"/>
                <a:cs typeface="Lato"/>
                <a:sym typeface="Lato"/>
              </a:rPr>
              <a:t>Changing with a Repeat Block</a:t>
            </a:r>
            <a:endParaRPr b="1" dirty="0">
              <a:latin typeface="Lato"/>
              <a:ea typeface="Lato"/>
              <a:cs typeface="Lato"/>
              <a:sym typeface="Lato"/>
            </a:endParaRPr>
          </a:p>
        </p:txBody>
      </p:sp>
      <p:sp>
        <p:nvSpPr>
          <p:cNvPr id="65" name="Google Shape;65;p14"/>
          <p:cNvSpPr/>
          <p:nvPr/>
        </p:nvSpPr>
        <p:spPr>
          <a:xfrm>
            <a:off x="-94100" y="4438649"/>
            <a:ext cx="9363575" cy="748993"/>
          </a:xfrm>
          <a:custGeom>
            <a:avLst/>
            <a:gdLst/>
            <a:ahLst/>
            <a:cxnLst/>
            <a:rect l="l" t="t" r="r" b="b"/>
            <a:pathLst>
              <a:path w="374543" h="71520" extrusionOk="0">
                <a:moveTo>
                  <a:pt x="374543" y="0"/>
                </a:moveTo>
                <a:lnTo>
                  <a:pt x="374543" y="71520"/>
                </a:lnTo>
                <a:lnTo>
                  <a:pt x="0" y="71520"/>
                </a:lnTo>
                <a:lnTo>
                  <a:pt x="0" y="54581"/>
                </a:lnTo>
                <a:close/>
              </a:path>
            </a:pathLst>
          </a:custGeom>
          <a:solidFill>
            <a:srgbClr val="37ABC8"/>
          </a:solidFill>
          <a:ln>
            <a:noFill/>
          </a:ln>
        </p:spPr>
      </p:sp>
      <p:sp>
        <p:nvSpPr>
          <p:cNvPr id="66" name="Google Shape;66;p14"/>
          <p:cNvSpPr/>
          <p:nvPr/>
        </p:nvSpPr>
        <p:spPr>
          <a:xfrm>
            <a:off x="171449" y="3957624"/>
            <a:ext cx="957000" cy="1146000"/>
          </a:xfrm>
          <a:prstGeom prst="roundRect">
            <a:avLst>
              <a:gd name="adj" fmla="val 5646"/>
            </a:avLst>
          </a:prstGeom>
          <a:solidFill>
            <a:srgbClr val="FFFFFF"/>
          </a:solidFill>
          <a:ln w="76200" cap="flat" cmpd="sng">
            <a:solidFill>
              <a:srgbClr val="FFA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7" name="Google Shape;67;p14"/>
          <p:cNvPicPr preferRelativeResize="0"/>
          <p:nvPr/>
        </p:nvPicPr>
        <p:blipFill>
          <a:blip r:embed="rId3">
            <a:alphaModFix/>
          </a:blip>
          <a:stretch>
            <a:fillRect/>
          </a:stretch>
        </p:blipFill>
        <p:spPr>
          <a:xfrm>
            <a:off x="199715" y="4027631"/>
            <a:ext cx="898812" cy="1030439"/>
          </a:xfrm>
          <a:prstGeom prst="rect">
            <a:avLst/>
          </a:prstGeom>
          <a:noFill/>
          <a:ln>
            <a:noFill/>
          </a:ln>
        </p:spPr>
      </p:pic>
      <p:pic>
        <p:nvPicPr>
          <p:cNvPr id="4" name="Picture 3">
            <a:extLst>
              <a:ext uri="{FF2B5EF4-FFF2-40B4-BE49-F238E27FC236}">
                <a16:creationId xmlns:a16="http://schemas.microsoft.com/office/drawing/2014/main" id="{730681DB-7FFA-4E09-BF18-93AB3A49A1A8}"/>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1420193" y="820078"/>
            <a:ext cx="1478268" cy="3710546"/>
          </a:xfrm>
          <a:prstGeom prst="rect">
            <a:avLst/>
          </a:prstGeom>
        </p:spPr>
      </p:pic>
      <p:pic>
        <p:nvPicPr>
          <p:cNvPr id="6" name="Picture 5">
            <a:extLst>
              <a:ext uri="{FF2B5EF4-FFF2-40B4-BE49-F238E27FC236}">
                <a16:creationId xmlns:a16="http://schemas.microsoft.com/office/drawing/2014/main" id="{81A7B054-EDB3-4885-9F38-5ED361D34DC0}"/>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4779961" y="1018927"/>
            <a:ext cx="2089014" cy="2629881"/>
          </a:xfrm>
          <a:prstGeom prst="rect">
            <a:avLst/>
          </a:prstGeom>
        </p:spPr>
      </p:pic>
      <p:pic>
        <p:nvPicPr>
          <p:cNvPr id="10" name="Picture 9">
            <a:extLst>
              <a:ext uri="{FF2B5EF4-FFF2-40B4-BE49-F238E27FC236}">
                <a16:creationId xmlns:a16="http://schemas.microsoft.com/office/drawing/2014/main" id="{7B54DD58-7C4C-4002-8500-A32126B7A9D5}"/>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1393998" y="725021"/>
            <a:ext cx="1543714" cy="4167554"/>
          </a:xfrm>
          <a:prstGeom prst="rect">
            <a:avLst/>
          </a:prstGeom>
        </p:spPr>
      </p:pic>
      <p:pic>
        <p:nvPicPr>
          <p:cNvPr id="13" name="Picture 12">
            <a:extLst>
              <a:ext uri="{FF2B5EF4-FFF2-40B4-BE49-F238E27FC236}">
                <a16:creationId xmlns:a16="http://schemas.microsoft.com/office/drawing/2014/main" id="{4434962E-E45F-4765-B7AF-AD642238FA11}"/>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4779961" y="1018927"/>
            <a:ext cx="2190241" cy="2629881"/>
          </a:xfrm>
          <a:prstGeom prst="rect">
            <a:avLst/>
          </a:prstGeom>
        </p:spPr>
      </p:pic>
    </p:spTree>
    <p:extLst>
      <p:ext uri="{BB962C8B-B14F-4D97-AF65-F5344CB8AC3E}">
        <p14:creationId xmlns:p14="http://schemas.microsoft.com/office/powerpoint/2010/main" val="336862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5" name="Google Shape;65;p14"/>
          <p:cNvSpPr/>
          <p:nvPr/>
        </p:nvSpPr>
        <p:spPr>
          <a:xfrm>
            <a:off x="-94100" y="4438649"/>
            <a:ext cx="9363575" cy="748993"/>
          </a:xfrm>
          <a:custGeom>
            <a:avLst/>
            <a:gdLst/>
            <a:ahLst/>
            <a:cxnLst/>
            <a:rect l="l" t="t" r="r" b="b"/>
            <a:pathLst>
              <a:path w="374543" h="71520" extrusionOk="0">
                <a:moveTo>
                  <a:pt x="374543" y="0"/>
                </a:moveTo>
                <a:lnTo>
                  <a:pt x="374543" y="71520"/>
                </a:lnTo>
                <a:lnTo>
                  <a:pt x="0" y="71520"/>
                </a:lnTo>
                <a:lnTo>
                  <a:pt x="0" y="54581"/>
                </a:lnTo>
                <a:close/>
              </a:path>
            </a:pathLst>
          </a:custGeom>
          <a:solidFill>
            <a:srgbClr val="37ABC8"/>
          </a:solidFill>
          <a:ln>
            <a:noFill/>
          </a:ln>
        </p:spPr>
      </p:sp>
      <p:sp>
        <p:nvSpPr>
          <p:cNvPr id="66" name="Google Shape;66;p14"/>
          <p:cNvSpPr/>
          <p:nvPr/>
        </p:nvSpPr>
        <p:spPr>
          <a:xfrm>
            <a:off x="171449" y="3957624"/>
            <a:ext cx="957000" cy="1146000"/>
          </a:xfrm>
          <a:prstGeom prst="roundRect">
            <a:avLst>
              <a:gd name="adj" fmla="val 5646"/>
            </a:avLst>
          </a:prstGeom>
          <a:solidFill>
            <a:srgbClr val="FFFFFF"/>
          </a:solidFill>
          <a:ln w="76200" cap="flat" cmpd="sng">
            <a:solidFill>
              <a:srgbClr val="FFA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67" name="Google Shape;67;p14"/>
          <p:cNvPicPr preferRelativeResize="0"/>
          <p:nvPr/>
        </p:nvPicPr>
        <p:blipFill>
          <a:blip r:embed="rId3">
            <a:alphaModFix/>
          </a:blip>
          <a:stretch>
            <a:fillRect/>
          </a:stretch>
        </p:blipFill>
        <p:spPr>
          <a:xfrm>
            <a:off x="199715" y="4027631"/>
            <a:ext cx="898812" cy="1030439"/>
          </a:xfrm>
          <a:prstGeom prst="rect">
            <a:avLst/>
          </a:prstGeom>
          <a:noFill/>
          <a:ln>
            <a:noFill/>
          </a:ln>
        </p:spPr>
      </p:pic>
      <p:sp>
        <p:nvSpPr>
          <p:cNvPr id="3" name="Title 2">
            <a:extLst>
              <a:ext uri="{FF2B5EF4-FFF2-40B4-BE49-F238E27FC236}">
                <a16:creationId xmlns:a16="http://schemas.microsoft.com/office/drawing/2014/main" id="{E1A87DD5-6652-4168-8DE5-8A61E9EA85BB}"/>
              </a:ext>
            </a:extLst>
          </p:cNvPr>
          <p:cNvSpPr>
            <a:spLocks noGrp="1"/>
          </p:cNvSpPr>
          <p:nvPr>
            <p:ph type="title"/>
          </p:nvPr>
        </p:nvSpPr>
        <p:spPr>
          <a:xfrm>
            <a:off x="311700" y="352203"/>
            <a:ext cx="8520600" cy="572700"/>
          </a:xfrm>
        </p:spPr>
        <p:txBody>
          <a:bodyPr/>
          <a:lstStyle/>
          <a:p>
            <a:pPr algn="ctr"/>
            <a:r>
              <a:rPr lang="en-GB" b="1" dirty="0">
                <a:latin typeface="Lato" panose="020F0502020204030203" pitchFamily="34" charset="0"/>
                <a:ea typeface="Lato" panose="020F0502020204030203" pitchFamily="34" charset="0"/>
                <a:cs typeface="Lato" panose="020F0502020204030203" pitchFamily="34" charset="0"/>
              </a:rPr>
              <a:t>Examples of Repeats</a:t>
            </a:r>
          </a:p>
        </p:txBody>
      </p:sp>
      <p:sp>
        <p:nvSpPr>
          <p:cNvPr id="12" name="TextBox 11">
            <a:extLst>
              <a:ext uri="{FF2B5EF4-FFF2-40B4-BE49-F238E27FC236}">
                <a16:creationId xmlns:a16="http://schemas.microsoft.com/office/drawing/2014/main" id="{A6289BA9-43BC-4B7D-830A-C9BA22285DCD}"/>
              </a:ext>
            </a:extLst>
          </p:cNvPr>
          <p:cNvSpPr txBox="1"/>
          <p:nvPr/>
        </p:nvSpPr>
        <p:spPr>
          <a:xfrm>
            <a:off x="659423" y="844062"/>
            <a:ext cx="1457450" cy="1600438"/>
          </a:xfrm>
          <a:prstGeom prst="rect">
            <a:avLst/>
          </a:prstGeom>
          <a:noFill/>
        </p:spPr>
        <p:txBody>
          <a:bodyPr wrap="none" rtlCol="0">
            <a:spAutoFit/>
          </a:bodyPr>
          <a:lstStyle/>
          <a:p>
            <a:r>
              <a:rPr lang="en-GB" dirty="0">
                <a:hlinkClick r:id="rId4" action="ppaction://hlinksldjump"/>
              </a:rPr>
              <a:t>Loop example 1</a:t>
            </a:r>
            <a:endParaRPr lang="en-GB" dirty="0"/>
          </a:p>
          <a:p>
            <a:endParaRPr lang="en-GB" dirty="0"/>
          </a:p>
          <a:p>
            <a:r>
              <a:rPr lang="en-GB" dirty="0">
                <a:hlinkClick r:id="rId5" action="ppaction://hlinksldjump"/>
              </a:rPr>
              <a:t>Loop example 2</a:t>
            </a:r>
            <a:endParaRPr lang="en-GB" dirty="0"/>
          </a:p>
          <a:p>
            <a:endParaRPr lang="en-GB" dirty="0"/>
          </a:p>
          <a:p>
            <a:r>
              <a:rPr lang="en-GB" dirty="0">
                <a:hlinkClick r:id="rId6" action="ppaction://hlinksldjump"/>
              </a:rPr>
              <a:t>Loop example 3</a:t>
            </a:r>
            <a:endParaRPr lang="en-GB" dirty="0"/>
          </a:p>
          <a:p>
            <a:endParaRPr lang="en-GB" dirty="0"/>
          </a:p>
          <a:p>
            <a:r>
              <a:rPr lang="en-GB" dirty="0">
                <a:hlinkClick r:id="rId7" action="ppaction://hlinksldjump"/>
              </a:rPr>
              <a:t>Loop example 4</a:t>
            </a:r>
            <a:endParaRPr lang="en-GB" dirty="0"/>
          </a:p>
        </p:txBody>
      </p:sp>
    </p:spTree>
    <p:extLst>
      <p:ext uri="{BB962C8B-B14F-4D97-AF65-F5344CB8AC3E}">
        <p14:creationId xmlns:p14="http://schemas.microsoft.com/office/powerpoint/2010/main" val="2302569035"/>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3239</TotalTime>
  <Words>1130</Words>
  <Application>Microsoft Office PowerPoint</Application>
  <PresentationFormat>On-screen Show (16:9)</PresentationFormat>
  <Paragraphs>123</Paragraphs>
  <Slides>15</Slides>
  <Notes>15</Notes>
  <HiddenSlides>0</HiddenSlides>
  <MMClips>5</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Lato</vt:lpstr>
      <vt:lpstr>Arial</vt:lpstr>
      <vt:lpstr>Calibri</vt:lpstr>
      <vt:lpstr>Simple Light</vt:lpstr>
      <vt:lpstr> Marty the Robot</vt:lpstr>
      <vt:lpstr>Let’s Repeat</vt:lpstr>
      <vt:lpstr>PowerPoint Presentation</vt:lpstr>
      <vt:lpstr>PowerPoint Presentation</vt:lpstr>
      <vt:lpstr>PowerPoint Presentation</vt:lpstr>
      <vt:lpstr>PowerPoint Presentation</vt:lpstr>
      <vt:lpstr>PowerPoint Presentation</vt:lpstr>
      <vt:lpstr>Changing with a Repeat Block</vt:lpstr>
      <vt:lpstr>Examples of Repeats</vt:lpstr>
      <vt:lpstr>PowerPoint Presentation</vt:lpstr>
      <vt:lpstr>PowerPoint Presentation</vt:lpstr>
      <vt:lpstr>PowerPoint Presentation</vt:lpstr>
      <vt:lpstr>PowerPoint Presentation</vt:lpstr>
      <vt:lpstr>Were there any challenges?</vt:lpstr>
      <vt:lpstr>Let’s Repeat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1.16: Ground Detection</dc:title>
  <dc:creator>Michael</dc:creator>
  <cp:lastModifiedBy>Michael Sinclair</cp:lastModifiedBy>
  <cp:revision>147</cp:revision>
  <dcterms:modified xsi:type="dcterms:W3CDTF">2022-02-10T12:24:08Z</dcterms:modified>
</cp:coreProperties>
</file>