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316" r:id="rId4"/>
    <p:sldId id="315" r:id="rId5"/>
    <p:sldId id="288" r:id="rId6"/>
    <p:sldId id="308" r:id="rId7"/>
    <p:sldId id="294" r:id="rId8"/>
    <p:sldId id="314" r:id="rId9"/>
    <p:sldId id="297" r:id="rId10"/>
    <p:sldId id="301" r:id="rId11"/>
    <p:sldId id="285" r:id="rId12"/>
    <p:sldId id="312" r:id="rId13"/>
    <p:sldId id="313" r:id="rId14"/>
  </p:sldIdLst>
  <p:sldSz cx="9144000" cy="5143500" type="screen16x9"/>
  <p:notesSz cx="6858000" cy="9144000"/>
  <p:embeddedFontLst>
    <p:embeddedFont>
      <p:font typeface="Lato" panose="020F0502020204030203" pitchFamily="3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A366C6-B067-4F6D-87AB-1A1FB89BD04F}" v="4" dt="2022-02-11T12:28:12.4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828" autoAdjust="0"/>
  </p:normalViewPr>
  <p:slideViewPr>
    <p:cSldViewPr snapToGrid="0">
      <p:cViewPr varScale="1">
        <p:scale>
          <a:sx n="71" d="100"/>
          <a:sy n="71" d="100"/>
        </p:scale>
        <p:origin x="864" y="5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inclair" userId="08cee6f3-b00f-4f0e-9ec1-1d0519d5a5aa" providerId="ADAL" clId="{38E7DF4B-DA21-41DB-BBA7-4DEDE5AED1EA}"/>
    <pc:docChg chg="undo custSel addSld delSld modSld sldOrd">
      <pc:chgData name="Michael Sinclair" userId="08cee6f3-b00f-4f0e-9ec1-1d0519d5a5aa" providerId="ADAL" clId="{38E7DF4B-DA21-41DB-BBA7-4DEDE5AED1EA}" dt="2021-09-09T10:16:29.933" v="6390" actId="20577"/>
      <pc:docMkLst>
        <pc:docMk/>
      </pc:docMkLst>
      <pc:sldChg chg="modSp mod">
        <pc:chgData name="Michael Sinclair" userId="08cee6f3-b00f-4f0e-9ec1-1d0519d5a5aa" providerId="ADAL" clId="{38E7DF4B-DA21-41DB-BBA7-4DEDE5AED1EA}" dt="2021-07-08T11:05:39.513" v="114" actId="20577"/>
        <pc:sldMkLst>
          <pc:docMk/>
          <pc:sldMk cId="0" sldId="257"/>
        </pc:sldMkLst>
        <pc:spChg chg="mod">
          <ac:chgData name="Michael Sinclair" userId="08cee6f3-b00f-4f0e-9ec1-1d0519d5a5aa" providerId="ADAL" clId="{38E7DF4B-DA21-41DB-BBA7-4DEDE5AED1EA}" dt="2021-07-08T11:05:08.471" v="22" actId="20577"/>
          <ac:spMkLst>
            <pc:docMk/>
            <pc:sldMk cId="0" sldId="257"/>
            <ac:spMk id="63" creationId="{00000000-0000-0000-0000-000000000000}"/>
          </ac:spMkLst>
        </pc:spChg>
        <pc:spChg chg="mod">
          <ac:chgData name="Michael Sinclair" userId="08cee6f3-b00f-4f0e-9ec1-1d0519d5a5aa" providerId="ADAL" clId="{38E7DF4B-DA21-41DB-BBA7-4DEDE5AED1EA}" dt="2021-07-08T11:05:39.513" v="114" actId="20577"/>
          <ac:spMkLst>
            <pc:docMk/>
            <pc:sldMk cId="0" sldId="257"/>
            <ac:spMk id="64" creationId="{00000000-0000-0000-0000-000000000000}"/>
          </ac:spMkLst>
        </pc:spChg>
      </pc:sldChg>
      <pc:sldChg chg="modSp mod modNotesTx">
        <pc:chgData name="Michael Sinclair" userId="08cee6f3-b00f-4f0e-9ec1-1d0519d5a5aa" providerId="ADAL" clId="{38E7DF4B-DA21-41DB-BBA7-4DEDE5AED1EA}" dt="2021-07-28T13:51:21.818" v="6346" actId="20577"/>
        <pc:sldMkLst>
          <pc:docMk/>
          <pc:sldMk cId="3979994404" sldId="285"/>
        </pc:sldMkLst>
        <pc:spChg chg="mod">
          <ac:chgData name="Michael Sinclair" userId="08cee6f3-b00f-4f0e-9ec1-1d0519d5a5aa" providerId="ADAL" clId="{38E7DF4B-DA21-41DB-BBA7-4DEDE5AED1EA}" dt="2021-07-28T13:50:57.950" v="6276" actId="20577"/>
          <ac:spMkLst>
            <pc:docMk/>
            <pc:sldMk cId="3979994404" sldId="285"/>
            <ac:spMk id="2" creationId="{113E6FF2-DE81-409B-8A40-A8621BAC2001}"/>
          </ac:spMkLst>
        </pc:spChg>
      </pc:sldChg>
      <pc:sldChg chg="modSp mod modNotesTx">
        <pc:chgData name="Michael Sinclair" userId="08cee6f3-b00f-4f0e-9ec1-1d0519d5a5aa" providerId="ADAL" clId="{38E7DF4B-DA21-41DB-BBA7-4DEDE5AED1EA}" dt="2021-09-09T10:16:25.750" v="6389" actId="20577"/>
        <pc:sldMkLst>
          <pc:docMk/>
          <pc:sldMk cId="786412225" sldId="288"/>
        </pc:sldMkLst>
        <pc:spChg chg="mod">
          <ac:chgData name="Michael Sinclair" userId="08cee6f3-b00f-4f0e-9ec1-1d0519d5a5aa" providerId="ADAL" clId="{38E7DF4B-DA21-41DB-BBA7-4DEDE5AED1EA}" dt="2021-07-08T11:08:55.166" v="317"/>
          <ac:spMkLst>
            <pc:docMk/>
            <pc:sldMk cId="786412225" sldId="288"/>
            <ac:spMk id="63" creationId="{00000000-0000-0000-0000-000000000000}"/>
          </ac:spMkLst>
        </pc:spChg>
        <pc:spChg chg="mod">
          <ac:chgData name="Michael Sinclair" userId="08cee6f3-b00f-4f0e-9ec1-1d0519d5a5aa" providerId="ADAL" clId="{38E7DF4B-DA21-41DB-BBA7-4DEDE5AED1EA}" dt="2021-07-08T11:07:37.069" v="311" actId="20577"/>
          <ac:spMkLst>
            <pc:docMk/>
            <pc:sldMk cId="786412225" sldId="288"/>
            <ac:spMk id="64" creationId="{00000000-0000-0000-0000-000000000000}"/>
          </ac:spMkLst>
        </pc:spChg>
      </pc:sldChg>
      <pc:sldChg chg="addSp delSp modSp mod delAnim modNotesTx">
        <pc:chgData name="Michael Sinclair" userId="08cee6f3-b00f-4f0e-9ec1-1d0519d5a5aa" providerId="ADAL" clId="{38E7DF4B-DA21-41DB-BBA7-4DEDE5AED1EA}" dt="2021-07-28T13:51:50.346" v="6347" actId="20577"/>
        <pc:sldMkLst>
          <pc:docMk/>
          <pc:sldMk cId="3194106040" sldId="294"/>
        </pc:sldMkLst>
        <pc:spChg chg="mod">
          <ac:chgData name="Michael Sinclair" userId="08cee6f3-b00f-4f0e-9ec1-1d0519d5a5aa" providerId="ADAL" clId="{38E7DF4B-DA21-41DB-BBA7-4DEDE5AED1EA}" dt="2021-07-08T13:18:04.761" v="2686" actId="20577"/>
          <ac:spMkLst>
            <pc:docMk/>
            <pc:sldMk cId="3194106040" sldId="294"/>
            <ac:spMk id="6" creationId="{2B545765-4A5C-4E60-B839-33F5C9AAF60A}"/>
          </ac:spMkLst>
        </pc:spChg>
        <pc:picChg chg="del">
          <ac:chgData name="Michael Sinclair" userId="08cee6f3-b00f-4f0e-9ec1-1d0519d5a5aa" providerId="ADAL" clId="{38E7DF4B-DA21-41DB-BBA7-4DEDE5AED1EA}" dt="2021-07-08T13:18:07.529" v="2687" actId="478"/>
          <ac:picMkLst>
            <pc:docMk/>
            <pc:sldMk cId="3194106040" sldId="294"/>
            <ac:picMk id="2" creationId="{1E95C97C-E940-4EEC-9AF2-7A66CFF21382}"/>
          </ac:picMkLst>
        </pc:picChg>
        <pc:picChg chg="add mod">
          <ac:chgData name="Michael Sinclair" userId="08cee6f3-b00f-4f0e-9ec1-1d0519d5a5aa" providerId="ADAL" clId="{38E7DF4B-DA21-41DB-BBA7-4DEDE5AED1EA}" dt="2021-07-08T13:18:21.197" v="2692" actId="1076"/>
          <ac:picMkLst>
            <pc:docMk/>
            <pc:sldMk cId="3194106040" sldId="294"/>
            <ac:picMk id="1026" creationId="{43C4D5E6-235A-4598-9781-9F68CCE5FF43}"/>
          </ac:picMkLst>
        </pc:picChg>
      </pc:sldChg>
      <pc:sldChg chg="addSp delSp modSp add del mod ord delAnim modNotesTx">
        <pc:chgData name="Michael Sinclair" userId="08cee6f3-b00f-4f0e-9ec1-1d0519d5a5aa" providerId="ADAL" clId="{38E7DF4B-DA21-41DB-BBA7-4DEDE5AED1EA}" dt="2021-07-08T13:51:49.128" v="5605" actId="5793"/>
        <pc:sldMkLst>
          <pc:docMk/>
          <pc:sldMk cId="1448917554" sldId="297"/>
        </pc:sldMkLst>
        <pc:spChg chg="mod">
          <ac:chgData name="Michael Sinclair" userId="08cee6f3-b00f-4f0e-9ec1-1d0519d5a5aa" providerId="ADAL" clId="{38E7DF4B-DA21-41DB-BBA7-4DEDE5AED1EA}" dt="2021-07-08T13:33:16.994" v="4167" actId="20577"/>
          <ac:spMkLst>
            <pc:docMk/>
            <pc:sldMk cId="1448917554" sldId="297"/>
            <ac:spMk id="6" creationId="{2B545765-4A5C-4E60-B839-33F5C9AAF60A}"/>
          </ac:spMkLst>
        </pc:spChg>
        <pc:picChg chg="add mod">
          <ac:chgData name="Michael Sinclair" userId="08cee6f3-b00f-4f0e-9ec1-1d0519d5a5aa" providerId="ADAL" clId="{38E7DF4B-DA21-41DB-BBA7-4DEDE5AED1EA}" dt="2021-07-08T13:48:19.919" v="5005" actId="1076"/>
          <ac:picMkLst>
            <pc:docMk/>
            <pc:sldMk cId="1448917554" sldId="297"/>
            <ac:picMk id="3" creationId="{C5B458F4-8C2D-407E-AD7E-84C1E11BE15A}"/>
          </ac:picMkLst>
        </pc:picChg>
        <pc:picChg chg="del">
          <ac:chgData name="Michael Sinclair" userId="08cee6f3-b00f-4f0e-9ec1-1d0519d5a5aa" providerId="ADAL" clId="{38E7DF4B-DA21-41DB-BBA7-4DEDE5AED1EA}" dt="2021-07-08T13:48:05.495" v="5002" actId="478"/>
          <ac:picMkLst>
            <pc:docMk/>
            <pc:sldMk cId="1448917554" sldId="297"/>
            <ac:picMk id="4" creationId="{584908B7-C1CC-401C-9BB1-2C4FB81DAFB1}"/>
          </ac:picMkLst>
        </pc:picChg>
      </pc:sldChg>
      <pc:sldChg chg="addSp delSp modSp mod delAnim modAnim modNotesTx">
        <pc:chgData name="Michael Sinclair" userId="08cee6f3-b00f-4f0e-9ec1-1d0519d5a5aa" providerId="ADAL" clId="{38E7DF4B-DA21-41DB-BBA7-4DEDE5AED1EA}" dt="2021-07-28T13:49:31.802" v="6166" actId="1076"/>
        <pc:sldMkLst>
          <pc:docMk/>
          <pc:sldMk cId="2694680914" sldId="301"/>
        </pc:sldMkLst>
        <pc:picChg chg="del">
          <ac:chgData name="Michael Sinclair" userId="08cee6f3-b00f-4f0e-9ec1-1d0519d5a5aa" providerId="ADAL" clId="{38E7DF4B-DA21-41DB-BBA7-4DEDE5AED1EA}" dt="2021-07-28T13:49:22.888" v="6164" actId="478"/>
          <ac:picMkLst>
            <pc:docMk/>
            <pc:sldMk cId="2694680914" sldId="301"/>
            <ac:picMk id="2" creationId="{5752E6B3-A7BC-441B-8D89-C25A5FDAA8A8}"/>
          </ac:picMkLst>
        </pc:picChg>
        <pc:picChg chg="add mod">
          <ac:chgData name="Michael Sinclair" userId="08cee6f3-b00f-4f0e-9ec1-1d0519d5a5aa" providerId="ADAL" clId="{38E7DF4B-DA21-41DB-BBA7-4DEDE5AED1EA}" dt="2021-07-28T13:49:31.802" v="6166" actId="1076"/>
          <ac:picMkLst>
            <pc:docMk/>
            <pc:sldMk cId="2694680914" sldId="301"/>
            <ac:picMk id="3" creationId="{B386CF0D-A80D-4711-B6CA-DDA2F07D3541}"/>
          </ac:picMkLst>
        </pc:picChg>
      </pc:sldChg>
      <pc:sldChg chg="addSp delSp modSp mod delAnim modAnim modNotesTx">
        <pc:chgData name="Michael Sinclair" userId="08cee6f3-b00f-4f0e-9ec1-1d0519d5a5aa" providerId="ADAL" clId="{38E7DF4B-DA21-41DB-BBA7-4DEDE5AED1EA}" dt="2021-07-08T11:46:01.259" v="2089" actId="114"/>
        <pc:sldMkLst>
          <pc:docMk/>
          <pc:sldMk cId="349469537" sldId="304"/>
        </pc:sldMkLst>
        <pc:spChg chg="mod">
          <ac:chgData name="Michael Sinclair" userId="08cee6f3-b00f-4f0e-9ec1-1d0519d5a5aa" providerId="ADAL" clId="{38E7DF4B-DA21-41DB-BBA7-4DEDE5AED1EA}" dt="2021-07-08T11:41:14.074" v="1257" actId="20577"/>
          <ac:spMkLst>
            <pc:docMk/>
            <pc:sldMk cId="349469537" sldId="304"/>
            <ac:spMk id="6" creationId="{2B545765-4A5C-4E60-B839-33F5C9AAF60A}"/>
          </ac:spMkLst>
        </pc:spChg>
        <pc:picChg chg="add mod">
          <ac:chgData name="Michael Sinclair" userId="08cee6f3-b00f-4f0e-9ec1-1d0519d5a5aa" providerId="ADAL" clId="{38E7DF4B-DA21-41DB-BBA7-4DEDE5AED1EA}" dt="2021-07-08T11:40:58.565" v="1205" actId="1076"/>
          <ac:picMkLst>
            <pc:docMk/>
            <pc:sldMk cId="349469537" sldId="304"/>
            <ac:picMk id="2" creationId="{26D49172-AD27-4465-9C1B-11C52386967C}"/>
          </ac:picMkLst>
        </pc:picChg>
        <pc:picChg chg="del">
          <ac:chgData name="Michael Sinclair" userId="08cee6f3-b00f-4f0e-9ec1-1d0519d5a5aa" providerId="ADAL" clId="{38E7DF4B-DA21-41DB-BBA7-4DEDE5AED1EA}" dt="2021-07-08T11:09:54.510" v="318" actId="478"/>
          <ac:picMkLst>
            <pc:docMk/>
            <pc:sldMk cId="349469537" sldId="304"/>
            <ac:picMk id="3" creationId="{53C3B9F3-3D41-4E76-80A2-7888CBE7B66A}"/>
          </ac:picMkLst>
        </pc:picChg>
      </pc:sldChg>
      <pc:sldChg chg="addSp delSp modSp mod delAnim modAnim modNotesTx">
        <pc:chgData name="Michael Sinclair" userId="08cee6f3-b00f-4f0e-9ec1-1d0519d5a5aa" providerId="ADAL" clId="{38E7DF4B-DA21-41DB-BBA7-4DEDE5AED1EA}" dt="2021-07-08T11:40:00.681" v="1202" actId="20577"/>
        <pc:sldMkLst>
          <pc:docMk/>
          <pc:sldMk cId="1770251715" sldId="307"/>
        </pc:sldMkLst>
        <pc:spChg chg="mod">
          <ac:chgData name="Michael Sinclair" userId="08cee6f3-b00f-4f0e-9ec1-1d0519d5a5aa" providerId="ADAL" clId="{38E7DF4B-DA21-41DB-BBA7-4DEDE5AED1EA}" dt="2021-07-08T11:34:14.131" v="369" actId="20577"/>
          <ac:spMkLst>
            <pc:docMk/>
            <pc:sldMk cId="1770251715" sldId="307"/>
            <ac:spMk id="63" creationId="{00000000-0000-0000-0000-000000000000}"/>
          </ac:spMkLst>
        </pc:spChg>
        <pc:picChg chg="add del mod">
          <ac:chgData name="Michael Sinclair" userId="08cee6f3-b00f-4f0e-9ec1-1d0519d5a5aa" providerId="ADAL" clId="{38E7DF4B-DA21-41DB-BBA7-4DEDE5AED1EA}" dt="2021-07-08T11:33:12.650" v="323" actId="478"/>
          <ac:picMkLst>
            <pc:docMk/>
            <pc:sldMk cId="1770251715" sldId="307"/>
            <ac:picMk id="2" creationId="{4575EC7C-AAEF-4626-AECB-F444BE098B26}"/>
          </ac:picMkLst>
        </pc:picChg>
        <pc:picChg chg="add del mod">
          <ac:chgData name="Michael Sinclair" userId="08cee6f3-b00f-4f0e-9ec1-1d0519d5a5aa" providerId="ADAL" clId="{38E7DF4B-DA21-41DB-BBA7-4DEDE5AED1EA}" dt="2021-07-08T11:35:44.671" v="505" actId="478"/>
          <ac:picMkLst>
            <pc:docMk/>
            <pc:sldMk cId="1770251715" sldId="307"/>
            <ac:picMk id="3" creationId="{BB4FC168-E10F-4030-894A-73395D6FBDDA}"/>
          </ac:picMkLst>
        </pc:picChg>
        <pc:picChg chg="del">
          <ac:chgData name="Michael Sinclair" userId="08cee6f3-b00f-4f0e-9ec1-1d0519d5a5aa" providerId="ADAL" clId="{38E7DF4B-DA21-41DB-BBA7-4DEDE5AED1EA}" dt="2021-07-08T11:12:57.553" v="319" actId="478"/>
          <ac:picMkLst>
            <pc:docMk/>
            <pc:sldMk cId="1770251715" sldId="307"/>
            <ac:picMk id="4" creationId="{48FA0FE5-218E-4A29-9F13-92ABB03260D9}"/>
          </ac:picMkLst>
        </pc:picChg>
        <pc:picChg chg="add mod">
          <ac:chgData name="Michael Sinclair" userId="08cee6f3-b00f-4f0e-9ec1-1d0519d5a5aa" providerId="ADAL" clId="{38E7DF4B-DA21-41DB-BBA7-4DEDE5AED1EA}" dt="2021-07-08T11:36:08.543" v="508" actId="1076"/>
          <ac:picMkLst>
            <pc:docMk/>
            <pc:sldMk cId="1770251715" sldId="307"/>
            <ac:picMk id="5" creationId="{21581CC2-C6BB-4B73-A72F-5AF2ACF9D38B}"/>
          </ac:picMkLst>
        </pc:picChg>
      </pc:sldChg>
      <pc:sldChg chg="addSp delSp modSp mod delAnim modAnim modNotesTx">
        <pc:chgData name="Michael Sinclair" userId="08cee6f3-b00f-4f0e-9ec1-1d0519d5a5aa" providerId="ADAL" clId="{38E7DF4B-DA21-41DB-BBA7-4DEDE5AED1EA}" dt="2021-07-28T13:48:06.189" v="6162" actId="1076"/>
        <pc:sldMkLst>
          <pc:docMk/>
          <pc:sldMk cId="2538419157" sldId="308"/>
        </pc:sldMkLst>
        <pc:spChg chg="mod">
          <ac:chgData name="Michael Sinclair" userId="08cee6f3-b00f-4f0e-9ec1-1d0519d5a5aa" providerId="ADAL" clId="{38E7DF4B-DA21-41DB-BBA7-4DEDE5AED1EA}" dt="2021-07-08T11:46:27.780" v="2161" actId="20577"/>
          <ac:spMkLst>
            <pc:docMk/>
            <pc:sldMk cId="2538419157" sldId="308"/>
            <ac:spMk id="6" creationId="{2B545765-4A5C-4E60-B839-33F5C9AAF60A}"/>
          </ac:spMkLst>
        </pc:spChg>
        <pc:picChg chg="add mod">
          <ac:chgData name="Michael Sinclair" userId="08cee6f3-b00f-4f0e-9ec1-1d0519d5a5aa" providerId="ADAL" clId="{38E7DF4B-DA21-41DB-BBA7-4DEDE5AED1EA}" dt="2021-07-28T13:48:06.189" v="6162" actId="1076"/>
          <ac:picMkLst>
            <pc:docMk/>
            <pc:sldMk cId="2538419157" sldId="308"/>
            <ac:picMk id="2" creationId="{51E124BF-B70C-427A-ACCE-567D271B8548}"/>
          </ac:picMkLst>
        </pc:picChg>
        <pc:cxnChg chg="del">
          <ac:chgData name="Michael Sinclair" userId="08cee6f3-b00f-4f0e-9ec1-1d0519d5a5aa" providerId="ADAL" clId="{38E7DF4B-DA21-41DB-BBA7-4DEDE5AED1EA}" dt="2021-07-08T13:55:52.041" v="5781" actId="478"/>
          <ac:cxnSpMkLst>
            <pc:docMk/>
            <pc:sldMk cId="2538419157" sldId="308"/>
            <ac:cxnSpMk id="4" creationId="{24AE9287-C65D-4C7C-ACCA-DE95570C36FF}"/>
          </ac:cxnSpMkLst>
        </pc:cxnChg>
        <pc:cxnChg chg="del">
          <ac:chgData name="Michael Sinclair" userId="08cee6f3-b00f-4f0e-9ec1-1d0519d5a5aa" providerId="ADAL" clId="{38E7DF4B-DA21-41DB-BBA7-4DEDE5AED1EA}" dt="2021-07-08T13:55:48.896" v="5780" actId="478"/>
          <ac:cxnSpMkLst>
            <pc:docMk/>
            <pc:sldMk cId="2538419157" sldId="308"/>
            <ac:cxnSpMk id="27" creationId="{F52EA133-B869-4EFC-AEA2-D799EC3E1CE3}"/>
          </ac:cxnSpMkLst>
        </pc:cxnChg>
      </pc:sldChg>
      <pc:sldChg chg="del">
        <pc:chgData name="Michael Sinclair" userId="08cee6f3-b00f-4f0e-9ec1-1d0519d5a5aa" providerId="ADAL" clId="{38E7DF4B-DA21-41DB-BBA7-4DEDE5AED1EA}" dt="2021-07-08T11:08:31.735" v="312" actId="47"/>
        <pc:sldMkLst>
          <pc:docMk/>
          <pc:sldMk cId="1102220892" sldId="309"/>
        </pc:sldMkLst>
      </pc:sldChg>
      <pc:sldChg chg="del">
        <pc:chgData name="Michael Sinclair" userId="08cee6f3-b00f-4f0e-9ec1-1d0519d5a5aa" providerId="ADAL" clId="{38E7DF4B-DA21-41DB-BBA7-4DEDE5AED1EA}" dt="2021-07-08T11:08:31.735" v="312" actId="47"/>
        <pc:sldMkLst>
          <pc:docMk/>
          <pc:sldMk cId="2751768734" sldId="310"/>
        </pc:sldMkLst>
      </pc:sldChg>
      <pc:sldChg chg="addSp delSp modSp add del mod ord modNotesTx">
        <pc:chgData name="Michael Sinclair" userId="08cee6f3-b00f-4f0e-9ec1-1d0519d5a5aa" providerId="ADAL" clId="{38E7DF4B-DA21-41DB-BBA7-4DEDE5AED1EA}" dt="2021-07-08T13:32:35.844" v="4124" actId="20577"/>
        <pc:sldMkLst>
          <pc:docMk/>
          <pc:sldMk cId="2619521732" sldId="311"/>
        </pc:sldMkLst>
        <pc:spChg chg="mod">
          <ac:chgData name="Michael Sinclair" userId="08cee6f3-b00f-4f0e-9ec1-1d0519d5a5aa" providerId="ADAL" clId="{38E7DF4B-DA21-41DB-BBA7-4DEDE5AED1EA}" dt="2021-07-08T13:24:42.511" v="3639" actId="20577"/>
          <ac:spMkLst>
            <pc:docMk/>
            <pc:sldMk cId="2619521732" sldId="311"/>
            <ac:spMk id="6" creationId="{2B545765-4A5C-4E60-B839-33F5C9AAF60A}"/>
          </ac:spMkLst>
        </pc:spChg>
        <pc:picChg chg="del">
          <ac:chgData name="Michael Sinclair" userId="08cee6f3-b00f-4f0e-9ec1-1d0519d5a5aa" providerId="ADAL" clId="{38E7DF4B-DA21-41DB-BBA7-4DEDE5AED1EA}" dt="2021-07-08T13:29:21.327" v="3640" actId="478"/>
          <ac:picMkLst>
            <pc:docMk/>
            <pc:sldMk cId="2619521732" sldId="311"/>
            <ac:picMk id="3" creationId="{00BF2BC3-BFCB-470B-91B2-CF4D485B098D}"/>
          </ac:picMkLst>
        </pc:picChg>
        <pc:picChg chg="add mod">
          <ac:chgData name="Michael Sinclair" userId="08cee6f3-b00f-4f0e-9ec1-1d0519d5a5aa" providerId="ADAL" clId="{38E7DF4B-DA21-41DB-BBA7-4DEDE5AED1EA}" dt="2021-07-08T13:29:25.712" v="3642" actId="1076"/>
          <ac:picMkLst>
            <pc:docMk/>
            <pc:sldMk cId="2619521732" sldId="311"/>
            <ac:picMk id="4" creationId="{45ED795B-9703-4ECF-A924-246A4ABF68B3}"/>
          </ac:picMkLst>
        </pc:picChg>
        <pc:picChg chg="add mod">
          <ac:chgData name="Michael Sinclair" userId="08cee6f3-b00f-4f0e-9ec1-1d0519d5a5aa" providerId="ADAL" clId="{38E7DF4B-DA21-41DB-BBA7-4DEDE5AED1EA}" dt="2021-07-08T13:30:19.240" v="3644" actId="1076"/>
          <ac:picMkLst>
            <pc:docMk/>
            <pc:sldMk cId="2619521732" sldId="311"/>
            <ac:picMk id="7" creationId="{B939EF76-F524-4A6B-8C81-5DE4F01721FE}"/>
          </ac:picMkLst>
        </pc:picChg>
      </pc:sldChg>
      <pc:sldChg chg="add">
        <pc:chgData name="Michael Sinclair" userId="08cee6f3-b00f-4f0e-9ec1-1d0519d5a5aa" providerId="ADAL" clId="{38E7DF4B-DA21-41DB-BBA7-4DEDE5AED1EA}" dt="2021-07-08T11:08:33.145" v="313"/>
        <pc:sldMkLst>
          <pc:docMk/>
          <pc:sldMk cId="312056367" sldId="312"/>
        </pc:sldMkLst>
      </pc:sldChg>
      <pc:sldChg chg="modSp add mod modNotesTx">
        <pc:chgData name="Michael Sinclair" userId="08cee6f3-b00f-4f0e-9ec1-1d0519d5a5aa" providerId="ADAL" clId="{38E7DF4B-DA21-41DB-BBA7-4DEDE5AED1EA}" dt="2021-07-28T13:52:10.432" v="6348" actId="20577"/>
        <pc:sldMkLst>
          <pc:docMk/>
          <pc:sldMk cId="864033189" sldId="313"/>
        </pc:sldMkLst>
        <pc:spChg chg="mod">
          <ac:chgData name="Michael Sinclair" userId="08cee6f3-b00f-4f0e-9ec1-1d0519d5a5aa" providerId="ADAL" clId="{38E7DF4B-DA21-41DB-BBA7-4DEDE5AED1EA}" dt="2021-07-08T11:08:48.806" v="316"/>
          <ac:spMkLst>
            <pc:docMk/>
            <pc:sldMk cId="864033189" sldId="313"/>
            <ac:spMk id="63" creationId="{00000000-0000-0000-0000-000000000000}"/>
          </ac:spMkLst>
        </pc:spChg>
      </pc:sldChg>
      <pc:sldChg chg="addSp delSp modSp add mod modNotesTx">
        <pc:chgData name="Michael Sinclair" userId="08cee6f3-b00f-4f0e-9ec1-1d0519d5a5aa" providerId="ADAL" clId="{38E7DF4B-DA21-41DB-BBA7-4DEDE5AED1EA}" dt="2021-09-09T10:16:29.933" v="6390" actId="20577"/>
        <pc:sldMkLst>
          <pc:docMk/>
          <pc:sldMk cId="928041672" sldId="314"/>
        </pc:sldMkLst>
        <pc:spChg chg="mod">
          <ac:chgData name="Michael Sinclair" userId="08cee6f3-b00f-4f0e-9ec1-1d0519d5a5aa" providerId="ADAL" clId="{38E7DF4B-DA21-41DB-BBA7-4DEDE5AED1EA}" dt="2021-07-08T13:21:09.736" v="3140" actId="20577"/>
          <ac:spMkLst>
            <pc:docMk/>
            <pc:sldMk cId="928041672" sldId="314"/>
            <ac:spMk id="6" creationId="{2B545765-4A5C-4E60-B839-33F5C9AAF60A}"/>
          </ac:spMkLst>
        </pc:spChg>
        <pc:picChg chg="del">
          <ac:chgData name="Michael Sinclair" userId="08cee6f3-b00f-4f0e-9ec1-1d0519d5a5aa" providerId="ADAL" clId="{38E7DF4B-DA21-41DB-BBA7-4DEDE5AED1EA}" dt="2021-07-08T13:21:17.767" v="3141" actId="478"/>
          <ac:picMkLst>
            <pc:docMk/>
            <pc:sldMk cId="928041672" sldId="314"/>
            <ac:picMk id="1026" creationId="{43C4D5E6-235A-4598-9781-9F68CCE5FF43}"/>
          </ac:picMkLst>
        </pc:picChg>
        <pc:picChg chg="add mod">
          <ac:chgData name="Michael Sinclair" userId="08cee6f3-b00f-4f0e-9ec1-1d0519d5a5aa" providerId="ADAL" clId="{38E7DF4B-DA21-41DB-BBA7-4DEDE5AED1EA}" dt="2021-07-08T13:21:29.452" v="3144" actId="1076"/>
          <ac:picMkLst>
            <pc:docMk/>
            <pc:sldMk cId="928041672" sldId="314"/>
            <ac:picMk id="2050" creationId="{3FDDCDD0-5F45-40AB-BD25-E6BACAF694CD}"/>
          </ac:picMkLst>
        </pc:picChg>
      </pc:sldChg>
      <pc:sldChg chg="add del">
        <pc:chgData name="Michael Sinclair" userId="08cee6f3-b00f-4f0e-9ec1-1d0519d5a5aa" providerId="ADAL" clId="{38E7DF4B-DA21-41DB-BBA7-4DEDE5AED1EA}" dt="2021-07-08T11:08:41.263" v="315"/>
        <pc:sldMkLst>
          <pc:docMk/>
          <pc:sldMk cId="1353924182" sldId="314"/>
        </pc:sldMkLst>
      </pc:sldChg>
      <pc:sldChg chg="new del">
        <pc:chgData name="Michael Sinclair" userId="08cee6f3-b00f-4f0e-9ec1-1d0519d5a5aa" providerId="ADAL" clId="{38E7DF4B-DA21-41DB-BBA7-4DEDE5AED1EA}" dt="2021-07-08T13:20:59.021" v="3126" actId="680"/>
        <pc:sldMkLst>
          <pc:docMk/>
          <pc:sldMk cId="3580625944" sldId="314"/>
        </pc:sldMkLst>
      </pc:sldChg>
      <pc:sldChg chg="add del">
        <pc:chgData name="Michael Sinclair" userId="08cee6f3-b00f-4f0e-9ec1-1d0519d5a5aa" providerId="ADAL" clId="{38E7DF4B-DA21-41DB-BBA7-4DEDE5AED1EA}" dt="2021-07-08T11:08:41.263" v="315"/>
        <pc:sldMkLst>
          <pc:docMk/>
          <pc:sldMk cId="1560655937" sldId="315"/>
        </pc:sldMkLst>
      </pc:sldChg>
    </pc:docChg>
  </pc:docChgLst>
  <pc:docChgLst>
    <pc:chgData name="Michael Sinclair" userId="08cee6f3-b00f-4f0e-9ec1-1d0519d5a5aa" providerId="ADAL" clId="{ABA366C6-B067-4F6D-87AB-1A1FB89BD04F}"/>
    <pc:docChg chg="undo custSel addSld delSld modSld sldOrd">
      <pc:chgData name="Michael Sinclair" userId="08cee6f3-b00f-4f0e-9ec1-1d0519d5a5aa" providerId="ADAL" clId="{ABA366C6-B067-4F6D-87AB-1A1FB89BD04F}" dt="2022-02-11T12:28:12.496" v="3229"/>
      <pc:docMkLst>
        <pc:docMk/>
      </pc:docMkLst>
      <pc:sldChg chg="addSp delSp modSp mod delAnim modAnim modNotesTx">
        <pc:chgData name="Michael Sinclair" userId="08cee6f3-b00f-4f0e-9ec1-1d0519d5a5aa" providerId="ADAL" clId="{ABA366C6-B067-4F6D-87AB-1A1FB89BD04F}" dt="2022-02-02T10:19:53.171" v="1086" actId="20577"/>
        <pc:sldMkLst>
          <pc:docMk/>
          <pc:sldMk cId="0" sldId="257"/>
        </pc:sldMkLst>
        <pc:spChg chg="mod">
          <ac:chgData name="Michael Sinclair" userId="08cee6f3-b00f-4f0e-9ec1-1d0519d5a5aa" providerId="ADAL" clId="{ABA366C6-B067-4F6D-87AB-1A1FB89BD04F}" dt="2022-02-02T09:59:41.191" v="628" actId="20577"/>
          <ac:spMkLst>
            <pc:docMk/>
            <pc:sldMk cId="0" sldId="257"/>
            <ac:spMk id="63" creationId="{00000000-0000-0000-0000-000000000000}"/>
          </ac:spMkLst>
        </pc:spChg>
        <pc:spChg chg="del mod">
          <ac:chgData name="Michael Sinclair" userId="08cee6f3-b00f-4f0e-9ec1-1d0519d5a5aa" providerId="ADAL" clId="{ABA366C6-B067-4F6D-87AB-1A1FB89BD04F}" dt="2022-02-02T09:17:01.510" v="296" actId="478"/>
          <ac:spMkLst>
            <pc:docMk/>
            <pc:sldMk cId="0" sldId="257"/>
            <ac:spMk id="64" creationId="{00000000-0000-0000-0000-000000000000}"/>
          </ac:spMkLst>
        </pc:spChg>
        <pc:picChg chg="add del mod">
          <ac:chgData name="Michael Sinclair" userId="08cee6f3-b00f-4f0e-9ec1-1d0519d5a5aa" providerId="ADAL" clId="{ABA366C6-B067-4F6D-87AB-1A1FB89BD04F}" dt="2022-02-02T09:59:45.550" v="629" actId="478"/>
          <ac:picMkLst>
            <pc:docMk/>
            <pc:sldMk cId="0" sldId="257"/>
            <ac:picMk id="2" creationId="{198068A1-3C74-4F1B-90EA-63D66C694F6B}"/>
          </ac:picMkLst>
        </pc:picChg>
        <pc:picChg chg="add mod">
          <ac:chgData name="Michael Sinclair" userId="08cee6f3-b00f-4f0e-9ec1-1d0519d5a5aa" providerId="ADAL" clId="{ABA366C6-B067-4F6D-87AB-1A1FB89BD04F}" dt="2022-02-02T10:18:24.467" v="793" actId="1076"/>
          <ac:picMkLst>
            <pc:docMk/>
            <pc:sldMk cId="0" sldId="257"/>
            <ac:picMk id="3" creationId="{91E1392F-6FCE-4D06-9473-331821D35A4E}"/>
          </ac:picMkLst>
        </pc:picChg>
      </pc:sldChg>
      <pc:sldChg chg="modSp mod">
        <pc:chgData name="Michael Sinclair" userId="08cee6f3-b00f-4f0e-9ec1-1d0519d5a5aa" providerId="ADAL" clId="{ABA366C6-B067-4F6D-87AB-1A1FB89BD04F}" dt="2022-02-02T12:33:16.170" v="3192" actId="20577"/>
        <pc:sldMkLst>
          <pc:docMk/>
          <pc:sldMk cId="3979994404" sldId="285"/>
        </pc:sldMkLst>
        <pc:spChg chg="mod">
          <ac:chgData name="Michael Sinclair" userId="08cee6f3-b00f-4f0e-9ec1-1d0519d5a5aa" providerId="ADAL" clId="{ABA366C6-B067-4F6D-87AB-1A1FB89BD04F}" dt="2022-02-02T12:33:16.170" v="3192" actId="20577"/>
          <ac:spMkLst>
            <pc:docMk/>
            <pc:sldMk cId="3979994404" sldId="285"/>
            <ac:spMk id="2" creationId="{113E6FF2-DE81-409B-8A40-A8621BAC2001}"/>
          </ac:spMkLst>
        </pc:spChg>
      </pc:sldChg>
      <pc:sldChg chg="modSp mod modNotesTx">
        <pc:chgData name="Michael Sinclair" userId="08cee6f3-b00f-4f0e-9ec1-1d0519d5a5aa" providerId="ADAL" clId="{ABA366C6-B067-4F6D-87AB-1A1FB89BD04F}" dt="2022-02-04T18:02:17.375" v="3225" actId="6549"/>
        <pc:sldMkLst>
          <pc:docMk/>
          <pc:sldMk cId="786412225" sldId="288"/>
        </pc:sldMkLst>
        <pc:spChg chg="mod">
          <ac:chgData name="Michael Sinclair" userId="08cee6f3-b00f-4f0e-9ec1-1d0519d5a5aa" providerId="ADAL" clId="{ABA366C6-B067-4F6D-87AB-1A1FB89BD04F}" dt="2022-02-02T10:22:35.042" v="1475" actId="20577"/>
          <ac:spMkLst>
            <pc:docMk/>
            <pc:sldMk cId="786412225" sldId="288"/>
            <ac:spMk id="63" creationId="{00000000-0000-0000-0000-000000000000}"/>
          </ac:spMkLst>
        </pc:spChg>
        <pc:spChg chg="mod">
          <ac:chgData name="Michael Sinclair" userId="08cee6f3-b00f-4f0e-9ec1-1d0519d5a5aa" providerId="ADAL" clId="{ABA366C6-B067-4F6D-87AB-1A1FB89BD04F}" dt="2022-02-04T18:02:17.375" v="3225" actId="6549"/>
          <ac:spMkLst>
            <pc:docMk/>
            <pc:sldMk cId="786412225" sldId="288"/>
            <ac:spMk id="64" creationId="{00000000-0000-0000-0000-000000000000}"/>
          </ac:spMkLst>
        </pc:spChg>
      </pc:sldChg>
      <pc:sldChg chg="del">
        <pc:chgData name="Michael Sinclair" userId="08cee6f3-b00f-4f0e-9ec1-1d0519d5a5aa" providerId="ADAL" clId="{ABA366C6-B067-4F6D-87AB-1A1FB89BD04F}" dt="2022-02-04T18:01:27.147" v="3222" actId="47"/>
        <pc:sldMkLst>
          <pc:docMk/>
          <pc:sldMk cId="2792041406" sldId="292"/>
        </pc:sldMkLst>
      </pc:sldChg>
      <pc:sldChg chg="del">
        <pc:chgData name="Michael Sinclair" userId="08cee6f3-b00f-4f0e-9ec1-1d0519d5a5aa" providerId="ADAL" clId="{ABA366C6-B067-4F6D-87AB-1A1FB89BD04F}" dt="2022-02-04T18:01:28.216" v="3223" actId="47"/>
        <pc:sldMkLst>
          <pc:docMk/>
          <pc:sldMk cId="937719270" sldId="293"/>
        </pc:sldMkLst>
      </pc:sldChg>
      <pc:sldChg chg="addSp delSp modSp mod modNotesTx">
        <pc:chgData name="Michael Sinclair" userId="08cee6f3-b00f-4f0e-9ec1-1d0519d5a5aa" providerId="ADAL" clId="{ABA366C6-B067-4F6D-87AB-1A1FB89BD04F}" dt="2022-02-11T12:28:12.496" v="3229"/>
        <pc:sldMkLst>
          <pc:docMk/>
          <pc:sldMk cId="3194106040" sldId="294"/>
        </pc:sldMkLst>
        <pc:spChg chg="add del">
          <ac:chgData name="Michael Sinclair" userId="08cee6f3-b00f-4f0e-9ec1-1d0519d5a5aa" providerId="ADAL" clId="{ABA366C6-B067-4F6D-87AB-1A1FB89BD04F}" dt="2022-02-11T12:28:07.448" v="3228" actId="478"/>
          <ac:spMkLst>
            <pc:docMk/>
            <pc:sldMk cId="3194106040" sldId="294"/>
            <ac:spMk id="8" creationId="{3F5DEF08-9ADF-4258-A5B7-9C16B8522D96}"/>
          </ac:spMkLst>
        </pc:spChg>
        <pc:picChg chg="add mod">
          <ac:chgData name="Michael Sinclair" userId="08cee6f3-b00f-4f0e-9ec1-1d0519d5a5aa" providerId="ADAL" clId="{ABA366C6-B067-4F6D-87AB-1A1FB89BD04F}" dt="2022-02-11T12:28:12.496" v="3229"/>
          <ac:picMkLst>
            <pc:docMk/>
            <pc:sldMk cId="3194106040" sldId="294"/>
            <ac:picMk id="4" creationId="{F6C0D490-5111-4189-97E8-7E5D70BE1674}"/>
          </ac:picMkLst>
        </pc:picChg>
        <pc:picChg chg="del">
          <ac:chgData name="Michael Sinclair" userId="08cee6f3-b00f-4f0e-9ec1-1d0519d5a5aa" providerId="ADAL" clId="{ABA366C6-B067-4F6D-87AB-1A1FB89BD04F}" dt="2022-02-11T12:28:01.651" v="3226" actId="478"/>
          <ac:picMkLst>
            <pc:docMk/>
            <pc:sldMk cId="3194106040" sldId="294"/>
            <ac:picMk id="1026" creationId="{43C4D5E6-235A-4598-9781-9F68CCE5FF43}"/>
          </ac:picMkLst>
        </pc:picChg>
      </pc:sldChg>
      <pc:sldChg chg="addSp delSp modSp mod ord modNotesTx">
        <pc:chgData name="Michael Sinclair" userId="08cee6f3-b00f-4f0e-9ec1-1d0519d5a5aa" providerId="ADAL" clId="{ABA366C6-B067-4F6D-87AB-1A1FB89BD04F}" dt="2022-02-02T12:44:08.062" v="3213" actId="20577"/>
        <pc:sldMkLst>
          <pc:docMk/>
          <pc:sldMk cId="1448917554" sldId="297"/>
        </pc:sldMkLst>
        <pc:picChg chg="del">
          <ac:chgData name="Michael Sinclair" userId="08cee6f3-b00f-4f0e-9ec1-1d0519d5a5aa" providerId="ADAL" clId="{ABA366C6-B067-4F6D-87AB-1A1FB89BD04F}" dt="2022-02-02T12:11:40.921" v="2259" actId="478"/>
          <ac:picMkLst>
            <pc:docMk/>
            <pc:sldMk cId="1448917554" sldId="297"/>
            <ac:picMk id="3" creationId="{C5B458F4-8C2D-407E-AD7E-84C1E11BE15A}"/>
          </ac:picMkLst>
        </pc:picChg>
        <pc:picChg chg="add mod">
          <ac:chgData name="Michael Sinclair" userId="08cee6f3-b00f-4f0e-9ec1-1d0519d5a5aa" providerId="ADAL" clId="{ABA366C6-B067-4F6D-87AB-1A1FB89BD04F}" dt="2022-02-02T12:11:49.377" v="2264" actId="962"/>
          <ac:picMkLst>
            <pc:docMk/>
            <pc:sldMk cId="1448917554" sldId="297"/>
            <ac:picMk id="4" creationId="{7D3360F9-A1FA-4BFE-B04C-061F9971DBC8}"/>
          </ac:picMkLst>
        </pc:picChg>
      </pc:sldChg>
      <pc:sldChg chg="addSp delSp modSp mod ord delAnim modAnim modNotesTx">
        <pc:chgData name="Michael Sinclair" userId="08cee6f3-b00f-4f0e-9ec1-1d0519d5a5aa" providerId="ADAL" clId="{ABA366C6-B067-4F6D-87AB-1A1FB89BD04F}" dt="2022-02-04T17:59:58.804" v="3217" actId="1076"/>
        <pc:sldMkLst>
          <pc:docMk/>
          <pc:sldMk cId="2694680914" sldId="301"/>
        </pc:sldMkLst>
        <pc:picChg chg="add mod">
          <ac:chgData name="Michael Sinclair" userId="08cee6f3-b00f-4f0e-9ec1-1d0519d5a5aa" providerId="ADAL" clId="{ABA366C6-B067-4F6D-87AB-1A1FB89BD04F}" dt="2022-02-04T17:59:58.804" v="3217" actId="1076"/>
          <ac:picMkLst>
            <pc:docMk/>
            <pc:sldMk cId="2694680914" sldId="301"/>
            <ac:picMk id="2" creationId="{B4CBAB62-DA3A-4271-AD10-6EA6D47C903A}"/>
          </ac:picMkLst>
        </pc:picChg>
        <pc:picChg chg="del">
          <ac:chgData name="Michael Sinclair" userId="08cee6f3-b00f-4f0e-9ec1-1d0519d5a5aa" providerId="ADAL" clId="{ABA366C6-B067-4F6D-87AB-1A1FB89BD04F}" dt="2022-02-04T17:59:26.505" v="3214" actId="478"/>
          <ac:picMkLst>
            <pc:docMk/>
            <pc:sldMk cId="2694680914" sldId="301"/>
            <ac:picMk id="3" creationId="{B386CF0D-A80D-4711-B6CA-DDA2F07D3541}"/>
          </ac:picMkLst>
        </pc:picChg>
      </pc:sldChg>
      <pc:sldChg chg="del">
        <pc:chgData name="Michael Sinclair" userId="08cee6f3-b00f-4f0e-9ec1-1d0519d5a5aa" providerId="ADAL" clId="{ABA366C6-B067-4F6D-87AB-1A1FB89BD04F}" dt="2022-02-02T11:49:27.004" v="1476" actId="47"/>
        <pc:sldMkLst>
          <pc:docMk/>
          <pc:sldMk cId="349469537" sldId="304"/>
        </pc:sldMkLst>
      </pc:sldChg>
      <pc:sldChg chg="del">
        <pc:chgData name="Michael Sinclair" userId="08cee6f3-b00f-4f0e-9ec1-1d0519d5a5aa" providerId="ADAL" clId="{ABA366C6-B067-4F6D-87AB-1A1FB89BD04F}" dt="2022-02-02T11:49:36.214" v="1477" actId="47"/>
        <pc:sldMkLst>
          <pc:docMk/>
          <pc:sldMk cId="1770251715" sldId="307"/>
        </pc:sldMkLst>
      </pc:sldChg>
      <pc:sldChg chg="addSp delSp modSp mod delAnim modAnim modNotesTx">
        <pc:chgData name="Michael Sinclair" userId="08cee6f3-b00f-4f0e-9ec1-1d0519d5a5aa" providerId="ADAL" clId="{ABA366C6-B067-4F6D-87AB-1A1FB89BD04F}" dt="2022-02-04T18:01:03.379" v="3221" actId="1076"/>
        <pc:sldMkLst>
          <pc:docMk/>
          <pc:sldMk cId="2538419157" sldId="308"/>
        </pc:sldMkLst>
        <pc:picChg chg="del">
          <ac:chgData name="Michael Sinclair" userId="08cee6f3-b00f-4f0e-9ec1-1d0519d5a5aa" providerId="ADAL" clId="{ABA366C6-B067-4F6D-87AB-1A1FB89BD04F}" dt="2022-02-04T18:00:37.786" v="3218" actId="478"/>
          <ac:picMkLst>
            <pc:docMk/>
            <pc:sldMk cId="2538419157" sldId="308"/>
            <ac:picMk id="2" creationId="{51E124BF-B70C-427A-ACCE-567D271B8548}"/>
          </ac:picMkLst>
        </pc:picChg>
        <pc:picChg chg="add mod">
          <ac:chgData name="Michael Sinclair" userId="08cee6f3-b00f-4f0e-9ec1-1d0519d5a5aa" providerId="ADAL" clId="{ABA366C6-B067-4F6D-87AB-1A1FB89BD04F}" dt="2022-02-04T18:01:03.379" v="3221" actId="1076"/>
          <ac:picMkLst>
            <pc:docMk/>
            <pc:sldMk cId="2538419157" sldId="308"/>
            <ac:picMk id="3" creationId="{67965471-9681-4D9A-A65F-982F9B4CCC41}"/>
          </ac:picMkLst>
        </pc:picChg>
      </pc:sldChg>
      <pc:sldChg chg="del">
        <pc:chgData name="Michael Sinclair" userId="08cee6f3-b00f-4f0e-9ec1-1d0519d5a5aa" providerId="ADAL" clId="{ABA366C6-B067-4F6D-87AB-1A1FB89BD04F}" dt="2022-02-02T12:24:27.199" v="2388" actId="47"/>
        <pc:sldMkLst>
          <pc:docMk/>
          <pc:sldMk cId="2619521732" sldId="311"/>
        </pc:sldMkLst>
      </pc:sldChg>
      <pc:sldChg chg="modSp mod">
        <pc:chgData name="Michael Sinclair" userId="08cee6f3-b00f-4f0e-9ec1-1d0519d5a5aa" providerId="ADAL" clId="{ABA366C6-B067-4F6D-87AB-1A1FB89BD04F}" dt="2022-02-04T18:02:07.542" v="3224" actId="6549"/>
        <pc:sldMkLst>
          <pc:docMk/>
          <pc:sldMk cId="864033189" sldId="313"/>
        </pc:sldMkLst>
        <pc:spChg chg="mod">
          <ac:chgData name="Michael Sinclair" userId="08cee6f3-b00f-4f0e-9ec1-1d0519d5a5aa" providerId="ADAL" clId="{ABA366C6-B067-4F6D-87AB-1A1FB89BD04F}" dt="2022-02-04T18:02:07.542" v="3224" actId="6549"/>
          <ac:spMkLst>
            <pc:docMk/>
            <pc:sldMk cId="864033189" sldId="313"/>
            <ac:spMk id="64" creationId="{00000000-0000-0000-0000-000000000000}"/>
          </ac:spMkLst>
        </pc:spChg>
      </pc:sldChg>
      <pc:sldChg chg="modNotesTx">
        <pc:chgData name="Michael Sinclair" userId="08cee6f3-b00f-4f0e-9ec1-1d0519d5a5aa" providerId="ADAL" clId="{ABA366C6-B067-4F6D-87AB-1A1FB89BD04F}" dt="2022-02-02T12:36:11.800" v="3208" actId="20577"/>
        <pc:sldMkLst>
          <pc:docMk/>
          <pc:sldMk cId="928041672" sldId="314"/>
        </pc:sldMkLst>
      </pc:sldChg>
      <pc:sldChg chg="modSp add mod modNotesTx">
        <pc:chgData name="Michael Sinclair" userId="08cee6f3-b00f-4f0e-9ec1-1d0519d5a5aa" providerId="ADAL" clId="{ABA366C6-B067-4F6D-87AB-1A1FB89BD04F}" dt="2022-02-02T10:22:28.642" v="1466" actId="20577"/>
        <pc:sldMkLst>
          <pc:docMk/>
          <pc:sldMk cId="2047323552" sldId="315"/>
        </pc:sldMkLst>
        <pc:spChg chg="mod">
          <ac:chgData name="Michael Sinclair" userId="08cee6f3-b00f-4f0e-9ec1-1d0519d5a5aa" providerId="ADAL" clId="{ABA366C6-B067-4F6D-87AB-1A1FB89BD04F}" dt="2022-02-02T10:22:28.642" v="1466" actId="20577"/>
          <ac:spMkLst>
            <pc:docMk/>
            <pc:sldMk cId="2047323552" sldId="315"/>
            <ac:spMk id="63" creationId="{00000000-0000-0000-0000-000000000000}"/>
          </ac:spMkLst>
        </pc:spChg>
      </pc:sldChg>
      <pc:sldChg chg="add modNotesTx">
        <pc:chgData name="Michael Sinclair" userId="08cee6f3-b00f-4f0e-9ec1-1d0519d5a5aa" providerId="ADAL" clId="{ABA366C6-B067-4F6D-87AB-1A1FB89BD04F}" dt="2022-02-02T11:51:50.417" v="1506" actId="20577"/>
        <pc:sldMkLst>
          <pc:docMk/>
          <pc:sldMk cId="3343173260" sldId="316"/>
        </pc:sldMkLst>
      </pc:sldChg>
    </pc:docChg>
  </pc:docChgLst>
  <pc:docChgLst>
    <pc:chgData name="Michael Sinclair" userId="08cee6f3-b00f-4f0e-9ec1-1d0519d5a5aa" providerId="ADAL" clId="{E8650601-EF0F-4E6D-A77E-F67C6D63F637}"/>
    <pc:docChg chg="modSld">
      <pc:chgData name="Michael Sinclair" userId="08cee6f3-b00f-4f0e-9ec1-1d0519d5a5aa" providerId="ADAL" clId="{E8650601-EF0F-4E6D-A77E-F67C6D63F637}" dt="2022-02-04T11:50:29.089" v="148" actId="20577"/>
      <pc:docMkLst>
        <pc:docMk/>
      </pc:docMkLst>
      <pc:sldChg chg="modNotesTx">
        <pc:chgData name="Michael Sinclair" userId="08cee6f3-b00f-4f0e-9ec1-1d0519d5a5aa" providerId="ADAL" clId="{E8650601-EF0F-4E6D-A77E-F67C6D63F637}" dt="2022-02-04T11:50:29.089" v="148" actId="20577"/>
        <pc:sldMkLst>
          <pc:docMk/>
          <pc:sldMk cId="2538419157" sldId="308"/>
        </pc:sldMkLst>
      </pc:sldChg>
    </pc:docChg>
  </pc:docChgLst>
  <pc:docChgLst>
    <pc:chgData name="Michael Sinclair" userId="08cee6f3-b00f-4f0e-9ec1-1d0519d5a5aa" providerId="ADAL" clId="{6593BF5E-BD2C-40D6-B05B-D55871233E15}"/>
    <pc:docChg chg="undo redo custSel addSld delSld modSld sldOrd">
      <pc:chgData name="Michael Sinclair" userId="08cee6f3-b00f-4f0e-9ec1-1d0519d5a5aa" providerId="ADAL" clId="{6593BF5E-BD2C-40D6-B05B-D55871233E15}" dt="2021-06-28T15:02:44.507" v="4659"/>
      <pc:docMkLst>
        <pc:docMk/>
      </pc:docMkLst>
      <pc:sldChg chg="modSp mod">
        <pc:chgData name="Michael Sinclair" userId="08cee6f3-b00f-4f0e-9ec1-1d0519d5a5aa" providerId="ADAL" clId="{6593BF5E-BD2C-40D6-B05B-D55871233E15}" dt="2021-06-28T11:46:40.954" v="4085" actId="20577"/>
        <pc:sldMkLst>
          <pc:docMk/>
          <pc:sldMk cId="0" sldId="257"/>
        </pc:sldMkLst>
        <pc:spChg chg="mod">
          <ac:chgData name="Michael Sinclair" userId="08cee6f3-b00f-4f0e-9ec1-1d0519d5a5aa" providerId="ADAL" clId="{6593BF5E-BD2C-40D6-B05B-D55871233E15}" dt="2021-06-28T11:46:40.954" v="4085" actId="20577"/>
          <ac:spMkLst>
            <pc:docMk/>
            <pc:sldMk cId="0" sldId="257"/>
            <ac:spMk id="64" creationId="{00000000-0000-0000-0000-000000000000}"/>
          </ac:spMkLst>
        </pc:spChg>
      </pc:sldChg>
      <pc:sldChg chg="del">
        <pc:chgData name="Michael Sinclair" userId="08cee6f3-b00f-4f0e-9ec1-1d0519d5a5aa" providerId="ADAL" clId="{6593BF5E-BD2C-40D6-B05B-D55871233E15}" dt="2021-06-24T15:14:05.110" v="3119" actId="47"/>
        <pc:sldMkLst>
          <pc:docMk/>
          <pc:sldMk cId="2190536491" sldId="284"/>
        </pc:sldMkLst>
      </pc:sldChg>
      <pc:sldChg chg="modSp mod modNotesTx">
        <pc:chgData name="Michael Sinclair" userId="08cee6f3-b00f-4f0e-9ec1-1d0519d5a5aa" providerId="ADAL" clId="{6593BF5E-BD2C-40D6-B05B-D55871233E15}" dt="2021-06-28T11:42:29.372" v="4017" actId="20577"/>
        <pc:sldMkLst>
          <pc:docMk/>
          <pc:sldMk cId="3979994404" sldId="285"/>
        </pc:sldMkLst>
        <pc:spChg chg="mod">
          <ac:chgData name="Michael Sinclair" userId="08cee6f3-b00f-4f0e-9ec1-1d0519d5a5aa" providerId="ADAL" clId="{6593BF5E-BD2C-40D6-B05B-D55871233E15}" dt="2021-06-28T11:41:50.363" v="3895" actId="20577"/>
          <ac:spMkLst>
            <pc:docMk/>
            <pc:sldMk cId="3979994404" sldId="285"/>
            <ac:spMk id="2" creationId="{113E6FF2-DE81-409B-8A40-A8621BAC2001}"/>
          </ac:spMkLst>
        </pc:spChg>
      </pc:sldChg>
      <pc:sldChg chg="modSp mod">
        <pc:chgData name="Michael Sinclair" userId="08cee6f3-b00f-4f0e-9ec1-1d0519d5a5aa" providerId="ADAL" clId="{6593BF5E-BD2C-40D6-B05B-D55871233E15}" dt="2021-06-28T11:47:16.899" v="4169" actId="20577"/>
        <pc:sldMkLst>
          <pc:docMk/>
          <pc:sldMk cId="786412225" sldId="288"/>
        </pc:sldMkLst>
        <pc:spChg chg="mod">
          <ac:chgData name="Michael Sinclair" userId="08cee6f3-b00f-4f0e-9ec1-1d0519d5a5aa" providerId="ADAL" clId="{6593BF5E-BD2C-40D6-B05B-D55871233E15}" dt="2021-06-28T11:47:16.899" v="4169" actId="20577"/>
          <ac:spMkLst>
            <pc:docMk/>
            <pc:sldMk cId="786412225" sldId="288"/>
            <ac:spMk id="64" creationId="{00000000-0000-0000-0000-000000000000}"/>
          </ac:spMkLst>
        </pc:spChg>
      </pc:sldChg>
      <pc:sldChg chg="addSp delSp modSp mod modTransition delAnim modAnim modNotesTx">
        <pc:chgData name="Michael Sinclair" userId="08cee6f3-b00f-4f0e-9ec1-1d0519d5a5aa" providerId="ADAL" clId="{6593BF5E-BD2C-40D6-B05B-D55871233E15}" dt="2021-06-24T14:07:00.470" v="2675" actId="20577"/>
        <pc:sldMkLst>
          <pc:docMk/>
          <pc:sldMk cId="3194106040" sldId="294"/>
        </pc:sldMkLst>
        <pc:spChg chg="mod">
          <ac:chgData name="Michael Sinclair" userId="08cee6f3-b00f-4f0e-9ec1-1d0519d5a5aa" providerId="ADAL" clId="{6593BF5E-BD2C-40D6-B05B-D55871233E15}" dt="2021-06-24T08:25:36.463" v="2039" actId="20577"/>
          <ac:spMkLst>
            <pc:docMk/>
            <pc:sldMk cId="3194106040" sldId="294"/>
            <ac:spMk id="6" creationId="{2B545765-4A5C-4E60-B839-33F5C9AAF60A}"/>
          </ac:spMkLst>
        </pc:spChg>
        <pc:spChg chg="ord">
          <ac:chgData name="Michael Sinclair" userId="08cee6f3-b00f-4f0e-9ec1-1d0519d5a5aa" providerId="ADAL" clId="{6593BF5E-BD2C-40D6-B05B-D55871233E15}" dt="2021-06-23T13:53:08.481" v="1745" actId="166"/>
          <ac:spMkLst>
            <pc:docMk/>
            <pc:sldMk cId="3194106040" sldId="294"/>
            <ac:spMk id="73" creationId="{00000000-0000-0000-0000-000000000000}"/>
          </ac:spMkLst>
        </pc:spChg>
        <pc:spChg chg="ord">
          <ac:chgData name="Michael Sinclair" userId="08cee6f3-b00f-4f0e-9ec1-1d0519d5a5aa" providerId="ADAL" clId="{6593BF5E-BD2C-40D6-B05B-D55871233E15}" dt="2021-06-23T13:53:21.868" v="1748" actId="171"/>
          <ac:spMkLst>
            <pc:docMk/>
            <pc:sldMk cId="3194106040" sldId="294"/>
            <ac:spMk id="74" creationId="{00000000-0000-0000-0000-000000000000}"/>
          </ac:spMkLst>
        </pc:spChg>
        <pc:picChg chg="add mod">
          <ac:chgData name="Michael Sinclair" userId="08cee6f3-b00f-4f0e-9ec1-1d0519d5a5aa" providerId="ADAL" clId="{6593BF5E-BD2C-40D6-B05B-D55871233E15}" dt="2021-06-24T14:05:38.542" v="2557" actId="1076"/>
          <ac:picMkLst>
            <pc:docMk/>
            <pc:sldMk cId="3194106040" sldId="294"/>
            <ac:picMk id="2" creationId="{1E95C97C-E940-4EEC-9AF2-7A66CFF21382}"/>
          </ac:picMkLst>
        </pc:picChg>
        <pc:picChg chg="del">
          <ac:chgData name="Michael Sinclair" userId="08cee6f3-b00f-4f0e-9ec1-1d0519d5a5aa" providerId="ADAL" clId="{6593BF5E-BD2C-40D6-B05B-D55871233E15}" dt="2021-06-23T13:47:10.330" v="1537" actId="478"/>
          <ac:picMkLst>
            <pc:docMk/>
            <pc:sldMk cId="3194106040" sldId="294"/>
            <ac:picMk id="3" creationId="{7D4B9F73-F577-4B73-BBDE-A745021F1684}"/>
          </ac:picMkLst>
        </pc:picChg>
        <pc:picChg chg="ord">
          <ac:chgData name="Michael Sinclair" userId="08cee6f3-b00f-4f0e-9ec1-1d0519d5a5aa" providerId="ADAL" clId="{6593BF5E-BD2C-40D6-B05B-D55871233E15}" dt="2021-06-23T13:53:12.113" v="1746" actId="166"/>
          <ac:picMkLst>
            <pc:docMk/>
            <pc:sldMk cId="3194106040" sldId="294"/>
            <ac:picMk id="75" creationId="{00000000-0000-0000-0000-000000000000}"/>
          </ac:picMkLst>
        </pc:picChg>
        <pc:cxnChg chg="add del mod">
          <ac:chgData name="Michael Sinclair" userId="08cee6f3-b00f-4f0e-9ec1-1d0519d5a5aa" providerId="ADAL" clId="{6593BF5E-BD2C-40D6-B05B-D55871233E15}" dt="2021-06-24T08:26:47.605" v="2165" actId="478"/>
          <ac:cxnSpMkLst>
            <pc:docMk/>
            <pc:sldMk cId="3194106040" sldId="294"/>
            <ac:cxnSpMk id="4" creationId="{24AE9287-C65D-4C7C-ACCA-DE95570C36FF}"/>
          </ac:cxnSpMkLst>
        </pc:cxnChg>
        <pc:cxnChg chg="add del mod">
          <ac:chgData name="Michael Sinclair" userId="08cee6f3-b00f-4f0e-9ec1-1d0519d5a5aa" providerId="ADAL" clId="{6593BF5E-BD2C-40D6-B05B-D55871233E15}" dt="2021-06-24T08:26:47.605" v="2165" actId="478"/>
          <ac:cxnSpMkLst>
            <pc:docMk/>
            <pc:sldMk cId="3194106040" sldId="294"/>
            <ac:cxnSpMk id="27" creationId="{F52EA133-B869-4EFC-AEA2-D799EC3E1CE3}"/>
          </ac:cxnSpMkLst>
        </pc:cxnChg>
      </pc:sldChg>
      <pc:sldChg chg="del">
        <pc:chgData name="Michael Sinclair" userId="08cee6f3-b00f-4f0e-9ec1-1d0519d5a5aa" providerId="ADAL" clId="{6593BF5E-BD2C-40D6-B05B-D55871233E15}" dt="2021-06-24T15:14:05.849" v="3121" actId="47"/>
        <pc:sldMkLst>
          <pc:docMk/>
          <pc:sldMk cId="444022419" sldId="295"/>
        </pc:sldMkLst>
      </pc:sldChg>
      <pc:sldChg chg="del">
        <pc:chgData name="Michael Sinclair" userId="08cee6f3-b00f-4f0e-9ec1-1d0519d5a5aa" providerId="ADAL" clId="{6593BF5E-BD2C-40D6-B05B-D55871233E15}" dt="2021-06-24T15:14:05.441" v="3120" actId="47"/>
        <pc:sldMkLst>
          <pc:docMk/>
          <pc:sldMk cId="2760674362" sldId="296"/>
        </pc:sldMkLst>
      </pc:sldChg>
      <pc:sldChg chg="addSp delSp modSp mod modAnim modNotesTx">
        <pc:chgData name="Michael Sinclair" userId="08cee6f3-b00f-4f0e-9ec1-1d0519d5a5aa" providerId="ADAL" clId="{6593BF5E-BD2C-40D6-B05B-D55871233E15}" dt="2021-06-28T14:56:16.978" v="4657" actId="20577"/>
        <pc:sldMkLst>
          <pc:docMk/>
          <pc:sldMk cId="1448917554" sldId="297"/>
        </pc:sldMkLst>
        <pc:picChg chg="add del mod">
          <ac:chgData name="Michael Sinclair" userId="08cee6f3-b00f-4f0e-9ec1-1d0519d5a5aa" providerId="ADAL" clId="{6593BF5E-BD2C-40D6-B05B-D55871233E15}" dt="2021-06-28T14:52:42.141" v="4178" actId="478"/>
          <ac:picMkLst>
            <pc:docMk/>
            <pc:sldMk cId="1448917554" sldId="297"/>
            <ac:picMk id="3" creationId="{00BF2BC3-BFCB-470B-91B2-CF4D485B098D}"/>
          </ac:picMkLst>
        </pc:picChg>
        <pc:picChg chg="add mod">
          <ac:chgData name="Michael Sinclair" userId="08cee6f3-b00f-4f0e-9ec1-1d0519d5a5aa" providerId="ADAL" clId="{6593BF5E-BD2C-40D6-B05B-D55871233E15}" dt="2021-06-28T14:53:13.550" v="4182" actId="1076"/>
          <ac:picMkLst>
            <pc:docMk/>
            <pc:sldMk cId="1448917554" sldId="297"/>
            <ac:picMk id="4" creationId="{584908B7-C1CC-401C-9BB1-2C4FB81DAFB1}"/>
          </ac:picMkLst>
        </pc:picChg>
        <pc:picChg chg="del">
          <ac:chgData name="Michael Sinclair" userId="08cee6f3-b00f-4f0e-9ec1-1d0519d5a5aa" providerId="ADAL" clId="{6593BF5E-BD2C-40D6-B05B-D55871233E15}" dt="2021-06-28T11:39:25.277" v="3559" actId="478"/>
          <ac:picMkLst>
            <pc:docMk/>
            <pc:sldMk cId="1448917554" sldId="297"/>
            <ac:picMk id="7" creationId="{2289A237-EB24-4BA9-A1A5-3E4E0CD328C9}"/>
          </ac:picMkLst>
        </pc:picChg>
      </pc:sldChg>
      <pc:sldChg chg="addSp delSp del mod modNotesTx">
        <pc:chgData name="Michael Sinclair" userId="08cee6f3-b00f-4f0e-9ec1-1d0519d5a5aa" providerId="ADAL" clId="{6593BF5E-BD2C-40D6-B05B-D55871233E15}" dt="2021-06-28T11:47:58.821" v="4174" actId="47"/>
        <pc:sldMkLst>
          <pc:docMk/>
          <pc:sldMk cId="4253224275" sldId="298"/>
        </pc:sldMkLst>
        <pc:spChg chg="del">
          <ac:chgData name="Michael Sinclair" userId="08cee6f3-b00f-4f0e-9ec1-1d0519d5a5aa" providerId="ADAL" clId="{6593BF5E-BD2C-40D6-B05B-D55871233E15}" dt="2021-06-24T15:12:09.424" v="3013" actId="478"/>
          <ac:spMkLst>
            <pc:docMk/>
            <pc:sldMk cId="4253224275" sldId="298"/>
            <ac:spMk id="3" creationId="{2FF54AFC-A570-4A5C-8CFA-41DA64094961}"/>
          </ac:spMkLst>
        </pc:spChg>
        <pc:picChg chg="add">
          <ac:chgData name="Michael Sinclair" userId="08cee6f3-b00f-4f0e-9ec1-1d0519d5a5aa" providerId="ADAL" clId="{6593BF5E-BD2C-40D6-B05B-D55871233E15}" dt="2021-06-24T15:12:10.636" v="3014" actId="22"/>
          <ac:picMkLst>
            <pc:docMk/>
            <pc:sldMk cId="4253224275" sldId="298"/>
            <ac:picMk id="4" creationId="{3F831092-06F1-43F6-A294-0A2B0CAE680C}"/>
          </ac:picMkLst>
        </pc:picChg>
        <pc:picChg chg="del">
          <ac:chgData name="Michael Sinclair" userId="08cee6f3-b00f-4f0e-9ec1-1d0519d5a5aa" providerId="ADAL" clId="{6593BF5E-BD2C-40D6-B05B-D55871233E15}" dt="2021-06-24T15:12:04.978" v="3012" actId="478"/>
          <ac:picMkLst>
            <pc:docMk/>
            <pc:sldMk cId="4253224275" sldId="298"/>
            <ac:picMk id="7" creationId="{FF5FCFCB-E889-4235-8DED-73C289365A6B}"/>
          </ac:picMkLst>
        </pc:picChg>
      </pc:sldChg>
      <pc:sldChg chg="addSp delSp modSp mod delAnim modAnim modNotesTx">
        <pc:chgData name="Michael Sinclair" userId="08cee6f3-b00f-4f0e-9ec1-1d0519d5a5aa" providerId="ADAL" clId="{6593BF5E-BD2C-40D6-B05B-D55871233E15}" dt="2021-06-28T11:37:45.632" v="3558" actId="1076"/>
        <pc:sldMkLst>
          <pc:docMk/>
          <pc:sldMk cId="2694680914" sldId="301"/>
        </pc:sldMkLst>
        <pc:picChg chg="add mod">
          <ac:chgData name="Michael Sinclair" userId="08cee6f3-b00f-4f0e-9ec1-1d0519d5a5aa" providerId="ADAL" clId="{6593BF5E-BD2C-40D6-B05B-D55871233E15}" dt="2021-06-28T11:37:45.632" v="3558" actId="1076"/>
          <ac:picMkLst>
            <pc:docMk/>
            <pc:sldMk cId="2694680914" sldId="301"/>
            <ac:picMk id="2" creationId="{5752E6B3-A7BC-441B-8D89-C25A5FDAA8A8}"/>
          </ac:picMkLst>
        </pc:picChg>
        <pc:picChg chg="del">
          <ac:chgData name="Michael Sinclair" userId="08cee6f3-b00f-4f0e-9ec1-1d0519d5a5aa" providerId="ADAL" clId="{6593BF5E-BD2C-40D6-B05B-D55871233E15}" dt="2021-06-28T11:37:22.383" v="3555" actId="478"/>
          <ac:picMkLst>
            <pc:docMk/>
            <pc:sldMk cId="2694680914" sldId="301"/>
            <ac:picMk id="4" creationId="{1FE813D8-4156-4F4D-BCF9-9C26A721E859}"/>
          </ac:picMkLst>
        </pc:picChg>
      </pc:sldChg>
      <pc:sldChg chg="del">
        <pc:chgData name="Michael Sinclair" userId="08cee6f3-b00f-4f0e-9ec1-1d0519d5a5aa" providerId="ADAL" clId="{6593BF5E-BD2C-40D6-B05B-D55871233E15}" dt="2021-06-28T11:40:14.337" v="3563" actId="47"/>
        <pc:sldMkLst>
          <pc:docMk/>
          <pc:sldMk cId="3917959373" sldId="302"/>
        </pc:sldMkLst>
      </pc:sldChg>
      <pc:sldChg chg="del">
        <pc:chgData name="Michael Sinclair" userId="08cee6f3-b00f-4f0e-9ec1-1d0519d5a5aa" providerId="ADAL" clId="{6593BF5E-BD2C-40D6-B05B-D55871233E15}" dt="2021-06-28T11:40:16.441" v="3564" actId="47"/>
        <pc:sldMkLst>
          <pc:docMk/>
          <pc:sldMk cId="381094016" sldId="303"/>
        </pc:sldMkLst>
      </pc:sldChg>
      <pc:sldChg chg="modSp mod ord modNotesTx">
        <pc:chgData name="Michael Sinclair" userId="08cee6f3-b00f-4f0e-9ec1-1d0519d5a5aa" providerId="ADAL" clId="{6593BF5E-BD2C-40D6-B05B-D55871233E15}" dt="2021-06-28T11:48:10.709" v="4176"/>
        <pc:sldMkLst>
          <pc:docMk/>
          <pc:sldMk cId="349469537" sldId="304"/>
        </pc:sldMkLst>
        <pc:spChg chg="mod">
          <ac:chgData name="Michael Sinclair" userId="08cee6f3-b00f-4f0e-9ec1-1d0519d5a5aa" providerId="ADAL" clId="{6593BF5E-BD2C-40D6-B05B-D55871233E15}" dt="2021-06-24T15:14:24.271" v="3130" actId="20577"/>
          <ac:spMkLst>
            <pc:docMk/>
            <pc:sldMk cId="349469537" sldId="304"/>
            <ac:spMk id="6" creationId="{2B545765-4A5C-4E60-B839-33F5C9AAF60A}"/>
          </ac:spMkLst>
        </pc:spChg>
        <pc:picChg chg="mod">
          <ac:chgData name="Michael Sinclair" userId="08cee6f3-b00f-4f0e-9ec1-1d0519d5a5aa" providerId="ADAL" clId="{6593BF5E-BD2C-40D6-B05B-D55871233E15}" dt="2021-06-24T14:06:08.652" v="2559" actId="1076"/>
          <ac:picMkLst>
            <pc:docMk/>
            <pc:sldMk cId="349469537" sldId="304"/>
            <ac:picMk id="3" creationId="{53C3B9F3-3D41-4E76-80A2-7888CBE7B66A}"/>
          </ac:picMkLst>
        </pc:picChg>
      </pc:sldChg>
      <pc:sldChg chg="del">
        <pc:chgData name="Michael Sinclair" userId="08cee6f3-b00f-4f0e-9ec1-1d0519d5a5aa" providerId="ADAL" clId="{6593BF5E-BD2C-40D6-B05B-D55871233E15}" dt="2021-06-28T11:40:18.436" v="3565" actId="47"/>
        <pc:sldMkLst>
          <pc:docMk/>
          <pc:sldMk cId="3623327058" sldId="305"/>
        </pc:sldMkLst>
      </pc:sldChg>
      <pc:sldChg chg="add del">
        <pc:chgData name="Michael Sinclair" userId="08cee6f3-b00f-4f0e-9ec1-1d0519d5a5aa" providerId="ADAL" clId="{6593BF5E-BD2C-40D6-B05B-D55871233E15}" dt="2021-06-28T11:46:38.228" v="4083" actId="47"/>
        <pc:sldMkLst>
          <pc:docMk/>
          <pc:sldMk cId="2187520745" sldId="306"/>
        </pc:sldMkLst>
      </pc:sldChg>
      <pc:sldChg chg="addSp delSp modSp add mod ord modAnim modNotesTx">
        <pc:chgData name="Michael Sinclair" userId="08cee6f3-b00f-4f0e-9ec1-1d0519d5a5aa" providerId="ADAL" clId="{6593BF5E-BD2C-40D6-B05B-D55871233E15}" dt="2021-06-28T15:02:44.507" v="4659"/>
        <pc:sldMkLst>
          <pc:docMk/>
          <pc:sldMk cId="1770251715" sldId="307"/>
        </pc:sldMkLst>
        <pc:spChg chg="add del mod">
          <ac:chgData name="Michael Sinclair" userId="08cee6f3-b00f-4f0e-9ec1-1d0519d5a5aa" providerId="ADAL" clId="{6593BF5E-BD2C-40D6-B05B-D55871233E15}" dt="2021-06-23T13:26:36.630" v="29" actId="478"/>
          <ac:spMkLst>
            <pc:docMk/>
            <pc:sldMk cId="1770251715" sldId="307"/>
            <ac:spMk id="3" creationId="{4FD4D09E-0709-4956-A31A-FCDDDAE244BC}"/>
          </ac:spMkLst>
        </pc:spChg>
        <pc:spChg chg="mod">
          <ac:chgData name="Michael Sinclair" userId="08cee6f3-b00f-4f0e-9ec1-1d0519d5a5aa" providerId="ADAL" clId="{6593BF5E-BD2C-40D6-B05B-D55871233E15}" dt="2021-06-23T13:26:13.558" v="27" actId="20577"/>
          <ac:spMkLst>
            <pc:docMk/>
            <pc:sldMk cId="1770251715" sldId="307"/>
            <ac:spMk id="63" creationId="{00000000-0000-0000-0000-000000000000}"/>
          </ac:spMkLst>
        </pc:spChg>
        <pc:spChg chg="del">
          <ac:chgData name="Michael Sinclair" userId="08cee6f3-b00f-4f0e-9ec1-1d0519d5a5aa" providerId="ADAL" clId="{6593BF5E-BD2C-40D6-B05B-D55871233E15}" dt="2021-06-23T13:26:32.548" v="28" actId="478"/>
          <ac:spMkLst>
            <pc:docMk/>
            <pc:sldMk cId="1770251715" sldId="307"/>
            <ac:spMk id="64" creationId="{00000000-0000-0000-0000-000000000000}"/>
          </ac:spMkLst>
        </pc:spChg>
        <pc:picChg chg="add mod">
          <ac:chgData name="Michael Sinclair" userId="08cee6f3-b00f-4f0e-9ec1-1d0519d5a5aa" providerId="ADAL" clId="{6593BF5E-BD2C-40D6-B05B-D55871233E15}" dt="2021-06-23T13:27:22.625" v="32" actId="1076"/>
          <ac:picMkLst>
            <pc:docMk/>
            <pc:sldMk cId="1770251715" sldId="307"/>
            <ac:picMk id="4" creationId="{48FA0FE5-218E-4A29-9F13-92ABB03260D9}"/>
          </ac:picMkLst>
        </pc:picChg>
      </pc:sldChg>
      <pc:sldChg chg="modSp add mod ord modNotesTx">
        <pc:chgData name="Michael Sinclair" userId="08cee6f3-b00f-4f0e-9ec1-1d0519d5a5aa" providerId="ADAL" clId="{6593BF5E-BD2C-40D6-B05B-D55871233E15}" dt="2021-06-24T08:29:19.884" v="2547" actId="20577"/>
        <pc:sldMkLst>
          <pc:docMk/>
          <pc:sldMk cId="2538419157" sldId="308"/>
        </pc:sldMkLst>
        <pc:spChg chg="mod">
          <ac:chgData name="Michael Sinclair" userId="08cee6f3-b00f-4f0e-9ec1-1d0519d5a5aa" providerId="ADAL" clId="{6593BF5E-BD2C-40D6-B05B-D55871233E15}" dt="2021-06-24T08:25:50.945" v="2054" actId="20577"/>
          <ac:spMkLst>
            <pc:docMk/>
            <pc:sldMk cId="2538419157" sldId="308"/>
            <ac:spMk id="6" creationId="{2B545765-4A5C-4E60-B839-33F5C9AAF60A}"/>
          </ac:spMkLst>
        </pc:spChg>
      </pc:sldChg>
      <pc:sldChg chg="add">
        <pc:chgData name="Michael Sinclair" userId="08cee6f3-b00f-4f0e-9ec1-1d0519d5a5aa" providerId="ADAL" clId="{6593BF5E-BD2C-40D6-B05B-D55871233E15}" dt="2021-06-28T11:47:31.788" v="4170"/>
        <pc:sldMkLst>
          <pc:docMk/>
          <pc:sldMk cId="1102220892" sldId="309"/>
        </pc:sldMkLst>
      </pc:sldChg>
      <pc:sldChg chg="add ord modNotesTx">
        <pc:chgData name="Michael Sinclair" userId="08cee6f3-b00f-4f0e-9ec1-1d0519d5a5aa" providerId="ADAL" clId="{6593BF5E-BD2C-40D6-B05B-D55871233E15}" dt="2021-06-28T11:47:44.933" v="4173"/>
        <pc:sldMkLst>
          <pc:docMk/>
          <pc:sldMk cId="2751768734" sldId="310"/>
        </pc:sldMkLst>
      </pc:sldChg>
      <pc:sldChg chg="add modNotesTx">
        <pc:chgData name="Michael Sinclair" userId="08cee6f3-b00f-4f0e-9ec1-1d0519d5a5aa" providerId="ADAL" clId="{6593BF5E-BD2C-40D6-B05B-D55871233E15}" dt="2021-06-28T14:55:00.939" v="4392" actId="20577"/>
        <pc:sldMkLst>
          <pc:docMk/>
          <pc:sldMk cId="2619521732" sldId="311"/>
        </pc:sldMkLst>
      </pc:sldChg>
    </pc:docChg>
  </pc:docChgLst>
  <pc:docChgLst>
    <pc:chgData name="Michael Sinclair" userId="08cee6f3-b00f-4f0e-9ec1-1d0519d5a5aa" providerId="ADAL" clId="{BB0BBF6A-739A-4C35-8848-535F9CB19D74}"/>
    <pc:docChg chg="modSld">
      <pc:chgData name="Michael Sinclair" userId="08cee6f3-b00f-4f0e-9ec1-1d0519d5a5aa" providerId="ADAL" clId="{BB0BBF6A-739A-4C35-8848-535F9CB19D74}" dt="2021-08-13T06:56:27.939" v="26" actId="20577"/>
      <pc:docMkLst>
        <pc:docMk/>
      </pc:docMkLst>
      <pc:sldChg chg="modNotesTx">
        <pc:chgData name="Michael Sinclair" userId="08cee6f3-b00f-4f0e-9ec1-1d0519d5a5aa" providerId="ADAL" clId="{BB0BBF6A-739A-4C35-8848-535F9CB19D74}" dt="2021-08-13T06:56:27.939" v="26" actId="20577"/>
        <pc:sldMkLst>
          <pc:docMk/>
          <pc:sldMk cId="1448917554" sldId="29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dirty="0"/>
              <a:t>This clip shows Marty reacting to an obstacle. The movement and code is simpler than the earlier example. Have learners describe what they see.</a:t>
            </a:r>
          </a:p>
          <a:p>
            <a:pPr marL="158750" indent="0">
              <a:buNone/>
            </a:pPr>
            <a:r>
              <a:rPr lang="en-US" dirty="0"/>
              <a:t>Possible responses:</a:t>
            </a:r>
          </a:p>
          <a:p>
            <a:pPr marL="457200" indent="-298450"/>
            <a:r>
              <a:rPr lang="en-US" dirty="0"/>
              <a:t>Marty walks forward</a:t>
            </a:r>
          </a:p>
          <a:p>
            <a:pPr marL="457200" indent="-298450"/>
            <a:r>
              <a:rPr lang="en-US" dirty="0"/>
              <a:t>Marty stops at the obstacle</a:t>
            </a:r>
          </a:p>
          <a:p>
            <a:pPr marL="457200" indent="-298450"/>
            <a:r>
              <a:rPr lang="en-US" dirty="0"/>
              <a:t>Marty makes a sound when something is in their way</a:t>
            </a:r>
          </a:p>
          <a:p>
            <a:pPr marL="158750" indent="0">
              <a:buNone/>
            </a:pPr>
            <a:endParaRPr lang="en-US" dirty="0"/>
          </a:p>
        </p:txBody>
      </p:sp>
    </p:spTree>
    <p:extLst>
      <p:ext uri="{BB962C8B-B14F-4D97-AF65-F5344CB8AC3E}">
        <p14:creationId xmlns:p14="http://schemas.microsoft.com/office/powerpoint/2010/main" val="1949891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defRPr/>
            </a:pPr>
            <a:r>
              <a:rPr lang="en-GB" dirty="0"/>
              <a:t>Add more probing questions as needed: this is to encourage planning for 1 basic movement with a set number of steps to reach an obstacle. </a:t>
            </a:r>
            <a:endParaRPr lang="en-US" dirty="0"/>
          </a:p>
        </p:txBody>
      </p:sp>
    </p:spTree>
    <p:extLst>
      <p:ext uri="{BB962C8B-B14F-4D97-AF65-F5344CB8AC3E}">
        <p14:creationId xmlns:p14="http://schemas.microsoft.com/office/powerpoint/2010/main" val="2159351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20438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endParaRPr dirty="0"/>
          </a:p>
        </p:txBody>
      </p:sp>
    </p:spTree>
    <p:extLst>
      <p:ext uri="{BB962C8B-B14F-4D97-AF65-F5344CB8AC3E}">
        <p14:creationId xmlns:p14="http://schemas.microsoft.com/office/powerpoint/2010/main" val="4097236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latin typeface="Lato" panose="020B0604020202020204" charset="0"/>
                <a:ea typeface="Verdana" panose="020B0604030504040204" pitchFamily="34" charset="0"/>
                <a:cs typeface="Verdana" panose="020B0604030504040204" pitchFamily="34" charset="0"/>
              </a:rPr>
              <a:t>Here are some ideas for parkour moves you can perform in the classroom to get an idea for different movements people perform outside with parkour.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1" dirty="0">
                <a:latin typeface="Lato" panose="020B0604020202020204" charset="0"/>
                <a:ea typeface="Verdana" panose="020B0604030504040204" pitchFamily="34" charset="0"/>
                <a:cs typeface="Verdana" panose="020B0604030504040204" pitchFamily="34" charset="0"/>
              </a:rPr>
              <a:t>Have learners fill in their workbooks with ideas for what kinds of moves they would use when faced with a certain obstacle: when there is a gap in front of me, I have to jump; when there is a wall, I need to press off it.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b="0" i="1" dirty="0">
              <a:solidFill>
                <a:srgbClr val="595959"/>
              </a:solidFill>
              <a:effectLst/>
              <a:latin typeface="Lato" panose="020B0604020202020204" charset="0"/>
              <a:ea typeface="Lato" panose="020B0604020202020204" charset="0"/>
              <a:cs typeface="Lato" panose="020B060402020202020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latin typeface="Lato" panose="020B0604020202020204" charset="0"/>
                <a:ea typeface="Verdana" panose="020B0604030504040204" pitchFamily="34" charset="0"/>
                <a:cs typeface="Verdana" panose="020B0604030504040204" pitchFamily="34" charset="0"/>
              </a:rPr>
              <a:t>Here is Atlas, a robot from Boston Dynamics, performing parkour. Atlas is slightly more advanced than Marty but still uses the same process, when responding to something they sense: if you sense a certain something, respond in a certain way.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b="0" dirty="0">
                <a:solidFill>
                  <a:srgbClr val="595959"/>
                </a:solidFill>
                <a:effectLst/>
                <a:latin typeface="Lato" panose="020B0604020202020204" charset="0"/>
                <a:ea typeface="Verdana" panose="020B0604030504040204" pitchFamily="34" charset="0"/>
                <a:cs typeface="Lato" panose="020B0604020202020204" charset="0"/>
              </a:rPr>
              <a:t>How do we know what to do when we interact with our environment? </a:t>
            </a:r>
            <a:r>
              <a:rPr lang="en-GB" sz="1000" b="0" i="1" dirty="0">
                <a:solidFill>
                  <a:srgbClr val="595959"/>
                </a:solidFill>
                <a:effectLst/>
                <a:latin typeface="Lato" panose="020B0604020202020204" charset="0"/>
                <a:ea typeface="Verdana" panose="020B0604030504040204" pitchFamily="34" charset="0"/>
                <a:cs typeface="Lato" panose="020B0604020202020204" charset="0"/>
              </a:rPr>
              <a:t>We see, hear or feel what is around us. </a:t>
            </a:r>
            <a:r>
              <a:rPr lang="en-GB" sz="1000" b="0" dirty="0">
                <a:solidFill>
                  <a:srgbClr val="595959"/>
                </a:solidFill>
                <a:effectLst/>
                <a:latin typeface="Lato" panose="020B0604020202020204" charset="0"/>
                <a:ea typeface="Verdana" panose="020B0604030504040204" pitchFamily="34" charset="0"/>
                <a:cs typeface="Lato" panose="020B0604020202020204" charset="0"/>
              </a:rPr>
              <a:t>What does atlas use to interact with the environment? </a:t>
            </a:r>
            <a:r>
              <a:rPr lang="en-GB" sz="1000" b="0" i="1" dirty="0">
                <a:solidFill>
                  <a:srgbClr val="595959"/>
                </a:solidFill>
                <a:effectLst/>
                <a:latin typeface="Lato" panose="020B0604020202020204" charset="0"/>
                <a:ea typeface="Verdana" panose="020B0604030504040204" pitchFamily="34" charset="0"/>
                <a:cs typeface="Lato" panose="020B0604020202020204" charset="0"/>
              </a:rPr>
              <a:t>Learners might suggest sensors; if they don’t, ask, “Do robots have eyes to see, ears to hear and arms and feet to feel?” This will stimulate discussion.</a:t>
            </a:r>
            <a:endParaRPr lang="en-GB" sz="1000" b="0" dirty="0">
              <a:solidFill>
                <a:srgbClr val="595959"/>
              </a:solidFill>
              <a:effectLst/>
              <a:latin typeface="Lato" panose="020B0604020202020204" charset="0"/>
              <a:ea typeface="Lato" panose="020B0604020202020204" charset="0"/>
              <a:cs typeface="Lato" panose="020B0604020202020204" charset="0"/>
            </a:endParaRPr>
          </a:p>
        </p:txBody>
      </p:sp>
    </p:spTree>
    <p:extLst>
      <p:ext uri="{BB962C8B-B14F-4D97-AF65-F5344CB8AC3E}">
        <p14:creationId xmlns:p14="http://schemas.microsoft.com/office/powerpoint/2010/main" val="2480047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Here are today’s objectives. </a:t>
            </a:r>
          </a:p>
          <a:p>
            <a:pPr marL="0" lvl="0" indent="0" algn="l" rtl="0">
              <a:spcBef>
                <a:spcPts val="0"/>
              </a:spcBef>
              <a:spcAft>
                <a:spcPts val="0"/>
              </a:spcAft>
              <a:buNone/>
            </a:pPr>
            <a:r>
              <a:rPr lang="en-GB" dirty="0"/>
              <a:t>We are going to program Marty to respond to an obstacle, what they do when the obstacle is detected is up to you.</a:t>
            </a:r>
            <a:endParaRPr dirty="0"/>
          </a:p>
        </p:txBody>
      </p:sp>
    </p:spTree>
    <p:extLst>
      <p:ext uri="{BB962C8B-B14F-4D97-AF65-F5344CB8AC3E}">
        <p14:creationId xmlns:p14="http://schemas.microsoft.com/office/powerpoint/2010/main" val="2153528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en-US" dirty="0"/>
              <a:t>Here is what I need to see you do in order to achieve success.</a:t>
            </a:r>
          </a:p>
          <a:p>
            <a:pPr>
              <a:buNone/>
            </a:pPr>
            <a:r>
              <a:rPr lang="en-US" dirty="0"/>
              <a:t>We are going to need to learn a bit about sensors and think about if statements.</a:t>
            </a:r>
          </a:p>
          <a:p>
            <a:pPr marL="0" lvl="0" indent="0" algn="l">
              <a:spcBef>
                <a:spcPts val="0"/>
              </a:spcBef>
              <a:spcAft>
                <a:spcPts val="0"/>
              </a:spcAft>
              <a:buNone/>
            </a:pPr>
            <a:endParaRPr dirty="0"/>
          </a:p>
        </p:txBody>
      </p:sp>
    </p:spTree>
    <p:extLst>
      <p:ext uri="{BB962C8B-B14F-4D97-AF65-F5344CB8AC3E}">
        <p14:creationId xmlns:p14="http://schemas.microsoft.com/office/powerpoint/2010/main" val="763013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i="1" dirty="0"/>
              <a:t>If you want, you can describe what Marty does as it happens or pause to ask learners what they saw:</a:t>
            </a:r>
          </a:p>
          <a:p>
            <a:pPr marL="457200" indent="-298450"/>
            <a:r>
              <a:rPr lang="en-US" i="0" dirty="0"/>
              <a:t>Marty walks up to an obstacle and stops when they are close to it. </a:t>
            </a:r>
          </a:p>
          <a:p>
            <a:pPr marL="457200" indent="-298450"/>
            <a:r>
              <a:rPr lang="en-US" i="0" dirty="0"/>
              <a:t>Then, they back away, turn 90 degrees and walk forward again. </a:t>
            </a:r>
          </a:p>
          <a:p>
            <a:pPr marL="457200" indent="-298450"/>
            <a:r>
              <a:rPr lang="en-US" i="0" dirty="0"/>
              <a:t>Marty approaches a second obstacle and stops when they are close to it. </a:t>
            </a:r>
          </a:p>
          <a:p>
            <a:pPr marL="457200" indent="-298450"/>
            <a:r>
              <a:rPr lang="en-US" i="0" dirty="0"/>
              <a:t>They play a sound, back away again and this time turn 180 degrees before walking away. </a:t>
            </a:r>
          </a:p>
          <a:p>
            <a:pPr marL="158750" indent="0">
              <a:buNone/>
            </a:pPr>
            <a:r>
              <a:rPr lang="en-US" i="0" dirty="0"/>
              <a:t>Ask learners:</a:t>
            </a:r>
          </a:p>
          <a:p>
            <a:pPr marL="457200" indent="-298450"/>
            <a:r>
              <a:rPr lang="en-US" i="0" dirty="0"/>
              <a:t>How do you think Marty knew when to stop? </a:t>
            </a:r>
          </a:p>
          <a:p>
            <a:pPr marL="457200" indent="-298450"/>
            <a:r>
              <a:rPr lang="en-US" i="0" dirty="0"/>
              <a:t>What do you notice about Marty’s forward and back steps?</a:t>
            </a:r>
          </a:p>
          <a:p>
            <a:pPr marL="457200" indent="-298450"/>
            <a:r>
              <a:rPr lang="en-US" i="0" dirty="0"/>
              <a:t>Why do you think the reaction was slightly different for each of the obstacles? </a:t>
            </a:r>
          </a:p>
          <a:p>
            <a:pPr marL="158750" indent="0">
              <a:buNone/>
            </a:pPr>
            <a:endParaRPr lang="en-US" i="0" dirty="0"/>
          </a:p>
          <a:p>
            <a:pPr marL="158750" indent="0">
              <a:buNone/>
            </a:pPr>
            <a:r>
              <a:rPr lang="en-US" i="1" dirty="0"/>
              <a:t>This code is a bit complex, but it is worthwhile having learners note what they see; have them do this in their workbooks, individually or in a group, or have a whole-class discussion about it. The code is explained in the teacher guide.</a:t>
            </a:r>
          </a:p>
        </p:txBody>
      </p:sp>
    </p:spTree>
    <p:extLst>
      <p:ext uri="{BB962C8B-B14F-4D97-AF65-F5344CB8AC3E}">
        <p14:creationId xmlns:p14="http://schemas.microsoft.com/office/powerpoint/2010/main" val="3127792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dirty="0"/>
              <a:t>This is the obstacle sensor, when installed on Marty’s foot. It is like Marty’s eyes when they walk.</a:t>
            </a:r>
          </a:p>
          <a:p>
            <a:pPr marL="158750" indent="0">
              <a:buNone/>
            </a:pPr>
            <a:endParaRPr lang="en-US" dirty="0"/>
          </a:p>
        </p:txBody>
      </p:sp>
    </p:spTree>
    <p:extLst>
      <p:ext uri="{BB962C8B-B14F-4D97-AF65-F5344CB8AC3E}">
        <p14:creationId xmlns:p14="http://schemas.microsoft.com/office/powerpoint/2010/main" val="3181332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The IR Obstacle Sensor sends out light and detects when it is reflected off a nearby object.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effectLst/>
              </a:rPr>
              <a:t>When it comes to Marty acting based on the response the sensor gives it is important to understand that the IR sensor only sends one of two messages, true or false. The sensor sends true when light reflects off an object and is received by the sensor. The sensor sends false when there is no reflected light received by the sensor. The sensor must be very close to an object for it to return true.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The next slide shows how the sensing block looks inside an if statement, on </a:t>
            </a:r>
            <a:r>
              <a:rPr lang="en-US" dirty="0" err="1"/>
              <a:t>MartyBlocks</a:t>
            </a:r>
            <a:r>
              <a:rPr lang="en-US" dirty="0"/>
              <a:t>.</a:t>
            </a:r>
          </a:p>
          <a:p>
            <a:pPr marL="158750" indent="0">
              <a:buNone/>
            </a:pPr>
            <a:endParaRPr lang="en-US" dirty="0"/>
          </a:p>
        </p:txBody>
      </p:sp>
    </p:spTree>
    <p:extLst>
      <p:ext uri="{BB962C8B-B14F-4D97-AF65-F5344CB8AC3E}">
        <p14:creationId xmlns:p14="http://schemas.microsoft.com/office/powerpoint/2010/main" val="1545093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dirty="0"/>
              <a:t>This image is a very basic piece of code to cause Marty to react to an obstacle. Have learners describe what the code should do: </a:t>
            </a:r>
          </a:p>
          <a:p>
            <a:pPr marL="457200" indent="-298450"/>
            <a:r>
              <a:rPr lang="en-US" i="1" dirty="0"/>
              <a:t>the first conditional statement uses the obstacle sensor to check if something is in Marty’s way; </a:t>
            </a:r>
          </a:p>
          <a:p>
            <a:pPr marL="457200" indent="-298450"/>
            <a:r>
              <a:rPr lang="en-US" i="1" dirty="0"/>
              <a:t>if something is, Marty plays a sound; </a:t>
            </a:r>
          </a:p>
          <a:p>
            <a:pPr marL="457200" indent="-298450"/>
            <a:r>
              <a:rPr lang="en-US" i="1"/>
              <a:t>if </a:t>
            </a:r>
            <a:r>
              <a:rPr lang="en-US" i="1" dirty="0"/>
              <a:t>nothing is sensed, Marty takes two steps</a:t>
            </a:r>
            <a:r>
              <a:rPr lang="en-US" i="1"/>
              <a:t>; </a:t>
            </a:r>
          </a:p>
          <a:p>
            <a:pPr marL="457200" indent="-298450"/>
            <a:r>
              <a:rPr lang="en-US" i="1"/>
              <a:t>the </a:t>
            </a:r>
            <a:r>
              <a:rPr lang="en-US" i="1" dirty="0"/>
              <a:t>conditional statement is repeated.</a:t>
            </a:r>
          </a:p>
          <a:p>
            <a:pPr marL="158750" indent="0">
              <a:buNone/>
            </a:pPr>
            <a:r>
              <a:rPr lang="en-US" i="0" dirty="0"/>
              <a:t>For the video example, Marty was prepared to be two steps from an object, which is why two steps are taken and then a noise is played; </a:t>
            </a:r>
            <a:r>
              <a:rPr lang="en-US" i="1" dirty="0"/>
              <a:t>do not share this with the learners</a:t>
            </a:r>
            <a:r>
              <a:rPr lang="en-US" i="0" dirty="0"/>
              <a:t>. Challenge learners to think, in their planning time, how we can have Marty continue until an obstacle is detected when we do not know how far away it is. </a:t>
            </a:r>
          </a:p>
          <a:p>
            <a:pPr marL="158750" indent="0">
              <a:buNone/>
            </a:pPr>
            <a:r>
              <a:rPr lang="en-US" i="1" dirty="0"/>
              <a:t>For location:</a:t>
            </a:r>
          </a:p>
          <a:p>
            <a:pPr marL="457200" indent="-298450"/>
            <a:r>
              <a:rPr lang="en-US" i="1" dirty="0"/>
              <a:t>The first green flag block is in the events section</a:t>
            </a:r>
          </a:p>
          <a:p>
            <a:pPr marL="457200" indent="-298450"/>
            <a:r>
              <a:rPr lang="en-US" i="1" dirty="0"/>
              <a:t>The if statement block is in the control section</a:t>
            </a:r>
          </a:p>
          <a:p>
            <a:pPr marL="457200" indent="-298450"/>
            <a:r>
              <a:rPr lang="en-US" i="1" dirty="0"/>
              <a:t>The foot obstacle block is in the sensing section</a:t>
            </a:r>
          </a:p>
          <a:p>
            <a:pPr marL="457200" indent="-298450"/>
            <a:r>
              <a:rPr lang="en-US" i="1" dirty="0"/>
              <a:t>The = block is in the operators section, you need to type in the word true</a:t>
            </a:r>
          </a:p>
          <a:p>
            <a:pPr marL="457200" indent="-298450"/>
            <a:r>
              <a:rPr lang="en-US" i="1" dirty="0"/>
              <a:t>The play sound block is in the sound section</a:t>
            </a:r>
          </a:p>
          <a:p>
            <a:pPr marL="457200" indent="-298450"/>
            <a:r>
              <a:rPr lang="en-US" i="1" dirty="0"/>
              <a:t>The walk block is in the motion section</a:t>
            </a:r>
          </a:p>
          <a:p>
            <a:pPr marL="457200" indent="-298450"/>
            <a:endParaRPr lang="en-US" i="1" dirty="0"/>
          </a:p>
          <a:p>
            <a:pPr marL="158750" indent="0">
              <a:buNone/>
            </a:pPr>
            <a:r>
              <a:rPr lang="en-US" i="0" dirty="0"/>
              <a:t>The next slide shows Marty carrying out the code.</a:t>
            </a:r>
          </a:p>
        </p:txBody>
      </p:sp>
    </p:spTree>
    <p:extLst>
      <p:ext uri="{BB962C8B-B14F-4D97-AF65-F5344CB8AC3E}">
        <p14:creationId xmlns:p14="http://schemas.microsoft.com/office/powerpoint/2010/main" val="663500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video" Target="https://www.youtube.com/embed/gmIbFmKosco?feature=oembed" TargetMode="External"/><Relationship Id="rId5" Type="http://schemas.openxmlformats.org/officeDocument/2006/relationships/image" Target="../media/image4.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ideo" Target="https://www.youtube.com/embed/dRbUhlq5pJU?feature=oembed" TargetMode="External"/><Relationship Id="rId5" Type="http://schemas.openxmlformats.org/officeDocument/2006/relationships/image" Target="../media/image2.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ideo" Target="https://www.youtube.com/embed/LikxFZZO2sk?feature=oembed" TargetMode="External"/><Relationship Id="rId5" Type="http://schemas.openxmlformats.org/officeDocument/2006/relationships/image" Target="../media/image3.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ideo" Target="https://www.youtube.com/embed/ovJrMnyqtWU?feature=oembed" TargetMode="External"/><Relationship Id="rId5" Type="http://schemas.openxmlformats.org/officeDocument/2006/relationships/image" Target="../media/image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4305300"/>
            <a:ext cx="9144000" cy="914400"/>
          </a:xfrm>
          <a:prstGeom prst="rect">
            <a:avLst/>
          </a:prstGeom>
          <a:solidFill>
            <a:srgbClr val="37AB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 name="Google Shape;55;p13"/>
          <p:cNvSpPr txBox="1">
            <a:spLocks noGrp="1"/>
          </p:cNvSpPr>
          <p:nvPr>
            <p:ph type="ctrTitle"/>
          </p:nvPr>
        </p:nvSpPr>
        <p:spPr>
          <a:xfrm>
            <a:off x="311700" y="1287500"/>
            <a:ext cx="8520600" cy="979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br>
              <a:rPr lang="en-GB" b="1" dirty="0">
                <a:latin typeface="Lato"/>
                <a:ea typeface="Lato"/>
                <a:cs typeface="Lato"/>
                <a:sym typeface="Lato"/>
              </a:rPr>
            </a:br>
            <a:r>
              <a:rPr lang="en-GB" b="1" dirty="0">
                <a:latin typeface="Lato"/>
                <a:ea typeface="Lato"/>
                <a:cs typeface="Lato"/>
                <a:sym typeface="Lato"/>
              </a:rPr>
              <a:t>Marty the Robot</a:t>
            </a:r>
            <a:endParaRPr b="1" dirty="0">
              <a:latin typeface="Lato"/>
              <a:ea typeface="Lato"/>
              <a:cs typeface="Lato"/>
              <a:sym typeface="Lato"/>
            </a:endParaRPr>
          </a:p>
        </p:txBody>
      </p:sp>
      <p:sp>
        <p:nvSpPr>
          <p:cNvPr id="56" name="Google Shape;56;p13"/>
          <p:cNvSpPr/>
          <p:nvPr/>
        </p:nvSpPr>
        <p:spPr>
          <a:xfrm>
            <a:off x="0" y="3562350"/>
            <a:ext cx="9144467"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57" name="Google Shape;57;p13"/>
          <p:cNvSpPr/>
          <p:nvPr/>
        </p:nvSpPr>
        <p:spPr>
          <a:xfrm>
            <a:off x="333376" y="2600326"/>
            <a:ext cx="1836000" cy="21984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58" name="Google Shape;58;p13"/>
          <p:cNvPicPr preferRelativeResize="0"/>
          <p:nvPr/>
        </p:nvPicPr>
        <p:blipFill>
          <a:blip r:embed="rId3">
            <a:alphaModFix/>
          </a:blip>
          <a:stretch>
            <a:fillRect/>
          </a:stretch>
        </p:blipFill>
        <p:spPr>
          <a:xfrm>
            <a:off x="387601" y="2734628"/>
            <a:ext cx="1724297" cy="197680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4">
            <a:alphaModFix/>
          </a:blip>
          <a:stretch>
            <a:fillRect/>
          </a:stretch>
        </p:blipFill>
        <p:spPr>
          <a:xfrm>
            <a:off x="199715" y="4027631"/>
            <a:ext cx="898812" cy="1030439"/>
          </a:xfrm>
          <a:prstGeom prst="rect">
            <a:avLst/>
          </a:prstGeom>
          <a:noFill/>
          <a:ln>
            <a:noFill/>
          </a:ln>
        </p:spPr>
      </p:pic>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Marty in Action</a:t>
            </a:r>
          </a:p>
        </p:txBody>
      </p:sp>
      <p:pic>
        <p:nvPicPr>
          <p:cNvPr id="2" name="Online Media 1" title="Marty Detects an Obstacle">
            <a:hlinkClick r:id="" action="ppaction://media"/>
            <a:extLst>
              <a:ext uri="{FF2B5EF4-FFF2-40B4-BE49-F238E27FC236}">
                <a16:creationId xmlns:a16="http://schemas.microsoft.com/office/drawing/2014/main" id="{B4CBAB62-DA3A-4271-AD10-6EA6D47C903A}"/>
              </a:ext>
            </a:extLst>
          </p:cNvPr>
          <p:cNvPicPr>
            <a:picLocks noRot="1" noChangeAspect="1"/>
          </p:cNvPicPr>
          <p:nvPr>
            <a:videoFile r:link="rId1"/>
          </p:nvPr>
        </p:nvPicPr>
        <p:blipFill>
          <a:blip r:embed="rId5"/>
          <a:stretch>
            <a:fillRect/>
          </a:stretch>
        </p:blipFill>
        <p:spPr>
          <a:xfrm>
            <a:off x="1730400" y="973350"/>
            <a:ext cx="5683200" cy="3196800"/>
          </a:xfrm>
          <a:prstGeom prst="rect">
            <a:avLst/>
          </a:prstGeom>
        </p:spPr>
      </p:pic>
    </p:spTree>
    <p:extLst>
      <p:ext uri="{BB962C8B-B14F-4D97-AF65-F5344CB8AC3E}">
        <p14:creationId xmlns:p14="http://schemas.microsoft.com/office/powerpoint/2010/main" val="269468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ea typeface="Lato"/>
                <a:cs typeface="Lato"/>
              </a:rPr>
              <a:t>Is that enough?</a:t>
            </a:r>
            <a:endParaRPr lang="en-US" dirty="0"/>
          </a:p>
        </p:txBody>
      </p:sp>
      <p:sp>
        <p:nvSpPr>
          <p:cNvPr id="2" name="TextBox 1">
            <a:extLst>
              <a:ext uri="{FF2B5EF4-FFF2-40B4-BE49-F238E27FC236}">
                <a16:creationId xmlns:a16="http://schemas.microsoft.com/office/drawing/2014/main" id="{113E6FF2-DE81-409B-8A40-A8621BAC2001}"/>
              </a:ext>
            </a:extLst>
          </p:cNvPr>
          <p:cNvSpPr txBox="1"/>
          <p:nvPr/>
        </p:nvSpPr>
        <p:spPr>
          <a:xfrm>
            <a:off x="1143000" y="1504950"/>
            <a:ext cx="6888480" cy="6960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Char char="•"/>
            </a:pPr>
            <a:r>
              <a:rPr lang="en-GB" dirty="0">
                <a:solidFill>
                  <a:srgbClr val="595959"/>
                </a:solidFill>
                <a:latin typeface="Lato"/>
              </a:rPr>
              <a:t>What if Marty was farther away?</a:t>
            </a:r>
          </a:p>
          <a:p>
            <a:pPr marL="285750" indent="-285750">
              <a:lnSpc>
                <a:spcPct val="150000"/>
              </a:lnSpc>
              <a:buChar char="•"/>
            </a:pPr>
            <a:r>
              <a:rPr lang="en-GB" dirty="0">
                <a:solidFill>
                  <a:srgbClr val="595959"/>
                </a:solidFill>
                <a:latin typeface="Lato"/>
              </a:rPr>
              <a:t>Could we make Marty react differently if they sensed another obstacle?</a:t>
            </a:r>
          </a:p>
        </p:txBody>
      </p:sp>
    </p:spTree>
    <p:extLst>
      <p:ext uri="{BB962C8B-B14F-4D97-AF65-F5344CB8AC3E}">
        <p14:creationId xmlns:p14="http://schemas.microsoft.com/office/powerpoint/2010/main" val="3979994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What’s in Marty’s Way</a:t>
            </a:r>
            <a:endParaRPr b="1" dirty="0">
              <a:latin typeface="Lato"/>
              <a:ea typeface="Lato"/>
              <a:cs typeface="Lato"/>
              <a:sym typeface="Lato"/>
            </a:endParaRPr>
          </a:p>
        </p:txBody>
      </p:sp>
      <p:sp>
        <p:nvSpPr>
          <p:cNvPr id="64" name="Google Shape;64;p14"/>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dirty="0">
                <a:latin typeface="Lato" panose="020B0604020202020204" charset="0"/>
                <a:ea typeface="Verdana" panose="020B0604030504040204" pitchFamily="34" charset="0"/>
                <a:cs typeface="Verdana" panose="020B0604030504040204" pitchFamily="34" charset="0"/>
              </a:rPr>
              <a:t>By the end of this lesson, you will be able to:</a:t>
            </a:r>
          </a:p>
          <a:p>
            <a:pPr indent="-342000">
              <a:lnSpc>
                <a:spcPct val="114000"/>
              </a:lnSpc>
              <a:buNone/>
            </a:pPr>
            <a:endParaRPr lang="en-GB" dirty="0">
              <a:latin typeface="Lato"/>
              <a:ea typeface="Verdana"/>
            </a:endParaRPr>
          </a:p>
          <a:p>
            <a:pPr indent="-342000">
              <a:lnSpc>
                <a:spcPct val="150000"/>
              </a:lnSpc>
            </a:pPr>
            <a:r>
              <a:rPr lang="en-GB" sz="1400" b="0" dirty="0">
                <a:solidFill>
                  <a:srgbClr val="595959"/>
                </a:solidFill>
                <a:effectLst/>
                <a:latin typeface="Lato" panose="020B0604020202020204" charset="0"/>
                <a:ea typeface="Lato" panose="020B0604020202020204" charset="0"/>
                <a:cs typeface="Lato" panose="020B0604020202020204" charset="0"/>
              </a:rPr>
              <a:t>Detect an obstacle in Marty’s path</a:t>
            </a:r>
          </a:p>
          <a:p>
            <a:pPr indent="-342000">
              <a:lnSpc>
                <a:spcPct val="150000"/>
              </a:lnSpc>
            </a:pPr>
            <a:r>
              <a:rPr lang="en-GB" sz="1400" b="0" dirty="0">
                <a:solidFill>
                  <a:srgbClr val="595959"/>
                </a:solidFill>
                <a:effectLst/>
                <a:latin typeface="Lato" panose="020B0604020202020204" charset="0"/>
                <a:ea typeface="Lato" panose="020B0604020202020204" charset="0"/>
                <a:cs typeface="Lato" panose="020B0604020202020204" charset="0"/>
              </a:rPr>
              <a:t>Have Marty react if there is something in the way</a:t>
            </a: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312056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What’s in Marty’s Way</a:t>
            </a:r>
            <a:endParaRPr b="1" dirty="0">
              <a:latin typeface="Lato"/>
              <a:ea typeface="Lato"/>
              <a:cs typeface="Lato"/>
              <a:sym typeface="Lato"/>
            </a:endParaRPr>
          </a:p>
        </p:txBody>
      </p:sp>
      <p:sp>
        <p:nvSpPr>
          <p:cNvPr id="64" name="Google Shape;64;p14"/>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Autofit/>
          </a:bodyPr>
          <a:lstStyle/>
          <a:p>
            <a:pPr>
              <a:lnSpc>
                <a:spcPct val="114999"/>
              </a:lnSpc>
              <a:buNone/>
            </a:pPr>
            <a:r>
              <a:rPr lang="en-GB" dirty="0">
                <a:solidFill>
                  <a:srgbClr val="595959"/>
                </a:solidFill>
                <a:latin typeface="Lato" panose="020B0604020202020204" charset="0"/>
                <a:ea typeface="Lato" panose="020B0604020202020204" charset="0"/>
                <a:cs typeface="Lato" panose="020B0604020202020204" charset="0"/>
              </a:rPr>
              <a:t>The success criteria is:</a:t>
            </a:r>
            <a:endParaRPr lang="en-US" dirty="0">
              <a:solidFill>
                <a:srgbClr val="595959"/>
              </a:solidFill>
              <a:latin typeface="Lato" panose="020B0604020202020204" charset="0"/>
              <a:ea typeface="Lato" panose="020B0604020202020204" charset="0"/>
              <a:cs typeface="Lato" panose="020B0604020202020204" charset="0"/>
            </a:endParaRPr>
          </a:p>
          <a:p>
            <a:pPr>
              <a:lnSpc>
                <a:spcPct val="114999"/>
              </a:lnSpc>
              <a:buNone/>
            </a:pPr>
            <a:endParaRPr lang="en-GB" dirty="0">
              <a:solidFill>
                <a:srgbClr val="595959"/>
              </a:solidFill>
              <a:latin typeface="Lato" panose="020B0604020202020204" charset="0"/>
              <a:ea typeface="Verdana" panose="020B0604030504040204" pitchFamily="34" charset="0"/>
            </a:endParaRPr>
          </a:p>
          <a:p>
            <a:pPr>
              <a:lnSpc>
                <a:spcPct val="150000"/>
              </a:lnSpc>
            </a:pPr>
            <a:r>
              <a:rPr lang="en-GB" sz="1400" dirty="0">
                <a:solidFill>
                  <a:srgbClr val="595959"/>
                </a:solidFill>
                <a:latin typeface="Lato" panose="020F0502020204030203" pitchFamily="34" charset="0"/>
                <a:ea typeface="Lato" panose="020F0502020204030203" pitchFamily="34" charset="0"/>
                <a:cs typeface="Lato" panose="020F0502020204030203" pitchFamily="34" charset="0"/>
              </a:rPr>
              <a:t>You can write code to stop Marty when faced with an obstacle.</a:t>
            </a: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864033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Parkour Moves</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pic>
        <p:nvPicPr>
          <p:cNvPr id="3" name="Online Media 2" title="Finger Parkour">
            <a:hlinkClick r:id="" action="ppaction://media"/>
            <a:extLst>
              <a:ext uri="{FF2B5EF4-FFF2-40B4-BE49-F238E27FC236}">
                <a16:creationId xmlns:a16="http://schemas.microsoft.com/office/drawing/2014/main" id="{91E1392F-6FCE-4D06-9473-331821D35A4E}"/>
              </a:ext>
            </a:extLst>
          </p:cNvPr>
          <p:cNvPicPr>
            <a:picLocks noRot="1" noChangeAspect="1"/>
          </p:cNvPicPr>
          <p:nvPr>
            <a:videoFile r:link="rId1"/>
          </p:nvPr>
        </p:nvPicPr>
        <p:blipFill>
          <a:blip r:embed="rId5"/>
          <a:stretch>
            <a:fillRect/>
          </a:stretch>
        </p:blipFill>
        <p:spPr>
          <a:xfrm>
            <a:off x="1742973" y="973350"/>
            <a:ext cx="5658053" cy="319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Advanced Sensing</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pic>
        <p:nvPicPr>
          <p:cNvPr id="2" name="Online Media 1" title="Parkour Atlas">
            <a:hlinkClick r:id="" action="ppaction://media"/>
            <a:extLst>
              <a:ext uri="{FF2B5EF4-FFF2-40B4-BE49-F238E27FC236}">
                <a16:creationId xmlns:a16="http://schemas.microsoft.com/office/drawing/2014/main" id="{198068A1-3C74-4F1B-90EA-63D66C694F6B}"/>
              </a:ext>
            </a:extLst>
          </p:cNvPr>
          <p:cNvPicPr>
            <a:picLocks noRot="1" noChangeAspect="1"/>
          </p:cNvPicPr>
          <p:nvPr>
            <a:videoFile r:link="rId1"/>
          </p:nvPr>
        </p:nvPicPr>
        <p:blipFill>
          <a:blip r:embed="rId5"/>
          <a:stretch>
            <a:fillRect/>
          </a:stretch>
        </p:blipFill>
        <p:spPr>
          <a:xfrm>
            <a:off x="1742973" y="973350"/>
            <a:ext cx="5658053" cy="3196800"/>
          </a:xfrm>
          <a:prstGeom prst="rect">
            <a:avLst/>
          </a:prstGeom>
        </p:spPr>
      </p:pic>
    </p:spTree>
    <p:extLst>
      <p:ext uri="{BB962C8B-B14F-4D97-AF65-F5344CB8AC3E}">
        <p14:creationId xmlns:p14="http://schemas.microsoft.com/office/powerpoint/2010/main" val="334317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Obstacles</a:t>
            </a:r>
            <a:endParaRPr b="1" dirty="0">
              <a:latin typeface="Lato"/>
              <a:ea typeface="Lato"/>
              <a:cs typeface="Lato"/>
              <a:sym typeface="Lato"/>
            </a:endParaRPr>
          </a:p>
        </p:txBody>
      </p:sp>
      <p:sp>
        <p:nvSpPr>
          <p:cNvPr id="64" name="Google Shape;64;p14"/>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dirty="0">
                <a:latin typeface="Lato" panose="020B0604020202020204" charset="0"/>
                <a:ea typeface="Verdana" panose="020B0604030504040204" pitchFamily="34" charset="0"/>
                <a:cs typeface="Verdana" panose="020B0604030504040204" pitchFamily="34" charset="0"/>
              </a:rPr>
              <a:t>By the end of this lesson, you will be able to:</a:t>
            </a:r>
          </a:p>
          <a:p>
            <a:pPr indent="-342000">
              <a:lnSpc>
                <a:spcPct val="114000"/>
              </a:lnSpc>
              <a:buNone/>
            </a:pPr>
            <a:endParaRPr lang="en-GB" dirty="0">
              <a:latin typeface="Lato"/>
              <a:ea typeface="Verdana"/>
            </a:endParaRPr>
          </a:p>
          <a:p>
            <a:pPr indent="-342000">
              <a:lnSpc>
                <a:spcPct val="150000"/>
              </a:lnSpc>
            </a:pPr>
            <a:r>
              <a:rPr lang="en-GB" sz="1400" b="0" dirty="0">
                <a:solidFill>
                  <a:srgbClr val="595959"/>
                </a:solidFill>
                <a:effectLst/>
                <a:latin typeface="Lato" panose="020B0604020202020204" charset="0"/>
                <a:ea typeface="Lato" panose="020B0604020202020204" charset="0"/>
                <a:cs typeface="Lato" panose="020B0604020202020204" charset="0"/>
              </a:rPr>
              <a:t>Detect an obstacle in Marty’s path</a:t>
            </a:r>
          </a:p>
          <a:p>
            <a:pPr indent="-342000">
              <a:lnSpc>
                <a:spcPct val="150000"/>
              </a:lnSpc>
            </a:pPr>
            <a:r>
              <a:rPr lang="en-GB" sz="1400" b="0" dirty="0">
                <a:solidFill>
                  <a:srgbClr val="595959"/>
                </a:solidFill>
                <a:effectLst/>
                <a:latin typeface="Lato" panose="020B0604020202020204" charset="0"/>
                <a:ea typeface="Lato" panose="020B0604020202020204" charset="0"/>
                <a:cs typeface="Lato" panose="020B0604020202020204" charset="0"/>
              </a:rPr>
              <a:t>Have Marty react if there is something in the way</a:t>
            </a: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204732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Obstacles</a:t>
            </a:r>
            <a:endParaRPr b="1" dirty="0">
              <a:latin typeface="Lato"/>
              <a:ea typeface="Lato"/>
              <a:cs typeface="Lato"/>
              <a:sym typeface="Lato"/>
            </a:endParaRPr>
          </a:p>
        </p:txBody>
      </p:sp>
      <p:sp>
        <p:nvSpPr>
          <p:cNvPr id="64" name="Google Shape;64;p14"/>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Autofit/>
          </a:bodyPr>
          <a:lstStyle/>
          <a:p>
            <a:pPr>
              <a:lnSpc>
                <a:spcPct val="114999"/>
              </a:lnSpc>
              <a:buNone/>
            </a:pPr>
            <a:r>
              <a:rPr lang="en-GB" dirty="0">
                <a:solidFill>
                  <a:srgbClr val="595959"/>
                </a:solidFill>
                <a:latin typeface="Lato" panose="020B0604020202020204" charset="0"/>
                <a:ea typeface="Lato" panose="020B0604020202020204" charset="0"/>
                <a:cs typeface="Lato" panose="020B0604020202020204" charset="0"/>
              </a:rPr>
              <a:t>The success criteria is:</a:t>
            </a:r>
            <a:endParaRPr lang="en-US" dirty="0">
              <a:solidFill>
                <a:srgbClr val="595959"/>
              </a:solidFill>
              <a:latin typeface="Lato" panose="020B0604020202020204" charset="0"/>
              <a:ea typeface="Lato" panose="020B0604020202020204" charset="0"/>
              <a:cs typeface="Lato" panose="020B0604020202020204" charset="0"/>
            </a:endParaRPr>
          </a:p>
          <a:p>
            <a:pPr>
              <a:lnSpc>
                <a:spcPct val="114999"/>
              </a:lnSpc>
              <a:buNone/>
            </a:pPr>
            <a:endParaRPr lang="en-GB" dirty="0">
              <a:solidFill>
                <a:srgbClr val="595959"/>
              </a:solidFill>
              <a:latin typeface="Lato" panose="020B0604020202020204" charset="0"/>
              <a:ea typeface="Verdana" panose="020B0604030504040204" pitchFamily="34" charset="0"/>
            </a:endParaRPr>
          </a:p>
          <a:p>
            <a:pPr>
              <a:lnSpc>
                <a:spcPct val="150000"/>
              </a:lnSpc>
            </a:pPr>
            <a:r>
              <a:rPr lang="en-GB" sz="1400" dirty="0">
                <a:solidFill>
                  <a:srgbClr val="595959"/>
                </a:solidFill>
                <a:latin typeface="Lato" panose="020F0502020204030203" pitchFamily="34" charset="0"/>
                <a:ea typeface="Lato" panose="020F0502020204030203" pitchFamily="34" charset="0"/>
                <a:cs typeface="Lato" panose="020F0502020204030203" pitchFamily="34" charset="0"/>
              </a:rPr>
              <a:t>You can write code to stop Marty when faced with an </a:t>
            </a:r>
            <a:r>
              <a:rPr lang="en-GB" sz="1400">
                <a:solidFill>
                  <a:srgbClr val="595959"/>
                </a:solidFill>
                <a:latin typeface="Lato" panose="020F0502020204030203" pitchFamily="34" charset="0"/>
                <a:ea typeface="Lato" panose="020F0502020204030203" pitchFamily="34" charset="0"/>
                <a:cs typeface="Lato" panose="020F0502020204030203" pitchFamily="34" charset="0"/>
              </a:rPr>
              <a:t>obstacle.</a:t>
            </a:r>
            <a:endParaRPr lang="en-GB" sz="1400" dirty="0">
              <a:solidFill>
                <a:srgbClr val="595959"/>
              </a:solidFill>
              <a:latin typeface="Lato" panose="020F0502020204030203" pitchFamily="34" charset="0"/>
              <a:ea typeface="Lato" panose="020F0502020204030203" pitchFamily="34" charset="0"/>
              <a:cs typeface="Lato" panose="020F0502020204030203" pitchFamily="34" charset="0"/>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786412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Marty Responding and Reacting to an Obstacle</a:t>
            </a:r>
          </a:p>
        </p:txBody>
      </p:sp>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4">
            <a:alphaModFix/>
          </a:blip>
          <a:stretch>
            <a:fillRect/>
          </a:stretch>
        </p:blipFill>
        <p:spPr>
          <a:xfrm>
            <a:off x="199715" y="4027631"/>
            <a:ext cx="898812" cy="1030439"/>
          </a:xfrm>
          <a:prstGeom prst="rect">
            <a:avLst/>
          </a:prstGeom>
          <a:noFill/>
          <a:ln>
            <a:noFill/>
          </a:ln>
        </p:spPr>
      </p:pic>
      <p:pic>
        <p:nvPicPr>
          <p:cNvPr id="3" name="Online Media 2" title="Marty Detects an Obstacle and Reacts">
            <a:hlinkClick r:id="" action="ppaction://media"/>
            <a:extLst>
              <a:ext uri="{FF2B5EF4-FFF2-40B4-BE49-F238E27FC236}">
                <a16:creationId xmlns:a16="http://schemas.microsoft.com/office/drawing/2014/main" id="{67965471-9681-4D9A-A65F-982F9B4CCC41}"/>
              </a:ext>
            </a:extLst>
          </p:cNvPr>
          <p:cNvPicPr>
            <a:picLocks noRot="1" noChangeAspect="1"/>
          </p:cNvPicPr>
          <p:nvPr>
            <a:videoFile r:link="rId1"/>
          </p:nvPr>
        </p:nvPicPr>
        <p:blipFill>
          <a:blip r:embed="rId5"/>
          <a:stretch>
            <a:fillRect/>
          </a:stretch>
        </p:blipFill>
        <p:spPr>
          <a:xfrm>
            <a:off x="1730400" y="973350"/>
            <a:ext cx="5683200" cy="3196800"/>
          </a:xfrm>
          <a:prstGeom prst="rect">
            <a:avLst/>
          </a:prstGeom>
        </p:spPr>
      </p:pic>
    </p:spTree>
    <p:extLst>
      <p:ext uri="{BB962C8B-B14F-4D97-AF65-F5344CB8AC3E}">
        <p14:creationId xmlns:p14="http://schemas.microsoft.com/office/powerpoint/2010/main" val="253841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The IR Obstacle Sensor</a:t>
            </a:r>
          </a:p>
        </p:txBody>
      </p:sp>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4" name="Picture 3">
            <a:extLst>
              <a:ext uri="{FF2B5EF4-FFF2-40B4-BE49-F238E27FC236}">
                <a16:creationId xmlns:a16="http://schemas.microsoft.com/office/drawing/2014/main" id="{F6C0D490-5111-4189-97E8-7E5D70BE1674}"/>
              </a:ext>
            </a:extLst>
          </p:cNvPr>
          <p:cNvPicPr>
            <a:picLocks noChangeAspect="1"/>
          </p:cNvPicPr>
          <p:nvPr/>
        </p:nvPicPr>
        <p:blipFill>
          <a:blip r:embed="rId4"/>
          <a:stretch>
            <a:fillRect/>
          </a:stretch>
        </p:blipFill>
        <p:spPr>
          <a:xfrm>
            <a:off x="2667000" y="1143000"/>
            <a:ext cx="3810000" cy="2857500"/>
          </a:xfrm>
          <a:prstGeom prst="rect">
            <a:avLst/>
          </a:prstGeom>
        </p:spPr>
      </p:pic>
    </p:spTree>
    <p:extLst>
      <p:ext uri="{BB962C8B-B14F-4D97-AF65-F5344CB8AC3E}">
        <p14:creationId xmlns:p14="http://schemas.microsoft.com/office/powerpoint/2010/main" val="3194106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What the IR Obstacle Sensor Does</a:t>
            </a:r>
          </a:p>
        </p:txBody>
      </p:sp>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2050" name="Picture 2">
            <a:extLst>
              <a:ext uri="{FF2B5EF4-FFF2-40B4-BE49-F238E27FC236}">
                <a16:creationId xmlns:a16="http://schemas.microsoft.com/office/drawing/2014/main" id="{3FDDCDD0-5F45-40AB-BD25-E6BACAF694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308" y="1250814"/>
            <a:ext cx="7239383" cy="2641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41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A Basic Sensor Response</a:t>
            </a:r>
          </a:p>
        </p:txBody>
      </p:sp>
      <p:pic>
        <p:nvPicPr>
          <p:cNvPr id="4" name="Picture 3" descr="Graphical user interface&#10;&#10;Description automatically generated">
            <a:extLst>
              <a:ext uri="{FF2B5EF4-FFF2-40B4-BE49-F238E27FC236}">
                <a16:creationId xmlns:a16="http://schemas.microsoft.com/office/drawing/2014/main" id="{7D3360F9-A1FA-4BFE-B04C-061F9971DBC8}"/>
              </a:ext>
            </a:extLst>
          </p:cNvPr>
          <p:cNvPicPr>
            <a:picLocks noChangeAspect="1"/>
          </p:cNvPicPr>
          <p:nvPr/>
        </p:nvPicPr>
        <p:blipFill>
          <a:blip r:embed="rId4"/>
          <a:stretch>
            <a:fillRect/>
          </a:stretch>
        </p:blipFill>
        <p:spPr>
          <a:xfrm>
            <a:off x="2758698" y="904708"/>
            <a:ext cx="3657977" cy="3452857"/>
          </a:xfrm>
          <a:prstGeom prst="rect">
            <a:avLst/>
          </a:prstGeom>
        </p:spPr>
      </p:pic>
    </p:spTree>
    <p:extLst>
      <p:ext uri="{BB962C8B-B14F-4D97-AF65-F5344CB8AC3E}">
        <p14:creationId xmlns:p14="http://schemas.microsoft.com/office/powerpoint/2010/main" val="144891755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2071</TotalTime>
  <Words>1010</Words>
  <Application>Microsoft Office PowerPoint</Application>
  <PresentationFormat>On-screen Show (16:9)</PresentationFormat>
  <Paragraphs>73</Paragraphs>
  <Slides>13</Slides>
  <Notes>13</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Lato</vt:lpstr>
      <vt:lpstr>Simple Light</vt:lpstr>
      <vt:lpstr> Marty the Robot</vt:lpstr>
      <vt:lpstr>Parkour Moves</vt:lpstr>
      <vt:lpstr>Advanced Sensing</vt:lpstr>
      <vt:lpstr>Obstacles</vt:lpstr>
      <vt:lpstr>Obstacles</vt:lpstr>
      <vt:lpstr>Marty Responding and Reacting to an Obstacle</vt:lpstr>
      <vt:lpstr>The IR Obstacle Sensor</vt:lpstr>
      <vt:lpstr>What the IR Obstacle Sensor Does</vt:lpstr>
      <vt:lpstr>A Basic Sensor Response</vt:lpstr>
      <vt:lpstr>Marty in Action</vt:lpstr>
      <vt:lpstr>Is that enough?</vt:lpstr>
      <vt:lpstr>What’s in Marty’s Way</vt:lpstr>
      <vt:lpstr>What’s in Marty’s Way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1.16: Ground Detection</dc:title>
  <dc:creator>Michael</dc:creator>
  <cp:lastModifiedBy>Michael Sinclair</cp:lastModifiedBy>
  <cp:revision>143</cp:revision>
  <dcterms:modified xsi:type="dcterms:W3CDTF">2022-02-11T12:28:29Z</dcterms:modified>
</cp:coreProperties>
</file>