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83" r:id="rId2"/>
  </p:sldMasterIdLst>
  <p:notesMasterIdLst>
    <p:notesMasterId r:id="rId13"/>
  </p:notesMasterIdLst>
  <p:handoutMasterIdLst>
    <p:handoutMasterId r:id="rId14"/>
  </p:handoutMasterIdLst>
  <p:sldIdLst>
    <p:sldId id="256" r:id="rId3"/>
    <p:sldId id="7279" r:id="rId4"/>
    <p:sldId id="7285" r:id="rId5"/>
    <p:sldId id="7286" r:id="rId6"/>
    <p:sldId id="7287" r:id="rId7"/>
    <p:sldId id="7288" r:id="rId8"/>
    <p:sldId id="7290" r:id="rId9"/>
    <p:sldId id="7289" r:id="rId10"/>
    <p:sldId id="7276" r:id="rId11"/>
    <p:sldId id="4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mithline" initials="SS" lastIdx="14" clrIdx="0"/>
  <p:cmAuthor id="2" name="Deep Dutta" initials="DD" lastIdx="1" clrIdx="1"/>
  <p:cmAuthor id="3" name="Randy Yau" initials="RY" lastIdx="1" clrIdx="2"/>
  <p:cmAuthor id="4" name="Randy Yau" initials="RY [2]" lastIdx="1" clrIdx="3"/>
  <p:cmAuthor id="5" name="Randy Yau" initials="RY [3]" lastIdx="1" clrIdx="4"/>
  <p:cmAuthor id="6" name="Randy Yau" initials="RY [4]" lastIdx="1" clrIdx="5"/>
  <p:cmAuthor id="7" name="Randy Yau" initials="RY [5]" lastIdx="1" clrIdx="6"/>
  <p:cmAuthor id="8" name="Randy Yau" initials="RY [6]" lastIdx="1" clrIdx="7"/>
  <p:cmAuthor id="9" name="Randy Yau" initials="RY [7]" lastIdx="1" clrIdx="8"/>
  <p:cmAuthor id="10" name="Randy Yau" initials="RY [8]" lastIdx="1" clrIdx="9"/>
  <p:cmAuthor id="11" name="Randy Yau" initials="RY [9]" lastIdx="1" clrIdx="10"/>
  <p:cmAuthor id="12" name="Randy Yau" initials="RY [10]" lastIdx="1" clrIdx="11"/>
  <p:cmAuthor id="13" name="Randy Yau" initials="RY [11]" lastIdx="1" clrIdx="12"/>
  <p:cmAuthor id="14" name="Randy Yau" initials="RY [12]" lastIdx="1" clrIdx="13"/>
  <p:cmAuthor id="15" name="Randy Yau" initials="RY [13]" lastIdx="0" clrIdx="14"/>
  <p:cmAuthor id="16" name="Randy Yau" initials="RY [14]" lastIdx="1" clrIdx="15"/>
  <p:cmAuthor id="17" name="Randy Yau" initials="RY [15]" lastIdx="1" clrIdx="16"/>
  <p:cmAuthor id="18" name="Randy Yau" initials="RY [16]" lastIdx="1" clrIdx="17"/>
  <p:cmAuthor id="19" name="Derek MacDavid" initials="DM" lastIdx="1" clrIdx="18">
    <p:extLst>
      <p:ext uri="{19B8F6BF-5375-455C-9EA6-DF929625EA0E}">
        <p15:presenceInfo xmlns:p15="http://schemas.microsoft.com/office/powerpoint/2012/main" userId="a896a1a75de17e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312E"/>
    <a:srgbClr val="D3222A"/>
    <a:srgbClr val="6F7377"/>
    <a:srgbClr val="A0A2A5"/>
    <a:srgbClr val="DADADA"/>
    <a:srgbClr val="F3F3F3"/>
    <a:srgbClr val="5F091D"/>
    <a:srgbClr val="921A1D"/>
    <a:srgbClr val="AF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EF4D7-0342-42C8-AD01-9409149FE825}" v="12" dt="2024-03-20T16:06:26.2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7" autoAdjust="0"/>
    <p:restoredTop sz="96327" autoAdjust="0"/>
  </p:normalViewPr>
  <p:slideViewPr>
    <p:cSldViewPr snapToGrid="0" showGuides="1">
      <p:cViewPr varScale="1">
        <p:scale>
          <a:sx n="63" d="100"/>
          <a:sy n="63" d="100"/>
        </p:scale>
        <p:origin x="89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06"/>
    </p:cViewPr>
  </p:sorterViewPr>
  <p:notesViewPr>
    <p:cSldViewPr snapToGrid="0" showGuides="1">
      <p:cViewPr varScale="1">
        <p:scale>
          <a:sx n="120" d="100"/>
          <a:sy n="120" d="100"/>
        </p:scale>
        <p:origin x="760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Holtz" userId="379cbe97-bfe2-4087-9fc3-f53a77cdbbd2" providerId="ADAL" clId="{E3BEF4D7-0342-42C8-AD01-9409149FE825}"/>
    <pc:docChg chg="undo custSel addSld delSld modSld sldOrd">
      <pc:chgData name="Jill Holtz" userId="379cbe97-bfe2-4087-9fc3-f53a77cdbbd2" providerId="ADAL" clId="{E3BEF4D7-0342-42C8-AD01-9409149FE825}" dt="2024-03-20T16:11:41.532" v="284" actId="20577"/>
      <pc:docMkLst>
        <pc:docMk/>
      </pc:docMkLst>
      <pc:sldChg chg="modSp mod">
        <pc:chgData name="Jill Holtz" userId="379cbe97-bfe2-4087-9fc3-f53a77cdbbd2" providerId="ADAL" clId="{E3BEF4D7-0342-42C8-AD01-9409149FE825}" dt="2024-03-20T16:01:23.317" v="46" actId="20577"/>
        <pc:sldMkLst>
          <pc:docMk/>
          <pc:sldMk cId="485041302" sldId="256"/>
        </pc:sldMkLst>
        <pc:spChg chg="mod">
          <ac:chgData name="Jill Holtz" userId="379cbe97-bfe2-4087-9fc3-f53a77cdbbd2" providerId="ADAL" clId="{E3BEF4D7-0342-42C8-AD01-9409149FE825}" dt="2024-03-20T16:01:12.959" v="43" actId="20577"/>
          <ac:spMkLst>
            <pc:docMk/>
            <pc:sldMk cId="485041302" sldId="256"/>
            <ac:spMk id="2" creationId="{BA4737F0-5D35-45E4-A327-00B6620A63C1}"/>
          </ac:spMkLst>
        </pc:spChg>
        <pc:spChg chg="mod">
          <ac:chgData name="Jill Holtz" userId="379cbe97-bfe2-4087-9fc3-f53a77cdbbd2" providerId="ADAL" clId="{E3BEF4D7-0342-42C8-AD01-9409149FE825}" dt="2024-03-20T16:01:18.116" v="44" actId="255"/>
          <ac:spMkLst>
            <pc:docMk/>
            <pc:sldMk cId="485041302" sldId="256"/>
            <ac:spMk id="7" creationId="{A49C31DB-53B0-4028-9832-8BFBB2F4F866}"/>
          </ac:spMkLst>
        </pc:spChg>
        <pc:spChg chg="mod">
          <ac:chgData name="Jill Holtz" userId="379cbe97-bfe2-4087-9fc3-f53a77cdbbd2" providerId="ADAL" clId="{E3BEF4D7-0342-42C8-AD01-9409149FE825}" dt="2024-03-20T16:01:20.297" v="45" actId="20577"/>
          <ac:spMkLst>
            <pc:docMk/>
            <pc:sldMk cId="485041302" sldId="256"/>
            <ac:spMk id="8" creationId="{9EFE2E06-7072-6F4E-BD31-9D0B6DECDB92}"/>
          </ac:spMkLst>
        </pc:spChg>
        <pc:spChg chg="mod">
          <ac:chgData name="Jill Holtz" userId="379cbe97-bfe2-4087-9fc3-f53a77cdbbd2" providerId="ADAL" clId="{E3BEF4D7-0342-42C8-AD01-9409149FE825}" dt="2024-03-20T16:01:23.317" v="46" actId="20577"/>
          <ac:spMkLst>
            <pc:docMk/>
            <pc:sldMk cId="485041302" sldId="256"/>
            <ac:spMk id="9" creationId="{6CF58BD6-693C-230A-70A0-BC9C972EB500}"/>
          </ac:spMkLst>
        </pc:spChg>
      </pc:sldChg>
      <pc:sldChg chg="del">
        <pc:chgData name="Jill Holtz" userId="379cbe97-bfe2-4087-9fc3-f53a77cdbbd2" providerId="ADAL" clId="{E3BEF4D7-0342-42C8-AD01-9409149FE825}" dt="2024-03-20T16:07:17.688" v="219" actId="47"/>
        <pc:sldMkLst>
          <pc:docMk/>
          <pc:sldMk cId="2639666769" sldId="7192"/>
        </pc:sldMkLst>
      </pc:sldChg>
      <pc:sldChg chg="del">
        <pc:chgData name="Jill Holtz" userId="379cbe97-bfe2-4087-9fc3-f53a77cdbbd2" providerId="ADAL" clId="{E3BEF4D7-0342-42C8-AD01-9409149FE825}" dt="2024-03-20T16:07:10.059" v="217" actId="47"/>
        <pc:sldMkLst>
          <pc:docMk/>
          <pc:sldMk cId="1756409" sldId="7193"/>
        </pc:sldMkLst>
      </pc:sldChg>
      <pc:sldChg chg="del">
        <pc:chgData name="Jill Holtz" userId="379cbe97-bfe2-4087-9fc3-f53a77cdbbd2" providerId="ADAL" clId="{E3BEF4D7-0342-42C8-AD01-9409149FE825}" dt="2024-03-20T16:06:32.635" v="189" actId="47"/>
        <pc:sldMkLst>
          <pc:docMk/>
          <pc:sldMk cId="2584522732" sldId="7207"/>
        </pc:sldMkLst>
      </pc:sldChg>
      <pc:sldChg chg="del">
        <pc:chgData name="Jill Holtz" userId="379cbe97-bfe2-4087-9fc3-f53a77cdbbd2" providerId="ADAL" clId="{E3BEF4D7-0342-42C8-AD01-9409149FE825}" dt="2024-03-20T16:06:57.914" v="209" actId="47"/>
        <pc:sldMkLst>
          <pc:docMk/>
          <pc:sldMk cId="912080082" sldId="7210"/>
        </pc:sldMkLst>
      </pc:sldChg>
      <pc:sldChg chg="del">
        <pc:chgData name="Jill Holtz" userId="379cbe97-bfe2-4087-9fc3-f53a77cdbbd2" providerId="ADAL" clId="{E3BEF4D7-0342-42C8-AD01-9409149FE825}" dt="2024-03-20T16:06:53.367" v="205" actId="47"/>
        <pc:sldMkLst>
          <pc:docMk/>
          <pc:sldMk cId="664841847" sldId="7222"/>
        </pc:sldMkLst>
      </pc:sldChg>
      <pc:sldChg chg="del">
        <pc:chgData name="Jill Holtz" userId="379cbe97-bfe2-4087-9fc3-f53a77cdbbd2" providerId="ADAL" clId="{E3BEF4D7-0342-42C8-AD01-9409149FE825}" dt="2024-03-20T16:06:54.707" v="207" actId="47"/>
        <pc:sldMkLst>
          <pc:docMk/>
          <pc:sldMk cId="317973510" sldId="7224"/>
        </pc:sldMkLst>
      </pc:sldChg>
      <pc:sldChg chg="del">
        <pc:chgData name="Jill Holtz" userId="379cbe97-bfe2-4087-9fc3-f53a77cdbbd2" providerId="ADAL" clId="{E3BEF4D7-0342-42C8-AD01-9409149FE825}" dt="2024-03-20T16:07:18.824" v="220" actId="47"/>
        <pc:sldMkLst>
          <pc:docMk/>
          <pc:sldMk cId="470850784" sldId="7237"/>
        </pc:sldMkLst>
      </pc:sldChg>
      <pc:sldChg chg="del">
        <pc:chgData name="Jill Holtz" userId="379cbe97-bfe2-4087-9fc3-f53a77cdbbd2" providerId="ADAL" clId="{E3BEF4D7-0342-42C8-AD01-9409149FE825}" dt="2024-03-20T16:07:19.686" v="221" actId="47"/>
        <pc:sldMkLst>
          <pc:docMk/>
          <pc:sldMk cId="86490379" sldId="7238"/>
        </pc:sldMkLst>
      </pc:sldChg>
      <pc:sldChg chg="del">
        <pc:chgData name="Jill Holtz" userId="379cbe97-bfe2-4087-9fc3-f53a77cdbbd2" providerId="ADAL" clId="{E3BEF4D7-0342-42C8-AD01-9409149FE825}" dt="2024-03-20T16:07:09.035" v="216" actId="47"/>
        <pc:sldMkLst>
          <pc:docMk/>
          <pc:sldMk cId="1641655528" sldId="7239"/>
        </pc:sldMkLst>
      </pc:sldChg>
      <pc:sldChg chg="del">
        <pc:chgData name="Jill Holtz" userId="379cbe97-bfe2-4087-9fc3-f53a77cdbbd2" providerId="ADAL" clId="{E3BEF4D7-0342-42C8-AD01-9409149FE825}" dt="2024-03-20T16:07:20.366" v="222" actId="47"/>
        <pc:sldMkLst>
          <pc:docMk/>
          <pc:sldMk cId="2984748554" sldId="7240"/>
        </pc:sldMkLst>
      </pc:sldChg>
      <pc:sldChg chg="del">
        <pc:chgData name="Jill Holtz" userId="379cbe97-bfe2-4087-9fc3-f53a77cdbbd2" providerId="ADAL" clId="{E3BEF4D7-0342-42C8-AD01-9409149FE825}" dt="2024-03-20T16:07:06.985" v="214" actId="47"/>
        <pc:sldMkLst>
          <pc:docMk/>
          <pc:sldMk cId="1636837920" sldId="7241"/>
        </pc:sldMkLst>
      </pc:sldChg>
      <pc:sldChg chg="del">
        <pc:chgData name="Jill Holtz" userId="379cbe97-bfe2-4087-9fc3-f53a77cdbbd2" providerId="ADAL" clId="{E3BEF4D7-0342-42C8-AD01-9409149FE825}" dt="2024-03-20T16:09:45.477" v="268" actId="2696"/>
        <pc:sldMkLst>
          <pc:docMk/>
          <pc:sldMk cId="3310997716" sldId="7242"/>
        </pc:sldMkLst>
      </pc:sldChg>
      <pc:sldChg chg="del">
        <pc:chgData name="Jill Holtz" userId="379cbe97-bfe2-4087-9fc3-f53a77cdbbd2" providerId="ADAL" clId="{E3BEF4D7-0342-42C8-AD01-9409149FE825}" dt="2024-03-20T16:10:19.619" v="269" actId="2696"/>
        <pc:sldMkLst>
          <pc:docMk/>
          <pc:sldMk cId="690999790" sldId="7243"/>
        </pc:sldMkLst>
      </pc:sldChg>
      <pc:sldChg chg="del">
        <pc:chgData name="Jill Holtz" userId="379cbe97-bfe2-4087-9fc3-f53a77cdbbd2" providerId="ADAL" clId="{E3BEF4D7-0342-42C8-AD01-9409149FE825}" dt="2024-03-20T16:06:33.794" v="190" actId="47"/>
        <pc:sldMkLst>
          <pc:docMk/>
          <pc:sldMk cId="4165865087" sldId="7244"/>
        </pc:sldMkLst>
      </pc:sldChg>
      <pc:sldChg chg="del">
        <pc:chgData name="Jill Holtz" userId="379cbe97-bfe2-4087-9fc3-f53a77cdbbd2" providerId="ADAL" clId="{E3BEF4D7-0342-42C8-AD01-9409149FE825}" dt="2024-03-20T16:06:42.704" v="194" actId="47"/>
        <pc:sldMkLst>
          <pc:docMk/>
          <pc:sldMk cId="915966376" sldId="7248"/>
        </pc:sldMkLst>
      </pc:sldChg>
      <pc:sldChg chg="del">
        <pc:chgData name="Jill Holtz" userId="379cbe97-bfe2-4087-9fc3-f53a77cdbbd2" providerId="ADAL" clId="{E3BEF4D7-0342-42C8-AD01-9409149FE825}" dt="2024-03-20T16:06:55.954" v="208" actId="47"/>
        <pc:sldMkLst>
          <pc:docMk/>
          <pc:sldMk cId="4172948403" sldId="7251"/>
        </pc:sldMkLst>
      </pc:sldChg>
      <pc:sldChg chg="del">
        <pc:chgData name="Jill Holtz" userId="379cbe97-bfe2-4087-9fc3-f53a77cdbbd2" providerId="ADAL" clId="{E3BEF4D7-0342-42C8-AD01-9409149FE825}" dt="2024-03-20T16:10:24.759" v="271" actId="2696"/>
        <pc:sldMkLst>
          <pc:docMk/>
          <pc:sldMk cId="2292007561" sldId="7252"/>
        </pc:sldMkLst>
      </pc:sldChg>
      <pc:sldChg chg="del">
        <pc:chgData name="Jill Holtz" userId="379cbe97-bfe2-4087-9fc3-f53a77cdbbd2" providerId="ADAL" clId="{E3BEF4D7-0342-42C8-AD01-9409149FE825}" dt="2024-03-20T16:10:26.881" v="272" actId="2696"/>
        <pc:sldMkLst>
          <pc:docMk/>
          <pc:sldMk cId="1304404777" sldId="7253"/>
        </pc:sldMkLst>
      </pc:sldChg>
      <pc:sldChg chg="del">
        <pc:chgData name="Jill Holtz" userId="379cbe97-bfe2-4087-9fc3-f53a77cdbbd2" providerId="ADAL" clId="{E3BEF4D7-0342-42C8-AD01-9409149FE825}" dt="2024-03-20T16:10:22.282" v="270" actId="2696"/>
        <pc:sldMkLst>
          <pc:docMk/>
          <pc:sldMk cId="2287539170" sldId="7254"/>
        </pc:sldMkLst>
      </pc:sldChg>
      <pc:sldChg chg="del">
        <pc:chgData name="Jill Holtz" userId="379cbe97-bfe2-4087-9fc3-f53a77cdbbd2" providerId="ADAL" clId="{E3BEF4D7-0342-42C8-AD01-9409149FE825}" dt="2024-03-20T16:06:39.990" v="193" actId="47"/>
        <pc:sldMkLst>
          <pc:docMk/>
          <pc:sldMk cId="2869162013" sldId="7257"/>
        </pc:sldMkLst>
      </pc:sldChg>
      <pc:sldChg chg="del">
        <pc:chgData name="Jill Holtz" userId="379cbe97-bfe2-4087-9fc3-f53a77cdbbd2" providerId="ADAL" clId="{E3BEF4D7-0342-42C8-AD01-9409149FE825}" dt="2024-03-20T16:10:29.508" v="273" actId="2696"/>
        <pc:sldMkLst>
          <pc:docMk/>
          <pc:sldMk cId="2477001426" sldId="7258"/>
        </pc:sldMkLst>
      </pc:sldChg>
      <pc:sldChg chg="del">
        <pc:chgData name="Jill Holtz" userId="379cbe97-bfe2-4087-9fc3-f53a77cdbbd2" providerId="ADAL" clId="{E3BEF4D7-0342-42C8-AD01-9409149FE825}" dt="2024-03-20T16:06:48.633" v="198" actId="47"/>
        <pc:sldMkLst>
          <pc:docMk/>
          <pc:sldMk cId="2891728029" sldId="7259"/>
        </pc:sldMkLst>
      </pc:sldChg>
      <pc:sldChg chg="del">
        <pc:chgData name="Jill Holtz" userId="379cbe97-bfe2-4087-9fc3-f53a77cdbbd2" providerId="ADAL" clId="{E3BEF4D7-0342-42C8-AD01-9409149FE825}" dt="2024-03-20T16:06:47.617" v="197" actId="47"/>
        <pc:sldMkLst>
          <pc:docMk/>
          <pc:sldMk cId="3362163852" sldId="7260"/>
        </pc:sldMkLst>
      </pc:sldChg>
      <pc:sldChg chg="del">
        <pc:chgData name="Jill Holtz" userId="379cbe97-bfe2-4087-9fc3-f53a77cdbbd2" providerId="ADAL" clId="{E3BEF4D7-0342-42C8-AD01-9409149FE825}" dt="2024-03-20T16:06:49.504" v="199" actId="47"/>
        <pc:sldMkLst>
          <pc:docMk/>
          <pc:sldMk cId="1825371769" sldId="7261"/>
        </pc:sldMkLst>
      </pc:sldChg>
      <pc:sldChg chg="del">
        <pc:chgData name="Jill Holtz" userId="379cbe97-bfe2-4087-9fc3-f53a77cdbbd2" providerId="ADAL" clId="{E3BEF4D7-0342-42C8-AD01-9409149FE825}" dt="2024-03-20T16:06:50.185" v="200" actId="47"/>
        <pc:sldMkLst>
          <pc:docMk/>
          <pc:sldMk cId="1695115345" sldId="7262"/>
        </pc:sldMkLst>
      </pc:sldChg>
      <pc:sldChg chg="del">
        <pc:chgData name="Jill Holtz" userId="379cbe97-bfe2-4087-9fc3-f53a77cdbbd2" providerId="ADAL" clId="{E3BEF4D7-0342-42C8-AD01-9409149FE825}" dt="2024-03-20T16:07:08.024" v="215" actId="47"/>
        <pc:sldMkLst>
          <pc:docMk/>
          <pc:sldMk cId="2307754132" sldId="7263"/>
        </pc:sldMkLst>
      </pc:sldChg>
      <pc:sldChg chg="del">
        <pc:chgData name="Jill Holtz" userId="379cbe97-bfe2-4087-9fc3-f53a77cdbbd2" providerId="ADAL" clId="{E3BEF4D7-0342-42C8-AD01-9409149FE825}" dt="2024-03-20T16:06:46.710" v="196" actId="47"/>
        <pc:sldMkLst>
          <pc:docMk/>
          <pc:sldMk cId="793521621" sldId="7264"/>
        </pc:sldMkLst>
      </pc:sldChg>
      <pc:sldChg chg="del">
        <pc:chgData name="Jill Holtz" userId="379cbe97-bfe2-4087-9fc3-f53a77cdbbd2" providerId="ADAL" clId="{E3BEF4D7-0342-42C8-AD01-9409149FE825}" dt="2024-03-20T16:06:50.828" v="201" actId="47"/>
        <pc:sldMkLst>
          <pc:docMk/>
          <pc:sldMk cId="1684720899" sldId="7265"/>
        </pc:sldMkLst>
      </pc:sldChg>
      <pc:sldChg chg="del">
        <pc:chgData name="Jill Holtz" userId="379cbe97-bfe2-4087-9fc3-f53a77cdbbd2" providerId="ADAL" clId="{E3BEF4D7-0342-42C8-AD01-9409149FE825}" dt="2024-03-20T16:06:45.738" v="195" actId="47"/>
        <pc:sldMkLst>
          <pc:docMk/>
          <pc:sldMk cId="2428103420" sldId="7266"/>
        </pc:sldMkLst>
      </pc:sldChg>
      <pc:sldChg chg="del">
        <pc:chgData name="Jill Holtz" userId="379cbe97-bfe2-4087-9fc3-f53a77cdbbd2" providerId="ADAL" clId="{E3BEF4D7-0342-42C8-AD01-9409149FE825}" dt="2024-03-20T16:06:51.499" v="202" actId="47"/>
        <pc:sldMkLst>
          <pc:docMk/>
          <pc:sldMk cId="3407636718" sldId="7267"/>
        </pc:sldMkLst>
      </pc:sldChg>
      <pc:sldChg chg="del">
        <pc:chgData name="Jill Holtz" userId="379cbe97-bfe2-4087-9fc3-f53a77cdbbd2" providerId="ADAL" clId="{E3BEF4D7-0342-42C8-AD01-9409149FE825}" dt="2024-03-20T16:06:54.031" v="206" actId="47"/>
        <pc:sldMkLst>
          <pc:docMk/>
          <pc:sldMk cId="1158624033" sldId="7268"/>
        </pc:sldMkLst>
      </pc:sldChg>
      <pc:sldChg chg="del">
        <pc:chgData name="Jill Holtz" userId="379cbe97-bfe2-4087-9fc3-f53a77cdbbd2" providerId="ADAL" clId="{E3BEF4D7-0342-42C8-AD01-9409149FE825}" dt="2024-03-20T16:07:05.675" v="213" actId="47"/>
        <pc:sldMkLst>
          <pc:docMk/>
          <pc:sldMk cId="3028579821" sldId="7269"/>
        </pc:sldMkLst>
      </pc:sldChg>
      <pc:sldChg chg="del">
        <pc:chgData name="Jill Holtz" userId="379cbe97-bfe2-4087-9fc3-f53a77cdbbd2" providerId="ADAL" clId="{E3BEF4D7-0342-42C8-AD01-9409149FE825}" dt="2024-03-20T16:09:42.853" v="267" actId="2696"/>
        <pc:sldMkLst>
          <pc:docMk/>
          <pc:sldMk cId="2528227477" sldId="7270"/>
        </pc:sldMkLst>
      </pc:sldChg>
      <pc:sldChg chg="del">
        <pc:chgData name="Jill Holtz" userId="379cbe97-bfe2-4087-9fc3-f53a77cdbbd2" providerId="ADAL" clId="{E3BEF4D7-0342-42C8-AD01-9409149FE825}" dt="2024-03-20T16:07:04.176" v="212" actId="47"/>
        <pc:sldMkLst>
          <pc:docMk/>
          <pc:sldMk cId="3740085121" sldId="7271"/>
        </pc:sldMkLst>
      </pc:sldChg>
      <pc:sldChg chg="del">
        <pc:chgData name="Jill Holtz" userId="379cbe97-bfe2-4087-9fc3-f53a77cdbbd2" providerId="ADAL" clId="{E3BEF4D7-0342-42C8-AD01-9409149FE825}" dt="2024-03-20T16:07:02.412" v="211" actId="47"/>
        <pc:sldMkLst>
          <pc:docMk/>
          <pc:sldMk cId="3497541002" sldId="7273"/>
        </pc:sldMkLst>
      </pc:sldChg>
      <pc:sldChg chg="del">
        <pc:chgData name="Jill Holtz" userId="379cbe97-bfe2-4087-9fc3-f53a77cdbbd2" providerId="ADAL" clId="{E3BEF4D7-0342-42C8-AD01-9409149FE825}" dt="2024-03-20T16:07:00.426" v="210" actId="47"/>
        <pc:sldMkLst>
          <pc:docMk/>
          <pc:sldMk cId="3787893628" sldId="7274"/>
        </pc:sldMkLst>
      </pc:sldChg>
      <pc:sldChg chg="del">
        <pc:chgData name="Jill Holtz" userId="379cbe97-bfe2-4087-9fc3-f53a77cdbbd2" providerId="ADAL" clId="{E3BEF4D7-0342-42C8-AD01-9409149FE825}" dt="2024-03-20T16:07:23.253" v="224" actId="47"/>
        <pc:sldMkLst>
          <pc:docMk/>
          <pc:sldMk cId="2184544961" sldId="7275"/>
        </pc:sldMkLst>
      </pc:sldChg>
      <pc:sldChg chg="addSp delSp modSp add del mod">
        <pc:chgData name="Jill Holtz" userId="379cbe97-bfe2-4087-9fc3-f53a77cdbbd2" providerId="ADAL" clId="{E3BEF4D7-0342-42C8-AD01-9409149FE825}" dt="2024-03-20T16:11:41.532" v="284" actId="20577"/>
        <pc:sldMkLst>
          <pc:docMk/>
          <pc:sldMk cId="3888110183" sldId="7276"/>
        </pc:sldMkLst>
        <pc:spChg chg="add del mod">
          <ac:chgData name="Jill Holtz" userId="379cbe97-bfe2-4087-9fc3-f53a77cdbbd2" providerId="ADAL" clId="{E3BEF4D7-0342-42C8-AD01-9409149FE825}" dt="2024-03-20T16:08:17.845" v="231" actId="478"/>
          <ac:spMkLst>
            <pc:docMk/>
            <pc:sldMk cId="3888110183" sldId="7276"/>
            <ac:spMk id="3" creationId="{FE579449-3BC9-3AB9-FE29-2D0209103D1A}"/>
          </ac:spMkLst>
        </pc:spChg>
        <pc:spChg chg="mod">
          <ac:chgData name="Jill Holtz" userId="379cbe97-bfe2-4087-9fc3-f53a77cdbbd2" providerId="ADAL" clId="{E3BEF4D7-0342-42C8-AD01-9409149FE825}" dt="2024-03-20T16:08:10.443" v="229"/>
          <ac:spMkLst>
            <pc:docMk/>
            <pc:sldMk cId="3888110183" sldId="7276"/>
            <ac:spMk id="4" creationId="{4EEC0145-BA12-EF45-ABCF-6518CE6266B9}"/>
          </ac:spMkLst>
        </pc:spChg>
        <pc:spChg chg="del">
          <ac:chgData name="Jill Holtz" userId="379cbe97-bfe2-4087-9fc3-f53a77cdbbd2" providerId="ADAL" clId="{E3BEF4D7-0342-42C8-AD01-9409149FE825}" dt="2024-03-20T16:08:15.562" v="230" actId="478"/>
          <ac:spMkLst>
            <pc:docMk/>
            <pc:sldMk cId="3888110183" sldId="7276"/>
            <ac:spMk id="5" creationId="{85D33794-85FC-9774-9D6E-2BAECAE32F48}"/>
          </ac:spMkLst>
        </pc:spChg>
        <pc:spChg chg="mod">
          <ac:chgData name="Jill Holtz" userId="379cbe97-bfe2-4087-9fc3-f53a77cdbbd2" providerId="ADAL" clId="{E3BEF4D7-0342-42C8-AD01-9409149FE825}" dt="2024-03-20T16:11:41.532" v="284" actId="20577"/>
          <ac:spMkLst>
            <pc:docMk/>
            <pc:sldMk cId="3888110183" sldId="7276"/>
            <ac:spMk id="7" creationId="{FF8C03C2-E7C5-A52F-F9EB-4B2A70E4E2C2}"/>
          </ac:spMkLst>
        </pc:spChg>
      </pc:sldChg>
      <pc:sldChg chg="del">
        <pc:chgData name="Jill Holtz" userId="379cbe97-bfe2-4087-9fc3-f53a77cdbbd2" providerId="ADAL" clId="{E3BEF4D7-0342-42C8-AD01-9409149FE825}" dt="2024-03-20T16:10:39.518" v="274" actId="2696"/>
        <pc:sldMkLst>
          <pc:docMk/>
          <pc:sldMk cId="4124284013" sldId="7277"/>
        </pc:sldMkLst>
      </pc:sldChg>
      <pc:sldChg chg="del">
        <pc:chgData name="Jill Holtz" userId="379cbe97-bfe2-4087-9fc3-f53a77cdbbd2" providerId="ADAL" clId="{E3BEF4D7-0342-42C8-AD01-9409149FE825}" dt="2024-03-20T16:07:10.829" v="218" actId="47"/>
        <pc:sldMkLst>
          <pc:docMk/>
          <pc:sldMk cId="1208931283" sldId="7278"/>
        </pc:sldMkLst>
      </pc:sldChg>
      <pc:sldChg chg="addSp delSp modSp mod ord">
        <pc:chgData name="Jill Holtz" userId="379cbe97-bfe2-4087-9fc3-f53a77cdbbd2" providerId="ADAL" clId="{E3BEF4D7-0342-42C8-AD01-9409149FE825}" dt="2024-03-20T16:05:24.871" v="171" actId="20577"/>
        <pc:sldMkLst>
          <pc:docMk/>
          <pc:sldMk cId="3923109633" sldId="7279"/>
        </pc:sldMkLst>
        <pc:spChg chg="del">
          <ac:chgData name="Jill Holtz" userId="379cbe97-bfe2-4087-9fc3-f53a77cdbbd2" providerId="ADAL" clId="{E3BEF4D7-0342-42C8-AD01-9409149FE825}" dt="2024-03-20T16:01:47.248" v="49" actId="478"/>
          <ac:spMkLst>
            <pc:docMk/>
            <pc:sldMk cId="3923109633" sldId="7279"/>
            <ac:spMk id="2" creationId="{EE3B8D6E-EE0F-4C85-B3E7-AA22FBFFE3A5}"/>
          </ac:spMkLst>
        </pc:spChg>
        <pc:spChg chg="add del mod">
          <ac:chgData name="Jill Holtz" userId="379cbe97-bfe2-4087-9fc3-f53a77cdbbd2" providerId="ADAL" clId="{E3BEF4D7-0342-42C8-AD01-9409149FE825}" dt="2024-03-20T16:01:48.841" v="50"/>
          <ac:spMkLst>
            <pc:docMk/>
            <pc:sldMk cId="3923109633" sldId="7279"/>
            <ac:spMk id="4" creationId="{BE9BE9CF-9F94-621F-3D9F-E661E704633F}"/>
          </ac:spMkLst>
        </pc:spChg>
        <pc:spChg chg="mod">
          <ac:chgData name="Jill Holtz" userId="379cbe97-bfe2-4087-9fc3-f53a77cdbbd2" providerId="ADAL" clId="{E3BEF4D7-0342-42C8-AD01-9409149FE825}" dt="2024-03-20T16:05:24.871" v="171" actId="20577"/>
          <ac:spMkLst>
            <pc:docMk/>
            <pc:sldMk cId="3923109633" sldId="7279"/>
            <ac:spMk id="6" creationId="{4F4EE5D1-6F3D-4B46-93F9-70D0BCFB1304}"/>
          </ac:spMkLst>
        </pc:spChg>
        <pc:spChg chg="mod">
          <ac:chgData name="Jill Holtz" userId="379cbe97-bfe2-4087-9fc3-f53a77cdbbd2" providerId="ADAL" clId="{E3BEF4D7-0342-42C8-AD01-9409149FE825}" dt="2024-03-20T16:02:10.125" v="84" actId="20577"/>
          <ac:spMkLst>
            <pc:docMk/>
            <pc:sldMk cId="3923109633" sldId="7279"/>
            <ac:spMk id="16" creationId="{8570CB6E-F7E3-804F-953D-C0E39C9E28DD}"/>
          </ac:spMkLst>
        </pc:spChg>
        <pc:picChg chg="add mod">
          <ac:chgData name="Jill Holtz" userId="379cbe97-bfe2-4087-9fc3-f53a77cdbbd2" providerId="ADAL" clId="{E3BEF4D7-0342-42C8-AD01-9409149FE825}" dt="2024-03-20T16:02:16.517" v="85" actId="1076"/>
          <ac:picMkLst>
            <pc:docMk/>
            <pc:sldMk cId="3923109633" sldId="7279"/>
            <ac:picMk id="5" creationId="{EBE06AD1-ED8A-6574-9032-B8BD35641117}"/>
          </ac:picMkLst>
        </pc:picChg>
      </pc:sldChg>
      <pc:sldChg chg="del">
        <pc:chgData name="Jill Holtz" userId="379cbe97-bfe2-4087-9fc3-f53a77cdbbd2" providerId="ADAL" clId="{E3BEF4D7-0342-42C8-AD01-9409149FE825}" dt="2024-03-20T16:06:52.115" v="203" actId="47"/>
        <pc:sldMkLst>
          <pc:docMk/>
          <pc:sldMk cId="466276237" sldId="7280"/>
        </pc:sldMkLst>
      </pc:sldChg>
      <pc:sldChg chg="del">
        <pc:chgData name="Jill Holtz" userId="379cbe97-bfe2-4087-9fc3-f53a77cdbbd2" providerId="ADAL" clId="{E3BEF4D7-0342-42C8-AD01-9409149FE825}" dt="2024-03-20T16:06:52.747" v="204" actId="47"/>
        <pc:sldMkLst>
          <pc:docMk/>
          <pc:sldMk cId="4017812727" sldId="7281"/>
        </pc:sldMkLst>
      </pc:sldChg>
      <pc:sldChg chg="del">
        <pc:chgData name="Jill Holtz" userId="379cbe97-bfe2-4087-9fc3-f53a77cdbbd2" providerId="ADAL" clId="{E3BEF4D7-0342-42C8-AD01-9409149FE825}" dt="2024-03-20T16:07:21.485" v="223" actId="47"/>
        <pc:sldMkLst>
          <pc:docMk/>
          <pc:sldMk cId="2910540145" sldId="7282"/>
        </pc:sldMkLst>
      </pc:sldChg>
      <pc:sldChg chg="del">
        <pc:chgData name="Jill Holtz" userId="379cbe97-bfe2-4087-9fc3-f53a77cdbbd2" providerId="ADAL" clId="{E3BEF4D7-0342-42C8-AD01-9409149FE825}" dt="2024-03-20T16:06:38.926" v="192" actId="47"/>
        <pc:sldMkLst>
          <pc:docMk/>
          <pc:sldMk cId="4237664161" sldId="7283"/>
        </pc:sldMkLst>
      </pc:sldChg>
      <pc:sldChg chg="del">
        <pc:chgData name="Jill Holtz" userId="379cbe97-bfe2-4087-9fc3-f53a77cdbbd2" providerId="ADAL" clId="{E3BEF4D7-0342-42C8-AD01-9409149FE825}" dt="2024-03-20T16:06:37.768" v="191" actId="47"/>
        <pc:sldMkLst>
          <pc:docMk/>
          <pc:sldMk cId="300158933" sldId="7284"/>
        </pc:sldMkLst>
      </pc:sldChg>
      <pc:sldChg chg="addSp delSp modSp add mod">
        <pc:chgData name="Jill Holtz" userId="379cbe97-bfe2-4087-9fc3-f53a77cdbbd2" providerId="ADAL" clId="{E3BEF4D7-0342-42C8-AD01-9409149FE825}" dt="2024-03-20T16:03:24.038" v="97" actId="1076"/>
        <pc:sldMkLst>
          <pc:docMk/>
          <pc:sldMk cId="3808565928" sldId="7285"/>
        </pc:sldMkLst>
        <pc:spChg chg="add del mod">
          <ac:chgData name="Jill Holtz" userId="379cbe97-bfe2-4087-9fc3-f53a77cdbbd2" providerId="ADAL" clId="{E3BEF4D7-0342-42C8-AD01-9409149FE825}" dt="2024-03-20T16:03:05.567" v="91" actId="478"/>
          <ac:spMkLst>
            <pc:docMk/>
            <pc:sldMk cId="3808565928" sldId="7285"/>
            <ac:spMk id="4" creationId="{D7B1197D-0909-D02A-72FA-40C80792935F}"/>
          </ac:spMkLst>
        </pc:spChg>
        <pc:spChg chg="add del mod">
          <ac:chgData name="Jill Holtz" userId="379cbe97-bfe2-4087-9fc3-f53a77cdbbd2" providerId="ADAL" clId="{E3BEF4D7-0342-42C8-AD01-9409149FE825}" dt="2024-03-20T16:03:03.679" v="90" actId="478"/>
          <ac:spMkLst>
            <pc:docMk/>
            <pc:sldMk cId="3808565928" sldId="7285"/>
            <ac:spMk id="6" creationId="{D5993688-E956-069D-5B5C-5B2C6BE9C5AD}"/>
          </ac:spMkLst>
        </pc:spChg>
        <pc:spChg chg="del mod">
          <ac:chgData name="Jill Holtz" userId="379cbe97-bfe2-4087-9fc3-f53a77cdbbd2" providerId="ADAL" clId="{E3BEF4D7-0342-42C8-AD01-9409149FE825}" dt="2024-03-20T16:03:02.779" v="89" actId="478"/>
          <ac:spMkLst>
            <pc:docMk/>
            <pc:sldMk cId="3808565928" sldId="7285"/>
            <ac:spMk id="7" creationId="{1ADB2145-A4DE-51B7-562D-D4ED298DB0D1}"/>
          </ac:spMkLst>
        </pc:spChg>
        <pc:spChg chg="add del mod">
          <ac:chgData name="Jill Holtz" userId="379cbe97-bfe2-4087-9fc3-f53a77cdbbd2" providerId="ADAL" clId="{E3BEF4D7-0342-42C8-AD01-9409149FE825}" dt="2024-03-20T16:03:19.053" v="96" actId="478"/>
          <ac:spMkLst>
            <pc:docMk/>
            <pc:sldMk cId="3808565928" sldId="7285"/>
            <ac:spMk id="10" creationId="{EDCE0A2F-B471-6BFB-4D1E-0D555B4F7D86}"/>
          </ac:spMkLst>
        </pc:spChg>
        <pc:spChg chg="del">
          <ac:chgData name="Jill Holtz" userId="379cbe97-bfe2-4087-9fc3-f53a77cdbbd2" providerId="ADAL" clId="{E3BEF4D7-0342-42C8-AD01-9409149FE825}" dt="2024-03-20T16:02:59.034" v="87" actId="478"/>
          <ac:spMkLst>
            <pc:docMk/>
            <pc:sldMk cId="3808565928" sldId="7285"/>
            <ac:spMk id="14" creationId="{05E8D06C-91BB-1F8D-66FB-828FCA345339}"/>
          </ac:spMkLst>
        </pc:spChg>
        <pc:picChg chg="add mod">
          <ac:chgData name="Jill Holtz" userId="379cbe97-bfe2-4087-9fc3-f53a77cdbbd2" providerId="ADAL" clId="{E3BEF4D7-0342-42C8-AD01-9409149FE825}" dt="2024-03-20T16:03:24.038" v="97" actId="1076"/>
          <ac:picMkLst>
            <pc:docMk/>
            <pc:sldMk cId="3808565928" sldId="7285"/>
            <ac:picMk id="8" creationId="{D74C99F6-3CDA-7E49-E88E-B5E988A2F6C3}"/>
          </ac:picMkLst>
        </pc:picChg>
        <pc:picChg chg="del">
          <ac:chgData name="Jill Holtz" userId="379cbe97-bfe2-4087-9fc3-f53a77cdbbd2" providerId="ADAL" clId="{E3BEF4D7-0342-42C8-AD01-9409149FE825}" dt="2024-03-20T16:03:17.706" v="95" actId="478"/>
          <ac:picMkLst>
            <pc:docMk/>
            <pc:sldMk cId="3808565928" sldId="7285"/>
            <ac:picMk id="21" creationId="{EC7EE33C-DC4C-C3C1-90BE-4F9355EE2973}"/>
          </ac:picMkLst>
        </pc:picChg>
      </pc:sldChg>
      <pc:sldChg chg="addSp delSp modSp add mod ord">
        <pc:chgData name="Jill Holtz" userId="379cbe97-bfe2-4087-9fc3-f53a77cdbbd2" providerId="ADAL" clId="{E3BEF4D7-0342-42C8-AD01-9409149FE825}" dt="2024-03-20T16:05:19.933" v="154" actId="20577"/>
        <pc:sldMkLst>
          <pc:docMk/>
          <pc:sldMk cId="3146116336" sldId="7286"/>
        </pc:sldMkLst>
        <pc:spChg chg="add mod">
          <ac:chgData name="Jill Holtz" userId="379cbe97-bfe2-4087-9fc3-f53a77cdbbd2" providerId="ADAL" clId="{E3BEF4D7-0342-42C8-AD01-9409149FE825}" dt="2024-03-20T16:03:44.064" v="101" actId="478"/>
          <ac:spMkLst>
            <pc:docMk/>
            <pc:sldMk cId="3146116336" sldId="7286"/>
            <ac:spMk id="3" creationId="{CBC91EEC-BCBF-21AC-7DF8-26086497FA45}"/>
          </ac:spMkLst>
        </pc:spChg>
        <pc:spChg chg="mod">
          <ac:chgData name="Jill Holtz" userId="379cbe97-bfe2-4087-9fc3-f53a77cdbbd2" providerId="ADAL" clId="{E3BEF4D7-0342-42C8-AD01-9409149FE825}" dt="2024-03-20T16:05:19.933" v="154" actId="20577"/>
          <ac:spMkLst>
            <pc:docMk/>
            <pc:sldMk cId="3146116336" sldId="7286"/>
            <ac:spMk id="6" creationId="{4F4EE5D1-6F3D-4B46-93F9-70D0BCFB1304}"/>
          </ac:spMkLst>
        </pc:spChg>
        <pc:picChg chg="add mod">
          <ac:chgData name="Jill Holtz" userId="379cbe97-bfe2-4087-9fc3-f53a77cdbbd2" providerId="ADAL" clId="{E3BEF4D7-0342-42C8-AD01-9409149FE825}" dt="2024-03-20T16:04:08.735" v="123" actId="1076"/>
          <ac:picMkLst>
            <pc:docMk/>
            <pc:sldMk cId="3146116336" sldId="7286"/>
            <ac:picMk id="4" creationId="{CFC342D6-DF03-BD7D-C739-10E0F30F7291}"/>
          </ac:picMkLst>
        </pc:picChg>
        <pc:picChg chg="del">
          <ac:chgData name="Jill Holtz" userId="379cbe97-bfe2-4087-9fc3-f53a77cdbbd2" providerId="ADAL" clId="{E3BEF4D7-0342-42C8-AD01-9409149FE825}" dt="2024-03-20T16:03:44.064" v="101" actId="478"/>
          <ac:picMkLst>
            <pc:docMk/>
            <pc:sldMk cId="3146116336" sldId="7286"/>
            <ac:picMk id="5" creationId="{EBE06AD1-ED8A-6574-9032-B8BD35641117}"/>
          </ac:picMkLst>
        </pc:picChg>
      </pc:sldChg>
      <pc:sldChg chg="addSp delSp modSp add mod">
        <pc:chgData name="Jill Holtz" userId="379cbe97-bfe2-4087-9fc3-f53a77cdbbd2" providerId="ADAL" clId="{E3BEF4D7-0342-42C8-AD01-9409149FE825}" dt="2024-03-20T16:04:48.051" v="128" actId="1076"/>
        <pc:sldMkLst>
          <pc:docMk/>
          <pc:sldMk cId="228240368" sldId="7287"/>
        </pc:sldMkLst>
        <pc:spChg chg="del">
          <ac:chgData name="Jill Holtz" userId="379cbe97-bfe2-4087-9fc3-f53a77cdbbd2" providerId="ADAL" clId="{E3BEF4D7-0342-42C8-AD01-9409149FE825}" dt="2024-03-20T16:04:31.632" v="126" actId="478"/>
          <ac:spMkLst>
            <pc:docMk/>
            <pc:sldMk cId="228240368" sldId="7287"/>
            <ac:spMk id="3" creationId="{0C2D919E-2850-9004-EAED-C067F4297E63}"/>
          </ac:spMkLst>
        </pc:spChg>
        <pc:picChg chg="add mod">
          <ac:chgData name="Jill Holtz" userId="379cbe97-bfe2-4087-9fc3-f53a77cdbbd2" providerId="ADAL" clId="{E3BEF4D7-0342-42C8-AD01-9409149FE825}" dt="2024-03-20T16:04:48.051" v="128" actId="1076"/>
          <ac:picMkLst>
            <pc:docMk/>
            <pc:sldMk cId="228240368" sldId="7287"/>
            <ac:picMk id="2" creationId="{71155C2D-6C1C-D3DA-0BD1-574511BD5703}"/>
          </ac:picMkLst>
        </pc:picChg>
        <pc:picChg chg="del">
          <ac:chgData name="Jill Holtz" userId="379cbe97-bfe2-4087-9fc3-f53a77cdbbd2" providerId="ADAL" clId="{E3BEF4D7-0342-42C8-AD01-9409149FE825}" dt="2024-03-20T16:04:26.695" v="125" actId="478"/>
          <ac:picMkLst>
            <pc:docMk/>
            <pc:sldMk cId="228240368" sldId="7287"/>
            <ac:picMk id="8" creationId="{D74C99F6-3CDA-7E49-E88E-B5E988A2F6C3}"/>
          </ac:picMkLst>
        </pc:picChg>
      </pc:sldChg>
      <pc:sldChg chg="addSp delSp modSp add mod">
        <pc:chgData name="Jill Holtz" userId="379cbe97-bfe2-4087-9fc3-f53a77cdbbd2" providerId="ADAL" clId="{E3BEF4D7-0342-42C8-AD01-9409149FE825}" dt="2024-03-20T16:05:36.771" v="173" actId="14100"/>
        <pc:sldMkLst>
          <pc:docMk/>
          <pc:sldMk cId="4179937294" sldId="7288"/>
        </pc:sldMkLst>
        <pc:spChg chg="del">
          <ac:chgData name="Jill Holtz" userId="379cbe97-bfe2-4087-9fc3-f53a77cdbbd2" providerId="ADAL" clId="{E3BEF4D7-0342-42C8-AD01-9409149FE825}" dt="2024-03-20T16:05:09.484" v="131" actId="931"/>
          <ac:spMkLst>
            <pc:docMk/>
            <pc:sldMk cId="4179937294" sldId="7288"/>
            <ac:spMk id="3" creationId="{CBC91EEC-BCBF-21AC-7DF8-26086497FA45}"/>
          </ac:spMkLst>
        </pc:spChg>
        <pc:spChg chg="mod">
          <ac:chgData name="Jill Holtz" userId="379cbe97-bfe2-4087-9fc3-f53a77cdbbd2" providerId="ADAL" clId="{E3BEF4D7-0342-42C8-AD01-9409149FE825}" dt="2024-03-20T16:05:15.173" v="150" actId="20577"/>
          <ac:spMkLst>
            <pc:docMk/>
            <pc:sldMk cId="4179937294" sldId="7288"/>
            <ac:spMk id="6" creationId="{4F4EE5D1-6F3D-4B46-93F9-70D0BCFB1304}"/>
          </ac:spMkLst>
        </pc:spChg>
        <pc:picChg chg="del">
          <ac:chgData name="Jill Holtz" userId="379cbe97-bfe2-4087-9fc3-f53a77cdbbd2" providerId="ADAL" clId="{E3BEF4D7-0342-42C8-AD01-9409149FE825}" dt="2024-03-20T16:04:53.223" v="130" actId="478"/>
          <ac:picMkLst>
            <pc:docMk/>
            <pc:sldMk cId="4179937294" sldId="7288"/>
            <ac:picMk id="4" creationId="{CFC342D6-DF03-BD7D-C739-10E0F30F7291}"/>
          </ac:picMkLst>
        </pc:picChg>
        <pc:picChg chg="add mod">
          <ac:chgData name="Jill Holtz" userId="379cbe97-bfe2-4087-9fc3-f53a77cdbbd2" providerId="ADAL" clId="{E3BEF4D7-0342-42C8-AD01-9409149FE825}" dt="2024-03-20T16:05:36.771" v="173" actId="14100"/>
          <ac:picMkLst>
            <pc:docMk/>
            <pc:sldMk cId="4179937294" sldId="7288"/>
            <ac:picMk id="5" creationId="{7BC04ABC-3695-E187-C0B4-B603A46377C6}"/>
          </ac:picMkLst>
        </pc:picChg>
      </pc:sldChg>
      <pc:sldChg chg="addSp delSp modSp add mod">
        <pc:chgData name="Jill Holtz" userId="379cbe97-bfe2-4087-9fc3-f53a77cdbbd2" providerId="ADAL" clId="{E3BEF4D7-0342-42C8-AD01-9409149FE825}" dt="2024-03-20T16:06:28.748" v="188" actId="1076"/>
        <pc:sldMkLst>
          <pc:docMk/>
          <pc:sldMk cId="1049605120" sldId="7289"/>
        </pc:sldMkLst>
        <pc:picChg chg="del">
          <ac:chgData name="Jill Holtz" userId="379cbe97-bfe2-4087-9fc3-f53a77cdbbd2" providerId="ADAL" clId="{E3BEF4D7-0342-42C8-AD01-9409149FE825}" dt="2024-03-20T16:06:17.125" v="186" actId="478"/>
          <ac:picMkLst>
            <pc:docMk/>
            <pc:sldMk cId="1049605120" sldId="7289"/>
            <ac:picMk id="2" creationId="{71155C2D-6C1C-D3DA-0BD1-574511BD5703}"/>
          </ac:picMkLst>
        </pc:picChg>
        <pc:picChg chg="add mod">
          <ac:chgData name="Jill Holtz" userId="379cbe97-bfe2-4087-9fc3-f53a77cdbbd2" providerId="ADAL" clId="{E3BEF4D7-0342-42C8-AD01-9409149FE825}" dt="2024-03-20T16:06:28.748" v="188" actId="1076"/>
          <ac:picMkLst>
            <pc:docMk/>
            <pc:sldMk cId="1049605120" sldId="7289"/>
            <ac:picMk id="3" creationId="{D1C1BC81-1861-185D-373F-FF17559C0CA5}"/>
          </ac:picMkLst>
        </pc:picChg>
      </pc:sldChg>
      <pc:sldChg chg="addSp delSp modSp add mod">
        <pc:chgData name="Jill Holtz" userId="379cbe97-bfe2-4087-9fc3-f53a77cdbbd2" providerId="ADAL" clId="{E3BEF4D7-0342-42C8-AD01-9409149FE825}" dt="2024-03-20T16:06:13.989" v="185" actId="1076"/>
        <pc:sldMkLst>
          <pc:docMk/>
          <pc:sldMk cId="2600090716" sldId="7290"/>
        </pc:sldMkLst>
        <pc:spChg chg="add del mod">
          <ac:chgData name="Jill Holtz" userId="379cbe97-bfe2-4087-9fc3-f53a77cdbbd2" providerId="ADAL" clId="{E3BEF4D7-0342-42C8-AD01-9409149FE825}" dt="2024-03-20T16:05:58.260" v="177" actId="931"/>
          <ac:spMkLst>
            <pc:docMk/>
            <pc:sldMk cId="2600090716" sldId="7290"/>
            <ac:spMk id="3" creationId="{C3DB0A08-E5C2-980B-559D-F0BE5005E721}"/>
          </ac:spMkLst>
        </pc:spChg>
        <pc:picChg chg="del">
          <ac:chgData name="Jill Holtz" userId="379cbe97-bfe2-4087-9fc3-f53a77cdbbd2" providerId="ADAL" clId="{E3BEF4D7-0342-42C8-AD01-9409149FE825}" dt="2024-03-20T16:05:55.339" v="176" actId="478"/>
          <ac:picMkLst>
            <pc:docMk/>
            <pc:sldMk cId="2600090716" sldId="7290"/>
            <ac:picMk id="5" creationId="{7BC04ABC-3695-E187-C0B4-B603A46377C6}"/>
          </ac:picMkLst>
        </pc:picChg>
        <pc:picChg chg="add mod ord">
          <ac:chgData name="Jill Holtz" userId="379cbe97-bfe2-4087-9fc3-f53a77cdbbd2" providerId="ADAL" clId="{E3BEF4D7-0342-42C8-AD01-9409149FE825}" dt="2024-03-20T16:06:13.989" v="185" actId="1076"/>
          <ac:picMkLst>
            <pc:docMk/>
            <pc:sldMk cId="2600090716" sldId="7290"/>
            <ac:picMk id="7" creationId="{4E17EF3E-A1B2-D946-E9FF-A2CBDFE85F80}"/>
          </ac:picMkLst>
        </pc:picChg>
      </pc:sldChg>
      <pc:sldMasterChg chg="delSldLayout">
        <pc:chgData name="Jill Holtz" userId="379cbe97-bfe2-4087-9fc3-f53a77cdbbd2" providerId="ADAL" clId="{E3BEF4D7-0342-42C8-AD01-9409149FE825}" dt="2024-03-20T16:07:18.824" v="220" actId="47"/>
        <pc:sldMasterMkLst>
          <pc:docMk/>
          <pc:sldMasterMk cId="416430184" sldId="2147483658"/>
        </pc:sldMasterMkLst>
        <pc:sldLayoutChg chg="del">
          <pc:chgData name="Jill Holtz" userId="379cbe97-bfe2-4087-9fc3-f53a77cdbbd2" providerId="ADAL" clId="{E3BEF4D7-0342-42C8-AD01-9409149FE825}" dt="2024-03-20T16:07:17.688" v="219" actId="47"/>
          <pc:sldLayoutMkLst>
            <pc:docMk/>
            <pc:sldMasterMk cId="416430184" sldId="2147483658"/>
            <pc:sldLayoutMk cId="4006723602" sldId="2147483745"/>
          </pc:sldLayoutMkLst>
        </pc:sldLayoutChg>
        <pc:sldLayoutChg chg="del">
          <pc:chgData name="Jill Holtz" userId="379cbe97-bfe2-4087-9fc3-f53a77cdbbd2" providerId="ADAL" clId="{E3BEF4D7-0342-42C8-AD01-9409149FE825}" dt="2024-03-20T16:07:06.985" v="214" actId="47"/>
          <pc:sldLayoutMkLst>
            <pc:docMk/>
            <pc:sldMasterMk cId="416430184" sldId="2147483658"/>
            <pc:sldLayoutMk cId="2540316205" sldId="2147483746"/>
          </pc:sldLayoutMkLst>
        </pc:sldLayoutChg>
        <pc:sldLayoutChg chg="del">
          <pc:chgData name="Jill Holtz" userId="379cbe97-bfe2-4087-9fc3-f53a77cdbbd2" providerId="ADAL" clId="{E3BEF4D7-0342-42C8-AD01-9409149FE825}" dt="2024-03-20T16:07:18.824" v="220" actId="47"/>
          <pc:sldLayoutMkLst>
            <pc:docMk/>
            <pc:sldMasterMk cId="416430184" sldId="2147483658"/>
            <pc:sldLayoutMk cId="2439776830" sldId="214748374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3BAFC-6413-46FD-AE2A-0122F620C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3105" y="0"/>
            <a:ext cx="473102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Can Go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BFCA-AB2B-4A4B-81E0-AF3A83862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59508" y="0"/>
            <a:ext cx="21253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45ED-F0F9-4752-9955-AC7428A75362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3/20/2024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8B91-3761-4485-B8CB-529D4EFB5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35126" y="8685213"/>
            <a:ext cx="462879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©2021 Diligent. All rights reserved. Diligent Confidential.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0EEF6-AFD5-4E09-A6C9-66BEBA224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53512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8D3F-CDB0-4E1F-912B-A363A97FEF13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E3192-C4C1-4A48-B487-C329079E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1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4136" y="0"/>
            <a:ext cx="476510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Can Go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93584" y="0"/>
            <a:ext cx="209131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892E07-A424-40A3-8E1F-42D681347AFF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6347" y="973042"/>
            <a:ext cx="5788548" cy="32560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6347" y="4400550"/>
            <a:ext cx="5790917" cy="380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136" y="8685213"/>
            <a:ext cx="465719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47310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B9B96-0BD4-445C-BC23-F892D325D8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62839F-EBF7-4C32-A5B9-1E78B6458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32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30188" indent="-111125" algn="l" defTabSz="914400" rtl="0" eaLnBrk="1" latinLnBrk="0" hangingPunct="1">
      <a:buFont typeface="Arial" panose="020B0604020202020204" pitchFamily="34" charset="0"/>
      <a:buChar char="•"/>
      <a:tabLst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96875" indent="-109538" algn="l" defTabSz="914400" rtl="0" eaLnBrk="1" latinLnBrk="0" hangingPunct="1"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Title Can Go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7D884E-F058-42CA-89C2-0CD4A35DCFC9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9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5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4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6583C8-5C94-49ED-9EA2-8331EE666068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442B55-8DDA-2701-0309-56BE0289EF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73824" y="0"/>
            <a:ext cx="5218176" cy="685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AE232D-CF86-E1BF-6444-D717ABB41CA7}"/>
              </a:ext>
            </a:extLst>
          </p:cNvPr>
          <p:cNvSpPr/>
          <p:nvPr userDrawn="1"/>
        </p:nvSpPr>
        <p:spPr>
          <a:xfrm>
            <a:off x="0" y="0"/>
            <a:ext cx="6973824" cy="6858000"/>
          </a:xfrm>
          <a:prstGeom prst="rect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u="none" strike="noStrike" cap="none" dirty="0" err="1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24DF4-4CAB-5E51-BCE3-940D2EF8F834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</a:t>
            </a:r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02920" y="1856232"/>
            <a:ext cx="9281160" cy="1393535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i="0" kern="1200" baseline="0" dirty="0">
                <a:solidFill>
                  <a:schemeClr val="tx1"/>
                </a:solidFill>
                <a:latin typeface="+mj-lt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02920" y="3273552"/>
            <a:ext cx="9281160" cy="76079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kern="1200" dirty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01A0A8-B0D8-4249-A265-9397F4E45042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02920" y="6062472"/>
            <a:ext cx="5742432" cy="4846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Avenir Next LT Pro Light" panose="020B0304020202020204" pitchFamily="34" charset="0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Clr>
                <a:schemeClr val="tx2"/>
              </a:buClr>
            </a:pPr>
            <a:fld id="{4946FEF2-FF76-4F2F-A9FE-3362F9587674}" type="datetime4">
              <a:rPr lang="en-CA" smtClean="0"/>
              <a:pPr>
                <a:spcBef>
                  <a:spcPts val="1000"/>
                </a:spcBef>
                <a:buClr>
                  <a:schemeClr val="tx2"/>
                </a:buClr>
              </a:pPr>
              <a:t>March 20, 2024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8D1-08DE-48CF-B074-D2C2EE8B17A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2920" y="4151376"/>
            <a:ext cx="5815584" cy="11155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400" i="1">
                <a:solidFill>
                  <a:schemeClr val="tx1"/>
                </a:solidFill>
              </a:defRPr>
            </a:lvl3pPr>
            <a:lvl4pPr marL="571500" indent="0">
              <a:buNone/>
              <a:defRPr>
                <a:solidFill>
                  <a:schemeClr val="bg1"/>
                </a:solidFill>
              </a:defRPr>
            </a:lvl4pPr>
            <a:lvl5pPr marL="7985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E68132-7B15-7985-E3D8-E05FDD691ABC}"/>
              </a:ext>
            </a:extLst>
          </p:cNvPr>
          <p:cNvCxnSpPr/>
          <p:nvPr userDrawn="1"/>
        </p:nvCxnSpPr>
        <p:spPr>
          <a:xfrm>
            <a:off x="502920" y="5766816"/>
            <a:ext cx="6470904" cy="0"/>
          </a:xfrm>
          <a:prstGeom prst="line">
            <a:avLst/>
          </a:prstGeom>
          <a:noFill/>
          <a:ln w="9525" cap="sq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74FB00F-7F3E-6620-EE6E-ADB9DFE81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510688"/>
            <a:ext cx="1497601" cy="4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64754"/>
      </p:ext>
    </p:extLst>
  </p:cSld>
  <p:clrMapOvr>
    <a:masterClrMapping/>
  </p:clrMapOvr>
  <p:transition>
    <p:fade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3703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3703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F9B354-672D-02A0-8C75-2AAD69BB8F45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539F0-75E8-218C-BFD9-E5191FE61DDB}"/>
              </a:ext>
            </a:extLst>
          </p:cNvPr>
          <p:cNvCxnSpPr>
            <a:cxnSpLocks/>
          </p:cNvCxnSpPr>
          <p:nvPr userDrawn="1"/>
        </p:nvCxnSpPr>
        <p:spPr>
          <a:xfrm>
            <a:off x="6263703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92060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900778"/>
            <a:ext cx="330705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01605"/>
            <a:ext cx="330759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219809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76219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4060081"/>
            <a:ext cx="3401592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4554967"/>
            <a:ext cx="3401592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62490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727" y="1900778"/>
            <a:ext cx="265132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0728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3147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619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3346196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043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94043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6197092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3416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04341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9046465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44560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7" y="1900778"/>
            <a:ext cx="204792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1542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81542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2781542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7784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67784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5067784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4026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54026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7354026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EFFC7E-A5F2-811F-4627-E0F356ECB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0267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3C786C5-9C12-01D6-16FB-5E366C920B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4026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AB6ACF-412A-10DB-26C7-8C4C60419F27}"/>
              </a:ext>
            </a:extLst>
          </p:cNvPr>
          <p:cNvCxnSpPr>
            <a:cxnSpLocks/>
          </p:cNvCxnSpPr>
          <p:nvPr userDrawn="1"/>
        </p:nvCxnSpPr>
        <p:spPr>
          <a:xfrm>
            <a:off x="9640267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18682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292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627552"/>
            <a:ext cx="112029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2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0823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-6096"/>
            <a:ext cx="7516633" cy="6864096"/>
          </a:xfrm>
          <a:prstGeom prst="rect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7CC7F-3F94-A77F-5ECE-D7D23AE1F031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607097-E9D8-1028-0C80-22BF098B20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618127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0"/>
            <a:ext cx="7516633" cy="6858000"/>
          </a:xfrm>
          <a:prstGeom prst="rect">
            <a:avLst/>
          </a:prstGeom>
          <a:solidFill>
            <a:schemeClr val="bg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924DB0F-F382-70A5-9437-AC5CE5420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5125657" y="926453"/>
            <a:ext cx="7074293" cy="48716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3951" y="1057275"/>
            <a:ext cx="6095999" cy="4143375"/>
          </a:xfr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11282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0466B-E579-829E-E54E-DA1096C44E92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5703A7-A92C-8CBD-6324-8A02AAC38A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98034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dar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rgbClr val="282E37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60C23-0537-0088-EA69-B21423043929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9883A6-5FC7-A2DE-0146-B2F671CD8C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038345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32B5E2-1460-2C26-7504-D5AFB9039E27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07420"/>
            <a:ext cx="7761694" cy="139353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chemeClr val="bg1"/>
                </a:solidFill>
                <a:latin typeface="+mj-lt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299" y="2948111"/>
            <a:ext cx="7761693" cy="16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73F88-4E7B-6FE4-CACA-EF71048B13B0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222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C2F5D0AC-A3B2-711A-86E7-FE97CA8D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7"/>
          <a:stretch/>
        </p:blipFill>
        <p:spPr>
          <a:xfrm>
            <a:off x="5026973" y="1333927"/>
            <a:ext cx="3431228" cy="552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522100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237462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629237-BFB1-69CA-E329-7ACC7CDDD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9"/>
          <a:stretch/>
        </p:blipFill>
        <p:spPr>
          <a:xfrm>
            <a:off x="5026973" y="1344169"/>
            <a:ext cx="3429000" cy="5513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 marL="803275" indent="-230188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 marL="1255713" indent="-280988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 marL="1598613" indent="-22225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3752A-E515-D74B-AAC3-170A39D7C2B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6974B-2999-5AD3-C6D0-BEFB4FE90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475" y="6196995"/>
            <a:ext cx="1177925" cy="3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34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59C3FC9-E7A3-0701-A8D2-8D48DE9A8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/>
          <a:stretch/>
        </p:blipFill>
        <p:spPr>
          <a:xfrm>
            <a:off x="4674699" y="946404"/>
            <a:ext cx="7517302" cy="5173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45749" y="1093670"/>
            <a:ext cx="6630721" cy="4420026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084505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6DE4BD-0892-F411-2F99-1D2AFABC56C6}"/>
              </a:ext>
            </a:extLst>
          </p:cNvPr>
          <p:cNvSpPr/>
          <p:nvPr userDrawn="1"/>
        </p:nvSpPr>
        <p:spPr>
          <a:xfrm>
            <a:off x="10192215" y="6255834"/>
            <a:ext cx="1672683" cy="412595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A9D0B6DD-F1BC-C171-3D58-BFEA0EB0A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7"/>
          <a:stretch/>
        </p:blipFill>
        <p:spPr>
          <a:xfrm>
            <a:off x="5066699" y="923434"/>
            <a:ext cx="6407906" cy="5934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9355" y="1379620"/>
            <a:ext cx="5559201" cy="5478379"/>
          </a:xfrm>
          <a:prstGeom prst="round2SameRect">
            <a:avLst>
              <a:gd name="adj1" fmla="val 2622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92412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wo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3EB4897-2005-B3FE-8B06-E894ED774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28407"/>
            <a:ext cx="2271166" cy="4757096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1D2668EF-D073-54B3-EFA7-3DF90E289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8" y="928407"/>
            <a:ext cx="2271166" cy="4757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22528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72444AF-531E-6D6B-FE5A-FD72584638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21913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564092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66/33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722700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7227004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722700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75EEE60F-1D05-0332-2BE5-B82A997246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78423" y="-7938"/>
            <a:ext cx="4113576" cy="6878130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0271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3743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  <a:gd name="connsiteX0" fmla="*/ 6099175 w 6099175"/>
              <a:gd name="connsiteY0" fmla="*/ 7940 h 6878130"/>
              <a:gd name="connsiteX1" fmla="*/ 6099175 w 6099175"/>
              <a:gd name="connsiteY1" fmla="*/ 6865938 h 6878130"/>
              <a:gd name="connsiteX2" fmla="*/ 6098167 w 6099175"/>
              <a:gd name="connsiteY2" fmla="*/ 6865938 h 6878130"/>
              <a:gd name="connsiteX3" fmla="*/ 6098167 w 6099175"/>
              <a:gd name="connsiteY3" fmla="*/ 8141 h 6878130"/>
              <a:gd name="connsiteX4" fmla="*/ 6099175 w 6099175"/>
              <a:gd name="connsiteY4" fmla="*/ 7940 h 6878130"/>
              <a:gd name="connsiteX5" fmla="*/ 0 w 6099175"/>
              <a:gd name="connsiteY5" fmla="*/ 0 h 6878130"/>
              <a:gd name="connsiteX6" fmla="*/ 6099175 w 6099175"/>
              <a:gd name="connsiteY6" fmla="*/ 0 h 6878130"/>
              <a:gd name="connsiteX7" fmla="*/ 6099175 w 6099175"/>
              <a:gd name="connsiteY7" fmla="*/ 7940 h 6878130"/>
              <a:gd name="connsiteX8" fmla="*/ 6098167 w 6099175"/>
              <a:gd name="connsiteY8" fmla="*/ 7940 h 6878130"/>
              <a:gd name="connsiteX9" fmla="*/ 6098167 w 6099175"/>
              <a:gd name="connsiteY9" fmla="*/ 7938 h 6878130"/>
              <a:gd name="connsiteX10" fmla="*/ 6098167 w 6099175"/>
              <a:gd name="connsiteY10" fmla="*/ 7940 h 6878130"/>
              <a:gd name="connsiteX11" fmla="*/ 3173 w 6099175"/>
              <a:gd name="connsiteY11" fmla="*/ 7940 h 6878130"/>
              <a:gd name="connsiteX12" fmla="*/ 3173 w 6099175"/>
              <a:gd name="connsiteY12" fmla="*/ 842215 h 6878130"/>
              <a:gd name="connsiteX13" fmla="*/ 6098108 w 6099175"/>
              <a:gd name="connsiteY13" fmla="*/ 8153 h 6878130"/>
              <a:gd name="connsiteX14" fmla="*/ 6085813 w 6099175"/>
              <a:gd name="connsiteY14" fmla="*/ 6878130 h 6878130"/>
              <a:gd name="connsiteX15" fmla="*/ 0 w 6099175"/>
              <a:gd name="connsiteY15" fmla="*/ 6865938 h 6878130"/>
              <a:gd name="connsiteX16" fmla="*/ 0 w 6099175"/>
              <a:gd name="connsiteY16" fmla="*/ 0 h 6878130"/>
              <a:gd name="connsiteX0" fmla="*/ 6114123 w 6114123"/>
              <a:gd name="connsiteY0" fmla="*/ 7940 h 6878130"/>
              <a:gd name="connsiteX1" fmla="*/ 6114123 w 6114123"/>
              <a:gd name="connsiteY1" fmla="*/ 6865938 h 6878130"/>
              <a:gd name="connsiteX2" fmla="*/ 6113115 w 6114123"/>
              <a:gd name="connsiteY2" fmla="*/ 6865938 h 6878130"/>
              <a:gd name="connsiteX3" fmla="*/ 6113115 w 6114123"/>
              <a:gd name="connsiteY3" fmla="*/ 8141 h 6878130"/>
              <a:gd name="connsiteX4" fmla="*/ 6114123 w 6114123"/>
              <a:gd name="connsiteY4" fmla="*/ 7940 h 6878130"/>
              <a:gd name="connsiteX5" fmla="*/ 14948 w 6114123"/>
              <a:gd name="connsiteY5" fmla="*/ 0 h 6878130"/>
              <a:gd name="connsiteX6" fmla="*/ 6114123 w 6114123"/>
              <a:gd name="connsiteY6" fmla="*/ 0 h 6878130"/>
              <a:gd name="connsiteX7" fmla="*/ 6114123 w 6114123"/>
              <a:gd name="connsiteY7" fmla="*/ 7940 h 6878130"/>
              <a:gd name="connsiteX8" fmla="*/ 6113115 w 6114123"/>
              <a:gd name="connsiteY8" fmla="*/ 7940 h 6878130"/>
              <a:gd name="connsiteX9" fmla="*/ 6113115 w 6114123"/>
              <a:gd name="connsiteY9" fmla="*/ 7938 h 6878130"/>
              <a:gd name="connsiteX10" fmla="*/ 6113115 w 6114123"/>
              <a:gd name="connsiteY10" fmla="*/ 7940 h 6878130"/>
              <a:gd name="connsiteX11" fmla="*/ 18121 w 6114123"/>
              <a:gd name="connsiteY11" fmla="*/ 7940 h 6878130"/>
              <a:gd name="connsiteX12" fmla="*/ 0 w 6114123"/>
              <a:gd name="connsiteY12" fmla="*/ 13159 h 6878130"/>
              <a:gd name="connsiteX13" fmla="*/ 6113056 w 6114123"/>
              <a:gd name="connsiteY13" fmla="*/ 8153 h 6878130"/>
              <a:gd name="connsiteX14" fmla="*/ 6100761 w 6114123"/>
              <a:gd name="connsiteY14" fmla="*/ 6878130 h 6878130"/>
              <a:gd name="connsiteX15" fmla="*/ 14948 w 6114123"/>
              <a:gd name="connsiteY15" fmla="*/ 6865938 h 6878130"/>
              <a:gd name="connsiteX16" fmla="*/ 14948 w 6114123"/>
              <a:gd name="connsiteY16" fmla="*/ 0 h 68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14123" h="6878130">
                <a:moveTo>
                  <a:pt x="6114123" y="7940"/>
                </a:moveTo>
                <a:lnTo>
                  <a:pt x="6114123" y="6865938"/>
                </a:lnTo>
                <a:lnTo>
                  <a:pt x="6113115" y="6865938"/>
                </a:lnTo>
                <a:lnTo>
                  <a:pt x="6113115" y="8141"/>
                </a:lnTo>
                <a:lnTo>
                  <a:pt x="6114123" y="7940"/>
                </a:lnTo>
                <a:close/>
                <a:moveTo>
                  <a:pt x="14948" y="0"/>
                </a:moveTo>
                <a:lnTo>
                  <a:pt x="6114123" y="0"/>
                </a:lnTo>
                <a:lnTo>
                  <a:pt x="6114123" y="7940"/>
                </a:lnTo>
                <a:lnTo>
                  <a:pt x="6113115" y="7940"/>
                </a:lnTo>
                <a:lnTo>
                  <a:pt x="6113115" y="7938"/>
                </a:lnTo>
                <a:lnTo>
                  <a:pt x="6113115" y="7940"/>
                </a:lnTo>
                <a:lnTo>
                  <a:pt x="18121" y="7940"/>
                </a:lnTo>
                <a:lnTo>
                  <a:pt x="0" y="13159"/>
                </a:lnTo>
                <a:lnTo>
                  <a:pt x="6113056" y="8153"/>
                </a:lnTo>
                <a:cubicBezTo>
                  <a:pt x="6108958" y="2298145"/>
                  <a:pt x="6104859" y="4588138"/>
                  <a:pt x="6100761" y="6878130"/>
                </a:cubicBezTo>
                <a:lnTo>
                  <a:pt x="14948" y="6865938"/>
                </a:lnTo>
                <a:lnTo>
                  <a:pt x="149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520463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40358F-FF88-B846-28F2-210E51F7C7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0" y="-4969"/>
            <a:ext cx="7173191" cy="6862969"/>
          </a:xfrm>
          <a:custGeom>
            <a:avLst/>
            <a:gdLst>
              <a:gd name="connsiteX0" fmla="*/ 2105224 w 7162800"/>
              <a:gd name="connsiteY0" fmla="*/ 0 h 6864350"/>
              <a:gd name="connsiteX1" fmla="*/ 7162800 w 7162800"/>
              <a:gd name="connsiteY1" fmla="*/ 0 h 6864350"/>
              <a:gd name="connsiteX2" fmla="*/ 7162800 w 7162800"/>
              <a:gd name="connsiteY2" fmla="*/ 6351 h 6864350"/>
              <a:gd name="connsiteX3" fmla="*/ 2107096 w 7162800"/>
              <a:gd name="connsiteY3" fmla="*/ 6351 h 6864350"/>
              <a:gd name="connsiteX4" fmla="*/ 7162800 w 7162800"/>
              <a:gd name="connsiteY4" fmla="*/ 1258681 h 6864350"/>
              <a:gd name="connsiteX5" fmla="*/ 7162800 w 7162800"/>
              <a:gd name="connsiteY5" fmla="*/ 6864350 h 6864350"/>
              <a:gd name="connsiteX6" fmla="*/ 0 w 7162800"/>
              <a:gd name="connsiteY6" fmla="*/ 6864350 h 6864350"/>
              <a:gd name="connsiteX7" fmla="*/ 0 w 7162800"/>
              <a:gd name="connsiteY7" fmla="*/ 6864339 h 6864350"/>
              <a:gd name="connsiteX0" fmla="*/ 0 w 7162800"/>
              <a:gd name="connsiteY0" fmla="*/ 6864339 h 6864350"/>
              <a:gd name="connsiteX1" fmla="*/ 7162800 w 7162800"/>
              <a:gd name="connsiteY1" fmla="*/ 0 h 6864350"/>
              <a:gd name="connsiteX2" fmla="*/ 7162800 w 7162800"/>
              <a:gd name="connsiteY2" fmla="*/ 6351 h 6864350"/>
              <a:gd name="connsiteX3" fmla="*/ 2107096 w 7162800"/>
              <a:gd name="connsiteY3" fmla="*/ 6351 h 6864350"/>
              <a:gd name="connsiteX4" fmla="*/ 7162800 w 7162800"/>
              <a:gd name="connsiteY4" fmla="*/ 1258681 h 6864350"/>
              <a:gd name="connsiteX5" fmla="*/ 7162800 w 7162800"/>
              <a:gd name="connsiteY5" fmla="*/ 6864350 h 6864350"/>
              <a:gd name="connsiteX6" fmla="*/ 0 w 7162800"/>
              <a:gd name="connsiteY6" fmla="*/ 6864350 h 6864350"/>
              <a:gd name="connsiteX7" fmla="*/ 0 w 7162800"/>
              <a:gd name="connsiteY7" fmla="*/ 6864339 h 6864350"/>
              <a:gd name="connsiteX0" fmla="*/ 0 w 7162800"/>
              <a:gd name="connsiteY0" fmla="*/ 6864339 h 6864350"/>
              <a:gd name="connsiteX1" fmla="*/ 7162800 w 7162800"/>
              <a:gd name="connsiteY1" fmla="*/ 0 h 6864350"/>
              <a:gd name="connsiteX2" fmla="*/ 2107096 w 7162800"/>
              <a:gd name="connsiteY2" fmla="*/ 6351 h 6864350"/>
              <a:gd name="connsiteX3" fmla="*/ 7162800 w 7162800"/>
              <a:gd name="connsiteY3" fmla="*/ 1258681 h 6864350"/>
              <a:gd name="connsiteX4" fmla="*/ 7162800 w 7162800"/>
              <a:gd name="connsiteY4" fmla="*/ 6864350 h 6864350"/>
              <a:gd name="connsiteX5" fmla="*/ 0 w 7162800"/>
              <a:gd name="connsiteY5" fmla="*/ 6864350 h 6864350"/>
              <a:gd name="connsiteX6" fmla="*/ 0 w 7162800"/>
              <a:gd name="connsiteY6" fmla="*/ 6864339 h 6864350"/>
              <a:gd name="connsiteX0" fmla="*/ 0 w 7162800"/>
              <a:gd name="connsiteY0" fmla="*/ 6857988 h 6857999"/>
              <a:gd name="connsiteX1" fmla="*/ 2107096 w 7162800"/>
              <a:gd name="connsiteY1" fmla="*/ 0 h 6857999"/>
              <a:gd name="connsiteX2" fmla="*/ 7162800 w 7162800"/>
              <a:gd name="connsiteY2" fmla="*/ 1252330 h 6857999"/>
              <a:gd name="connsiteX3" fmla="*/ 7162800 w 7162800"/>
              <a:gd name="connsiteY3" fmla="*/ 6857999 h 6857999"/>
              <a:gd name="connsiteX4" fmla="*/ 0 w 7162800"/>
              <a:gd name="connsiteY4" fmla="*/ 6857999 h 6857999"/>
              <a:gd name="connsiteX5" fmla="*/ 0 w 7162800"/>
              <a:gd name="connsiteY5" fmla="*/ 6857988 h 6857999"/>
              <a:gd name="connsiteX0" fmla="*/ 0 w 7173191"/>
              <a:gd name="connsiteY0" fmla="*/ 6862958 h 6862969"/>
              <a:gd name="connsiteX1" fmla="*/ 2107096 w 7173191"/>
              <a:gd name="connsiteY1" fmla="*/ 4970 h 6862969"/>
              <a:gd name="connsiteX2" fmla="*/ 7173191 w 7173191"/>
              <a:gd name="connsiteY2" fmla="*/ 0 h 6862969"/>
              <a:gd name="connsiteX3" fmla="*/ 7162800 w 7173191"/>
              <a:gd name="connsiteY3" fmla="*/ 6862969 h 6862969"/>
              <a:gd name="connsiteX4" fmla="*/ 0 w 7173191"/>
              <a:gd name="connsiteY4" fmla="*/ 6862969 h 6862969"/>
              <a:gd name="connsiteX5" fmla="*/ 0 w 7173191"/>
              <a:gd name="connsiteY5" fmla="*/ 6862958 h 686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3191" h="6862969">
                <a:moveTo>
                  <a:pt x="0" y="6862958"/>
                </a:moveTo>
                <a:lnTo>
                  <a:pt x="2107096" y="4970"/>
                </a:lnTo>
                <a:lnTo>
                  <a:pt x="7173191" y="0"/>
                </a:lnTo>
                <a:cubicBezTo>
                  <a:pt x="7169727" y="2287656"/>
                  <a:pt x="7166264" y="4575313"/>
                  <a:pt x="7162800" y="6862969"/>
                </a:cubicBezTo>
                <a:lnTo>
                  <a:pt x="0" y="6862969"/>
                </a:lnTo>
                <a:lnTo>
                  <a:pt x="0" y="6862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7" y="448056"/>
            <a:ext cx="5602224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54498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7" y="887840"/>
            <a:ext cx="56022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072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accent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90583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605"/>
            <a:ext cx="3496732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51258" y="1632605"/>
            <a:ext cx="34930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3492" y="1632605"/>
            <a:ext cx="34932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6B32B35-C900-0924-E112-426A635F9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819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062" y="1676001"/>
            <a:ext cx="3493008" cy="4381899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49496" y="1676001"/>
            <a:ext cx="3493008" cy="43819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2168" y="1676400"/>
            <a:ext cx="3493008" cy="4375485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F8700B-B2E0-3830-3EB5-611D6B44A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538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30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526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A547D-9E7F-4190-AB3F-B6C4C42126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41B5BF9-CA1F-9AE9-FD54-88EFA9DE9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3808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6FB4E-BC0C-47A2-811C-2F3D283214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C155-4C59-4F9C-BB44-CB462FB60A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80BDCA-E75D-4F60-BB77-92FEFB50EF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237E8-F5AB-49E2-8541-5ABC00622E7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006F4D0-2E07-6F50-445D-6C6C9C2AD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9595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66F24D-15B3-46D5-87F4-3CF4E9E9E482}"/>
              </a:ext>
            </a:extLst>
          </p:cNvPr>
          <p:cNvSpPr/>
          <p:nvPr userDrawn="1"/>
        </p:nvSpPr>
        <p:spPr bwMode="gray">
          <a:xfrm>
            <a:off x="495300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71902-3144-4509-A64C-BE3C8EAD70F5}"/>
              </a:ext>
            </a:extLst>
          </p:cNvPr>
          <p:cNvSpPr/>
          <p:nvPr userDrawn="1"/>
        </p:nvSpPr>
        <p:spPr bwMode="gray">
          <a:xfrm>
            <a:off x="4311555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763C1-432A-4DB3-808D-8A3DC33E4F3D}"/>
              </a:ext>
            </a:extLst>
          </p:cNvPr>
          <p:cNvSpPr/>
          <p:nvPr userDrawn="1"/>
        </p:nvSpPr>
        <p:spPr bwMode="gray">
          <a:xfrm>
            <a:off x="8119872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37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91FEF7-A527-4847-B0E0-68F64D92DD4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11759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919D6E-B54A-1841-92AE-DE97135C24E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12483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9F0BDD-4940-9451-33D4-B8698D156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87700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-Grey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E4FAA-BA23-24DC-2DC4-2E4A5EE8FE88}"/>
              </a:ext>
            </a:extLst>
          </p:cNvPr>
          <p:cNvSpPr/>
          <p:nvPr userDrawn="1"/>
        </p:nvSpPr>
        <p:spPr bwMode="gray">
          <a:xfrm>
            <a:off x="495300" y="1684071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10820-D630-7686-EB87-26A4E55556D4}"/>
              </a:ext>
            </a:extLst>
          </p:cNvPr>
          <p:cNvSpPr/>
          <p:nvPr userDrawn="1"/>
        </p:nvSpPr>
        <p:spPr bwMode="gray">
          <a:xfrm>
            <a:off x="6248401" y="1684071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8BEE4-B45C-94EE-8467-E186D4EE0380}"/>
              </a:ext>
            </a:extLst>
          </p:cNvPr>
          <p:cNvSpPr/>
          <p:nvPr userDrawn="1"/>
        </p:nvSpPr>
        <p:spPr bwMode="gray">
          <a:xfrm>
            <a:off x="495300" y="3805606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BFDD4-F90F-9DBA-AA74-ACE3BFD95F8F}"/>
              </a:ext>
            </a:extLst>
          </p:cNvPr>
          <p:cNvSpPr/>
          <p:nvPr userDrawn="1"/>
        </p:nvSpPr>
        <p:spPr bwMode="gray">
          <a:xfrm>
            <a:off x="6248401" y="3805606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312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FFE2-8E88-784E-BDA9-97EE585AB0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40312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660591-12D2-3C41-8380-BDA2C7647A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66509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B5A60F-CC9D-BE47-819A-83FE94029F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66509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575990-A7A4-4D9F-D8E5-5E61EC5EC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2462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312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FFE2-8E88-784E-BDA9-97EE585AB0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40312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660591-12D2-3C41-8380-BDA2C7647A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66509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B5A60F-CC9D-BE47-819A-83FE94029F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66509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575990-A7A4-4D9F-D8E5-5E61EC5EC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5648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512EE1-502E-37C7-E5CF-1D725D932071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C73AD-CD29-96F3-0AA3-3FFD5C87EBE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36075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tx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83638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534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4EBCBF-70C4-52BD-B1B1-3E9B2E00AF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2082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B656E6-E2A8-DF1F-3339-F6B06E80C6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62914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258" y="4501121"/>
            <a:ext cx="4591327" cy="581025"/>
          </a:xfrm>
        </p:spPr>
        <p:txBody>
          <a:bodyPr rIns="18288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033EC-ADE1-FDC4-3EF5-626F519E3A7F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spc="-2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</a:t>
            </a:r>
            <a:endParaRPr lang="en-US" sz="700" b="0" spc="-2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52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3098"/>
            <a:ext cx="11202924" cy="996696"/>
          </a:xfrm>
        </p:spPr>
        <p:txBody>
          <a:bodyPr lIns="0" tIns="0" rIns="0"/>
          <a:lstStyle>
            <a:lvl1pPr>
              <a:lnSpc>
                <a:spcPct val="100000"/>
              </a:lnSpc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1199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E5653C-0742-0843-3472-C1288E34C9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988" y="704850"/>
            <a:ext cx="4932362" cy="49323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61455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4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BACB63-3E4B-C8C5-1B92-CA11B4AC47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70638" y="914400"/>
            <a:ext cx="4940300" cy="47307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11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8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3555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BEF0F1-BBAD-54CC-A2A4-5CA41421694C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+mj-lt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chemeClr val="accent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567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AD2851-17D8-BAC3-AA34-24D4FB9D7C7C}"/>
              </a:ext>
            </a:extLst>
          </p:cNvPr>
          <p:cNvSpPr/>
          <p:nvPr userDrawn="1"/>
        </p:nvSpPr>
        <p:spPr>
          <a:xfrm>
            <a:off x="441325" y="6092825"/>
            <a:ext cx="1495425" cy="593725"/>
          </a:xfrm>
          <a:prstGeom prst="rect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u="none" strike="noStrike" cap="none" dirty="0" err="1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+mj-lt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chemeClr val="accent2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2ED6C-0202-C440-D83B-2F40628CD34A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63A26-2589-53B8-6793-8691BA241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75" y="6196995"/>
            <a:ext cx="1177925" cy="3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291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3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359E7-DBA7-1036-C3BF-50D71F5F49C1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66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CEC7A0-5BE5-DB99-3A4D-156136F951C6}"/>
              </a:ext>
            </a:extLst>
          </p:cNvPr>
          <p:cNvSpPr/>
          <p:nvPr userDrawn="1"/>
        </p:nvSpPr>
        <p:spPr>
          <a:xfrm>
            <a:off x="-15903" y="-7951"/>
            <a:ext cx="12213204" cy="6865951"/>
          </a:xfrm>
          <a:custGeom>
            <a:avLst/>
            <a:gdLst>
              <a:gd name="connsiteX0" fmla="*/ 0 w 12213204"/>
              <a:gd name="connsiteY0" fmla="*/ 1550504 h 6885829"/>
              <a:gd name="connsiteX1" fmla="*/ 0 w 12213204"/>
              <a:gd name="connsiteY1" fmla="*/ 6885829 h 6885829"/>
              <a:gd name="connsiteX2" fmla="*/ 12213204 w 12213204"/>
              <a:gd name="connsiteY2" fmla="*/ 6885829 h 6885829"/>
              <a:gd name="connsiteX3" fmla="*/ 12213204 w 12213204"/>
              <a:gd name="connsiteY3" fmla="*/ 0 h 6885829"/>
              <a:gd name="connsiteX4" fmla="*/ 0 w 12213204"/>
              <a:gd name="connsiteY4" fmla="*/ 1550504 h 6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204" h="6885829">
                <a:moveTo>
                  <a:pt x="0" y="1550504"/>
                </a:moveTo>
                <a:lnTo>
                  <a:pt x="0" y="6885829"/>
                </a:lnTo>
                <a:lnTo>
                  <a:pt x="12213204" y="6885829"/>
                </a:lnTo>
                <a:lnTo>
                  <a:pt x="12213204" y="0"/>
                </a:lnTo>
                <a:lnTo>
                  <a:pt x="0" y="1550504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2595058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776FF-3566-6E58-8554-A4217F887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2" y="510688"/>
            <a:ext cx="1494639" cy="4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009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CC1A0-2C25-4EF1-F2CF-96D783B6B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8254" y="2866318"/>
            <a:ext cx="3895492" cy="11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4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3098"/>
            <a:ext cx="11202924" cy="996696"/>
          </a:xfrm>
        </p:spPr>
        <p:txBody>
          <a:bodyPr lIns="0" tIns="0" rIns="0"/>
          <a:lstStyle>
            <a:lvl1pPr>
              <a:lnSpc>
                <a:spcPct val="100000"/>
              </a:lnSpc>
              <a:defRPr b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6039D-FF85-4BE3-7137-16537FE132B8}"/>
              </a:ext>
            </a:extLst>
          </p:cNvPr>
          <p:cNvSpPr/>
          <p:nvPr userDrawn="1"/>
        </p:nvSpPr>
        <p:spPr>
          <a:xfrm>
            <a:off x="342900" y="6099464"/>
            <a:ext cx="1641764" cy="623454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u="none" strike="noStrike" cap="none" dirty="0" err="1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C771-E8DE-5DDA-AADC-5A8CE3816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4" y="6209676"/>
            <a:ext cx="1035322" cy="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57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45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27632"/>
            <a:ext cx="11201400" cy="4110228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87388" indent="-34766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1027113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3CC865B-50CE-67AF-6ABE-E602DF3CB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185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7624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copy or click on icons to add charts, photos, and other graphics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796078B-8B18-B937-A0C7-6973F4B1F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393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883340"/>
            <a:ext cx="9273222" cy="3641725"/>
          </a:xfrm>
        </p:spPr>
        <p:txBody>
          <a:bodyPr/>
          <a:lstStyle>
            <a:lvl1pPr marL="341313" indent="-341313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sz="1600">
                <a:solidFill>
                  <a:schemeClr val="bg2"/>
                </a:solidFill>
                <a:latin typeface="+mn-lt"/>
              </a:defRPr>
            </a:lvl1pPr>
            <a:lvl2pPr marL="573088" indent="-231775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accent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1201738" indent="-227013"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04754F3-E204-2E09-1ED4-2A90C4DE5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73D6CC-3834-A355-9958-7335B2B0C0B0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9270174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21964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6CC04-E34F-4B04-AE13-C41E2C7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48056"/>
            <a:ext cx="11197844" cy="996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4E76-0782-4376-AF3A-725CC2D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856" y="1613325"/>
            <a:ext cx="11197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32A9-0CB3-4AFF-AA46-F95DD30BD240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rgbClr val="282E3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369B9-E5E7-D7BA-1CE6-92CE2532838E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505883" y="6198777"/>
            <a:ext cx="1168898" cy="3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42" r:id="rId2"/>
    <p:sldLayoutId id="2147483731" r:id="rId3"/>
    <p:sldLayoutId id="2147483726" r:id="rId4"/>
    <p:sldLayoutId id="2147483784" r:id="rId5"/>
    <p:sldLayoutId id="2147483732" r:id="rId6"/>
    <p:sldLayoutId id="2147483686" r:id="rId7"/>
    <p:sldLayoutId id="2147483738" r:id="rId8"/>
    <p:sldLayoutId id="2147483781" r:id="rId9"/>
    <p:sldLayoutId id="2147483750" r:id="rId10"/>
    <p:sldLayoutId id="2147483752" r:id="rId11"/>
    <p:sldLayoutId id="2147483772" r:id="rId12"/>
    <p:sldLayoutId id="2147483753" r:id="rId13"/>
    <p:sldLayoutId id="2147483754" r:id="rId14"/>
    <p:sldLayoutId id="2147483780" r:id="rId15"/>
    <p:sldLayoutId id="2147483761" r:id="rId16"/>
    <p:sldLayoutId id="2147483764" r:id="rId17"/>
    <p:sldLayoutId id="2147483762" r:id="rId18"/>
    <p:sldLayoutId id="2147483763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8" r:id="rId25"/>
    <p:sldLayoutId id="2147483779" r:id="rId26"/>
    <p:sldLayoutId id="2147483771" r:id="rId27"/>
    <p:sldLayoutId id="2147483734" r:id="rId28"/>
    <p:sldLayoutId id="2147483736" r:id="rId29"/>
    <p:sldLayoutId id="2147483735" r:id="rId30"/>
    <p:sldLayoutId id="2147483737" r:id="rId31"/>
    <p:sldLayoutId id="2147483723" r:id="rId32"/>
    <p:sldLayoutId id="2147483759" r:id="rId33"/>
    <p:sldLayoutId id="2147483786" r:id="rId34"/>
    <p:sldLayoutId id="2147483709" r:id="rId35"/>
    <p:sldLayoutId id="2147483760" r:id="rId36"/>
    <p:sldLayoutId id="2147483777" r:id="rId37"/>
    <p:sldLayoutId id="2147483773" r:id="rId38"/>
    <p:sldLayoutId id="2147483774" r:id="rId39"/>
    <p:sldLayoutId id="2147483775" r:id="rId40"/>
    <p:sldLayoutId id="2147483776" r:id="rId41"/>
    <p:sldLayoutId id="2147483756" r:id="rId42"/>
    <p:sldLayoutId id="2147483757" r:id="rId43"/>
    <p:sldLayoutId id="2147483758" r:id="rId44"/>
    <p:sldLayoutId id="2147483765" r:id="rId45"/>
    <p:sldLayoutId id="2147483707" r:id="rId4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i="0" kern="1200">
          <a:solidFill>
            <a:schemeClr val="tx2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1pPr>
      <a:lvl2pPr marL="687388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tabLst>
          <a:tab pos="2459038" algn="l"/>
        </a:tabLst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2pPr>
      <a:lvl3pPr marL="1027113" indent="-2254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3pPr>
      <a:lvl4pPr marL="1431925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4pPr>
      <a:lvl5pPr marL="1716088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2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44" userDrawn="1">
          <p15:clr>
            <a:srgbClr val="F26B43"/>
          </p15:clr>
        </p15:guide>
        <p15:guide id="10" orient="horz" pos="1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6CC04-E34F-4B04-AE13-C41E2C7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48056"/>
            <a:ext cx="11197844" cy="996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4E76-0782-4376-AF3A-725CC2D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856" y="1613325"/>
            <a:ext cx="11197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32A9-0CB3-4AFF-AA46-F95DD30BD240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t>	      © 2024 Diligent Corporation           </a:t>
            </a:r>
            <a:fld id="{E19460A7-1930-4D5F-A936-CB6F16095A68}" type="slidenum">
              <a:rPr lang="en-US" sz="800" kern="1200" smtClean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rgbClr val="282E3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5B310-6ED2-CDD6-82EA-7A17D6645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4" y="6209676"/>
            <a:ext cx="1035322" cy="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7629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i="0" kern="1200">
          <a:solidFill>
            <a:srgbClr val="000000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EE312E"/>
        </a:buClr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1pPr>
      <a:lvl2pPr marL="687388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tabLst>
          <a:tab pos="2459038" algn="l"/>
        </a:tabLst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2pPr>
      <a:lvl3pPr marL="1027113" indent="-2254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3pPr>
      <a:lvl4pPr marL="1431925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4pPr>
      <a:lvl5pPr marL="1716088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t" panose="02000506030000020004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2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44" userDrawn="1">
          <p15:clr>
            <a:srgbClr val="F26B43"/>
          </p15:clr>
        </p15:guide>
        <p15:guide id="10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7F0-5D35-45E4-A327-00B6620A6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and nonprofits: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9C31DB-53B0-4028-9832-8BFBB2F4F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What boards need to know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F58BD6-693C-230A-70A0-BC9C972EB5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FE2E06-7072-6F4E-BD31-9D0B6DECDB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pic>
        <p:nvPicPr>
          <p:cNvPr id="3" name="Picture Placeholder 20">
            <a:extLst>
              <a:ext uri="{FF2B5EF4-FFF2-40B4-BE49-F238E27FC236}">
                <a16:creationId xmlns:a16="http://schemas.microsoft.com/office/drawing/2014/main" id="{582D3D8C-8B7D-E6EA-7CBF-17C3070AC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4" r="10447"/>
          <a:stretch/>
        </p:blipFill>
        <p:spPr>
          <a:xfrm>
            <a:off x="6601216" y="-7938"/>
            <a:ext cx="5600337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413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795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nonprofits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EBE06AD1-ED8A-6574-9032-B8BD35641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9280" y="951484"/>
            <a:ext cx="8772468" cy="53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96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2D919E-2850-9004-EAED-C067F4297E63}"/>
              </a:ext>
            </a:extLst>
          </p:cNvPr>
          <p:cNvSpPr/>
          <p:nvPr/>
        </p:nvSpPr>
        <p:spPr>
          <a:xfrm>
            <a:off x="6370636" y="914401"/>
            <a:ext cx="98125" cy="4730750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u="none" strike="noStrike" cap="none" dirty="0" err="1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person looking at a tablet&#10;&#10;Description automatically generated">
            <a:extLst>
              <a:ext uri="{FF2B5EF4-FFF2-40B4-BE49-F238E27FC236}">
                <a16:creationId xmlns:a16="http://schemas.microsoft.com/office/drawing/2014/main" id="{D74C99F6-3CDA-7E49-E88E-B5E988A2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3" y="914400"/>
            <a:ext cx="5651482" cy="47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59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nonprofits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1EEC-BCBF-21AC-7DF8-26086497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diagram with text&#10;&#10;Description automatically generated with medium confidence">
            <a:extLst>
              <a:ext uri="{FF2B5EF4-FFF2-40B4-BE49-F238E27FC236}">
                <a16:creationId xmlns:a16="http://schemas.microsoft.com/office/drawing/2014/main" id="{CFC342D6-DF03-BD7D-C739-10E0F30F7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93" y="893657"/>
            <a:ext cx="7266882" cy="55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163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71155C2D-6C1C-D3DA-0BD1-574511BD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23" y="1478531"/>
            <a:ext cx="9601200" cy="39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3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nonprofits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ue and green text on a white background&#10;&#10;Description automatically generated">
            <a:extLst>
              <a:ext uri="{FF2B5EF4-FFF2-40B4-BE49-F238E27FC236}">
                <a16:creationId xmlns:a16="http://schemas.microsoft.com/office/drawing/2014/main" id="{7BC04ABC-3695-E187-C0B4-B603A4637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82" y="1097280"/>
            <a:ext cx="9652118" cy="5064830"/>
          </a:xfrm>
        </p:spPr>
      </p:pic>
    </p:spTree>
    <p:extLst>
      <p:ext uri="{BB962C8B-B14F-4D97-AF65-F5344CB8AC3E}">
        <p14:creationId xmlns:p14="http://schemas.microsoft.com/office/powerpoint/2010/main" val="41799372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E17EF3E-A1B2-D946-E9FF-A2CBDFE85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789123"/>
            <a:ext cx="11355153" cy="518103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nonprofits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07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1C1BC81-1861-185D-373F-FF17559C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76" y="675727"/>
            <a:ext cx="6843848" cy="55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051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7AF36E-79D5-4074-3E22-225B18CEC0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r="16897"/>
          <a:stretch/>
        </p:blipFill>
        <p:spPr>
          <a:xfrm>
            <a:off x="5029200" y="-4969"/>
            <a:ext cx="7173191" cy="686296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EC0145-BA12-EF45-ABCF-6518CE62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BoardEffect</a:t>
            </a:r>
            <a:r>
              <a:rPr lang="en-US" dirty="0"/>
              <a:t> is the trusted board management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8C03C2-E7C5-A52F-F9EB-4B2A70E4E2C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452769"/>
            <a:ext cx="4916423" cy="40864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1400" dirty="0" err="1"/>
              <a:t>BoardEffect</a:t>
            </a:r>
            <a:r>
              <a:rPr lang="en-US" sz="1400" dirty="0"/>
              <a:t> provides innovative boardroom technology to nonprofit organizations. As a Diligent brand helping to serve over 14,000 mission-driven organizations, we empower boards with the tools to drive positive change.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1400" dirty="0"/>
              <a:t>Our secure board management software helps to streamline operations, enhance governance practices and enable confident decision-making.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1400" dirty="0"/>
              <a:t>With </a:t>
            </a:r>
            <a:r>
              <a:rPr lang="en-US" sz="1400" dirty="0" err="1"/>
              <a:t>BoardEffect</a:t>
            </a:r>
            <a:r>
              <a:rPr lang="en-US" sz="1400" dirty="0"/>
              <a:t>, mission-driven organizations can unlock potential, accelerate mission delivery and make a lasting impact in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8881101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_Diligent">
  <a:themeElements>
    <a:clrScheme name="BoardEffect">
      <a:dk1>
        <a:srgbClr val="FEFFFF"/>
      </a:dk1>
      <a:lt1>
        <a:srgbClr val="FFFFFF"/>
      </a:lt1>
      <a:dk2>
        <a:srgbClr val="174F7C"/>
      </a:dk2>
      <a:lt2>
        <a:srgbClr val="404040"/>
      </a:lt2>
      <a:accent1>
        <a:srgbClr val="BBBEC0"/>
      </a:accent1>
      <a:accent2>
        <a:srgbClr val="AEBF3C"/>
      </a:accent2>
      <a:accent3>
        <a:srgbClr val="657431"/>
      </a:accent3>
      <a:accent4>
        <a:srgbClr val="AEBF3C"/>
      </a:accent4>
      <a:accent5>
        <a:srgbClr val="657433"/>
      </a:accent5>
      <a:accent6>
        <a:srgbClr val="BBBDC0"/>
      </a:accent6>
      <a:hlink>
        <a:srgbClr val="AEBF3D"/>
      </a:hlink>
      <a:folHlink>
        <a:srgbClr val="7F8184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>
          <a:noFill/>
          <a:prstDash val="solid"/>
          <a:round/>
          <a:headEnd type="none" w="sm" len="sm"/>
          <a:tailEnd type="none" w="sm" len="sm"/>
        </a:ln>
      </a:spPr>
      <a:bodyPr spcFirstLastPara="1" wrap="square" lIns="91425" tIns="91425" rIns="91425" bIns="91425" rtlCol="0" anchor="ctr" anchorCtr="0">
        <a:noAutofit/>
      </a:bodyPr>
      <a:lstStyle>
        <a:defPPr marL="0" marR="0" indent="0" algn="ctr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600" u="none" strike="noStrike" cap="none" dirty="0" err="1" smtClean="0">
            <a:solidFill>
              <a:schemeClr val="bg1"/>
            </a:solidFill>
            <a:ea typeface="Arial"/>
            <a:cs typeface="Arial"/>
            <a:sym typeface="Arial"/>
          </a:defRPr>
        </a:defPPr>
      </a:lstStyle>
    </a:spDef>
    <a:lnDef>
      <a:spPr>
        <a:noFill/>
        <a:ln w="19050" cap="sq" cmpd="sng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buClr>
            <a:schemeClr val="tx2"/>
          </a:buClr>
          <a:defRPr sz="1600" dirty="0" err="1" smtClean="0">
            <a:solidFill>
              <a:schemeClr val="bg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L_PPT_Standard_Template_Approved_May2023" id="{EE2DAD09-FEF5-8B4C-AD61-741C00FECF2B}" vid="{706C84EC-A678-9649-BBAE-C5161B1F30DE}"/>
    </a:ext>
  </a:extLst>
</a:theme>
</file>

<file path=ppt/theme/theme2.xml><?xml version="1.0" encoding="utf-8"?>
<a:theme xmlns:a="http://schemas.openxmlformats.org/drawingml/2006/main" name="1_Theme_Diligent">
  <a:themeElements>
    <a:clrScheme name="BoardEffect">
      <a:dk1>
        <a:srgbClr val="FEFFFF"/>
      </a:dk1>
      <a:lt1>
        <a:srgbClr val="FFFFFF"/>
      </a:lt1>
      <a:dk2>
        <a:srgbClr val="174F7C"/>
      </a:dk2>
      <a:lt2>
        <a:srgbClr val="404040"/>
      </a:lt2>
      <a:accent1>
        <a:srgbClr val="BBBEC0"/>
      </a:accent1>
      <a:accent2>
        <a:srgbClr val="AEBF3C"/>
      </a:accent2>
      <a:accent3>
        <a:srgbClr val="657431"/>
      </a:accent3>
      <a:accent4>
        <a:srgbClr val="AEBF3C"/>
      </a:accent4>
      <a:accent5>
        <a:srgbClr val="657433"/>
      </a:accent5>
      <a:accent6>
        <a:srgbClr val="BBBDC0"/>
      </a:accent6>
      <a:hlink>
        <a:srgbClr val="AEBF3D"/>
      </a:hlink>
      <a:folHlink>
        <a:srgbClr val="7F8184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>
          <a:noFill/>
          <a:prstDash val="solid"/>
          <a:round/>
          <a:headEnd type="none" w="sm" len="sm"/>
          <a:tailEnd type="none" w="sm" len="sm"/>
        </a:ln>
      </a:spPr>
      <a:bodyPr spcFirstLastPara="1" wrap="square" lIns="91425" tIns="91425" rIns="91425" bIns="91425" rtlCol="0" anchor="ctr" anchorCtr="0">
        <a:noAutofit/>
      </a:bodyPr>
      <a:lstStyle>
        <a:defPPr marL="0" marR="0" indent="0" algn="ctr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600" u="none" strike="noStrike" cap="none" dirty="0" err="1" smtClean="0">
            <a:solidFill>
              <a:schemeClr val="bg1"/>
            </a:solidFill>
            <a:ea typeface="Arial"/>
            <a:cs typeface="Arial"/>
            <a:sym typeface="Arial"/>
          </a:defRPr>
        </a:defPPr>
      </a:lstStyle>
    </a:spDef>
    <a:lnDef>
      <a:spPr>
        <a:noFill/>
        <a:ln w="19050" cap="sq" cmpd="sng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buClr>
            <a:schemeClr val="tx2"/>
          </a:buClr>
          <a:defRPr sz="1600" dirty="0" err="1" smtClean="0">
            <a:solidFill>
              <a:schemeClr val="bg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L_PPT_Standard_Template_Approved_May2023" id="{EE2DAD09-FEF5-8B4C-AD61-741C00FECF2B}" vid="{706C84EC-A678-9649-BBAE-C5161B1F30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gent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Theme_Diligent</Template>
  <TotalTime>323</TotalTime>
  <Words>201</Words>
  <Application>Microsoft Office PowerPoint</Application>
  <PresentationFormat>Widescreen</PresentationFormat>
  <Paragraphs>34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 Next LT Pro Demi</vt:lpstr>
      <vt:lpstr>Avenir Next LT Pro Light</vt:lpstr>
      <vt:lpstr>Theme_Diligent</vt:lpstr>
      <vt:lpstr>1_Theme_Diligent</vt:lpstr>
      <vt:lpstr>AI and nonprofits:</vt:lpstr>
      <vt:lpstr>AI and nonprofits</vt:lpstr>
      <vt:lpstr>PowerPoint Presentation</vt:lpstr>
      <vt:lpstr>AI and nonprofits</vt:lpstr>
      <vt:lpstr>PowerPoint Presentation</vt:lpstr>
      <vt:lpstr>AI and nonprofits</vt:lpstr>
      <vt:lpstr>AI and nonprofits</vt:lpstr>
      <vt:lpstr>PowerPoint Presentation</vt:lpstr>
      <vt:lpstr>BoardEffect is the trusted board management solution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Michelle Hussain</dc:creator>
  <cp:lastModifiedBy>Jill Holtz</cp:lastModifiedBy>
  <cp:revision>29</cp:revision>
  <cp:lastPrinted>2018-02-23T18:32:13Z</cp:lastPrinted>
  <dcterms:created xsi:type="dcterms:W3CDTF">2023-09-28T17:02:14Z</dcterms:created>
  <dcterms:modified xsi:type="dcterms:W3CDTF">2024-03-20T16:11:48Z</dcterms:modified>
</cp:coreProperties>
</file>