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4"/>
  </p:sldMasterIdLst>
  <p:notesMasterIdLst>
    <p:notesMasterId r:id="rId12"/>
  </p:notesMasterIdLst>
  <p:sldIdLst>
    <p:sldId id="273" r:id="rId5"/>
    <p:sldId id="317" r:id="rId6"/>
    <p:sldId id="318" r:id="rId7"/>
    <p:sldId id="319" r:id="rId8"/>
    <p:sldId id="321" r:id="rId9"/>
    <p:sldId id="322" r:id="rId10"/>
    <p:sldId id="25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4343"/>
    <a:srgbClr val="272525"/>
    <a:srgbClr val="262625"/>
    <a:srgbClr val="154F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C3F49C-2B2A-4BC9-9CB5-98ED33746BD0}" v="24" dt="2023-05-22T07:41:03.0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91"/>
    <p:restoredTop sz="81497" autoAdjust="0"/>
  </p:normalViewPr>
  <p:slideViewPr>
    <p:cSldViewPr snapToGrid="0">
      <p:cViewPr varScale="1">
        <p:scale>
          <a:sx n="54" d="100"/>
          <a:sy n="54" d="100"/>
        </p:scale>
        <p:origin x="147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1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71F894-5AE2-A448-914A-02AE08706D22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3945AB-7AD3-124E-9EA5-99451550B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759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3945AB-7AD3-124E-9EA5-99451550B7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999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3945AB-7AD3-124E-9EA5-99451550B7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425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3945AB-7AD3-124E-9EA5-99451550B7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46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3945AB-7AD3-124E-9EA5-99451550B71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6483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3945AB-7AD3-124E-9EA5-99451550B71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531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3945AB-7AD3-124E-9EA5-99451550B71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710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3945AB-7AD3-124E-9EA5-99451550B71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67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0" r="23074" b="2281"/>
          <a:stretch/>
        </p:blipFill>
        <p:spPr>
          <a:xfrm>
            <a:off x="2481943" y="0"/>
            <a:ext cx="971005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2481945" y="0"/>
            <a:ext cx="9710055" cy="6858000"/>
          </a:xfrm>
          <a:prstGeom prst="rect">
            <a:avLst/>
          </a:prstGeom>
          <a:gradFill flip="none" rotWithShape="1">
            <a:gsLst>
              <a:gs pos="50000">
                <a:schemeClr val="bg2">
                  <a:lumMod val="50000"/>
                  <a:alpha val="42000"/>
                </a:schemeClr>
              </a:gs>
              <a:gs pos="0">
                <a:schemeClr val="bg2">
                  <a:lumMod val="50000"/>
                  <a:alpha val="0"/>
                </a:schemeClr>
              </a:gs>
              <a:gs pos="100000">
                <a:schemeClr val="bg2">
                  <a:lumMod val="50000"/>
                  <a:alpha val="56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B5DB27-12B4-874A-8681-9E0C37E7C25E}"/>
              </a:ext>
            </a:extLst>
          </p:cNvPr>
          <p:cNvSpPr txBox="1"/>
          <p:nvPr/>
        </p:nvSpPr>
        <p:spPr>
          <a:xfrm>
            <a:off x="3016899" y="6578151"/>
            <a:ext cx="2444580" cy="861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80000"/>
              </a:lnSpc>
              <a:spcAft>
                <a:spcPts val="1800"/>
              </a:spcAft>
            </a:pPr>
            <a:r>
              <a:rPr lang="en-US" sz="700" cap="all" spc="50" dirty="0">
                <a:solidFill>
                  <a:schemeClr val="bg2">
                    <a:lumMod val="40000"/>
                    <a:lumOff val="60000"/>
                  </a:schemeClr>
                </a:solidFill>
                <a:latin typeface="Barlow Condensed Medium" pitchFamily="2" charset="77"/>
              </a:rPr>
              <a:t>© 2023 diligent. All rights reserved. Diligent confidential.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3016899" y="4231852"/>
            <a:ext cx="4385387" cy="0"/>
          </a:xfrm>
          <a:prstGeom prst="line">
            <a:avLst/>
          </a:prstGeom>
          <a:noFill/>
          <a:ln w="635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8ACF04EE-FE48-6743-B5CA-B90C08C2A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80" y="0"/>
            <a:ext cx="248452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6390A8-5E3F-4600-8158-C8E720D05C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16899" y="2675077"/>
            <a:ext cx="4396913" cy="139353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5400" b="1" i="0">
                <a:solidFill>
                  <a:schemeClr val="bg1"/>
                </a:solidFill>
                <a:latin typeface="Barlow" pitchFamily="2" charset="77"/>
                <a:ea typeface="Barlow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8F7015-339C-4C91-A852-8647EB8750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16899" y="4398181"/>
            <a:ext cx="4385387" cy="827881"/>
          </a:xfrm>
        </p:spPr>
        <p:txBody>
          <a:bodyPr>
            <a:noAutofit/>
          </a:bodyPr>
          <a:lstStyle>
            <a:lvl1pPr marL="0" indent="0" algn="l">
              <a:spcBef>
                <a:spcPts val="1800"/>
              </a:spcBef>
              <a:buNone/>
              <a:defRPr sz="1400">
                <a:solidFill>
                  <a:schemeClr val="bg1"/>
                </a:solidFill>
                <a:latin typeface="Barlow" pitchFamily="2" charset="77"/>
                <a:ea typeface="Barlow" pitchFamily="2" charset="77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B0E1A1D-3D9C-5B94-E364-F2D744C381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16467" y="1479203"/>
            <a:ext cx="2627587" cy="75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247261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09366" y="1134290"/>
            <a:ext cx="4082634" cy="572371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3961B16-37E1-7148-B9EE-498A953412EC}"/>
              </a:ext>
            </a:extLst>
          </p:cNvPr>
          <p:cNvCxnSpPr>
            <a:cxnSpLocks/>
          </p:cNvCxnSpPr>
          <p:nvPr/>
        </p:nvCxnSpPr>
        <p:spPr>
          <a:xfrm>
            <a:off x="609601" y="1134291"/>
            <a:ext cx="11582399" cy="0"/>
          </a:xfrm>
          <a:prstGeom prst="line">
            <a:avLst/>
          </a:prstGeom>
          <a:ln w="6350">
            <a:solidFill>
              <a:schemeClr val="accent4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86D0A294-4C20-4F48-B40D-4494FD3E4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423054" cy="6858000"/>
          </a:xfrm>
          <a:prstGeom prst="rect">
            <a:avLst/>
          </a:prstGeom>
        </p:spPr>
      </p:pic>
      <p:sp>
        <p:nvSpPr>
          <p:cNvPr id="9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609601" y="107763"/>
            <a:ext cx="6337300" cy="869950"/>
          </a:xfrm>
        </p:spPr>
        <p:txBody>
          <a:bodyPr anchor="ctr"/>
          <a:lstStyle>
            <a:lvl1pPr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5A92083E-2653-82DC-5638-B015CEE61E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494" y="6400801"/>
            <a:ext cx="963812" cy="27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269847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3961B16-37E1-7148-B9EE-498A953412EC}"/>
              </a:ext>
            </a:extLst>
          </p:cNvPr>
          <p:cNvCxnSpPr>
            <a:cxnSpLocks/>
            <a:stCxn id="10" idx="0"/>
          </p:cNvCxnSpPr>
          <p:nvPr/>
        </p:nvCxnSpPr>
        <p:spPr>
          <a:xfrm>
            <a:off x="1153811" y="1134291"/>
            <a:ext cx="11038189" cy="0"/>
          </a:xfrm>
          <a:prstGeom prst="line">
            <a:avLst/>
          </a:prstGeom>
          <a:ln w="6350">
            <a:solidFill>
              <a:schemeClr val="accent4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86D0A294-4C20-4F48-B40D-4494FD3E4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423054" cy="6858000"/>
          </a:xfrm>
          <a:prstGeom prst="rect">
            <a:avLst/>
          </a:prstGeom>
        </p:spPr>
      </p:pic>
      <p:sp>
        <p:nvSpPr>
          <p:cNvPr id="9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609601" y="107763"/>
            <a:ext cx="6337300" cy="869950"/>
          </a:xfrm>
        </p:spPr>
        <p:txBody>
          <a:bodyPr anchor="ctr"/>
          <a:lstStyle>
            <a:lvl1pPr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8A23C6E5-1491-0D48-BB10-1C0F413F7A1D}"/>
              </a:ext>
            </a:extLst>
          </p:cNvPr>
          <p:cNvSpPr/>
          <p:nvPr/>
        </p:nvSpPr>
        <p:spPr>
          <a:xfrm flipV="1">
            <a:off x="1153811" y="1134291"/>
            <a:ext cx="45719" cy="5234858"/>
          </a:xfrm>
          <a:custGeom>
            <a:avLst/>
            <a:gdLst>
              <a:gd name="connsiteX0" fmla="*/ 0 w 7470843"/>
              <a:gd name="connsiteY0" fmla="*/ 2127114 h 2127114"/>
              <a:gd name="connsiteX1" fmla="*/ 7470843 w 7470843"/>
              <a:gd name="connsiteY1" fmla="*/ 2127114 h 2127114"/>
              <a:gd name="connsiteX2" fmla="*/ 7470843 w 7470843"/>
              <a:gd name="connsiteY2" fmla="*/ 0 h 2127114"/>
              <a:gd name="connsiteX0" fmla="*/ 0 w 0"/>
              <a:gd name="connsiteY0" fmla="*/ 2127114 h 2127114"/>
              <a:gd name="connsiteX1" fmla="*/ 0 w 0"/>
              <a:gd name="connsiteY1" fmla="*/ 0 h 2127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127114">
                <a:moveTo>
                  <a:pt x="0" y="2127114"/>
                </a:moveTo>
                <a:lnTo>
                  <a:pt x="0" y="0"/>
                </a:lnTo>
              </a:path>
            </a:pathLst>
          </a:custGeom>
          <a:ln w="6350">
            <a:solidFill>
              <a:schemeClr val="accent4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ound Same Side Corner Rectangle 10"/>
          <p:cNvSpPr/>
          <p:nvPr/>
        </p:nvSpPr>
        <p:spPr>
          <a:xfrm>
            <a:off x="10226350" y="0"/>
            <a:ext cx="1779038" cy="716314"/>
          </a:xfrm>
          <a:prstGeom prst="round2SameRect">
            <a:avLst>
              <a:gd name="adj1" fmla="val 0"/>
              <a:gd name="adj2" fmla="val 21343"/>
            </a:avLst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0353682" y="107763"/>
            <a:ext cx="1524374" cy="465138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Description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A1FFC079-CC73-189E-24A3-80BBB777F5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494" y="6400801"/>
            <a:ext cx="963812" cy="27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57617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3961B16-37E1-7148-B9EE-498A953412EC}"/>
              </a:ext>
            </a:extLst>
          </p:cNvPr>
          <p:cNvCxnSpPr>
            <a:cxnSpLocks/>
          </p:cNvCxnSpPr>
          <p:nvPr/>
        </p:nvCxnSpPr>
        <p:spPr>
          <a:xfrm>
            <a:off x="1153811" y="1134291"/>
            <a:ext cx="11038189" cy="0"/>
          </a:xfrm>
          <a:prstGeom prst="line">
            <a:avLst/>
          </a:prstGeom>
          <a:ln w="6350">
            <a:solidFill>
              <a:schemeClr val="accent4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86D0A294-4C20-4F48-B40D-4494FD3E4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423054" cy="6858000"/>
          </a:xfrm>
          <a:prstGeom prst="rect">
            <a:avLst/>
          </a:prstGeom>
        </p:spPr>
      </p:pic>
      <p:sp>
        <p:nvSpPr>
          <p:cNvPr id="9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609601" y="107763"/>
            <a:ext cx="6337300" cy="869950"/>
          </a:xfrm>
        </p:spPr>
        <p:txBody>
          <a:bodyPr anchor="ctr"/>
          <a:lstStyle>
            <a:lvl1pPr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ound Same Side Corner Rectangle 10"/>
          <p:cNvSpPr/>
          <p:nvPr/>
        </p:nvSpPr>
        <p:spPr>
          <a:xfrm>
            <a:off x="10226350" y="0"/>
            <a:ext cx="1779038" cy="716314"/>
          </a:xfrm>
          <a:prstGeom prst="round2SameRect">
            <a:avLst>
              <a:gd name="adj1" fmla="val 0"/>
              <a:gd name="adj2" fmla="val 21343"/>
            </a:avLst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0353682" y="107763"/>
            <a:ext cx="1524374" cy="465138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Description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CBF03AA1-A2A7-6D41-28A8-3F79A4693C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494" y="6400801"/>
            <a:ext cx="963812" cy="27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567055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3961B16-37E1-7148-B9EE-498A953412EC}"/>
              </a:ext>
            </a:extLst>
          </p:cNvPr>
          <p:cNvCxnSpPr>
            <a:cxnSpLocks/>
          </p:cNvCxnSpPr>
          <p:nvPr/>
        </p:nvCxnSpPr>
        <p:spPr>
          <a:xfrm>
            <a:off x="1153811" y="1421163"/>
            <a:ext cx="11038189" cy="0"/>
          </a:xfrm>
          <a:prstGeom prst="line">
            <a:avLst/>
          </a:prstGeom>
          <a:ln w="6350">
            <a:solidFill>
              <a:schemeClr val="accent4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86D0A294-4C20-4F48-B40D-4494FD3E4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423054" cy="6858000"/>
          </a:xfrm>
          <a:prstGeom prst="rect">
            <a:avLst/>
          </a:prstGeom>
        </p:spPr>
      </p:pic>
      <p:sp>
        <p:nvSpPr>
          <p:cNvPr id="9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609601" y="107763"/>
            <a:ext cx="6337300" cy="869950"/>
          </a:xfrm>
        </p:spPr>
        <p:txBody>
          <a:bodyPr anchor="ctr"/>
          <a:lstStyle>
            <a:lvl1pPr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ound Same Side Corner Rectangle 10"/>
          <p:cNvSpPr/>
          <p:nvPr/>
        </p:nvSpPr>
        <p:spPr>
          <a:xfrm>
            <a:off x="10226350" y="0"/>
            <a:ext cx="1779038" cy="716314"/>
          </a:xfrm>
          <a:prstGeom prst="round2SameRect">
            <a:avLst>
              <a:gd name="adj1" fmla="val 0"/>
              <a:gd name="adj2" fmla="val 21343"/>
            </a:avLst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0353682" y="107763"/>
            <a:ext cx="1524374" cy="465138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8A23C6E5-1491-0D48-BB10-1C0F413F7A1D}"/>
              </a:ext>
            </a:extLst>
          </p:cNvPr>
          <p:cNvSpPr/>
          <p:nvPr userDrawn="1"/>
        </p:nvSpPr>
        <p:spPr>
          <a:xfrm flipH="1" flipV="1">
            <a:off x="4316112" y="1425839"/>
            <a:ext cx="0" cy="4943310"/>
          </a:xfrm>
          <a:custGeom>
            <a:avLst/>
            <a:gdLst>
              <a:gd name="connsiteX0" fmla="*/ 0 w 7470843"/>
              <a:gd name="connsiteY0" fmla="*/ 2127114 h 2127114"/>
              <a:gd name="connsiteX1" fmla="*/ 7470843 w 7470843"/>
              <a:gd name="connsiteY1" fmla="*/ 2127114 h 2127114"/>
              <a:gd name="connsiteX2" fmla="*/ 7470843 w 7470843"/>
              <a:gd name="connsiteY2" fmla="*/ 0 h 2127114"/>
              <a:gd name="connsiteX0" fmla="*/ 0 w 0"/>
              <a:gd name="connsiteY0" fmla="*/ 2127114 h 2127114"/>
              <a:gd name="connsiteX1" fmla="*/ 0 w 0"/>
              <a:gd name="connsiteY1" fmla="*/ 0 h 2127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127114">
                <a:moveTo>
                  <a:pt x="0" y="2127114"/>
                </a:moveTo>
                <a:lnTo>
                  <a:pt x="0" y="0"/>
                </a:lnTo>
              </a:path>
            </a:pathLst>
          </a:custGeom>
          <a:ln w="6350">
            <a:solidFill>
              <a:schemeClr val="accent4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0176A947-6432-8AFF-E55E-E394DEC015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494" y="6400801"/>
            <a:ext cx="963812" cy="27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55463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609601" y="107763"/>
            <a:ext cx="6337300" cy="869950"/>
          </a:xfrm>
        </p:spPr>
        <p:txBody>
          <a:bodyPr anchor="ctr"/>
          <a:lstStyle>
            <a:lvl1pPr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ound Same Side Corner Rectangle 9"/>
          <p:cNvSpPr/>
          <p:nvPr/>
        </p:nvSpPr>
        <p:spPr>
          <a:xfrm>
            <a:off x="10226350" y="0"/>
            <a:ext cx="1779038" cy="716314"/>
          </a:xfrm>
          <a:prstGeom prst="round2SameRect">
            <a:avLst>
              <a:gd name="adj1" fmla="val 0"/>
              <a:gd name="adj2" fmla="val 21343"/>
            </a:avLst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3961B16-37E1-7148-B9EE-498A953412EC}"/>
              </a:ext>
            </a:extLst>
          </p:cNvPr>
          <p:cNvCxnSpPr>
            <a:cxnSpLocks/>
          </p:cNvCxnSpPr>
          <p:nvPr/>
        </p:nvCxnSpPr>
        <p:spPr>
          <a:xfrm>
            <a:off x="609601" y="1425839"/>
            <a:ext cx="11582399" cy="0"/>
          </a:xfrm>
          <a:prstGeom prst="line">
            <a:avLst/>
          </a:prstGeom>
          <a:ln w="6350">
            <a:solidFill>
              <a:schemeClr val="accent4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5388EEDF-96DF-0E4C-AC13-5D6977A01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423054" cy="6858000"/>
          </a:xfrm>
          <a:prstGeom prst="rect">
            <a:avLst/>
          </a:prstGeom>
        </p:spPr>
      </p:pic>
      <p:sp>
        <p:nvSpPr>
          <p:cNvPr id="14" name="Freeform 13">
            <a:extLst>
              <a:ext uri="{FF2B5EF4-FFF2-40B4-BE49-F238E27FC236}">
                <a16:creationId xmlns:a16="http://schemas.microsoft.com/office/drawing/2014/main" id="{8A23C6E5-1491-0D48-BB10-1C0F413F7A1D}"/>
              </a:ext>
            </a:extLst>
          </p:cNvPr>
          <p:cNvSpPr/>
          <p:nvPr/>
        </p:nvSpPr>
        <p:spPr>
          <a:xfrm flipH="1" flipV="1">
            <a:off x="4182762" y="1425839"/>
            <a:ext cx="0" cy="4943310"/>
          </a:xfrm>
          <a:custGeom>
            <a:avLst/>
            <a:gdLst>
              <a:gd name="connsiteX0" fmla="*/ 0 w 7470843"/>
              <a:gd name="connsiteY0" fmla="*/ 2127114 h 2127114"/>
              <a:gd name="connsiteX1" fmla="*/ 7470843 w 7470843"/>
              <a:gd name="connsiteY1" fmla="*/ 2127114 h 2127114"/>
              <a:gd name="connsiteX2" fmla="*/ 7470843 w 7470843"/>
              <a:gd name="connsiteY2" fmla="*/ 0 h 2127114"/>
              <a:gd name="connsiteX0" fmla="*/ 0 w 0"/>
              <a:gd name="connsiteY0" fmla="*/ 2127114 h 2127114"/>
              <a:gd name="connsiteX1" fmla="*/ 0 w 0"/>
              <a:gd name="connsiteY1" fmla="*/ 0 h 2127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127114">
                <a:moveTo>
                  <a:pt x="0" y="2127114"/>
                </a:moveTo>
                <a:lnTo>
                  <a:pt x="0" y="0"/>
                </a:lnTo>
              </a:path>
            </a:pathLst>
          </a:custGeom>
          <a:ln w="6350">
            <a:solidFill>
              <a:schemeClr val="accent4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0353682" y="107763"/>
            <a:ext cx="1524374" cy="465138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Description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CB7F2325-AB3A-1A3D-0FE8-AEA17778F7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494" y="6400801"/>
            <a:ext cx="963812" cy="27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67553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D68D860E-96AD-F841-9996-1E0D6C16D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423054" cy="6858000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478CE8C-80E8-7C66-2E71-E88E183DCE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494" y="6400801"/>
            <a:ext cx="963812" cy="27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376526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390A8-5E3F-4600-8158-C8E720D05C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2765" y="1515413"/>
            <a:ext cx="6602415" cy="139353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4400" b="1" i="0">
                <a:solidFill>
                  <a:schemeClr val="accent2"/>
                </a:solidFill>
                <a:latin typeface="Barlow" pitchFamily="2" charset="77"/>
                <a:ea typeface="Barlow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8F7015-339C-4C91-A852-8647EB8750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4812" y="2992119"/>
            <a:ext cx="6564783" cy="1655762"/>
          </a:xfrm>
        </p:spPr>
        <p:txBody>
          <a:bodyPr>
            <a:noAutofit/>
          </a:bodyPr>
          <a:lstStyle>
            <a:lvl1pPr marL="0" indent="0" algn="l">
              <a:spcBef>
                <a:spcPts val="1800"/>
              </a:spcBef>
              <a:buNone/>
              <a:defRPr sz="1400">
                <a:solidFill>
                  <a:schemeClr val="accent4"/>
                </a:solidFill>
                <a:latin typeface="Barlow" pitchFamily="2" charset="77"/>
                <a:ea typeface="Barlow" pitchFamily="2" charset="77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3C0F02B4-E058-4BFC-B3F3-5B6B872A52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0068" y="1197772"/>
            <a:ext cx="6559527" cy="476250"/>
          </a:xfrm>
        </p:spPr>
        <p:txBody>
          <a:bodyPr anchor="b" anchorCtr="0">
            <a:noAutofit/>
          </a:bodyPr>
          <a:lstStyle>
            <a:lvl1pPr marL="0" indent="0">
              <a:buNone/>
              <a:defRPr sz="1400">
                <a:solidFill>
                  <a:schemeClr val="accent4"/>
                </a:solidFill>
                <a:latin typeface="Barlow" pitchFamily="2" charset="77"/>
                <a:ea typeface="Barlow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63675C-36B9-465E-816A-B2A1241D1A25}"/>
              </a:ext>
            </a:extLst>
          </p:cNvPr>
          <p:cNvSpPr txBox="1"/>
          <p:nvPr/>
        </p:nvSpPr>
        <p:spPr>
          <a:xfrm>
            <a:off x="255755" y="6376098"/>
            <a:ext cx="2666114" cy="21544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800" dirty="0">
                <a:solidFill>
                  <a:schemeClr val="accent4"/>
                </a:solidFill>
                <a:latin typeface="Barlow" pitchFamily="2" charset="77"/>
                <a:ea typeface="MS UI Gothic" panose="020B0600070205080204" pitchFamily="34" charset="-128"/>
                <a:cs typeface="Arial" panose="020B0604020202020204" pitchFamily="34" charset="0"/>
              </a:rPr>
              <a:t>©2022 Diligent. All rights reserved. Diligent Confidential.</a:t>
            </a:r>
            <a:endParaRPr lang="en-US" sz="800" dirty="0">
              <a:solidFill>
                <a:schemeClr val="accent4"/>
              </a:solidFill>
              <a:latin typeface="Barlow" pitchFamily="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547011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608A1-9BF7-49B9-AC33-953230590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762" y="1284300"/>
            <a:ext cx="11609157" cy="4351338"/>
          </a:xfrm>
        </p:spPr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  <a:latin typeface="Barlow" pitchFamily="2" charset="77"/>
                <a:cs typeface="Arial" panose="020B0604020202020204" pitchFamily="34" charset="0"/>
              </a:defRPr>
            </a:lvl1pPr>
            <a:lvl2pPr>
              <a:defRPr>
                <a:solidFill>
                  <a:schemeClr val="accent4">
                    <a:lumMod val="50000"/>
                  </a:schemeClr>
                </a:solidFill>
                <a:latin typeface="Barlow" pitchFamily="2" charset="77"/>
                <a:cs typeface="Arial" panose="020B0604020202020204" pitchFamily="34" charset="0"/>
              </a:defRPr>
            </a:lvl2pPr>
            <a:lvl3pPr>
              <a:defRPr>
                <a:solidFill>
                  <a:schemeClr val="accent4">
                    <a:lumMod val="50000"/>
                  </a:schemeClr>
                </a:solidFill>
                <a:latin typeface="Barlow" pitchFamily="2" charset="77"/>
                <a:cs typeface="Arial" panose="020B0604020202020204" pitchFamily="34" charset="0"/>
              </a:defRPr>
            </a:lvl3pPr>
            <a:lvl4pPr>
              <a:defRPr>
                <a:solidFill>
                  <a:schemeClr val="accent4">
                    <a:lumMod val="50000"/>
                  </a:schemeClr>
                </a:solidFill>
                <a:latin typeface="Barlow" pitchFamily="2" charset="77"/>
                <a:cs typeface="Arial" panose="020B0604020202020204" pitchFamily="34" charset="0"/>
              </a:defRPr>
            </a:lvl4pPr>
            <a:lvl5pPr>
              <a:defRPr>
                <a:solidFill>
                  <a:schemeClr val="accent4">
                    <a:lumMod val="50000"/>
                  </a:schemeClr>
                </a:solidFill>
                <a:latin typeface="Barlow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26E57D-DBBD-45B3-89A6-A6AECDF16D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8433" y="63014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sz="800" b="0" i="0" kern="1200" smtClean="0">
                <a:solidFill>
                  <a:schemeClr val="tx1"/>
                </a:solidFill>
                <a:latin typeface="Barlow" pitchFamily="2" charset="77"/>
                <a:ea typeface="+mn-ea"/>
                <a:cs typeface="Arial" panose="020B0604020202020204" pitchFamily="34" charset="0"/>
              </a:defRPr>
            </a:lvl1pPr>
          </a:lstStyle>
          <a:p>
            <a:fld id="{E8F04480-4E82-407A-8C47-244BC0A5E2F1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FD35B-C0D3-4AA6-96EE-2CB7C1325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3432" y="630147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Barlow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27C5E-A53B-47C9-808A-EE254A153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7470" y="6301478"/>
            <a:ext cx="494040" cy="365125"/>
          </a:xfrm>
          <a:prstGeom prst="rect">
            <a:avLst/>
          </a:prstGeom>
        </p:spPr>
        <p:txBody>
          <a:bodyPr/>
          <a:lstStyle>
            <a:lvl1pPr>
              <a:defRPr lang="en-US" sz="800" b="0" i="0" kern="1200" smtClean="0">
                <a:solidFill>
                  <a:schemeClr val="tx1"/>
                </a:solidFill>
                <a:latin typeface="Barlow" pitchFamily="2" charset="77"/>
                <a:ea typeface="+mn-ea"/>
                <a:cs typeface="Arial" panose="020B0604020202020204" pitchFamily="34" charset="0"/>
              </a:defRPr>
            </a:lvl1pPr>
          </a:lstStyle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DBCDF9-6317-4BFB-BCDF-241C52A68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005" y="278600"/>
            <a:ext cx="11609157" cy="1005840"/>
          </a:xfrm>
          <a:prstGeom prst="rect">
            <a:avLst/>
          </a:prstGeom>
        </p:spPr>
        <p:txBody>
          <a:bodyPr/>
          <a:lstStyle>
            <a:lvl1pPr>
              <a:defRPr>
                <a:latin typeface="Barlow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230708" y="6494585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endParaRPr lang="en-US" dirty="0" err="1">
              <a:latin typeface="Barlow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72559437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-no bas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608A1-9BF7-49B9-AC33-953230590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762" y="1284300"/>
            <a:ext cx="11609157" cy="4351338"/>
          </a:xfrm>
        </p:spPr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  <a:latin typeface="Barlow" pitchFamily="2" charset="77"/>
                <a:cs typeface="Arial" panose="020B0604020202020204" pitchFamily="34" charset="0"/>
              </a:defRPr>
            </a:lvl1pPr>
            <a:lvl2pPr>
              <a:defRPr>
                <a:solidFill>
                  <a:schemeClr val="accent4">
                    <a:lumMod val="50000"/>
                  </a:schemeClr>
                </a:solidFill>
                <a:latin typeface="Barlow" pitchFamily="2" charset="77"/>
                <a:cs typeface="Arial" panose="020B0604020202020204" pitchFamily="34" charset="0"/>
              </a:defRPr>
            </a:lvl2pPr>
            <a:lvl3pPr>
              <a:defRPr>
                <a:solidFill>
                  <a:schemeClr val="accent4">
                    <a:lumMod val="50000"/>
                  </a:schemeClr>
                </a:solidFill>
                <a:latin typeface="Barlow" pitchFamily="2" charset="77"/>
                <a:cs typeface="Arial" panose="020B0604020202020204" pitchFamily="34" charset="0"/>
              </a:defRPr>
            </a:lvl3pPr>
            <a:lvl4pPr>
              <a:defRPr>
                <a:solidFill>
                  <a:schemeClr val="accent4">
                    <a:lumMod val="50000"/>
                  </a:schemeClr>
                </a:solidFill>
                <a:latin typeface="Barlow" pitchFamily="2" charset="77"/>
                <a:cs typeface="Arial" panose="020B0604020202020204" pitchFamily="34" charset="0"/>
              </a:defRPr>
            </a:lvl4pPr>
            <a:lvl5pPr>
              <a:defRPr>
                <a:solidFill>
                  <a:schemeClr val="accent4">
                    <a:lumMod val="50000"/>
                  </a:schemeClr>
                </a:solidFill>
                <a:latin typeface="Barlow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26E57D-DBBD-45B3-89A6-A6AECDF16D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8433" y="63014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sz="800" b="0" i="0" kern="1200" smtClean="0">
                <a:solidFill>
                  <a:schemeClr val="tx1"/>
                </a:solidFill>
                <a:latin typeface="Barlow" pitchFamily="2" charset="77"/>
                <a:ea typeface="+mn-ea"/>
                <a:cs typeface="Arial" panose="020B0604020202020204" pitchFamily="34" charset="0"/>
              </a:defRPr>
            </a:lvl1pPr>
          </a:lstStyle>
          <a:p>
            <a:fld id="{E8F04480-4E82-407A-8C47-244BC0A5E2F1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FD35B-C0D3-4AA6-96EE-2CB7C1325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3432" y="630147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Barlow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27C5E-A53B-47C9-808A-EE254A153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7470" y="6301478"/>
            <a:ext cx="494040" cy="365125"/>
          </a:xfrm>
          <a:prstGeom prst="rect">
            <a:avLst/>
          </a:prstGeom>
        </p:spPr>
        <p:txBody>
          <a:bodyPr/>
          <a:lstStyle>
            <a:lvl1pPr>
              <a:defRPr lang="en-US" sz="800" b="0" i="0" kern="1200" smtClean="0">
                <a:solidFill>
                  <a:schemeClr val="tx1"/>
                </a:solidFill>
                <a:latin typeface="Barlow" pitchFamily="2" charset="77"/>
                <a:ea typeface="+mn-ea"/>
                <a:cs typeface="Arial" panose="020B0604020202020204" pitchFamily="34" charset="0"/>
              </a:defRPr>
            </a:lvl1pPr>
          </a:lstStyle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DBCDF9-6317-4BFB-BCDF-241C52A68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005" y="278600"/>
            <a:ext cx="11609157" cy="1005840"/>
          </a:xfrm>
          <a:prstGeom prst="rect">
            <a:avLst/>
          </a:prstGeom>
        </p:spPr>
        <p:txBody>
          <a:bodyPr/>
          <a:lstStyle>
            <a:lvl1pPr>
              <a:defRPr>
                <a:latin typeface="Barlow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C436A4B2-BC1B-D06A-A505-E9C00CBF6D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36175" y="6224614"/>
            <a:ext cx="1792876" cy="51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337151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-white bkg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E6C80E43-C5AE-FB27-A549-65E02D28EA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36175" y="6224614"/>
            <a:ext cx="1792876" cy="51634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608A1-9BF7-49B9-AC33-953230590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762" y="1284300"/>
            <a:ext cx="11609157" cy="4351338"/>
          </a:xfrm>
        </p:spPr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  <a:latin typeface="Barlow" pitchFamily="2" charset="77"/>
                <a:cs typeface="Arial" panose="020B0604020202020204" pitchFamily="34" charset="0"/>
              </a:defRPr>
            </a:lvl1pPr>
            <a:lvl2pPr>
              <a:defRPr>
                <a:solidFill>
                  <a:schemeClr val="accent4">
                    <a:lumMod val="50000"/>
                  </a:schemeClr>
                </a:solidFill>
                <a:latin typeface="Barlow" pitchFamily="2" charset="77"/>
                <a:cs typeface="Arial" panose="020B0604020202020204" pitchFamily="34" charset="0"/>
              </a:defRPr>
            </a:lvl2pPr>
            <a:lvl3pPr>
              <a:defRPr>
                <a:solidFill>
                  <a:schemeClr val="accent4">
                    <a:lumMod val="50000"/>
                  </a:schemeClr>
                </a:solidFill>
                <a:latin typeface="Barlow" pitchFamily="2" charset="77"/>
                <a:cs typeface="Arial" panose="020B0604020202020204" pitchFamily="34" charset="0"/>
              </a:defRPr>
            </a:lvl3pPr>
            <a:lvl4pPr>
              <a:defRPr>
                <a:solidFill>
                  <a:schemeClr val="accent4">
                    <a:lumMod val="50000"/>
                  </a:schemeClr>
                </a:solidFill>
                <a:latin typeface="Barlow" pitchFamily="2" charset="77"/>
                <a:cs typeface="Arial" panose="020B0604020202020204" pitchFamily="34" charset="0"/>
              </a:defRPr>
            </a:lvl4pPr>
            <a:lvl5pPr>
              <a:defRPr>
                <a:solidFill>
                  <a:schemeClr val="accent4">
                    <a:lumMod val="50000"/>
                  </a:schemeClr>
                </a:solidFill>
                <a:latin typeface="Barlow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26E57D-DBBD-45B3-89A6-A6AECDF16D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8433" y="63014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sz="800" b="0" i="0" kern="1200" smtClean="0">
                <a:solidFill>
                  <a:schemeClr val="tx1"/>
                </a:solidFill>
                <a:latin typeface="Barlow" pitchFamily="2" charset="77"/>
                <a:ea typeface="+mn-ea"/>
                <a:cs typeface="Arial" panose="020B0604020202020204" pitchFamily="34" charset="0"/>
              </a:defRPr>
            </a:lvl1pPr>
          </a:lstStyle>
          <a:p>
            <a:fld id="{E8F04480-4E82-407A-8C47-244BC0A5E2F1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FD35B-C0D3-4AA6-96EE-2CB7C1325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3432" y="630147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Barlow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27C5E-A53B-47C9-808A-EE254A153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7470" y="6301478"/>
            <a:ext cx="494040" cy="365125"/>
          </a:xfrm>
          <a:prstGeom prst="rect">
            <a:avLst/>
          </a:prstGeom>
        </p:spPr>
        <p:txBody>
          <a:bodyPr/>
          <a:lstStyle>
            <a:lvl1pPr>
              <a:defRPr lang="en-US" sz="800" b="0" i="0" kern="1200" smtClean="0">
                <a:solidFill>
                  <a:schemeClr val="tx1"/>
                </a:solidFill>
                <a:latin typeface="Barlow" pitchFamily="2" charset="77"/>
                <a:ea typeface="+mn-ea"/>
                <a:cs typeface="Arial" panose="020B0604020202020204" pitchFamily="34" charset="0"/>
              </a:defRPr>
            </a:lvl1pPr>
          </a:lstStyle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DBCDF9-6317-4BFB-BCDF-241C52A68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005" y="278600"/>
            <a:ext cx="11609157" cy="100584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Barlow Medium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CB1965D-006E-42E5-B41F-305A3C4DAEFC}"/>
              </a:ext>
            </a:extLst>
          </p:cNvPr>
          <p:cNvGrpSpPr/>
          <p:nvPr/>
        </p:nvGrpSpPr>
        <p:grpSpPr bwMode="gray">
          <a:xfrm>
            <a:off x="325081" y="6108856"/>
            <a:ext cx="11524340" cy="0"/>
            <a:chOff x="325081" y="6108856"/>
            <a:chExt cx="11524340" cy="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54ECE80-3DEF-440A-9ED3-36CBB8AD1417}"/>
                </a:ext>
              </a:extLst>
            </p:cNvPr>
            <p:cNvCxnSpPr/>
            <p:nvPr/>
          </p:nvCxnSpPr>
          <p:spPr bwMode="gray">
            <a:xfrm>
              <a:off x="325081" y="6108856"/>
              <a:ext cx="3843381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B955E87-F0F1-473B-B1B3-8D05D9449AE8}"/>
                </a:ext>
              </a:extLst>
            </p:cNvPr>
            <p:cNvCxnSpPr/>
            <p:nvPr/>
          </p:nvCxnSpPr>
          <p:spPr bwMode="gray">
            <a:xfrm>
              <a:off x="4168461" y="6108856"/>
              <a:ext cx="7680960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2698495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C0A2F45-63A6-D94D-ABFE-1B3FBF6AEF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4"/>
          <a:stretch/>
        </p:blipFill>
        <p:spPr>
          <a:xfrm>
            <a:off x="2481943" y="0"/>
            <a:ext cx="9710057" cy="6858000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0B193C8B-28D7-4F4A-9060-E57D911BC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78" y="0"/>
            <a:ext cx="2484522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A7E727A-7D64-2E4F-9825-FF640AC1E063}"/>
              </a:ext>
            </a:extLst>
          </p:cNvPr>
          <p:cNvSpPr/>
          <p:nvPr/>
        </p:nvSpPr>
        <p:spPr>
          <a:xfrm>
            <a:off x="2481944" y="0"/>
            <a:ext cx="9710055" cy="6858000"/>
          </a:xfrm>
          <a:prstGeom prst="rect">
            <a:avLst/>
          </a:prstGeom>
          <a:gradFill flip="none" rotWithShape="1">
            <a:gsLst>
              <a:gs pos="50000">
                <a:schemeClr val="bg2">
                  <a:lumMod val="50000"/>
                  <a:alpha val="40000"/>
                </a:schemeClr>
              </a:gs>
              <a:gs pos="0">
                <a:schemeClr val="bg2">
                  <a:lumMod val="50000"/>
                  <a:alpha val="0"/>
                </a:schemeClr>
              </a:gs>
              <a:gs pos="100000">
                <a:schemeClr val="bg2">
                  <a:lumMod val="50000"/>
                  <a:alpha val="68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B5DB27-12B4-874A-8681-9E0C37E7C25E}"/>
              </a:ext>
            </a:extLst>
          </p:cNvPr>
          <p:cNvSpPr txBox="1"/>
          <p:nvPr/>
        </p:nvSpPr>
        <p:spPr>
          <a:xfrm>
            <a:off x="3016899" y="6578151"/>
            <a:ext cx="3087384" cy="861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80000"/>
              </a:lnSpc>
              <a:spcAft>
                <a:spcPts val="1800"/>
              </a:spcAft>
            </a:pPr>
            <a:r>
              <a:rPr lang="en-IN" sz="700" cap="all" spc="50" dirty="0">
                <a:solidFill>
                  <a:schemeClr val="bg2">
                    <a:lumMod val="40000"/>
                    <a:lumOff val="60000"/>
                  </a:schemeClr>
                </a:solidFill>
                <a:latin typeface="Barlow Condensed Medium" pitchFamily="2" charset="77"/>
              </a:rPr>
              <a:t>© 2022 diligent. All rights reserved. Diligent confidential.</a:t>
            </a:r>
            <a:endParaRPr lang="en-US" sz="700" cap="all" spc="50" dirty="0">
              <a:solidFill>
                <a:schemeClr val="bg2">
                  <a:lumMod val="40000"/>
                  <a:lumOff val="60000"/>
                </a:schemeClr>
              </a:solidFill>
              <a:latin typeface="Barlow Condensed Medium" pitchFamily="2" charset="77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16390A8-5E3F-4600-8158-C8E720D05C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16899" y="2675077"/>
            <a:ext cx="4396913" cy="139353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5400" b="1" i="0">
                <a:solidFill>
                  <a:schemeClr val="bg1"/>
                </a:solidFill>
                <a:latin typeface="Barlow" pitchFamily="2" charset="77"/>
                <a:ea typeface="Barlow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Slide</a:t>
            </a:r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DB67993-F8EE-67A2-AE9D-DB9611AD74A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37489" y="1479203"/>
            <a:ext cx="2627587" cy="75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564282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and Content-white bkg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26E57D-DBBD-45B3-89A6-A6AECDF16D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8433" y="63014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sz="800" b="0" i="0" kern="1200" smtClean="0">
                <a:solidFill>
                  <a:schemeClr val="tx1"/>
                </a:solidFill>
                <a:latin typeface="Barlow" pitchFamily="2" charset="77"/>
                <a:ea typeface="+mn-ea"/>
                <a:cs typeface="Arial" panose="020B0604020202020204" pitchFamily="34" charset="0"/>
              </a:defRPr>
            </a:lvl1pPr>
          </a:lstStyle>
          <a:p>
            <a:fld id="{E8F04480-4E82-407A-8C47-244BC0A5E2F1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FD35B-C0D3-4AA6-96EE-2CB7C1325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3432" y="630147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Barlow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27C5E-A53B-47C9-808A-EE254A153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7470" y="6301478"/>
            <a:ext cx="494040" cy="365125"/>
          </a:xfrm>
          <a:prstGeom prst="rect">
            <a:avLst/>
          </a:prstGeom>
        </p:spPr>
        <p:txBody>
          <a:bodyPr/>
          <a:lstStyle>
            <a:lvl1pPr>
              <a:defRPr lang="en-US" sz="800" b="0" i="0" kern="1200" smtClean="0">
                <a:solidFill>
                  <a:schemeClr val="tx1"/>
                </a:solidFill>
                <a:latin typeface="Barlow" pitchFamily="2" charset="77"/>
                <a:ea typeface="+mn-ea"/>
                <a:cs typeface="Arial" panose="020B0604020202020204" pitchFamily="34" charset="0"/>
              </a:defRPr>
            </a:lvl1pPr>
          </a:lstStyle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DBCDF9-6317-4BFB-BCDF-241C52A68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005" y="278600"/>
            <a:ext cx="11609157" cy="1005840"/>
          </a:xfrm>
          <a:prstGeom prst="rect">
            <a:avLst/>
          </a:prstGeom>
        </p:spPr>
        <p:txBody>
          <a:bodyPr/>
          <a:lstStyle>
            <a:lvl1pPr>
              <a:defRPr>
                <a:latin typeface="Barlow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CB1965D-006E-42E5-B41F-305A3C4DAEFC}"/>
              </a:ext>
            </a:extLst>
          </p:cNvPr>
          <p:cNvGrpSpPr/>
          <p:nvPr/>
        </p:nvGrpSpPr>
        <p:grpSpPr bwMode="gray">
          <a:xfrm>
            <a:off x="325081" y="6108856"/>
            <a:ext cx="11524340" cy="0"/>
            <a:chOff x="325081" y="6108856"/>
            <a:chExt cx="11524340" cy="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54ECE80-3DEF-440A-9ED3-36CBB8AD1417}"/>
                </a:ext>
              </a:extLst>
            </p:cNvPr>
            <p:cNvCxnSpPr/>
            <p:nvPr/>
          </p:nvCxnSpPr>
          <p:spPr bwMode="gray">
            <a:xfrm>
              <a:off x="325081" y="6108856"/>
              <a:ext cx="3843381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B955E87-F0F1-473B-B1B3-8D05D9449AE8}"/>
                </a:ext>
              </a:extLst>
            </p:cNvPr>
            <p:cNvCxnSpPr/>
            <p:nvPr/>
          </p:nvCxnSpPr>
          <p:spPr bwMode="gray">
            <a:xfrm>
              <a:off x="4168461" y="6108856"/>
              <a:ext cx="7680960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76274A1-8678-C149-8A75-7072304BB9F1}"/>
              </a:ext>
            </a:extLst>
          </p:cNvPr>
          <p:cNvCxnSpPr>
            <a:cxnSpLocks/>
          </p:cNvCxnSpPr>
          <p:nvPr/>
        </p:nvCxnSpPr>
        <p:spPr>
          <a:xfrm>
            <a:off x="6096000" y="1344889"/>
            <a:ext cx="0" cy="433936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6303609-51B8-0644-91D8-3BDC5E440599}"/>
              </a:ext>
            </a:extLst>
          </p:cNvPr>
          <p:cNvCxnSpPr>
            <a:cxnSpLocks/>
          </p:cNvCxnSpPr>
          <p:nvPr/>
        </p:nvCxnSpPr>
        <p:spPr>
          <a:xfrm>
            <a:off x="9069860" y="1344889"/>
            <a:ext cx="0" cy="433936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038DAD-0BF9-1A4A-9D85-17553894989E}"/>
              </a:ext>
            </a:extLst>
          </p:cNvPr>
          <p:cNvCxnSpPr>
            <a:cxnSpLocks/>
          </p:cNvCxnSpPr>
          <p:nvPr/>
        </p:nvCxnSpPr>
        <p:spPr>
          <a:xfrm>
            <a:off x="3146854" y="1344889"/>
            <a:ext cx="0" cy="433936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DE5686C-5FF5-B044-9508-0B94F1D0AE5D}"/>
              </a:ext>
            </a:extLst>
          </p:cNvPr>
          <p:cNvCxnSpPr>
            <a:cxnSpLocks/>
          </p:cNvCxnSpPr>
          <p:nvPr/>
        </p:nvCxnSpPr>
        <p:spPr>
          <a:xfrm flipV="1">
            <a:off x="300560" y="2736012"/>
            <a:ext cx="11590880" cy="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6920176-5067-DD42-9EEB-212EA5440EFD}"/>
              </a:ext>
            </a:extLst>
          </p:cNvPr>
          <p:cNvCxnSpPr>
            <a:cxnSpLocks/>
          </p:cNvCxnSpPr>
          <p:nvPr/>
        </p:nvCxnSpPr>
        <p:spPr>
          <a:xfrm flipV="1">
            <a:off x="300560" y="4260012"/>
            <a:ext cx="11590880" cy="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19FF0B86-B662-DE48-BA39-B490EAF8C96B}"/>
              </a:ext>
            </a:extLst>
          </p:cNvPr>
          <p:cNvSpPr/>
          <p:nvPr/>
        </p:nvSpPr>
        <p:spPr>
          <a:xfrm>
            <a:off x="3027405" y="2616563"/>
            <a:ext cx="238897" cy="238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arlow" pitchFamily="2" charset="77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2BC82AB-76BB-2549-B0E3-EC4F627D09DD}"/>
              </a:ext>
            </a:extLst>
          </p:cNvPr>
          <p:cNvSpPr/>
          <p:nvPr/>
        </p:nvSpPr>
        <p:spPr>
          <a:xfrm>
            <a:off x="3027405" y="4144659"/>
            <a:ext cx="238897" cy="238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arlow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0E685F7-B3C3-CE4D-861A-8BA32B4B5CFA}"/>
              </a:ext>
            </a:extLst>
          </p:cNvPr>
          <p:cNvSpPr/>
          <p:nvPr/>
        </p:nvSpPr>
        <p:spPr>
          <a:xfrm>
            <a:off x="5976552" y="2616563"/>
            <a:ext cx="238897" cy="238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arlow" pitchFamily="2" charset="77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885885-8210-2E4D-BCDE-8AF96F45ADEF}"/>
              </a:ext>
            </a:extLst>
          </p:cNvPr>
          <p:cNvSpPr/>
          <p:nvPr/>
        </p:nvSpPr>
        <p:spPr>
          <a:xfrm>
            <a:off x="5976552" y="4144659"/>
            <a:ext cx="238897" cy="238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arlow" pitchFamily="2" charset="77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5491CF7-C08E-7D46-81F4-DB97DFD3A8B0}"/>
              </a:ext>
            </a:extLst>
          </p:cNvPr>
          <p:cNvSpPr/>
          <p:nvPr/>
        </p:nvSpPr>
        <p:spPr>
          <a:xfrm>
            <a:off x="8958649" y="2616563"/>
            <a:ext cx="238897" cy="238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arlow" pitchFamily="2" charset="77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424C122-5BD9-1349-AB7F-88D5A18626EF}"/>
              </a:ext>
            </a:extLst>
          </p:cNvPr>
          <p:cNvSpPr/>
          <p:nvPr/>
        </p:nvSpPr>
        <p:spPr>
          <a:xfrm>
            <a:off x="8958649" y="4144659"/>
            <a:ext cx="238897" cy="238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arlow" pitchFamily="2" charset="77"/>
            </a:endParaRPr>
          </a:p>
        </p:txBody>
      </p: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90CFCBA0-7082-9749-6A3F-189C10F240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36175" y="6224614"/>
            <a:ext cx="1792876" cy="51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924125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-no baseline-white bkd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608A1-9BF7-49B9-AC33-953230590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762" y="1284300"/>
            <a:ext cx="11609157" cy="4351338"/>
          </a:xfrm>
        </p:spPr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  <a:latin typeface="Barlow" pitchFamily="2" charset="77"/>
                <a:cs typeface="Arial" panose="020B0604020202020204" pitchFamily="34" charset="0"/>
              </a:defRPr>
            </a:lvl1pPr>
            <a:lvl2pPr>
              <a:defRPr>
                <a:solidFill>
                  <a:schemeClr val="accent4">
                    <a:lumMod val="50000"/>
                  </a:schemeClr>
                </a:solidFill>
                <a:latin typeface="Barlow" pitchFamily="2" charset="77"/>
                <a:cs typeface="Arial" panose="020B0604020202020204" pitchFamily="34" charset="0"/>
              </a:defRPr>
            </a:lvl2pPr>
            <a:lvl3pPr>
              <a:defRPr>
                <a:solidFill>
                  <a:schemeClr val="accent4">
                    <a:lumMod val="50000"/>
                  </a:schemeClr>
                </a:solidFill>
                <a:latin typeface="Barlow" pitchFamily="2" charset="77"/>
                <a:cs typeface="Arial" panose="020B0604020202020204" pitchFamily="34" charset="0"/>
              </a:defRPr>
            </a:lvl3pPr>
            <a:lvl4pPr>
              <a:defRPr>
                <a:solidFill>
                  <a:schemeClr val="accent4">
                    <a:lumMod val="50000"/>
                  </a:schemeClr>
                </a:solidFill>
                <a:latin typeface="Barlow" pitchFamily="2" charset="77"/>
                <a:cs typeface="Arial" panose="020B0604020202020204" pitchFamily="34" charset="0"/>
              </a:defRPr>
            </a:lvl4pPr>
            <a:lvl5pPr>
              <a:defRPr>
                <a:solidFill>
                  <a:schemeClr val="accent4">
                    <a:lumMod val="50000"/>
                  </a:schemeClr>
                </a:solidFill>
                <a:latin typeface="Barlow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26E57D-DBBD-45B3-89A6-A6AECDF16D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8433" y="63014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sz="800" b="0" i="0" kern="1200" smtClean="0">
                <a:solidFill>
                  <a:schemeClr val="tx1"/>
                </a:solidFill>
                <a:latin typeface="Barlow" pitchFamily="2" charset="77"/>
                <a:ea typeface="+mn-ea"/>
                <a:cs typeface="Arial" panose="020B0604020202020204" pitchFamily="34" charset="0"/>
              </a:defRPr>
            </a:lvl1pPr>
          </a:lstStyle>
          <a:p>
            <a:fld id="{E8F04480-4E82-407A-8C47-244BC0A5E2F1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FD35B-C0D3-4AA6-96EE-2CB7C1325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3432" y="630147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Barlow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27C5E-A53B-47C9-808A-EE254A153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7470" y="6301478"/>
            <a:ext cx="494040" cy="365125"/>
          </a:xfrm>
          <a:prstGeom prst="rect">
            <a:avLst/>
          </a:prstGeom>
        </p:spPr>
        <p:txBody>
          <a:bodyPr/>
          <a:lstStyle>
            <a:lvl1pPr>
              <a:defRPr lang="en-US" sz="800" b="0" i="0" kern="1200" smtClean="0">
                <a:solidFill>
                  <a:schemeClr val="tx1"/>
                </a:solidFill>
                <a:latin typeface="Barlow" pitchFamily="2" charset="77"/>
                <a:ea typeface="+mn-ea"/>
                <a:cs typeface="Arial" panose="020B0604020202020204" pitchFamily="34" charset="0"/>
              </a:defRPr>
            </a:lvl1pPr>
          </a:lstStyle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DBCDF9-6317-4BFB-BCDF-241C52A68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005" y="278600"/>
            <a:ext cx="11609157" cy="1005840"/>
          </a:xfrm>
          <a:prstGeom prst="rect">
            <a:avLst/>
          </a:prstGeom>
        </p:spPr>
        <p:txBody>
          <a:bodyPr/>
          <a:lstStyle>
            <a:lvl1pPr>
              <a:defRPr>
                <a:latin typeface="Barlow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CF26FF2-AB33-9B50-1D09-ADF6FF51D2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36175" y="6224614"/>
            <a:ext cx="1792876" cy="51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317783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_50/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6545ED6-AEA5-DA49-AA2D-5CEE5DD37B0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05649" y="1275818"/>
            <a:ext cx="5742432" cy="4615501"/>
          </a:xfrm>
        </p:spPr>
        <p:txBody>
          <a:bodyPr/>
          <a:lstStyle>
            <a:lvl1pPr>
              <a:defRPr>
                <a:latin typeface="Barlow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DBCDF9-6317-4BFB-BCDF-241C52A68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36" y="279171"/>
            <a:ext cx="11612880" cy="1005840"/>
          </a:xfrm>
          <a:prstGeom prst="rect">
            <a:avLst/>
          </a:prstGeom>
        </p:spPr>
        <p:txBody>
          <a:bodyPr/>
          <a:lstStyle>
            <a:lvl1pPr>
              <a:defRPr>
                <a:latin typeface="Barlow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608A1-9BF7-49B9-AC33-953230590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434" y="1284299"/>
            <a:ext cx="5847133" cy="4822813"/>
          </a:xfrm>
        </p:spPr>
        <p:txBody>
          <a:bodyPr/>
          <a:lstStyle>
            <a:lvl1pPr>
              <a:defRPr sz="2000">
                <a:latin typeface="Barlow" pitchFamily="2" charset="77"/>
                <a:cs typeface="Arial" panose="020B0604020202020204" pitchFamily="34" charset="0"/>
              </a:defRPr>
            </a:lvl1pPr>
            <a:lvl2pPr>
              <a:defRPr sz="2000">
                <a:latin typeface="Barlow" pitchFamily="2" charset="77"/>
                <a:cs typeface="Arial" panose="020B0604020202020204" pitchFamily="34" charset="0"/>
              </a:defRPr>
            </a:lvl2pPr>
            <a:lvl3pPr>
              <a:defRPr sz="1600">
                <a:latin typeface="Barlow" pitchFamily="2" charset="77"/>
                <a:cs typeface="Arial" panose="020B0604020202020204" pitchFamily="34" charset="0"/>
              </a:defRPr>
            </a:lvl3pPr>
            <a:lvl4pPr>
              <a:defRPr sz="1400">
                <a:latin typeface="Barlow" pitchFamily="2" charset="77"/>
                <a:cs typeface="Arial" panose="020B0604020202020204" pitchFamily="34" charset="0"/>
              </a:defRPr>
            </a:lvl4pPr>
            <a:lvl5pPr>
              <a:defRPr sz="1400">
                <a:latin typeface="Barlow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BF006E9-42E1-4BA2-A7AF-9493854AB0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3444" y="100584"/>
            <a:ext cx="5168900" cy="282575"/>
          </a:xfrm>
        </p:spPr>
        <p:txBody>
          <a:bodyPr anchor="b" anchorCtr="0">
            <a:noAutofit/>
          </a:bodyPr>
          <a:lstStyle>
            <a:lvl1pPr>
              <a:spcBef>
                <a:spcPts val="0"/>
              </a:spcBef>
              <a:defRPr sz="1400">
                <a:latin typeface="Barlow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4EA2AD49-1640-4DAE-B1E1-89F7CDFD03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9751" y="6300112"/>
            <a:ext cx="8426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00" kern="1200" smtClean="0">
                <a:solidFill>
                  <a:schemeClr val="tx1"/>
                </a:solidFill>
                <a:latin typeface="Barlow" pitchFamily="2" charset="77"/>
                <a:ea typeface="Barlow" pitchFamily="2" charset="77"/>
                <a:cs typeface="Arial" panose="020B0604020202020204" pitchFamily="34" charset="0"/>
              </a:defRPr>
            </a:lvl1pPr>
          </a:lstStyle>
          <a:p>
            <a:fld id="{E8F04480-4E82-407A-8C47-244BC0A5E2F1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76EE004C-3787-465A-A2DC-7C5A6C4D59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33432" y="63001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Barlow" pitchFamily="2" charset="77"/>
                <a:ea typeface="Barlow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4580773-E851-4F60-AE6E-5B8EA9FDBB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383" y="6302066"/>
            <a:ext cx="3953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00" kern="1200" smtClean="0">
                <a:solidFill>
                  <a:schemeClr val="tx1"/>
                </a:solidFill>
                <a:latin typeface="Barlow" pitchFamily="2" charset="77"/>
                <a:ea typeface="Barlow" pitchFamily="2" charset="77"/>
                <a:cs typeface="Arial" panose="020B0604020202020204" pitchFamily="34" charset="0"/>
              </a:defRPr>
            </a:lvl1pPr>
          </a:lstStyle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898253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_50/50-white bkg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6545ED6-AEA5-DA49-AA2D-5CEE5DD37B0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05649" y="1275818"/>
            <a:ext cx="5742432" cy="4615501"/>
          </a:xfrm>
        </p:spPr>
        <p:txBody>
          <a:bodyPr/>
          <a:lstStyle>
            <a:lvl1pPr>
              <a:defRPr>
                <a:latin typeface="Barlow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DBCDF9-6317-4BFB-BCDF-241C52A68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36" y="279171"/>
            <a:ext cx="11612880" cy="1005840"/>
          </a:xfrm>
          <a:prstGeom prst="rect">
            <a:avLst/>
          </a:prstGeom>
        </p:spPr>
        <p:txBody>
          <a:bodyPr/>
          <a:lstStyle>
            <a:lvl1pPr>
              <a:defRPr>
                <a:latin typeface="Barlow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608A1-9BF7-49B9-AC33-953230590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434" y="1284299"/>
            <a:ext cx="5847133" cy="4822813"/>
          </a:xfrm>
        </p:spPr>
        <p:txBody>
          <a:bodyPr/>
          <a:lstStyle>
            <a:lvl1pPr>
              <a:defRPr sz="2000">
                <a:latin typeface="Barlow" pitchFamily="2" charset="77"/>
                <a:cs typeface="Arial" panose="020B0604020202020204" pitchFamily="34" charset="0"/>
              </a:defRPr>
            </a:lvl1pPr>
            <a:lvl2pPr>
              <a:defRPr sz="2000">
                <a:latin typeface="Barlow" pitchFamily="2" charset="77"/>
                <a:cs typeface="Arial" panose="020B0604020202020204" pitchFamily="34" charset="0"/>
              </a:defRPr>
            </a:lvl2pPr>
            <a:lvl3pPr>
              <a:defRPr sz="1600">
                <a:latin typeface="Barlow" pitchFamily="2" charset="77"/>
                <a:cs typeface="Arial" panose="020B0604020202020204" pitchFamily="34" charset="0"/>
              </a:defRPr>
            </a:lvl3pPr>
            <a:lvl4pPr>
              <a:defRPr sz="1400">
                <a:latin typeface="Barlow" pitchFamily="2" charset="77"/>
                <a:cs typeface="Arial" panose="020B0604020202020204" pitchFamily="34" charset="0"/>
              </a:defRPr>
            </a:lvl4pPr>
            <a:lvl5pPr>
              <a:defRPr sz="1400">
                <a:latin typeface="Barlow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BF006E9-42E1-4BA2-A7AF-9493854AB0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3444" y="100584"/>
            <a:ext cx="5168900" cy="282575"/>
          </a:xfrm>
        </p:spPr>
        <p:txBody>
          <a:bodyPr anchor="b" anchorCtr="0">
            <a:noAutofit/>
          </a:bodyPr>
          <a:lstStyle>
            <a:lvl1pPr>
              <a:spcBef>
                <a:spcPts val="0"/>
              </a:spcBef>
              <a:defRPr sz="1400">
                <a:latin typeface="Barlow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4EA2AD49-1640-4DAE-B1E1-89F7CDFD03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9751" y="6300112"/>
            <a:ext cx="8426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00" kern="1200" smtClean="0">
                <a:solidFill>
                  <a:schemeClr val="tx1"/>
                </a:solidFill>
                <a:latin typeface="Barlow" pitchFamily="2" charset="77"/>
                <a:ea typeface="Barlow" pitchFamily="2" charset="77"/>
                <a:cs typeface="Arial" panose="020B0604020202020204" pitchFamily="34" charset="0"/>
              </a:defRPr>
            </a:lvl1pPr>
          </a:lstStyle>
          <a:p>
            <a:fld id="{E8F04480-4E82-407A-8C47-244BC0A5E2F1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76EE004C-3787-465A-A2DC-7C5A6C4D59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33432" y="63001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Barlow" pitchFamily="2" charset="77"/>
                <a:ea typeface="Barlow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4580773-E851-4F60-AE6E-5B8EA9FDBB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383" y="6302066"/>
            <a:ext cx="3953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00" kern="1200" smtClean="0">
                <a:solidFill>
                  <a:schemeClr val="tx1"/>
                </a:solidFill>
                <a:latin typeface="Barlow" pitchFamily="2" charset="77"/>
                <a:ea typeface="Barlow" pitchFamily="2" charset="77"/>
                <a:cs typeface="Arial" panose="020B0604020202020204" pitchFamily="34" charset="0"/>
              </a:defRPr>
            </a:lvl1pPr>
          </a:lstStyle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EBCFF9F-DBD1-4C3C-AB77-6E8927611E00}"/>
              </a:ext>
            </a:extLst>
          </p:cNvPr>
          <p:cNvGrpSpPr/>
          <p:nvPr/>
        </p:nvGrpSpPr>
        <p:grpSpPr bwMode="gray">
          <a:xfrm>
            <a:off x="325081" y="6108856"/>
            <a:ext cx="11524340" cy="0"/>
            <a:chOff x="325081" y="6108856"/>
            <a:chExt cx="11524340" cy="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1ED167B-6406-4791-8F7C-086480D41771}"/>
                </a:ext>
              </a:extLst>
            </p:cNvPr>
            <p:cNvCxnSpPr/>
            <p:nvPr/>
          </p:nvCxnSpPr>
          <p:spPr bwMode="gray">
            <a:xfrm>
              <a:off x="325081" y="6108856"/>
              <a:ext cx="3843381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F6AEF46-832B-4486-B395-12149D886CD8}"/>
                </a:ext>
              </a:extLst>
            </p:cNvPr>
            <p:cNvCxnSpPr/>
            <p:nvPr/>
          </p:nvCxnSpPr>
          <p:spPr bwMode="gray">
            <a:xfrm>
              <a:off x="4168461" y="6108856"/>
              <a:ext cx="7680960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ECBB27C1-1F3D-0619-12A2-8176DD7543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36175" y="6224614"/>
            <a:ext cx="1792876" cy="51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019065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99CDC-5F9C-4D97-B3C3-2C29F0A53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005" y="279171"/>
            <a:ext cx="11609157" cy="1004586"/>
          </a:xfrm>
          <a:prstGeom prst="rect">
            <a:avLst/>
          </a:prstGeom>
        </p:spPr>
        <p:txBody>
          <a:bodyPr/>
          <a:lstStyle>
            <a:lvl1pPr>
              <a:defRPr>
                <a:latin typeface="Barlow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712DA-938F-4A01-9DB8-13335424A7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0684" y="1476779"/>
            <a:ext cx="5181600" cy="4351338"/>
          </a:xfrm>
        </p:spPr>
        <p:txBody>
          <a:bodyPr/>
          <a:lstStyle>
            <a:lvl1pPr>
              <a:defRPr>
                <a:latin typeface="Barlow" pitchFamily="2" charset="77"/>
                <a:cs typeface="Arial" panose="020B0604020202020204" pitchFamily="34" charset="0"/>
              </a:defRPr>
            </a:lvl1pPr>
            <a:lvl2pPr>
              <a:defRPr>
                <a:latin typeface="Barlow" pitchFamily="2" charset="77"/>
                <a:cs typeface="Arial" panose="020B0604020202020204" pitchFamily="34" charset="0"/>
              </a:defRPr>
            </a:lvl2pPr>
            <a:lvl3pPr>
              <a:defRPr>
                <a:latin typeface="Barlow" pitchFamily="2" charset="77"/>
                <a:cs typeface="Arial" panose="020B0604020202020204" pitchFamily="34" charset="0"/>
              </a:defRPr>
            </a:lvl3pPr>
            <a:lvl4pPr>
              <a:defRPr>
                <a:latin typeface="Barlow" pitchFamily="2" charset="77"/>
                <a:cs typeface="Arial" panose="020B0604020202020204" pitchFamily="34" charset="0"/>
              </a:defRPr>
            </a:lvl4pPr>
            <a:lvl5pPr>
              <a:defRPr>
                <a:latin typeface="Barlow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B62B29-0EB4-4938-81D8-EB93F40255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76779"/>
            <a:ext cx="5181600" cy="4351338"/>
          </a:xfrm>
        </p:spPr>
        <p:txBody>
          <a:bodyPr/>
          <a:lstStyle>
            <a:lvl1pPr>
              <a:defRPr>
                <a:latin typeface="Barlow" pitchFamily="2" charset="77"/>
                <a:cs typeface="Arial" panose="020B0604020202020204" pitchFamily="34" charset="0"/>
              </a:defRPr>
            </a:lvl1pPr>
            <a:lvl2pPr>
              <a:defRPr>
                <a:latin typeface="Barlow" pitchFamily="2" charset="77"/>
                <a:cs typeface="Arial" panose="020B0604020202020204" pitchFamily="34" charset="0"/>
              </a:defRPr>
            </a:lvl2pPr>
            <a:lvl3pPr>
              <a:defRPr>
                <a:latin typeface="Barlow" pitchFamily="2" charset="77"/>
                <a:cs typeface="Arial" panose="020B0604020202020204" pitchFamily="34" charset="0"/>
              </a:defRPr>
            </a:lvl3pPr>
            <a:lvl4pPr>
              <a:defRPr>
                <a:latin typeface="Barlow" pitchFamily="2" charset="77"/>
                <a:cs typeface="Arial" panose="020B0604020202020204" pitchFamily="34" charset="0"/>
              </a:defRPr>
            </a:lvl4pPr>
            <a:lvl5pPr>
              <a:defRPr>
                <a:latin typeface="Barlow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2289AA-0A01-4F12-96F3-0D5AC91DF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9751" y="6300112"/>
            <a:ext cx="84268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Barlow" pitchFamily="2" charset="77"/>
                <a:cs typeface="Arial" panose="020B0604020202020204" pitchFamily="34" charset="0"/>
              </a:defRPr>
            </a:lvl1pPr>
          </a:lstStyle>
          <a:p>
            <a:fld id="{E8F04480-4E82-407A-8C47-244BC0A5E2F1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A0440C-A59E-44DF-B004-D88074381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3432" y="630011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Barlow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0DBA48-508F-4700-AA34-E8DC0CA81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7383" y="6302066"/>
            <a:ext cx="395302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Barlow" pitchFamily="2" charset="77"/>
                <a:cs typeface="Arial" panose="020B0604020202020204" pitchFamily="34" charset="0"/>
              </a:defRPr>
            </a:lvl1pPr>
          </a:lstStyle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B27E4DC-2D68-44B9-913B-22B3F30EB7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4925" y="100175"/>
            <a:ext cx="5166360" cy="283464"/>
          </a:xfrm>
        </p:spPr>
        <p:txBody>
          <a:bodyPr anchor="b" anchorCtr="0">
            <a:normAutofit/>
          </a:bodyPr>
          <a:lstStyle>
            <a:lvl1pPr>
              <a:defRPr lang="en-US" sz="1400" kern="1200" dirty="0" smtClean="0">
                <a:solidFill>
                  <a:schemeClr val="tx1"/>
                </a:solidFill>
                <a:latin typeface="Barlow" pitchFamily="2" charset="77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3826210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ntent-white bkg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99CDC-5F9C-4D97-B3C3-2C29F0A53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005" y="279171"/>
            <a:ext cx="11609157" cy="1004586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Barlow Medium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712DA-938F-4A01-9DB8-13335424A7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0684" y="1476779"/>
            <a:ext cx="5181600" cy="4351338"/>
          </a:xfrm>
        </p:spPr>
        <p:txBody>
          <a:bodyPr/>
          <a:lstStyle>
            <a:lvl1pPr>
              <a:defRPr>
                <a:latin typeface="Barlow" pitchFamily="2" charset="77"/>
                <a:cs typeface="Arial" panose="020B0604020202020204" pitchFamily="34" charset="0"/>
              </a:defRPr>
            </a:lvl1pPr>
            <a:lvl2pPr>
              <a:defRPr>
                <a:latin typeface="Barlow" pitchFamily="2" charset="77"/>
                <a:cs typeface="Arial" panose="020B0604020202020204" pitchFamily="34" charset="0"/>
              </a:defRPr>
            </a:lvl2pPr>
            <a:lvl3pPr>
              <a:defRPr>
                <a:latin typeface="Barlow" pitchFamily="2" charset="77"/>
                <a:cs typeface="Arial" panose="020B0604020202020204" pitchFamily="34" charset="0"/>
              </a:defRPr>
            </a:lvl3pPr>
            <a:lvl4pPr>
              <a:defRPr>
                <a:latin typeface="Barlow" pitchFamily="2" charset="77"/>
                <a:cs typeface="Arial" panose="020B0604020202020204" pitchFamily="34" charset="0"/>
              </a:defRPr>
            </a:lvl4pPr>
            <a:lvl5pPr>
              <a:defRPr>
                <a:latin typeface="Barlow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B62B29-0EB4-4938-81D8-EB93F40255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76779"/>
            <a:ext cx="5181600" cy="4351338"/>
          </a:xfrm>
        </p:spPr>
        <p:txBody>
          <a:bodyPr/>
          <a:lstStyle>
            <a:lvl1pPr>
              <a:defRPr>
                <a:latin typeface="Barlow" pitchFamily="2" charset="77"/>
                <a:cs typeface="Arial" panose="020B0604020202020204" pitchFamily="34" charset="0"/>
              </a:defRPr>
            </a:lvl1pPr>
            <a:lvl2pPr>
              <a:defRPr>
                <a:latin typeface="Barlow" pitchFamily="2" charset="77"/>
                <a:cs typeface="Arial" panose="020B0604020202020204" pitchFamily="34" charset="0"/>
              </a:defRPr>
            </a:lvl2pPr>
            <a:lvl3pPr>
              <a:defRPr>
                <a:latin typeface="Barlow" pitchFamily="2" charset="77"/>
                <a:cs typeface="Arial" panose="020B0604020202020204" pitchFamily="34" charset="0"/>
              </a:defRPr>
            </a:lvl3pPr>
            <a:lvl4pPr>
              <a:defRPr>
                <a:latin typeface="Barlow" pitchFamily="2" charset="77"/>
                <a:cs typeface="Arial" panose="020B0604020202020204" pitchFamily="34" charset="0"/>
              </a:defRPr>
            </a:lvl4pPr>
            <a:lvl5pPr>
              <a:defRPr>
                <a:latin typeface="Barlow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2289AA-0A01-4F12-96F3-0D5AC91DF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9751" y="6300112"/>
            <a:ext cx="84268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Barlow" pitchFamily="2" charset="77"/>
                <a:cs typeface="Arial" panose="020B0604020202020204" pitchFamily="34" charset="0"/>
              </a:defRPr>
            </a:lvl1pPr>
          </a:lstStyle>
          <a:p>
            <a:fld id="{E8F04480-4E82-407A-8C47-244BC0A5E2F1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A0440C-A59E-44DF-B004-D88074381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3432" y="630011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Barlow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0DBA48-508F-4700-AA34-E8DC0CA81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7383" y="6302066"/>
            <a:ext cx="395302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Barlow" pitchFamily="2" charset="77"/>
                <a:cs typeface="Arial" panose="020B0604020202020204" pitchFamily="34" charset="0"/>
              </a:defRPr>
            </a:lvl1pPr>
          </a:lstStyle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B27E4DC-2D68-44B9-913B-22B3F30EB7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4925" y="100175"/>
            <a:ext cx="5166360" cy="283464"/>
          </a:xfrm>
        </p:spPr>
        <p:txBody>
          <a:bodyPr anchor="b" anchorCtr="0">
            <a:normAutofit/>
          </a:bodyPr>
          <a:lstStyle>
            <a:lvl1pPr>
              <a:defRPr lang="en-US" sz="1400" kern="1200" dirty="0" smtClean="0">
                <a:solidFill>
                  <a:schemeClr val="tx1"/>
                </a:solidFill>
                <a:latin typeface="Barlow" pitchFamily="2" charset="77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BA5CC9C-9BF1-4CAD-BF8B-C0EFE7A00DAB}"/>
              </a:ext>
            </a:extLst>
          </p:cNvPr>
          <p:cNvGrpSpPr/>
          <p:nvPr/>
        </p:nvGrpSpPr>
        <p:grpSpPr bwMode="gray">
          <a:xfrm>
            <a:off x="325081" y="6108856"/>
            <a:ext cx="11524340" cy="0"/>
            <a:chOff x="325081" y="6108856"/>
            <a:chExt cx="11524340" cy="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EDEA2A9-B68B-4CFC-AAEB-4C5DAEB9E3B7}"/>
                </a:ext>
              </a:extLst>
            </p:cNvPr>
            <p:cNvCxnSpPr/>
            <p:nvPr/>
          </p:nvCxnSpPr>
          <p:spPr bwMode="gray">
            <a:xfrm>
              <a:off x="325081" y="6108856"/>
              <a:ext cx="3843381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3D22964-08DC-4340-B981-3D16D9CAF29E}"/>
                </a:ext>
              </a:extLst>
            </p:cNvPr>
            <p:cNvCxnSpPr/>
            <p:nvPr/>
          </p:nvCxnSpPr>
          <p:spPr bwMode="gray">
            <a:xfrm>
              <a:off x="4168461" y="6108856"/>
              <a:ext cx="7680960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BBB2A722-0606-5D01-4D2D-7162A1480E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36175" y="6224614"/>
            <a:ext cx="1792876" cy="51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30944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BCDF9-6317-4BFB-BCDF-241C52A68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36" y="290322"/>
            <a:ext cx="11612880" cy="100584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Barlow Medium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BF006E9-42E1-4BA2-A7AF-9493854AB0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3444" y="100584"/>
            <a:ext cx="5168900" cy="282575"/>
          </a:xfrm>
        </p:spPr>
        <p:txBody>
          <a:bodyPr anchor="b" anchorCtr="0">
            <a:noAutofit/>
          </a:bodyPr>
          <a:lstStyle>
            <a:lvl1pPr>
              <a:spcBef>
                <a:spcPts val="0"/>
              </a:spcBef>
              <a:defRPr sz="1400">
                <a:latin typeface="Barlow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A2F2F8E-E97E-4B50-BA38-43726C20D6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9751" y="6300112"/>
            <a:ext cx="8426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00" kern="1200" smtClean="0">
                <a:solidFill>
                  <a:schemeClr val="tx1"/>
                </a:solidFill>
                <a:latin typeface="Barlow" pitchFamily="2" charset="77"/>
                <a:ea typeface="Barlow" pitchFamily="2" charset="77"/>
                <a:cs typeface="Arial" panose="020B0604020202020204" pitchFamily="34" charset="0"/>
              </a:defRPr>
            </a:lvl1pPr>
          </a:lstStyle>
          <a:p>
            <a:fld id="{E8F04480-4E82-407A-8C47-244BC0A5E2F1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D19A3D1-2160-4CE5-81B7-9C4B662F62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33432" y="63001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Barlow" pitchFamily="2" charset="77"/>
                <a:ea typeface="Barlow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C12AAF5-F01E-46EB-BF1B-B40E3817F5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383" y="6302066"/>
            <a:ext cx="3953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00" kern="1200" smtClean="0">
                <a:solidFill>
                  <a:schemeClr val="tx1"/>
                </a:solidFill>
                <a:latin typeface="Barlow" pitchFamily="2" charset="77"/>
                <a:ea typeface="Barlow" pitchFamily="2" charset="77"/>
                <a:cs typeface="Arial" panose="020B0604020202020204" pitchFamily="34" charset="0"/>
              </a:defRPr>
            </a:lvl1pPr>
          </a:lstStyle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415683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only-white bkd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BCDF9-6317-4BFB-BCDF-241C52A68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36" y="279171"/>
            <a:ext cx="11612880" cy="100584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Barlow Medium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BF006E9-42E1-4BA2-A7AF-9493854AB0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3444" y="100584"/>
            <a:ext cx="5168900" cy="282575"/>
          </a:xfrm>
        </p:spPr>
        <p:txBody>
          <a:bodyPr anchor="b" anchorCtr="0">
            <a:noAutofit/>
          </a:bodyPr>
          <a:lstStyle>
            <a:lvl1pPr>
              <a:spcBef>
                <a:spcPts val="0"/>
              </a:spcBef>
              <a:defRPr sz="1400">
                <a:latin typeface="Barlow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A2F2F8E-E97E-4B50-BA38-43726C20D6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9751" y="6300112"/>
            <a:ext cx="8426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00" kern="1200" smtClean="0">
                <a:solidFill>
                  <a:schemeClr val="tx1"/>
                </a:solidFill>
                <a:latin typeface="Barlow" pitchFamily="2" charset="77"/>
                <a:ea typeface="Barlow" pitchFamily="2" charset="77"/>
                <a:cs typeface="Arial" panose="020B0604020202020204" pitchFamily="34" charset="0"/>
              </a:defRPr>
            </a:lvl1pPr>
          </a:lstStyle>
          <a:p>
            <a:fld id="{E8F04480-4E82-407A-8C47-244BC0A5E2F1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D19A3D1-2160-4CE5-81B7-9C4B662F62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33432" y="63001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Barlow" pitchFamily="2" charset="77"/>
                <a:ea typeface="Barlow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C12AAF5-F01E-46EB-BF1B-B40E3817F5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383" y="6302066"/>
            <a:ext cx="3953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00" kern="1200" smtClean="0">
                <a:solidFill>
                  <a:schemeClr val="tx1"/>
                </a:solidFill>
                <a:latin typeface="Barlow" pitchFamily="2" charset="77"/>
                <a:ea typeface="Barlow" pitchFamily="2" charset="77"/>
                <a:cs typeface="Arial" panose="020B0604020202020204" pitchFamily="34" charset="0"/>
              </a:defRPr>
            </a:lvl1pPr>
          </a:lstStyle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55876A8-8F54-41E5-BAB7-A8A1C8701DFC}"/>
              </a:ext>
            </a:extLst>
          </p:cNvPr>
          <p:cNvGrpSpPr/>
          <p:nvPr/>
        </p:nvGrpSpPr>
        <p:grpSpPr bwMode="gray">
          <a:xfrm>
            <a:off x="325081" y="6108856"/>
            <a:ext cx="11524340" cy="0"/>
            <a:chOff x="325081" y="6108856"/>
            <a:chExt cx="11524340" cy="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83C6902-1394-48DD-8826-3CA29BA7D176}"/>
                </a:ext>
              </a:extLst>
            </p:cNvPr>
            <p:cNvCxnSpPr/>
            <p:nvPr/>
          </p:nvCxnSpPr>
          <p:spPr bwMode="gray">
            <a:xfrm>
              <a:off x="325081" y="6108856"/>
              <a:ext cx="3843381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60CFA1E-9A7F-4110-84B6-60CBA300D3B2}"/>
                </a:ext>
              </a:extLst>
            </p:cNvPr>
            <p:cNvCxnSpPr/>
            <p:nvPr/>
          </p:nvCxnSpPr>
          <p:spPr bwMode="gray">
            <a:xfrm>
              <a:off x="4168461" y="6108856"/>
              <a:ext cx="7680960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63B523B2-06EB-A5BC-0159-CD51120DF8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36175" y="6224614"/>
            <a:ext cx="1792876" cy="51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235945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_66/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9A05BA0-8A8E-7740-8656-1AA1159BDF23}"/>
              </a:ext>
            </a:extLst>
          </p:cNvPr>
          <p:cNvSpPr/>
          <p:nvPr/>
        </p:nvSpPr>
        <p:spPr bwMode="ltGray">
          <a:xfrm>
            <a:off x="7607185" y="-1"/>
            <a:ext cx="4584815" cy="686657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Barlow" pitchFamily="2" charset="77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DBCDF9-6317-4BFB-BCDF-241C52A68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93" y="279171"/>
            <a:ext cx="11612880" cy="1005840"/>
          </a:xfrm>
          <a:prstGeom prst="rect">
            <a:avLst/>
          </a:prstGeom>
        </p:spPr>
        <p:txBody>
          <a:bodyPr/>
          <a:lstStyle>
            <a:lvl1pPr marL="0" indent="0">
              <a:defRPr>
                <a:latin typeface="Barlow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608A1-9BF7-49B9-AC33-953230590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434" y="1284299"/>
            <a:ext cx="7365600" cy="4822813"/>
          </a:xfrm>
        </p:spPr>
        <p:txBody>
          <a:bodyPr/>
          <a:lstStyle>
            <a:lvl1pPr>
              <a:defRPr sz="2000">
                <a:latin typeface="Barlow" pitchFamily="2" charset="77"/>
                <a:cs typeface="Arial" panose="020B0604020202020204" pitchFamily="34" charset="0"/>
              </a:defRPr>
            </a:lvl1pPr>
            <a:lvl2pPr>
              <a:defRPr sz="2000">
                <a:latin typeface="Barlow" pitchFamily="2" charset="77"/>
                <a:cs typeface="Arial" panose="020B0604020202020204" pitchFamily="34" charset="0"/>
              </a:defRPr>
            </a:lvl2pPr>
            <a:lvl3pPr>
              <a:defRPr sz="1600">
                <a:latin typeface="Barlow" pitchFamily="2" charset="77"/>
                <a:cs typeface="Arial" panose="020B0604020202020204" pitchFamily="34" charset="0"/>
              </a:defRPr>
            </a:lvl3pPr>
            <a:lvl4pPr>
              <a:defRPr sz="1400">
                <a:latin typeface="Barlow" pitchFamily="2" charset="77"/>
                <a:cs typeface="Arial" panose="020B0604020202020204" pitchFamily="34" charset="0"/>
              </a:defRPr>
            </a:lvl4pPr>
            <a:lvl5pPr>
              <a:defRPr sz="1400">
                <a:latin typeface="Barlow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BF006E9-42E1-4BA2-A7AF-9493854AB0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3444" y="100584"/>
            <a:ext cx="5168900" cy="282575"/>
          </a:xfrm>
        </p:spPr>
        <p:txBody>
          <a:bodyPr anchor="b" anchorCtr="0">
            <a:noAutofit/>
          </a:bodyPr>
          <a:lstStyle>
            <a:lvl1pPr>
              <a:spcBef>
                <a:spcPts val="0"/>
              </a:spcBef>
              <a:defRPr sz="1400">
                <a:latin typeface="Barlow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6545ED6-AEA5-DA49-AA2D-5CEE5DD37B0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24119" y="1284288"/>
            <a:ext cx="4201169" cy="4822825"/>
          </a:xfrm>
        </p:spPr>
        <p:txBody>
          <a:bodyPr/>
          <a:lstStyle>
            <a:lvl1pPr>
              <a:defRPr>
                <a:latin typeface="Barlow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721E1E9E-2C8C-4784-8133-B0A8A739B0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9751" y="6300112"/>
            <a:ext cx="8426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00" kern="1200" smtClean="0">
                <a:solidFill>
                  <a:schemeClr val="tx1"/>
                </a:solidFill>
                <a:latin typeface="Barlow" pitchFamily="2" charset="77"/>
                <a:ea typeface="Barlow" pitchFamily="2" charset="77"/>
                <a:cs typeface="Arial" panose="020B0604020202020204" pitchFamily="34" charset="0"/>
              </a:defRPr>
            </a:lvl1pPr>
          </a:lstStyle>
          <a:p>
            <a:fld id="{E8F04480-4E82-407A-8C47-244BC0A5E2F1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F18FE26D-7698-4890-B784-2AB6791FE8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33432" y="63001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Barlow" pitchFamily="2" charset="77"/>
                <a:ea typeface="Barlow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3FF00E70-D37D-4FE6-A853-279D2BD0A4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383" y="6302066"/>
            <a:ext cx="3953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00" kern="1200" smtClean="0">
                <a:solidFill>
                  <a:schemeClr val="tx1"/>
                </a:solidFill>
                <a:latin typeface="Barlow" pitchFamily="2" charset="77"/>
                <a:ea typeface="Barlow" pitchFamily="2" charset="77"/>
                <a:cs typeface="Arial" panose="020B0604020202020204" pitchFamily="34" charset="0"/>
              </a:defRPr>
            </a:lvl1pPr>
          </a:lstStyle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8340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_66/33-white bkg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9A05BA0-8A8E-7740-8656-1AA1159BDF23}"/>
              </a:ext>
            </a:extLst>
          </p:cNvPr>
          <p:cNvSpPr/>
          <p:nvPr/>
        </p:nvSpPr>
        <p:spPr bwMode="ltGray">
          <a:xfrm>
            <a:off x="7607185" y="-1"/>
            <a:ext cx="4584815" cy="686657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arlow" pitchFamily="2" charset="77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DBCDF9-6317-4BFB-BCDF-241C52A68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93" y="279171"/>
            <a:ext cx="11612880" cy="1005840"/>
          </a:xfrm>
          <a:prstGeom prst="rect">
            <a:avLst/>
          </a:prstGeom>
        </p:spPr>
        <p:txBody>
          <a:bodyPr/>
          <a:lstStyle>
            <a:lvl1pPr marL="0" indent="0">
              <a:defRPr>
                <a:latin typeface="Barlow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608A1-9BF7-49B9-AC33-953230590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434" y="1284299"/>
            <a:ext cx="7365600" cy="4822813"/>
          </a:xfrm>
        </p:spPr>
        <p:txBody>
          <a:bodyPr/>
          <a:lstStyle>
            <a:lvl1pPr>
              <a:defRPr sz="2000">
                <a:latin typeface="Barlow" pitchFamily="2" charset="77"/>
                <a:cs typeface="Arial" panose="020B0604020202020204" pitchFamily="34" charset="0"/>
              </a:defRPr>
            </a:lvl1pPr>
            <a:lvl2pPr>
              <a:defRPr sz="2000">
                <a:latin typeface="Barlow" pitchFamily="2" charset="77"/>
                <a:cs typeface="Arial" panose="020B0604020202020204" pitchFamily="34" charset="0"/>
              </a:defRPr>
            </a:lvl2pPr>
            <a:lvl3pPr>
              <a:defRPr sz="1600">
                <a:latin typeface="Barlow" pitchFamily="2" charset="77"/>
                <a:cs typeface="Arial" panose="020B0604020202020204" pitchFamily="34" charset="0"/>
              </a:defRPr>
            </a:lvl3pPr>
            <a:lvl4pPr>
              <a:defRPr sz="1400">
                <a:latin typeface="Barlow" pitchFamily="2" charset="77"/>
                <a:cs typeface="Arial" panose="020B0604020202020204" pitchFamily="34" charset="0"/>
              </a:defRPr>
            </a:lvl4pPr>
            <a:lvl5pPr>
              <a:defRPr sz="1400">
                <a:latin typeface="Barlow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BF006E9-42E1-4BA2-A7AF-9493854AB0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3444" y="100584"/>
            <a:ext cx="5168900" cy="282575"/>
          </a:xfrm>
        </p:spPr>
        <p:txBody>
          <a:bodyPr anchor="b" anchorCtr="0">
            <a:noAutofit/>
          </a:bodyPr>
          <a:lstStyle>
            <a:lvl1pPr>
              <a:spcBef>
                <a:spcPts val="0"/>
              </a:spcBef>
              <a:defRPr sz="1400">
                <a:latin typeface="Barlow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6545ED6-AEA5-DA49-AA2D-5CEE5DD37B0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24119" y="1284288"/>
            <a:ext cx="4201169" cy="4822825"/>
          </a:xfrm>
        </p:spPr>
        <p:txBody>
          <a:bodyPr/>
          <a:lstStyle>
            <a:lvl1pPr>
              <a:defRPr>
                <a:latin typeface="Barlow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721E1E9E-2C8C-4784-8133-B0A8A739B0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9751" y="6300112"/>
            <a:ext cx="8426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00" kern="1200" smtClean="0">
                <a:solidFill>
                  <a:schemeClr val="tx1"/>
                </a:solidFill>
                <a:latin typeface="Barlow" pitchFamily="2" charset="77"/>
                <a:ea typeface="Barlow" pitchFamily="2" charset="77"/>
                <a:cs typeface="Arial" panose="020B0604020202020204" pitchFamily="34" charset="0"/>
              </a:defRPr>
            </a:lvl1pPr>
          </a:lstStyle>
          <a:p>
            <a:fld id="{E8F04480-4E82-407A-8C47-244BC0A5E2F1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F18FE26D-7698-4890-B784-2AB6791FE8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33432" y="63001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Barlow" pitchFamily="2" charset="77"/>
                <a:ea typeface="Barlow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3FF00E70-D37D-4FE6-A853-279D2BD0A4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383" y="6302066"/>
            <a:ext cx="3953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00" kern="1200" smtClean="0">
                <a:solidFill>
                  <a:schemeClr val="tx1"/>
                </a:solidFill>
                <a:latin typeface="Barlow" pitchFamily="2" charset="77"/>
                <a:ea typeface="Barlow" pitchFamily="2" charset="77"/>
                <a:cs typeface="Arial" panose="020B0604020202020204" pitchFamily="34" charset="0"/>
              </a:defRPr>
            </a:lvl1pPr>
          </a:lstStyle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1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FF423C2-8A83-EAF3-2F23-FDB22F5469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36175" y="6228899"/>
            <a:ext cx="1778000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85414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itting at a desk in front of a computer&#10;&#10;Description automatically generated">
            <a:extLst>
              <a:ext uri="{FF2B5EF4-FFF2-40B4-BE49-F238E27FC236}">
                <a16:creationId xmlns:a16="http://schemas.microsoft.com/office/drawing/2014/main" id="{2B5CBC65-9DC8-F743-B31E-6EE8A4ED80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66"/>
          <a:stretch/>
        </p:blipFill>
        <p:spPr>
          <a:xfrm>
            <a:off x="2481944" y="0"/>
            <a:ext cx="9710056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481944" y="0"/>
            <a:ext cx="9710055" cy="6858000"/>
          </a:xfrm>
          <a:prstGeom prst="rect">
            <a:avLst/>
          </a:prstGeom>
          <a:gradFill flip="none" rotWithShape="1">
            <a:gsLst>
              <a:gs pos="50000">
                <a:schemeClr val="bg2">
                  <a:lumMod val="50000"/>
                  <a:alpha val="32000"/>
                </a:schemeClr>
              </a:gs>
              <a:gs pos="0">
                <a:schemeClr val="bg2">
                  <a:lumMod val="50000"/>
                  <a:alpha val="0"/>
                </a:schemeClr>
              </a:gs>
              <a:gs pos="100000">
                <a:schemeClr val="bg2">
                  <a:lumMod val="50000"/>
                  <a:alpha val="54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3016899" y="3592519"/>
            <a:ext cx="4385387" cy="0"/>
          </a:xfrm>
          <a:prstGeom prst="line">
            <a:avLst/>
          </a:prstGeom>
          <a:noFill/>
          <a:ln w="635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0A507FB9-9CD0-9E4C-8378-D42EB2C78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78" y="0"/>
            <a:ext cx="2484522" cy="68580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916390A8-5E3F-4600-8158-C8E720D05C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16899" y="2079270"/>
            <a:ext cx="4396913" cy="139353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5400" b="1" i="0">
                <a:solidFill>
                  <a:schemeClr val="bg1"/>
                </a:solidFill>
                <a:latin typeface="Barlow" pitchFamily="2" charset="77"/>
                <a:ea typeface="Barlow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Slide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FA3136-1915-79E5-4787-25F65D497C87}"/>
              </a:ext>
            </a:extLst>
          </p:cNvPr>
          <p:cNvSpPr txBox="1"/>
          <p:nvPr userDrawn="1"/>
        </p:nvSpPr>
        <p:spPr>
          <a:xfrm>
            <a:off x="3016899" y="6578151"/>
            <a:ext cx="3087384" cy="861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80000"/>
              </a:lnSpc>
              <a:spcAft>
                <a:spcPts val="1800"/>
              </a:spcAft>
            </a:pPr>
            <a:r>
              <a:rPr lang="en-IN" sz="700" cap="all" spc="50" dirty="0">
                <a:solidFill>
                  <a:schemeClr val="bg2">
                    <a:lumMod val="40000"/>
                    <a:lumOff val="60000"/>
                  </a:schemeClr>
                </a:solidFill>
                <a:latin typeface="Barlow Condensed Medium" pitchFamily="2" charset="77"/>
              </a:rPr>
              <a:t>© 2022 diligent. All rights reserved. Diligent confidential.</a:t>
            </a:r>
            <a:endParaRPr lang="en-US" sz="700" cap="all" spc="50" dirty="0">
              <a:solidFill>
                <a:schemeClr val="bg2">
                  <a:lumMod val="40000"/>
                  <a:lumOff val="60000"/>
                </a:schemeClr>
              </a:solidFill>
              <a:latin typeface="Barlow Condensed Medium" pitchFamily="2" charset="77"/>
            </a:endParaRPr>
          </a:p>
        </p:txBody>
      </p:sp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6059107-0E10-BBFF-C16F-117BA06EF4F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37489" y="1479203"/>
            <a:ext cx="2627587" cy="75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438314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_33/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28F104D-9700-9C45-A5D7-CD18114B12EA}"/>
              </a:ext>
            </a:extLst>
          </p:cNvPr>
          <p:cNvSpPr/>
          <p:nvPr/>
        </p:nvSpPr>
        <p:spPr bwMode="ltGray">
          <a:xfrm>
            <a:off x="4154214" y="-1"/>
            <a:ext cx="8037424" cy="686657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arlow" pitchFamily="2" charset="77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DBCDF9-6317-4BFB-BCDF-241C52A68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36" y="279171"/>
            <a:ext cx="4030875" cy="1005840"/>
          </a:xfrm>
          <a:prstGeom prst="rect">
            <a:avLst/>
          </a:prstGeom>
        </p:spPr>
        <p:txBody>
          <a:bodyPr/>
          <a:lstStyle>
            <a:lvl1pPr marL="0" indent="0">
              <a:defRPr>
                <a:latin typeface="Barlow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608A1-9BF7-49B9-AC33-953230590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434" y="1284299"/>
            <a:ext cx="3890801" cy="4822813"/>
          </a:xfrm>
        </p:spPr>
        <p:txBody>
          <a:bodyPr/>
          <a:lstStyle>
            <a:lvl1pPr>
              <a:defRPr sz="2000">
                <a:latin typeface="Barlow" pitchFamily="2" charset="77"/>
                <a:cs typeface="Arial" panose="020B0604020202020204" pitchFamily="34" charset="0"/>
              </a:defRPr>
            </a:lvl1pPr>
            <a:lvl2pPr>
              <a:defRPr sz="2000">
                <a:latin typeface="Barlow" pitchFamily="2" charset="77"/>
                <a:cs typeface="Arial" panose="020B0604020202020204" pitchFamily="34" charset="0"/>
              </a:defRPr>
            </a:lvl2pPr>
            <a:lvl3pPr>
              <a:defRPr sz="1600">
                <a:latin typeface="Barlow" pitchFamily="2" charset="77"/>
                <a:cs typeface="Arial" panose="020B0604020202020204" pitchFamily="34" charset="0"/>
              </a:defRPr>
            </a:lvl3pPr>
            <a:lvl4pPr>
              <a:defRPr sz="1400">
                <a:latin typeface="Barlow" pitchFamily="2" charset="77"/>
                <a:cs typeface="Arial" panose="020B0604020202020204" pitchFamily="34" charset="0"/>
              </a:defRPr>
            </a:lvl4pPr>
            <a:lvl5pPr>
              <a:defRPr sz="1400">
                <a:latin typeface="Barlow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BF006E9-42E1-4BA2-A7AF-9493854AB0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3445" y="100584"/>
            <a:ext cx="3920770" cy="282575"/>
          </a:xfrm>
        </p:spPr>
        <p:txBody>
          <a:bodyPr anchor="b" anchorCtr="0">
            <a:noAutofit/>
          </a:bodyPr>
          <a:lstStyle>
            <a:lvl1pPr>
              <a:spcBef>
                <a:spcPts val="0"/>
              </a:spcBef>
              <a:defRPr sz="1400">
                <a:latin typeface="Barlow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6545ED6-AEA5-DA49-AA2D-5CEE5DD37B0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68462" y="1284288"/>
            <a:ext cx="7656827" cy="4822825"/>
          </a:xfrm>
        </p:spPr>
        <p:txBody>
          <a:bodyPr/>
          <a:lstStyle>
            <a:lvl1pPr>
              <a:defRPr>
                <a:latin typeface="Barlow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A080D0DA-9858-4B56-B0C3-4B97D1F8DF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9751" y="6300112"/>
            <a:ext cx="8426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00" kern="1200" smtClean="0">
                <a:solidFill>
                  <a:schemeClr val="tx1"/>
                </a:solidFill>
                <a:latin typeface="Barlow" pitchFamily="2" charset="77"/>
                <a:ea typeface="Barlow" pitchFamily="2" charset="77"/>
                <a:cs typeface="Arial" panose="020B0604020202020204" pitchFamily="34" charset="0"/>
              </a:defRPr>
            </a:lvl1pPr>
          </a:lstStyle>
          <a:p>
            <a:fld id="{E8F04480-4E82-407A-8C47-244BC0A5E2F1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6206ABC6-8746-4E28-8A3B-738C3F6522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33432" y="63001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Barlow" pitchFamily="2" charset="77"/>
                <a:ea typeface="Barlow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AAF8322-7774-49E4-A04E-BA13C8377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383" y="6302066"/>
            <a:ext cx="3953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00" kern="1200" smtClean="0">
                <a:solidFill>
                  <a:schemeClr val="tx1"/>
                </a:solidFill>
                <a:latin typeface="Barlow" pitchFamily="2" charset="77"/>
                <a:ea typeface="Barlow" pitchFamily="2" charset="77"/>
                <a:cs typeface="Arial" panose="020B0604020202020204" pitchFamily="34" charset="0"/>
              </a:defRPr>
            </a:lvl1pPr>
          </a:lstStyle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0D2908F-82E1-F5ED-2590-9C25A4385F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36175" y="6228899"/>
            <a:ext cx="1778000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98386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11582400" cy="42015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7383" y="6302066"/>
            <a:ext cx="395302" cy="365125"/>
          </a:xfrm>
          <a:prstGeom prst="rect">
            <a:avLst/>
          </a:prstGeom>
        </p:spPr>
        <p:txBody>
          <a:bodyPr/>
          <a:lstStyle/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304801" y="319617"/>
            <a:ext cx="8776447" cy="66886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9421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E270B-3697-4AAF-A4A7-1D605E96A4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66381E-291B-4E2E-9101-FD9C912DB1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A1A115-0DEF-49C5-BE43-B337845A2D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9751" y="6300112"/>
            <a:ext cx="842685" cy="365125"/>
          </a:xfrm>
          <a:prstGeom prst="rect">
            <a:avLst/>
          </a:prstGeom>
        </p:spPr>
        <p:txBody>
          <a:bodyPr/>
          <a:lstStyle/>
          <a:p>
            <a:fld id="{E8F04480-4E82-407A-8C47-244BC0A5E2F1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488A71-90C3-4776-9B1C-8AA920094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3432" y="630011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085981-B3FF-4F06-AC47-51C2B4907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7383" y="6302066"/>
            <a:ext cx="395302" cy="365125"/>
          </a:xfrm>
          <a:prstGeom prst="rect">
            <a:avLst/>
          </a:prstGeom>
        </p:spPr>
        <p:txBody>
          <a:bodyPr/>
          <a:lstStyle/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2061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ulti-us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2050" y="490254"/>
            <a:ext cx="11208045" cy="73331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defTabSz="913554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defRPr lang="en-US" sz="3197" b="1" spc="-8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999"/>
              </a:spcBef>
              <a:buFont typeface="Arial" panose="020B0604020202020204" pitchFamily="34" charset="0"/>
            </a:pPr>
            <a:r>
              <a:rPr lang="en-US" dirty="0"/>
              <a:t>Add your Title Here (Multi Use)</a:t>
            </a:r>
          </a:p>
        </p:txBody>
      </p:sp>
    </p:spTree>
    <p:extLst>
      <p:ext uri="{BB962C8B-B14F-4D97-AF65-F5344CB8AC3E}">
        <p14:creationId xmlns:p14="http://schemas.microsoft.com/office/powerpoint/2010/main" val="20061633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 - AV-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005" y="279714"/>
            <a:ext cx="11609157" cy="100458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27383" y="6302066"/>
            <a:ext cx="395302" cy="365125"/>
          </a:xfrm>
          <a:prstGeom prst="rect">
            <a:avLst/>
          </a:prstGeom>
        </p:spPr>
        <p:txBody>
          <a:bodyPr/>
          <a:lstStyle/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508971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 Column 2 Line External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005" y="279714"/>
            <a:ext cx="11609157" cy="100458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Line 20"/>
          <p:cNvSpPr>
            <a:spLocks noChangeShapeType="1"/>
          </p:cNvSpPr>
          <p:nvPr/>
        </p:nvSpPr>
        <p:spPr bwMode="auto">
          <a:xfrm>
            <a:off x="0" y="1100138"/>
            <a:ext cx="11650133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46100" y="1219200"/>
            <a:ext cx="536448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546100" y="1828800"/>
            <a:ext cx="536448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6276340" y="1219200"/>
            <a:ext cx="536448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7"/>
          </p:nvPr>
        </p:nvSpPr>
        <p:spPr>
          <a:xfrm>
            <a:off x="6276340" y="1828800"/>
            <a:ext cx="536448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0" y="5867401"/>
            <a:ext cx="12192000" cy="990600"/>
            <a:chOff x="0" y="5686691"/>
            <a:chExt cx="8306602" cy="825501"/>
          </a:xfrm>
        </p:grpSpPr>
        <p:sp>
          <p:nvSpPr>
            <p:cNvPr id="19" name="Rectangle 18"/>
            <p:cNvSpPr/>
            <p:nvPr/>
          </p:nvSpPr>
          <p:spPr bwMode="auto">
            <a:xfrm>
              <a:off x="0" y="5686692"/>
              <a:ext cx="8306602" cy="825500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0" tIns="0" rIns="365760" bIns="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 dirty="0">
                <a:solidFill>
                  <a:srgbClr val="FFFFFF"/>
                </a:solidFill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>
              <a:off x="0" y="5686691"/>
              <a:ext cx="830660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3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11430283" y="6613525"/>
            <a:ext cx="721077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2CA472-7307-4085-82E8-BDBC0ED538DE}" type="slidenum">
              <a:rPr lang="en-US" sz="800">
                <a:solidFill>
                  <a:srgbClr val="FFFFFF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 dirty="0">
              <a:solidFill>
                <a:srgbClr val="FFFFFF"/>
              </a:solidFill>
            </a:endParaRP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150284" y="5989321"/>
            <a:ext cx="11912600" cy="624205"/>
          </a:xfrm>
        </p:spPr>
        <p:txBody>
          <a:bodyPr t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>
          <a:xfrm>
            <a:off x="1433432" y="630011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872174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982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8" b="6493"/>
          <a:stretch/>
        </p:blipFill>
        <p:spPr>
          <a:xfrm flipH="1">
            <a:off x="2481938" y="0"/>
            <a:ext cx="9710062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481944" y="0"/>
            <a:ext cx="9710055" cy="6858000"/>
          </a:xfrm>
          <a:prstGeom prst="rect">
            <a:avLst/>
          </a:prstGeom>
          <a:gradFill flip="none" rotWithShape="1">
            <a:gsLst>
              <a:gs pos="50000">
                <a:schemeClr val="bg2">
                  <a:lumMod val="50000"/>
                  <a:alpha val="32000"/>
                </a:schemeClr>
              </a:gs>
              <a:gs pos="0">
                <a:schemeClr val="bg2">
                  <a:lumMod val="50000"/>
                  <a:alpha val="0"/>
                </a:schemeClr>
              </a:gs>
              <a:gs pos="100000">
                <a:schemeClr val="bg2">
                  <a:lumMod val="50000"/>
                  <a:alpha val="54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004AC2D3-EE25-8E44-B249-1F6647F50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78" y="0"/>
            <a:ext cx="2484522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16390A8-5E3F-4600-8158-C8E720D05C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16899" y="2675077"/>
            <a:ext cx="4396913" cy="139353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5400" b="1" i="0">
                <a:solidFill>
                  <a:schemeClr val="bg1"/>
                </a:solidFill>
                <a:latin typeface="Barlow" pitchFamily="2" charset="77"/>
                <a:ea typeface="Barlow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Slide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3667A2-583D-E122-B663-F5187039B758}"/>
              </a:ext>
            </a:extLst>
          </p:cNvPr>
          <p:cNvSpPr txBox="1"/>
          <p:nvPr userDrawn="1"/>
        </p:nvSpPr>
        <p:spPr>
          <a:xfrm>
            <a:off x="3016899" y="6578151"/>
            <a:ext cx="3087384" cy="861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80000"/>
              </a:lnSpc>
              <a:spcAft>
                <a:spcPts val="1800"/>
              </a:spcAft>
            </a:pPr>
            <a:r>
              <a:rPr lang="en-IN" sz="700" cap="all" spc="50" dirty="0">
                <a:solidFill>
                  <a:schemeClr val="bg2">
                    <a:lumMod val="40000"/>
                    <a:lumOff val="60000"/>
                  </a:schemeClr>
                </a:solidFill>
                <a:latin typeface="Barlow Condensed Medium" pitchFamily="2" charset="77"/>
              </a:rPr>
              <a:t>© 2022 diligent. All rights reserved. Diligent confidential.</a:t>
            </a:r>
            <a:endParaRPr lang="en-US" sz="700" cap="all" spc="50" dirty="0">
              <a:solidFill>
                <a:schemeClr val="bg2">
                  <a:lumMod val="40000"/>
                  <a:lumOff val="60000"/>
                </a:schemeClr>
              </a:solidFill>
              <a:latin typeface="Barlow Condensed Medium" pitchFamily="2" charset="77"/>
            </a:endParaRPr>
          </a:p>
        </p:txBody>
      </p:sp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1A59322-A234-3071-A266-0D6DFA8BE3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37489" y="1479203"/>
            <a:ext cx="2627587" cy="75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545429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8" r="17555"/>
          <a:stretch/>
        </p:blipFill>
        <p:spPr>
          <a:xfrm>
            <a:off x="-1" y="0"/>
            <a:ext cx="461554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7F32BC-B73E-8D45-8A0A-39372A373340}"/>
              </a:ext>
            </a:extLst>
          </p:cNvPr>
          <p:cNvSpPr txBox="1"/>
          <p:nvPr/>
        </p:nvSpPr>
        <p:spPr>
          <a:xfrm>
            <a:off x="6215803" y="821471"/>
            <a:ext cx="5204866" cy="6647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  <a:spcAft>
                <a:spcPts val="1800"/>
              </a:spcAft>
            </a:pPr>
            <a:r>
              <a:rPr lang="en-US" sz="5400" b="1" dirty="0">
                <a:solidFill>
                  <a:schemeClr val="accent1"/>
                </a:solidFill>
                <a:latin typeface="Barlow" pitchFamily="2" charset="77"/>
              </a:rPr>
              <a:t>Agenda</a:t>
            </a:r>
            <a:endParaRPr lang="en-US" sz="5400" b="1" dirty="0">
              <a:solidFill>
                <a:schemeClr val="accent2"/>
              </a:solidFill>
              <a:latin typeface="Barlow" pitchFamily="2" charset="77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A23C6E5-1491-0D48-BB10-1C0F413F7A1D}"/>
              </a:ext>
            </a:extLst>
          </p:cNvPr>
          <p:cNvSpPr/>
          <p:nvPr/>
        </p:nvSpPr>
        <p:spPr>
          <a:xfrm flipH="1" flipV="1">
            <a:off x="5668134" y="1824787"/>
            <a:ext cx="6523866" cy="4478846"/>
          </a:xfrm>
          <a:custGeom>
            <a:avLst/>
            <a:gdLst>
              <a:gd name="connsiteX0" fmla="*/ 0 w 7470843"/>
              <a:gd name="connsiteY0" fmla="*/ 2127114 h 2127114"/>
              <a:gd name="connsiteX1" fmla="*/ 7470843 w 7470843"/>
              <a:gd name="connsiteY1" fmla="*/ 2127114 h 2127114"/>
              <a:gd name="connsiteX2" fmla="*/ 7470843 w 7470843"/>
              <a:gd name="connsiteY2" fmla="*/ 0 h 2127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70843" h="2127114">
                <a:moveTo>
                  <a:pt x="0" y="2127114"/>
                </a:moveTo>
                <a:lnTo>
                  <a:pt x="7470843" y="2127114"/>
                </a:lnTo>
                <a:lnTo>
                  <a:pt x="7470843" y="0"/>
                </a:lnTo>
              </a:path>
            </a:pathLst>
          </a:custGeom>
          <a:noFill/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2D4FB15A-8421-7F44-8E1D-A479F275E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423054" cy="68580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A464489-86BA-9248-93A2-F961A0AD2B6A}"/>
              </a:ext>
            </a:extLst>
          </p:cNvPr>
          <p:cNvSpPr/>
          <p:nvPr/>
        </p:nvSpPr>
        <p:spPr>
          <a:xfrm>
            <a:off x="5311150" y="2412157"/>
            <a:ext cx="713970" cy="71396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latin typeface="Barlow" pitchFamily="2" charset="77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284C007-EB22-5249-97AE-4A086E4DAE79}"/>
              </a:ext>
            </a:extLst>
          </p:cNvPr>
          <p:cNvSpPr/>
          <p:nvPr/>
        </p:nvSpPr>
        <p:spPr>
          <a:xfrm>
            <a:off x="5311150" y="3356511"/>
            <a:ext cx="713970" cy="71396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latin typeface="Barlow" pitchFamily="2" charset="77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1866217-8D9A-AB44-8815-1365BC0C9E8D}"/>
              </a:ext>
            </a:extLst>
          </p:cNvPr>
          <p:cNvSpPr/>
          <p:nvPr/>
        </p:nvSpPr>
        <p:spPr>
          <a:xfrm>
            <a:off x="5311150" y="4300865"/>
            <a:ext cx="713970" cy="71396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latin typeface="Barlow" pitchFamily="2" charset="77"/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9A7DFD2-1A11-E94E-A705-75996B4E2082}"/>
              </a:ext>
            </a:extLst>
          </p:cNvPr>
          <p:cNvSpPr/>
          <p:nvPr/>
        </p:nvSpPr>
        <p:spPr>
          <a:xfrm>
            <a:off x="5311150" y="5245219"/>
            <a:ext cx="713970" cy="71396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latin typeface="Barlow" pitchFamily="2" charset="77"/>
              </a:rPr>
              <a:t>4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6295611" y="3410281"/>
            <a:ext cx="5573712" cy="606425"/>
          </a:xfrm>
        </p:spPr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6295611" y="2465928"/>
            <a:ext cx="5573712" cy="606425"/>
          </a:xfrm>
        </p:spPr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6295611" y="4354634"/>
            <a:ext cx="5573712" cy="606425"/>
          </a:xfrm>
        </p:spPr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295611" y="5298990"/>
            <a:ext cx="5573712" cy="606425"/>
          </a:xfrm>
        </p:spPr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1185384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3961B16-37E1-7148-B9EE-498A953412EC}"/>
              </a:ext>
            </a:extLst>
          </p:cNvPr>
          <p:cNvCxnSpPr/>
          <p:nvPr/>
        </p:nvCxnSpPr>
        <p:spPr>
          <a:xfrm>
            <a:off x="3439886" y="1425839"/>
            <a:ext cx="8752114" cy="0"/>
          </a:xfrm>
          <a:prstGeom prst="line">
            <a:avLst/>
          </a:prstGeom>
          <a:ln w="6350">
            <a:solidFill>
              <a:schemeClr val="accent4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erson sitting at a table&#10;&#10;Description automatically generated">
            <a:extLst>
              <a:ext uri="{FF2B5EF4-FFF2-40B4-BE49-F238E27FC236}">
                <a16:creationId xmlns:a16="http://schemas.microsoft.com/office/drawing/2014/main" id="{43E1B448-CC92-A94C-9AAA-DCEA7C7C3D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40" r="22216"/>
          <a:stretch/>
        </p:blipFill>
        <p:spPr>
          <a:xfrm flipH="1">
            <a:off x="0" y="0"/>
            <a:ext cx="4610100" cy="685800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31A5248B-4A88-B843-94FA-493D7F0C0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423054" cy="6858000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083175" y="358775"/>
            <a:ext cx="6337300" cy="869950"/>
          </a:xfrm>
        </p:spPr>
        <p:txBody>
          <a:bodyPr anchor="ctr"/>
          <a:lstStyle>
            <a:lvl1pPr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336449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3961B16-37E1-7148-B9EE-498A953412EC}"/>
              </a:ext>
            </a:extLst>
          </p:cNvPr>
          <p:cNvCxnSpPr/>
          <p:nvPr/>
        </p:nvCxnSpPr>
        <p:spPr>
          <a:xfrm>
            <a:off x="3439886" y="1425839"/>
            <a:ext cx="8752114" cy="0"/>
          </a:xfrm>
          <a:prstGeom prst="line">
            <a:avLst/>
          </a:prstGeom>
          <a:ln w="6350">
            <a:solidFill>
              <a:schemeClr val="accent4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31A5248B-4A88-B843-94FA-493D7F0C0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423054" cy="6858000"/>
          </a:xfrm>
          <a:prstGeom prst="rect">
            <a:avLst/>
          </a:prstGeom>
        </p:spPr>
      </p:pic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83175" y="358775"/>
            <a:ext cx="6337300" cy="869950"/>
          </a:xfrm>
        </p:spPr>
        <p:txBody>
          <a:bodyPr anchor="ctr"/>
          <a:lstStyle>
            <a:lvl1pPr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422275" y="0"/>
            <a:ext cx="4187825" cy="685800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49825973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6152086-18CC-0244-F08D-39926039B1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13186" y="1471448"/>
            <a:ext cx="2651890" cy="763744"/>
          </a:xfrm>
          <a:prstGeom prst="rect">
            <a:avLst/>
          </a:prstGeom>
        </p:spPr>
      </p:pic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016899" y="3336125"/>
            <a:ext cx="6337300" cy="869950"/>
          </a:xfrm>
        </p:spPr>
        <p:txBody>
          <a:bodyPr anchor="ctr"/>
          <a:lstStyle>
            <a:lvl1pPr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B5DB27-12B4-874A-8681-9E0C37E7C25E}"/>
              </a:ext>
            </a:extLst>
          </p:cNvPr>
          <p:cNvSpPr txBox="1"/>
          <p:nvPr userDrawn="1"/>
        </p:nvSpPr>
        <p:spPr>
          <a:xfrm>
            <a:off x="3016899" y="6578151"/>
            <a:ext cx="3087384" cy="861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80000"/>
              </a:lnSpc>
              <a:spcAft>
                <a:spcPts val="1800"/>
              </a:spcAft>
            </a:pPr>
            <a:r>
              <a:rPr lang="en-IN" sz="700" cap="all" spc="50" dirty="0">
                <a:solidFill>
                  <a:schemeClr val="bg2"/>
                </a:solidFill>
                <a:latin typeface="Barlow Condensed Medium" pitchFamily="2" charset="77"/>
              </a:rPr>
              <a:t>© 2022 diligent. All rights reserved. Diligent confidential.</a:t>
            </a:r>
            <a:endParaRPr lang="en-US" sz="700" cap="all" spc="50" dirty="0">
              <a:solidFill>
                <a:schemeClr val="bg2"/>
              </a:solidFill>
              <a:latin typeface="Barlow Condensed Medium" pitchFamily="2" charset="77"/>
            </a:endParaRP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1766F666-60FD-3B48-9291-2C7913AE21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578" y="0"/>
            <a:ext cx="2484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819936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9106039B-CD65-C37D-4A33-D8C2AA28F5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494" y="6400801"/>
            <a:ext cx="963812" cy="277578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3961B16-37E1-7148-B9EE-498A953412EC}"/>
              </a:ext>
            </a:extLst>
          </p:cNvPr>
          <p:cNvCxnSpPr>
            <a:cxnSpLocks/>
          </p:cNvCxnSpPr>
          <p:nvPr/>
        </p:nvCxnSpPr>
        <p:spPr>
          <a:xfrm>
            <a:off x="609601" y="1134291"/>
            <a:ext cx="11582399" cy="0"/>
          </a:xfrm>
          <a:prstGeom prst="line">
            <a:avLst/>
          </a:prstGeom>
          <a:ln w="6350">
            <a:solidFill>
              <a:schemeClr val="accent4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86D0A294-4C20-4F48-B40D-4494FD3E4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423054" cy="6858000"/>
          </a:xfrm>
          <a:prstGeom prst="rect">
            <a:avLst/>
          </a:prstGeom>
        </p:spPr>
      </p:pic>
      <p:sp>
        <p:nvSpPr>
          <p:cNvPr id="9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609601" y="107763"/>
            <a:ext cx="6337300" cy="869950"/>
          </a:xfrm>
        </p:spPr>
        <p:txBody>
          <a:bodyPr anchor="ctr"/>
          <a:lstStyle>
            <a:lvl1pPr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2BDC48-6AA7-CDF5-D085-538D3AE7DD5E}"/>
              </a:ext>
            </a:extLst>
          </p:cNvPr>
          <p:cNvSpPr txBox="1"/>
          <p:nvPr userDrawn="1"/>
        </p:nvSpPr>
        <p:spPr>
          <a:xfrm>
            <a:off x="11408424" y="6635290"/>
            <a:ext cx="637995" cy="861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80000"/>
              </a:lnSpc>
              <a:spcAft>
                <a:spcPts val="1800"/>
              </a:spcAft>
            </a:pPr>
            <a:r>
              <a:rPr lang="en-US" sz="700" cap="all" spc="50" dirty="0">
                <a:solidFill>
                  <a:schemeClr val="tx1"/>
                </a:solidFill>
                <a:latin typeface="Barlow Condensed Medium" pitchFamily="2" charset="77"/>
              </a:rPr>
              <a:t>© 2023 diligent</a:t>
            </a:r>
          </a:p>
        </p:txBody>
      </p:sp>
    </p:spTree>
    <p:extLst>
      <p:ext uri="{BB962C8B-B14F-4D97-AF65-F5344CB8AC3E}">
        <p14:creationId xmlns:p14="http://schemas.microsoft.com/office/powerpoint/2010/main" val="387038230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EE4E76-0782-4376-AF3A-725CC2D87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1976" y="1490489"/>
            <a:ext cx="10082943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869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718" r:id="rId8"/>
    <p:sldLayoutId id="2147483690" r:id="rId9"/>
    <p:sldLayoutId id="2147483691" r:id="rId10"/>
    <p:sldLayoutId id="2147483692" r:id="rId11"/>
    <p:sldLayoutId id="2147483693" r:id="rId12"/>
    <p:sldLayoutId id="2147483717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  <p:sldLayoutId id="2147483702" r:id="rId22"/>
    <p:sldLayoutId id="2147483703" r:id="rId23"/>
    <p:sldLayoutId id="2147483704" r:id="rId24"/>
    <p:sldLayoutId id="2147483705" r:id="rId25"/>
    <p:sldLayoutId id="2147483706" r:id="rId26"/>
    <p:sldLayoutId id="2147483707" r:id="rId27"/>
    <p:sldLayoutId id="2147483708" r:id="rId28"/>
    <p:sldLayoutId id="2147483709" r:id="rId29"/>
    <p:sldLayoutId id="2147483710" r:id="rId30"/>
    <p:sldLayoutId id="2147483711" r:id="rId31"/>
    <p:sldLayoutId id="2147483712" r:id="rId32"/>
    <p:sldLayoutId id="2147483713" r:id="rId33"/>
    <p:sldLayoutId id="2147483714" r:id="rId34"/>
    <p:sldLayoutId id="2147483715" r:id="rId35"/>
    <p:sldLayoutId id="2147483716" r:id="rId36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0" i="0" kern="1200">
          <a:solidFill>
            <a:schemeClr val="accent2"/>
          </a:solidFill>
          <a:latin typeface="Barlow Medium" pitchFamily="2" charset="77"/>
          <a:ea typeface="Barlow Medium" pitchFamily="2" charset="77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None/>
        <a:defRPr sz="2000" kern="1200">
          <a:solidFill>
            <a:schemeClr val="accent2"/>
          </a:solidFill>
          <a:latin typeface="Barlow" pitchFamily="2" charset="77"/>
          <a:ea typeface="Barlow" pitchFamily="2" charset="77"/>
          <a:cs typeface="Arial" panose="020B0604020202020204" pitchFamily="34" charset="0"/>
        </a:defRPr>
      </a:lvl1pPr>
      <a:lvl2pPr marL="171450" indent="-171450" algn="l" defTabSz="914400" rtl="0" eaLnBrk="1" latinLnBrk="0" hangingPunct="1">
        <a:lnSpc>
          <a:spcPct val="90000"/>
        </a:lnSpc>
        <a:spcBef>
          <a:spcPts val="400"/>
        </a:spcBef>
        <a:buSzPct val="90000"/>
        <a:buFont typeface="Arial" panose="020B0604020202020204" pitchFamily="34" charset="0"/>
        <a:buChar char="•"/>
        <a:defRPr sz="2000" kern="1200">
          <a:solidFill>
            <a:schemeClr val="accent2"/>
          </a:solidFill>
          <a:latin typeface="Barlow" pitchFamily="2" charset="77"/>
          <a:ea typeface="Barlow" pitchFamily="2" charset="77"/>
          <a:cs typeface="Arial" panose="020B0604020202020204" pitchFamily="34" charset="0"/>
        </a:defRPr>
      </a:lvl2pPr>
      <a:lvl3pPr marL="458788" indent="-11588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accent2"/>
          </a:solidFill>
          <a:latin typeface="Barlow" pitchFamily="2" charset="77"/>
          <a:ea typeface="Barlow" pitchFamily="2" charset="77"/>
          <a:cs typeface="Arial" panose="020B0604020202020204" pitchFamily="34" charset="0"/>
        </a:defRPr>
      </a:lvl3pPr>
      <a:lvl4pPr marL="687388" indent="-11588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00" kern="1200">
          <a:solidFill>
            <a:schemeClr val="accent2"/>
          </a:solidFill>
          <a:latin typeface="Barlow" pitchFamily="2" charset="77"/>
          <a:ea typeface="Barlow" pitchFamily="2" charset="77"/>
          <a:cs typeface="Arial" panose="020B0604020202020204" pitchFamily="34" charset="0"/>
        </a:defRPr>
      </a:lvl4pPr>
      <a:lvl5pPr marL="914400" indent="-11588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00" kern="1200">
          <a:solidFill>
            <a:schemeClr val="accent2"/>
          </a:solidFill>
          <a:latin typeface="Barlow" pitchFamily="2" charset="77"/>
          <a:ea typeface="Barlow" pitchFamily="2" charset="77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3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51477DB-3410-5647-B930-F60E1142882A}"/>
              </a:ext>
            </a:extLst>
          </p:cNvPr>
          <p:cNvSpPr txBox="1"/>
          <p:nvPr/>
        </p:nvSpPr>
        <p:spPr>
          <a:xfrm>
            <a:off x="609601" y="479365"/>
            <a:ext cx="60290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b="1" dirty="0">
                <a:solidFill>
                  <a:schemeClr val="accent1"/>
                </a:solidFill>
                <a:latin typeface="Barlow" pitchFamily="2" charset="77"/>
              </a:rPr>
              <a:t>Nonprofits and Cyberattacks</a:t>
            </a:r>
            <a:endParaRPr lang="en-US" sz="2800" b="1" dirty="0">
              <a:solidFill>
                <a:schemeClr val="accent2"/>
              </a:solidFill>
              <a:latin typeface="Barlow" pitchFamily="2" charset="77"/>
            </a:endParaRPr>
          </a:p>
        </p:txBody>
      </p:sp>
      <p:pic>
        <p:nvPicPr>
          <p:cNvPr id="3" name="Picture 2" descr="A picture containing text, screenshot, font, design&#10;&#10;Description automatically generated">
            <a:extLst>
              <a:ext uri="{FF2B5EF4-FFF2-40B4-BE49-F238E27FC236}">
                <a16:creationId xmlns:a16="http://schemas.microsoft.com/office/drawing/2014/main" id="{70D6234E-E680-98D6-943A-8A6D03969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480" y="1275284"/>
            <a:ext cx="9671040" cy="487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81038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51477DB-3410-5647-B930-F60E1142882A}"/>
              </a:ext>
            </a:extLst>
          </p:cNvPr>
          <p:cNvSpPr txBox="1"/>
          <p:nvPr/>
        </p:nvSpPr>
        <p:spPr>
          <a:xfrm>
            <a:off x="609601" y="479365"/>
            <a:ext cx="60290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b="1" dirty="0">
                <a:solidFill>
                  <a:schemeClr val="accent1"/>
                </a:solidFill>
                <a:latin typeface="Barlow" pitchFamily="2" charset="77"/>
              </a:rPr>
              <a:t>Nonprofits and Cyberattacks</a:t>
            </a:r>
            <a:endParaRPr lang="en-US" sz="2800" b="1" dirty="0">
              <a:solidFill>
                <a:schemeClr val="accent2"/>
              </a:solidFill>
              <a:latin typeface="Barlow" pitchFamily="2" charset="77"/>
            </a:endParaRPr>
          </a:p>
        </p:txBody>
      </p:sp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A7CF81C0-02D7-8772-AEB7-75DF9767D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195" y="2047637"/>
            <a:ext cx="10639669" cy="365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963333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51477DB-3410-5647-B930-F60E1142882A}"/>
              </a:ext>
            </a:extLst>
          </p:cNvPr>
          <p:cNvSpPr txBox="1"/>
          <p:nvPr/>
        </p:nvSpPr>
        <p:spPr>
          <a:xfrm>
            <a:off x="609601" y="479365"/>
            <a:ext cx="60290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b="1" dirty="0">
                <a:solidFill>
                  <a:schemeClr val="accent1"/>
                </a:solidFill>
                <a:latin typeface="Barlow" pitchFamily="2" charset="77"/>
              </a:rPr>
              <a:t>Nonprofits and Cyberattacks</a:t>
            </a:r>
            <a:endParaRPr lang="en-US" sz="2800" b="1" dirty="0">
              <a:solidFill>
                <a:schemeClr val="accent2"/>
              </a:solidFill>
              <a:latin typeface="Barlow" pitchFamily="2" charset="77"/>
            </a:endParaRPr>
          </a:p>
        </p:txBody>
      </p:sp>
      <p:pic>
        <p:nvPicPr>
          <p:cNvPr id="3" name="Picture 2" descr="A picture containing text, screenshot, cartoon&#10;&#10;Description automatically generated">
            <a:extLst>
              <a:ext uri="{FF2B5EF4-FFF2-40B4-BE49-F238E27FC236}">
                <a16:creationId xmlns:a16="http://schemas.microsoft.com/office/drawing/2014/main" id="{056FB171-7BDD-B939-2D90-53332B2AB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043" y="1365724"/>
            <a:ext cx="9384379" cy="492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057042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51477DB-3410-5647-B930-F60E1142882A}"/>
              </a:ext>
            </a:extLst>
          </p:cNvPr>
          <p:cNvSpPr txBox="1"/>
          <p:nvPr/>
        </p:nvSpPr>
        <p:spPr>
          <a:xfrm>
            <a:off x="609601" y="479365"/>
            <a:ext cx="60290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b="1" dirty="0">
                <a:solidFill>
                  <a:schemeClr val="accent1"/>
                </a:solidFill>
                <a:latin typeface="Barlow" pitchFamily="2" charset="77"/>
              </a:rPr>
              <a:t>Nonprofits and Cyberattacks</a:t>
            </a:r>
            <a:endParaRPr lang="en-US" sz="2800" b="1" dirty="0">
              <a:solidFill>
                <a:schemeClr val="accent2"/>
              </a:solidFill>
              <a:latin typeface="Barlow" pitchFamily="2" charset="77"/>
            </a:endParaRPr>
          </a:p>
        </p:txBody>
      </p:sp>
      <p:pic>
        <p:nvPicPr>
          <p:cNvPr id="3" name="Picture 2" descr="A picture containing text, screenshot, font, design&#10;&#10;Description automatically generated">
            <a:extLst>
              <a:ext uri="{FF2B5EF4-FFF2-40B4-BE49-F238E27FC236}">
                <a16:creationId xmlns:a16="http://schemas.microsoft.com/office/drawing/2014/main" id="{F570B18A-88C6-0744-A802-C72AF2789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693" y="1387993"/>
            <a:ext cx="7327075" cy="510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31058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51477DB-3410-5647-B930-F60E1142882A}"/>
              </a:ext>
            </a:extLst>
          </p:cNvPr>
          <p:cNvSpPr txBox="1"/>
          <p:nvPr/>
        </p:nvSpPr>
        <p:spPr>
          <a:xfrm>
            <a:off x="609601" y="479365"/>
            <a:ext cx="60290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b="1" dirty="0">
                <a:solidFill>
                  <a:schemeClr val="accent1"/>
                </a:solidFill>
                <a:latin typeface="Barlow" pitchFamily="2" charset="77"/>
              </a:rPr>
              <a:t>Nonprofits and Cyberattacks</a:t>
            </a:r>
            <a:endParaRPr lang="en-US" sz="2800" b="1" dirty="0">
              <a:solidFill>
                <a:schemeClr val="accent2"/>
              </a:solidFill>
              <a:latin typeface="Barlow" pitchFamily="2" charset="77"/>
            </a:endParaRPr>
          </a:p>
        </p:txBody>
      </p:sp>
      <p:pic>
        <p:nvPicPr>
          <p:cNvPr id="3" name="Picture 2" descr="A picture containing text, screenshot, font, design&#10;&#10;Description automatically generated">
            <a:extLst>
              <a:ext uri="{FF2B5EF4-FFF2-40B4-BE49-F238E27FC236}">
                <a16:creationId xmlns:a16="http://schemas.microsoft.com/office/drawing/2014/main" id="{EC3A28CA-DC5A-1DF7-121A-1469B99C0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818" y="1213109"/>
            <a:ext cx="8383969" cy="527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05858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51477DB-3410-5647-B930-F60E1142882A}"/>
              </a:ext>
            </a:extLst>
          </p:cNvPr>
          <p:cNvSpPr txBox="1"/>
          <p:nvPr/>
        </p:nvSpPr>
        <p:spPr>
          <a:xfrm>
            <a:off x="609601" y="479365"/>
            <a:ext cx="60290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b="1" dirty="0">
                <a:solidFill>
                  <a:schemeClr val="accent1"/>
                </a:solidFill>
                <a:latin typeface="Barlow" pitchFamily="2" charset="77"/>
              </a:rPr>
              <a:t>Nonprofits and Cyberattacks</a:t>
            </a:r>
            <a:endParaRPr lang="en-US" sz="2800" b="1" dirty="0">
              <a:solidFill>
                <a:schemeClr val="accent2"/>
              </a:solidFill>
              <a:latin typeface="Barlow" pitchFamily="2" charset="77"/>
            </a:endParaRPr>
          </a:p>
        </p:txBody>
      </p:sp>
      <p:pic>
        <p:nvPicPr>
          <p:cNvPr id="5" name="Picture 4" descr="A picture containing text, electronics, screenshot, software&#10;&#10;Description automatically generated">
            <a:extLst>
              <a:ext uri="{FF2B5EF4-FFF2-40B4-BE49-F238E27FC236}">
                <a16:creationId xmlns:a16="http://schemas.microsoft.com/office/drawing/2014/main" id="{7CDBD1AC-47FA-433E-5618-56E04B5239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921" b="1914"/>
          <a:stretch/>
        </p:blipFill>
        <p:spPr>
          <a:xfrm>
            <a:off x="2429494" y="1341911"/>
            <a:ext cx="6821384" cy="519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00523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51477DB-3410-5647-B930-F60E1142882A}"/>
              </a:ext>
            </a:extLst>
          </p:cNvPr>
          <p:cNvSpPr txBox="1"/>
          <p:nvPr/>
        </p:nvSpPr>
        <p:spPr>
          <a:xfrm>
            <a:off x="6096000" y="337972"/>
            <a:ext cx="4876266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b="1" dirty="0" err="1">
                <a:solidFill>
                  <a:schemeClr val="accent1"/>
                </a:solidFill>
                <a:latin typeface="Barlow" pitchFamily="2" charset="77"/>
              </a:rPr>
              <a:t>BoardEffect</a:t>
            </a:r>
            <a:r>
              <a:rPr lang="en-US" sz="2800" b="1" dirty="0">
                <a:solidFill>
                  <a:schemeClr val="accent1"/>
                </a:solidFill>
                <a:latin typeface="Barlow" pitchFamily="2" charset="77"/>
              </a:rPr>
              <a:t> is the trusted board management solution</a:t>
            </a:r>
            <a:endParaRPr lang="en-US" sz="2800" b="1" dirty="0">
              <a:solidFill>
                <a:schemeClr val="accent2"/>
              </a:solidFill>
              <a:latin typeface="Barlow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5608FA-FF7C-A54E-88C5-B043C952B1B9}"/>
              </a:ext>
            </a:extLst>
          </p:cNvPr>
          <p:cNvSpPr txBox="1"/>
          <p:nvPr/>
        </p:nvSpPr>
        <p:spPr>
          <a:xfrm>
            <a:off x="6091862" y="2007988"/>
            <a:ext cx="5417117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80000"/>
              </a:lnSpc>
              <a:spcAft>
                <a:spcPts val="1800"/>
              </a:spcAft>
            </a:pPr>
            <a:r>
              <a:rPr lang="en-US" sz="2000" dirty="0">
                <a:solidFill>
                  <a:schemeClr val="accent2"/>
                </a:solidFill>
                <a:latin typeface="Barlow Light" pitchFamily="2" charset="77"/>
              </a:rPr>
              <a:t>Intuitive and flexible board management solution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F679057-CD23-3A4A-A097-9366B84EA944}"/>
              </a:ext>
            </a:extLst>
          </p:cNvPr>
          <p:cNvSpPr/>
          <p:nvPr/>
        </p:nvSpPr>
        <p:spPr>
          <a:xfrm>
            <a:off x="5094495" y="1729738"/>
            <a:ext cx="802722" cy="802720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400" b="1" dirty="0">
              <a:latin typeface="Barlow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5FF3D8-829C-2C4E-B7F4-D43AC5D32726}"/>
              </a:ext>
            </a:extLst>
          </p:cNvPr>
          <p:cNvSpPr txBox="1"/>
          <p:nvPr/>
        </p:nvSpPr>
        <p:spPr>
          <a:xfrm>
            <a:off x="6091862" y="2933584"/>
            <a:ext cx="5417117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80000"/>
              </a:lnSpc>
              <a:spcAft>
                <a:spcPts val="1800"/>
              </a:spcAft>
            </a:pPr>
            <a:r>
              <a:rPr lang="en-US" sz="2000" dirty="0">
                <a:solidFill>
                  <a:schemeClr val="accent2"/>
                </a:solidFill>
                <a:latin typeface="Barlow Light" pitchFamily="2" charset="77"/>
              </a:rPr>
              <a:t>180,000+ users and 2,500 organizations globally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AA11907-6C6F-0B47-8F0A-44D674115B41}"/>
              </a:ext>
            </a:extLst>
          </p:cNvPr>
          <p:cNvSpPr/>
          <p:nvPr/>
        </p:nvSpPr>
        <p:spPr>
          <a:xfrm>
            <a:off x="5094495" y="2655334"/>
            <a:ext cx="802722" cy="802720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400" b="1" dirty="0">
              <a:latin typeface="Barlow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00B3D1-43A3-4D4D-9A25-1013DA4351E3}"/>
              </a:ext>
            </a:extLst>
          </p:cNvPr>
          <p:cNvSpPr txBox="1"/>
          <p:nvPr/>
        </p:nvSpPr>
        <p:spPr>
          <a:xfrm>
            <a:off x="6091862" y="3859180"/>
            <a:ext cx="5417117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80000"/>
              </a:lnSpc>
              <a:spcAft>
                <a:spcPts val="1800"/>
              </a:spcAft>
            </a:pPr>
            <a:r>
              <a:rPr lang="en-US" sz="2000" dirty="0">
                <a:solidFill>
                  <a:schemeClr val="accent2"/>
                </a:solidFill>
                <a:latin typeface="Barlow Light" pitchFamily="2" charset="77"/>
              </a:rPr>
              <a:t>Best-in-class security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CB052E1-DBF5-9145-8079-FC0CDBF09EFD}"/>
              </a:ext>
            </a:extLst>
          </p:cNvPr>
          <p:cNvSpPr/>
          <p:nvPr/>
        </p:nvSpPr>
        <p:spPr>
          <a:xfrm>
            <a:off x="5094495" y="3580930"/>
            <a:ext cx="802722" cy="802720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400" b="1" dirty="0">
              <a:latin typeface="Barlow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EECF7A-4108-6F4D-8D5C-022AA5D504DF}"/>
              </a:ext>
            </a:extLst>
          </p:cNvPr>
          <p:cNvSpPr txBox="1"/>
          <p:nvPr/>
        </p:nvSpPr>
        <p:spPr>
          <a:xfrm>
            <a:off x="6091862" y="4789898"/>
            <a:ext cx="5417117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80000"/>
              </a:lnSpc>
              <a:spcAft>
                <a:spcPts val="1800"/>
              </a:spcAft>
            </a:pPr>
            <a:r>
              <a:rPr lang="en-US" sz="2000" dirty="0">
                <a:solidFill>
                  <a:schemeClr val="accent2"/>
                </a:solidFill>
                <a:latin typeface="Barlow Light" pitchFamily="2" charset="77"/>
              </a:rPr>
              <a:t>80% of customers are nonprofits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C063373-506C-494A-9E70-6A793DDCD354}"/>
              </a:ext>
            </a:extLst>
          </p:cNvPr>
          <p:cNvSpPr/>
          <p:nvPr/>
        </p:nvSpPr>
        <p:spPr>
          <a:xfrm>
            <a:off x="5094495" y="4511648"/>
            <a:ext cx="802722" cy="802720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400" b="1" dirty="0">
              <a:latin typeface="Barlow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162767-DEFF-DE42-AA62-883DBCFEC6EF}"/>
              </a:ext>
            </a:extLst>
          </p:cNvPr>
          <p:cNvSpPr txBox="1"/>
          <p:nvPr/>
        </p:nvSpPr>
        <p:spPr>
          <a:xfrm>
            <a:off x="6091863" y="5597505"/>
            <a:ext cx="4880404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80000"/>
              </a:lnSpc>
              <a:spcAft>
                <a:spcPts val="1800"/>
              </a:spcAft>
            </a:pPr>
            <a:r>
              <a:rPr lang="en-US" sz="2000" dirty="0">
                <a:solidFill>
                  <a:schemeClr val="accent2"/>
                </a:solidFill>
                <a:latin typeface="Barlow Light" pitchFamily="2" charset="77"/>
              </a:rPr>
              <a:t>Backed by Diligent, the global leader in modern governance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670529A-4878-7441-A4FA-FD966F553FA1}"/>
              </a:ext>
            </a:extLst>
          </p:cNvPr>
          <p:cNvSpPr/>
          <p:nvPr/>
        </p:nvSpPr>
        <p:spPr>
          <a:xfrm>
            <a:off x="5094495" y="5442366"/>
            <a:ext cx="802722" cy="802720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400" b="1" dirty="0">
              <a:latin typeface="Barlow" pitchFamily="2" charset="77"/>
            </a:endParaRPr>
          </a:p>
        </p:txBody>
      </p:sp>
      <p:pic>
        <p:nvPicPr>
          <p:cNvPr id="20" name="Graphic 3">
            <a:extLst>
              <a:ext uri="{FF2B5EF4-FFF2-40B4-BE49-F238E27FC236}">
                <a16:creationId xmlns:a16="http://schemas.microsoft.com/office/drawing/2014/main" id="{FA9EF8AB-1547-C14D-82A3-1FBAE5A819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4500"/>
          <a:stretch/>
        </p:blipFill>
        <p:spPr>
          <a:xfrm>
            <a:off x="5375104" y="5701304"/>
            <a:ext cx="313333" cy="304893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FAAC940F-E860-6C40-B18E-A473D74F73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03275" y="1938517"/>
            <a:ext cx="385162" cy="385162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254CD368-D6EB-B34E-A150-8E49482AC7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03274" y="2856128"/>
            <a:ext cx="392723" cy="392723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842DDA22-955B-9F40-B6D6-925B26AC59F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296648" y="3783949"/>
            <a:ext cx="412706" cy="412706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02BFEE0E-B08E-C24E-B4A2-A05AB5BC5E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2700000">
            <a:off x="5302131" y="4722831"/>
            <a:ext cx="387450" cy="387450"/>
          </a:xfrm>
          <a:prstGeom prst="rect">
            <a:avLst/>
          </a:prstGeom>
        </p:spPr>
      </p:pic>
      <p:pic>
        <p:nvPicPr>
          <p:cNvPr id="22" name="Picture 2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D1F3CC5-C5E5-F49D-B3D0-9C47F505557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5638" y="6385230"/>
            <a:ext cx="961208" cy="27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419972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New BoardEffect">
  <a:themeElements>
    <a:clrScheme name="Diligent Colors">
      <a:dk1>
        <a:srgbClr val="131E29"/>
      </a:dk1>
      <a:lt1>
        <a:srgbClr val="FFFFFF"/>
      </a:lt1>
      <a:dk2>
        <a:srgbClr val="667431"/>
      </a:dk2>
      <a:lt2>
        <a:srgbClr val="B4B4B3"/>
      </a:lt2>
      <a:accent1>
        <a:srgbClr val="AEC03D"/>
      </a:accent1>
      <a:accent2>
        <a:srgbClr val="194F7D"/>
      </a:accent2>
      <a:accent3>
        <a:srgbClr val="667431"/>
      </a:accent3>
      <a:accent4>
        <a:srgbClr val="768693"/>
      </a:accent4>
      <a:accent5>
        <a:srgbClr val="EF6A40"/>
      </a:accent5>
      <a:accent6>
        <a:srgbClr val="832054"/>
      </a:accent6>
      <a:hlink>
        <a:srgbClr val="832054"/>
      </a:hlink>
      <a:folHlink>
        <a:srgbClr val="0000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noAutofit/>
      </a:bodyPr>
      <a:lstStyle>
        <a:defPPr algn="l">
          <a:lnSpc>
            <a:spcPct val="90000"/>
          </a:lnSpc>
          <a:spcBef>
            <a:spcPts val="600"/>
          </a:spcBef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New BoardEffect" id="{BF39E741-D3FF-4046-B1AA-0B90B3441B85}" vid="{8C52F6E7-E3D6-4E10-93BB-CDD71595C01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5c58cf2-0395-4ace-9343-294a7ce95460" xsi:nil="true"/>
    <Date xmlns="f0760fc4-c064-42b5-b779-ed07f4a197ac" xsi:nil="true"/>
    <lcf76f155ced4ddcb4097134ff3c332f xmlns="f0760fc4-c064-42b5-b779-ed07f4a197ac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16F02F72A2C747AD29D80E18ED318F" ma:contentTypeVersion="15" ma:contentTypeDescription="Create a new document." ma:contentTypeScope="" ma:versionID="a81fa1d2ae2d5c0988f8fd6ab2a93e50">
  <xsd:schema xmlns:xsd="http://www.w3.org/2001/XMLSchema" xmlns:xs="http://www.w3.org/2001/XMLSchema" xmlns:p="http://schemas.microsoft.com/office/2006/metadata/properties" xmlns:ns2="f0760fc4-c064-42b5-b779-ed07f4a197ac" xmlns:ns3="05c58cf2-0395-4ace-9343-294a7ce95460" targetNamespace="http://schemas.microsoft.com/office/2006/metadata/properties" ma:root="true" ma:fieldsID="486d00772c2bccf3c3a7d8a8983768a0" ns2:_="" ns3:_="">
    <xsd:import namespace="f0760fc4-c064-42b5-b779-ed07f4a197ac"/>
    <xsd:import namespace="05c58cf2-0395-4ace-9343-294a7ce95460"/>
    <xsd:element name="properties">
      <xsd:complexType>
        <xsd:sequence>
          <xsd:element name="documentManagement">
            <xsd:complexType>
              <xsd:all>
                <xsd:element ref="ns2:Date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760fc4-c064-42b5-b779-ed07f4a197ac" elementFormDefault="qualified">
    <xsd:import namespace="http://schemas.microsoft.com/office/2006/documentManagement/types"/>
    <xsd:import namespace="http://schemas.microsoft.com/office/infopath/2007/PartnerControls"/>
    <xsd:element name="Date" ma:index="8" nillable="true" ma:displayName="Date" ma:format="DateOnly" ma:internalName="Date">
      <xsd:simpleType>
        <xsd:restriction base="dms:DateTime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ec066173-e10b-4a90-850e-e2db255326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c58cf2-0395-4ace-9343-294a7ce95460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e4adff9b-5f6b-4f1f-b24f-d8b8035bf6f8}" ma:internalName="TaxCatchAll" ma:showField="CatchAllData" ma:web="05c58cf2-0395-4ace-9343-294a7ce9546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AF937A4-5164-49A9-B5A6-484E92FF92E2}">
  <ds:schemaRefs>
    <ds:schemaRef ds:uri="http://schemas.microsoft.com/office/2006/metadata/properties"/>
    <ds:schemaRef ds:uri="http://schemas.microsoft.com/office/infopath/2007/PartnerControls"/>
    <ds:schemaRef ds:uri="05c58cf2-0395-4ace-9343-294a7ce95460"/>
    <ds:schemaRef ds:uri="f0760fc4-c064-42b5-b779-ed07f4a197ac"/>
  </ds:schemaRefs>
</ds:datastoreItem>
</file>

<file path=customXml/itemProps2.xml><?xml version="1.0" encoding="utf-8"?>
<ds:datastoreItem xmlns:ds="http://schemas.openxmlformats.org/officeDocument/2006/customXml" ds:itemID="{F27C6F7C-040F-41E8-BEFC-0E2C175F6E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0760fc4-c064-42b5-b779-ed07f4a197ac"/>
    <ds:schemaRef ds:uri="05c58cf2-0395-4ace-9343-294a7ce954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37C26E0-C39F-4253-9F9E-F5B3F0B626D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New BoardEffect</Template>
  <TotalTime>1941</TotalTime>
  <Words>63</Words>
  <Application>Microsoft Office PowerPoint</Application>
  <PresentationFormat>Widescreen</PresentationFormat>
  <Paragraphs>19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Barlow</vt:lpstr>
      <vt:lpstr>Barlow Condensed Medium</vt:lpstr>
      <vt:lpstr>Barlow Light</vt:lpstr>
      <vt:lpstr>Barlow Medium</vt:lpstr>
      <vt:lpstr>Calibri</vt:lpstr>
      <vt:lpstr>Times</vt:lpstr>
      <vt:lpstr>New BoardEffect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Zilinsky</dc:creator>
  <cp:lastModifiedBy>Jillian Holtz</cp:lastModifiedBy>
  <cp:revision>76</cp:revision>
  <dcterms:created xsi:type="dcterms:W3CDTF">2019-05-22T20:21:25Z</dcterms:created>
  <dcterms:modified xsi:type="dcterms:W3CDTF">2023-06-06T08:35:37Z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0x010100D016F02F72A2C747AD29D80E18ED318F</vt:lpwstr>
  </property>
</Properties>
</file>