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824765-A995-9049-B3AD-810141BC7441}" type="doc">
      <dgm:prSet loTypeId="urn:microsoft.com/office/officeart/2005/8/layout/hProcess11" loCatId="" qsTypeId="urn:microsoft.com/office/officeart/2005/8/quickstyle/simple1" qsCatId="simple" csTypeId="urn:microsoft.com/office/officeart/2005/8/colors/accent1_2" csCatId="accent1" phldr="1"/>
      <dgm:spPr/>
    </dgm:pt>
    <dgm:pt modelId="{B5A221A2-F85E-9947-AEE1-2515327CC7CC}">
      <dgm:prSet phldrT="[Text]"/>
      <dgm:spPr/>
      <dgm:t>
        <a:bodyPr/>
        <a:lstStyle/>
        <a:p>
          <a:r>
            <a:rPr lang="en-US" dirty="0"/>
            <a:t>Oct 1: Kickoff</a:t>
          </a:r>
        </a:p>
      </dgm:t>
    </dgm:pt>
    <dgm:pt modelId="{29B5096C-5E9A-4C4F-AD0B-A629DF0B3E51}" type="parTrans" cxnId="{A12F6F53-90B0-D44E-8F80-2C894362838E}">
      <dgm:prSet/>
      <dgm:spPr/>
      <dgm:t>
        <a:bodyPr/>
        <a:lstStyle/>
        <a:p>
          <a:endParaRPr lang="en-US"/>
        </a:p>
      </dgm:t>
    </dgm:pt>
    <dgm:pt modelId="{2BFBCEA5-FE07-F441-AD75-92161B71BAB8}" type="sibTrans" cxnId="{A12F6F53-90B0-D44E-8F80-2C894362838E}">
      <dgm:prSet/>
      <dgm:spPr/>
      <dgm:t>
        <a:bodyPr/>
        <a:lstStyle/>
        <a:p>
          <a:endParaRPr lang="en-US"/>
        </a:p>
      </dgm:t>
    </dgm:pt>
    <dgm:pt modelId="{DBD843BB-3408-904F-A66C-33476FA32A31}">
      <dgm:prSet phldrT="[Text]"/>
      <dgm:spPr/>
      <dgm:t>
        <a:bodyPr/>
        <a:lstStyle/>
        <a:p>
          <a:r>
            <a:rPr lang="en-US" dirty="0"/>
            <a:t>Oct 8: Research complete</a:t>
          </a:r>
        </a:p>
      </dgm:t>
    </dgm:pt>
    <dgm:pt modelId="{7FAC2BD5-CE47-3D4A-90A3-16B150A3BDA3}" type="parTrans" cxnId="{5DE154AC-99DC-E041-9763-9D43EC1979A6}">
      <dgm:prSet/>
      <dgm:spPr/>
      <dgm:t>
        <a:bodyPr/>
        <a:lstStyle/>
        <a:p>
          <a:endParaRPr lang="en-US"/>
        </a:p>
      </dgm:t>
    </dgm:pt>
    <dgm:pt modelId="{B800A386-8BEB-7A4F-ABE3-DA1D098C7DA5}" type="sibTrans" cxnId="{5DE154AC-99DC-E041-9763-9D43EC1979A6}">
      <dgm:prSet/>
      <dgm:spPr/>
      <dgm:t>
        <a:bodyPr/>
        <a:lstStyle/>
        <a:p>
          <a:endParaRPr lang="en-US"/>
        </a:p>
      </dgm:t>
    </dgm:pt>
    <dgm:pt modelId="{C6C5B28C-DD80-A34A-8C75-757024762102}">
      <dgm:prSet phldrT="[Text]"/>
      <dgm:spPr/>
      <dgm:t>
        <a:bodyPr/>
        <a:lstStyle/>
        <a:p>
          <a:r>
            <a:rPr lang="en-US" dirty="0"/>
            <a:t>Oct 22: Design approved</a:t>
          </a:r>
        </a:p>
      </dgm:t>
    </dgm:pt>
    <dgm:pt modelId="{EA9650A7-1531-C142-8FAB-A71EAE6DE9F4}" type="parTrans" cxnId="{E2945AF1-D213-534A-8BC3-E1DEA1B06941}">
      <dgm:prSet/>
      <dgm:spPr/>
      <dgm:t>
        <a:bodyPr/>
        <a:lstStyle/>
        <a:p>
          <a:endParaRPr lang="en-US"/>
        </a:p>
      </dgm:t>
    </dgm:pt>
    <dgm:pt modelId="{D51AD731-36A9-EF46-AF02-BE6DB3B83366}" type="sibTrans" cxnId="{E2945AF1-D213-534A-8BC3-E1DEA1B06941}">
      <dgm:prSet/>
      <dgm:spPr/>
      <dgm:t>
        <a:bodyPr/>
        <a:lstStyle/>
        <a:p>
          <a:endParaRPr lang="en-US"/>
        </a:p>
      </dgm:t>
    </dgm:pt>
    <dgm:pt modelId="{6FA7AA36-846E-184B-B2A2-78CEBA42E6FE}">
      <dgm:prSet phldrT="[Text]"/>
      <dgm:spPr/>
      <dgm:t>
        <a:bodyPr/>
        <a:lstStyle/>
        <a:p>
          <a:r>
            <a:rPr lang="en-US" dirty="0"/>
            <a:t>Nov 5: Pilot launch</a:t>
          </a:r>
        </a:p>
      </dgm:t>
    </dgm:pt>
    <dgm:pt modelId="{0C9C46CA-0425-0B4D-AFF2-B1F89D1E014B}" type="parTrans" cxnId="{8B64B15C-DE9B-0D4D-8226-32EB6BC36DCA}">
      <dgm:prSet/>
      <dgm:spPr/>
      <dgm:t>
        <a:bodyPr/>
        <a:lstStyle/>
        <a:p>
          <a:endParaRPr lang="en-US"/>
        </a:p>
      </dgm:t>
    </dgm:pt>
    <dgm:pt modelId="{4394175C-4B3F-824D-A6C6-AC81B3BFC335}" type="sibTrans" cxnId="{8B64B15C-DE9B-0D4D-8226-32EB6BC36DCA}">
      <dgm:prSet/>
      <dgm:spPr/>
      <dgm:t>
        <a:bodyPr/>
        <a:lstStyle/>
        <a:p>
          <a:endParaRPr lang="en-US"/>
        </a:p>
      </dgm:t>
    </dgm:pt>
    <dgm:pt modelId="{85CD7A97-D3C6-334F-88D2-F3A3A3A5B3F7}">
      <dgm:prSet phldrT="[Text]"/>
      <dgm:spPr/>
      <dgm:t>
        <a:bodyPr/>
        <a:lstStyle/>
        <a:p>
          <a:r>
            <a:rPr lang="en-US" dirty="0"/>
            <a:t>Nov 19: Public launch</a:t>
          </a:r>
        </a:p>
      </dgm:t>
    </dgm:pt>
    <dgm:pt modelId="{FE63C79C-2933-4246-967F-A447C1BED80E}" type="parTrans" cxnId="{A3E3B21E-2D88-9042-972B-610BEAF69AB8}">
      <dgm:prSet/>
      <dgm:spPr/>
      <dgm:t>
        <a:bodyPr/>
        <a:lstStyle/>
        <a:p>
          <a:endParaRPr lang="en-US"/>
        </a:p>
      </dgm:t>
    </dgm:pt>
    <dgm:pt modelId="{4C0A6F89-4530-E045-ADA0-8ABAA60D9568}" type="sibTrans" cxnId="{A3E3B21E-2D88-9042-972B-610BEAF69AB8}">
      <dgm:prSet/>
      <dgm:spPr/>
      <dgm:t>
        <a:bodyPr/>
        <a:lstStyle/>
        <a:p>
          <a:endParaRPr lang="en-US"/>
        </a:p>
      </dgm:t>
    </dgm:pt>
    <dgm:pt modelId="{5A573B91-7B5C-784D-B4A0-DE3358DBDBEF}">
      <dgm:prSet phldrT="[Text]"/>
      <dgm:spPr/>
      <dgm:t>
        <a:bodyPr/>
        <a:lstStyle/>
        <a:p>
          <a:r>
            <a:rPr lang="en-US" dirty="0"/>
            <a:t>Dec 3: Review</a:t>
          </a:r>
        </a:p>
      </dgm:t>
    </dgm:pt>
    <dgm:pt modelId="{E86BED4D-FD07-DA49-BF44-E93D467AE77E}" type="parTrans" cxnId="{1850491F-BA08-D348-BE17-41ED3559184D}">
      <dgm:prSet/>
      <dgm:spPr/>
      <dgm:t>
        <a:bodyPr/>
        <a:lstStyle/>
        <a:p>
          <a:endParaRPr lang="en-US"/>
        </a:p>
      </dgm:t>
    </dgm:pt>
    <dgm:pt modelId="{4D1B58F1-E279-C644-8BC4-12D85965CA02}" type="sibTrans" cxnId="{1850491F-BA08-D348-BE17-41ED3559184D}">
      <dgm:prSet/>
      <dgm:spPr/>
      <dgm:t>
        <a:bodyPr/>
        <a:lstStyle/>
        <a:p>
          <a:endParaRPr lang="en-US"/>
        </a:p>
      </dgm:t>
    </dgm:pt>
    <dgm:pt modelId="{026C1633-607D-E44C-8F6A-9A9F7CB4550E}" type="pres">
      <dgm:prSet presAssocID="{D9824765-A995-9049-B3AD-810141BC7441}" presName="Name0" presStyleCnt="0">
        <dgm:presLayoutVars>
          <dgm:dir/>
          <dgm:resizeHandles val="exact"/>
        </dgm:presLayoutVars>
      </dgm:prSet>
      <dgm:spPr/>
    </dgm:pt>
    <dgm:pt modelId="{288E4F78-DB63-C148-ACF8-902457A910BA}" type="pres">
      <dgm:prSet presAssocID="{D9824765-A995-9049-B3AD-810141BC7441}" presName="arrow" presStyleLbl="bgShp" presStyleIdx="0" presStyleCnt="1"/>
      <dgm:spPr/>
    </dgm:pt>
    <dgm:pt modelId="{A007A93D-56AC-0D47-B30A-49812E62C96C}" type="pres">
      <dgm:prSet presAssocID="{D9824765-A995-9049-B3AD-810141BC7441}" presName="points" presStyleCnt="0"/>
      <dgm:spPr/>
    </dgm:pt>
    <dgm:pt modelId="{A3F5EF30-0C6D-F44C-87AA-D606E8BEA007}" type="pres">
      <dgm:prSet presAssocID="{B5A221A2-F85E-9947-AEE1-2515327CC7CC}" presName="compositeA" presStyleCnt="0"/>
      <dgm:spPr/>
    </dgm:pt>
    <dgm:pt modelId="{36A0A878-2ED6-0546-9BD8-9EC9ADDD2EC8}" type="pres">
      <dgm:prSet presAssocID="{B5A221A2-F85E-9947-AEE1-2515327CC7CC}" presName="textA" presStyleLbl="revTx" presStyleIdx="0" presStyleCnt="6">
        <dgm:presLayoutVars>
          <dgm:bulletEnabled val="1"/>
        </dgm:presLayoutVars>
      </dgm:prSet>
      <dgm:spPr/>
    </dgm:pt>
    <dgm:pt modelId="{C7EB4CEF-BB98-F34D-9DF3-9932FB22A1F1}" type="pres">
      <dgm:prSet presAssocID="{B5A221A2-F85E-9947-AEE1-2515327CC7CC}" presName="circleA" presStyleLbl="node1" presStyleIdx="0" presStyleCnt="6"/>
      <dgm:spPr/>
    </dgm:pt>
    <dgm:pt modelId="{88B14379-B8D0-9F4B-985F-24FCABA169AC}" type="pres">
      <dgm:prSet presAssocID="{B5A221A2-F85E-9947-AEE1-2515327CC7CC}" presName="spaceA" presStyleCnt="0"/>
      <dgm:spPr/>
    </dgm:pt>
    <dgm:pt modelId="{71B85E77-81EC-EF45-8385-7D2F7BEAF6B1}" type="pres">
      <dgm:prSet presAssocID="{2BFBCEA5-FE07-F441-AD75-92161B71BAB8}" presName="space" presStyleCnt="0"/>
      <dgm:spPr/>
    </dgm:pt>
    <dgm:pt modelId="{D4C71A12-D9EB-1F4C-9747-60F1C700D8B4}" type="pres">
      <dgm:prSet presAssocID="{DBD843BB-3408-904F-A66C-33476FA32A31}" presName="compositeB" presStyleCnt="0"/>
      <dgm:spPr/>
    </dgm:pt>
    <dgm:pt modelId="{7F47DCE6-F7F7-BD46-80A4-A1E1E4EDA870}" type="pres">
      <dgm:prSet presAssocID="{DBD843BB-3408-904F-A66C-33476FA32A31}" presName="textB" presStyleLbl="revTx" presStyleIdx="1" presStyleCnt="6">
        <dgm:presLayoutVars>
          <dgm:bulletEnabled val="1"/>
        </dgm:presLayoutVars>
      </dgm:prSet>
      <dgm:spPr/>
    </dgm:pt>
    <dgm:pt modelId="{C697DCAE-71A7-244F-8452-A1525C0D5BA3}" type="pres">
      <dgm:prSet presAssocID="{DBD843BB-3408-904F-A66C-33476FA32A31}" presName="circleB" presStyleLbl="node1" presStyleIdx="1" presStyleCnt="6"/>
      <dgm:spPr/>
    </dgm:pt>
    <dgm:pt modelId="{19A4642B-C1A4-BD40-84E6-C8B45095252C}" type="pres">
      <dgm:prSet presAssocID="{DBD843BB-3408-904F-A66C-33476FA32A31}" presName="spaceB" presStyleCnt="0"/>
      <dgm:spPr/>
    </dgm:pt>
    <dgm:pt modelId="{8661C7CB-4E7C-6D4A-A738-6BCB213A81FA}" type="pres">
      <dgm:prSet presAssocID="{B800A386-8BEB-7A4F-ABE3-DA1D098C7DA5}" presName="space" presStyleCnt="0"/>
      <dgm:spPr/>
    </dgm:pt>
    <dgm:pt modelId="{CDC303FE-9193-CD48-8DCE-058CFD2928A5}" type="pres">
      <dgm:prSet presAssocID="{C6C5B28C-DD80-A34A-8C75-757024762102}" presName="compositeA" presStyleCnt="0"/>
      <dgm:spPr/>
    </dgm:pt>
    <dgm:pt modelId="{46F8B2AB-67B4-D24A-9FE7-8A19CCC11A11}" type="pres">
      <dgm:prSet presAssocID="{C6C5B28C-DD80-A34A-8C75-757024762102}" presName="textA" presStyleLbl="revTx" presStyleIdx="2" presStyleCnt="6">
        <dgm:presLayoutVars>
          <dgm:bulletEnabled val="1"/>
        </dgm:presLayoutVars>
      </dgm:prSet>
      <dgm:spPr/>
    </dgm:pt>
    <dgm:pt modelId="{3EC50C40-19BA-0242-A0CC-BDDB8201F47D}" type="pres">
      <dgm:prSet presAssocID="{C6C5B28C-DD80-A34A-8C75-757024762102}" presName="circleA" presStyleLbl="node1" presStyleIdx="2" presStyleCnt="6"/>
      <dgm:spPr/>
    </dgm:pt>
    <dgm:pt modelId="{478CDDD4-8BAA-6C4B-BC18-C6506B4A66F2}" type="pres">
      <dgm:prSet presAssocID="{C6C5B28C-DD80-A34A-8C75-757024762102}" presName="spaceA" presStyleCnt="0"/>
      <dgm:spPr/>
    </dgm:pt>
    <dgm:pt modelId="{81FC19E2-139E-F149-99BD-956EB5A6ED25}" type="pres">
      <dgm:prSet presAssocID="{D51AD731-36A9-EF46-AF02-BE6DB3B83366}" presName="space" presStyleCnt="0"/>
      <dgm:spPr/>
    </dgm:pt>
    <dgm:pt modelId="{DBDC91A2-B47F-434D-A801-623A1798F375}" type="pres">
      <dgm:prSet presAssocID="{6FA7AA36-846E-184B-B2A2-78CEBA42E6FE}" presName="compositeB" presStyleCnt="0"/>
      <dgm:spPr/>
    </dgm:pt>
    <dgm:pt modelId="{3EC6DAB8-5F41-2C4D-A1AB-BBAFA77700E9}" type="pres">
      <dgm:prSet presAssocID="{6FA7AA36-846E-184B-B2A2-78CEBA42E6FE}" presName="textB" presStyleLbl="revTx" presStyleIdx="3" presStyleCnt="6">
        <dgm:presLayoutVars>
          <dgm:bulletEnabled val="1"/>
        </dgm:presLayoutVars>
      </dgm:prSet>
      <dgm:spPr/>
    </dgm:pt>
    <dgm:pt modelId="{EA0E5DFD-BEF6-D049-B5D9-5000F301B579}" type="pres">
      <dgm:prSet presAssocID="{6FA7AA36-846E-184B-B2A2-78CEBA42E6FE}" presName="circleB" presStyleLbl="node1" presStyleIdx="3" presStyleCnt="6"/>
      <dgm:spPr/>
    </dgm:pt>
    <dgm:pt modelId="{83951B3F-CA02-CE48-9D30-78C7B25441EE}" type="pres">
      <dgm:prSet presAssocID="{6FA7AA36-846E-184B-B2A2-78CEBA42E6FE}" presName="spaceB" presStyleCnt="0"/>
      <dgm:spPr/>
    </dgm:pt>
    <dgm:pt modelId="{775C989C-60ED-9C4F-ABAC-C4CC1FA8428A}" type="pres">
      <dgm:prSet presAssocID="{4394175C-4B3F-824D-A6C6-AC81B3BFC335}" presName="space" presStyleCnt="0"/>
      <dgm:spPr/>
    </dgm:pt>
    <dgm:pt modelId="{68EA867E-34FB-4D49-8125-2018A21D8B7A}" type="pres">
      <dgm:prSet presAssocID="{85CD7A97-D3C6-334F-88D2-F3A3A3A5B3F7}" presName="compositeA" presStyleCnt="0"/>
      <dgm:spPr/>
    </dgm:pt>
    <dgm:pt modelId="{EFF472D5-5FEE-9F4A-A944-FFD1DFDCAEBD}" type="pres">
      <dgm:prSet presAssocID="{85CD7A97-D3C6-334F-88D2-F3A3A3A5B3F7}" presName="textA" presStyleLbl="revTx" presStyleIdx="4" presStyleCnt="6">
        <dgm:presLayoutVars>
          <dgm:bulletEnabled val="1"/>
        </dgm:presLayoutVars>
      </dgm:prSet>
      <dgm:spPr/>
    </dgm:pt>
    <dgm:pt modelId="{4F3F9883-30A7-4C4C-85BB-7746A092EBC8}" type="pres">
      <dgm:prSet presAssocID="{85CD7A97-D3C6-334F-88D2-F3A3A3A5B3F7}" presName="circleA" presStyleLbl="node1" presStyleIdx="4" presStyleCnt="6"/>
      <dgm:spPr/>
    </dgm:pt>
    <dgm:pt modelId="{EB346CBE-DE67-0D4D-A810-622438DBB138}" type="pres">
      <dgm:prSet presAssocID="{85CD7A97-D3C6-334F-88D2-F3A3A3A5B3F7}" presName="spaceA" presStyleCnt="0"/>
      <dgm:spPr/>
    </dgm:pt>
    <dgm:pt modelId="{50B450A4-590B-0947-A230-2D53A90D4046}" type="pres">
      <dgm:prSet presAssocID="{4C0A6F89-4530-E045-ADA0-8ABAA60D9568}" presName="space" presStyleCnt="0"/>
      <dgm:spPr/>
    </dgm:pt>
    <dgm:pt modelId="{CF040B89-E856-9942-9263-1F4EA715D236}" type="pres">
      <dgm:prSet presAssocID="{5A573B91-7B5C-784D-B4A0-DE3358DBDBEF}" presName="compositeB" presStyleCnt="0"/>
      <dgm:spPr/>
    </dgm:pt>
    <dgm:pt modelId="{6B57DEEC-4C79-E443-8D64-CCCAF7A724B9}" type="pres">
      <dgm:prSet presAssocID="{5A573B91-7B5C-784D-B4A0-DE3358DBDBEF}" presName="textB" presStyleLbl="revTx" presStyleIdx="5" presStyleCnt="6">
        <dgm:presLayoutVars>
          <dgm:bulletEnabled val="1"/>
        </dgm:presLayoutVars>
      </dgm:prSet>
      <dgm:spPr/>
    </dgm:pt>
    <dgm:pt modelId="{14F0F6B8-282D-6C45-AACA-F847E3BFA977}" type="pres">
      <dgm:prSet presAssocID="{5A573B91-7B5C-784D-B4A0-DE3358DBDBEF}" presName="circleB" presStyleLbl="node1" presStyleIdx="5" presStyleCnt="6"/>
      <dgm:spPr/>
    </dgm:pt>
    <dgm:pt modelId="{5E3C6DF2-6413-8E4B-9DD9-FA960AD66F7D}" type="pres">
      <dgm:prSet presAssocID="{5A573B91-7B5C-784D-B4A0-DE3358DBDBEF}" presName="spaceB" presStyleCnt="0"/>
      <dgm:spPr/>
    </dgm:pt>
  </dgm:ptLst>
  <dgm:cxnLst>
    <dgm:cxn modelId="{A3E3B21E-2D88-9042-972B-610BEAF69AB8}" srcId="{D9824765-A995-9049-B3AD-810141BC7441}" destId="{85CD7A97-D3C6-334F-88D2-F3A3A3A5B3F7}" srcOrd="4" destOrd="0" parTransId="{FE63C79C-2933-4246-967F-A447C1BED80E}" sibTransId="{4C0A6F89-4530-E045-ADA0-8ABAA60D9568}"/>
    <dgm:cxn modelId="{1850491F-BA08-D348-BE17-41ED3559184D}" srcId="{D9824765-A995-9049-B3AD-810141BC7441}" destId="{5A573B91-7B5C-784D-B4A0-DE3358DBDBEF}" srcOrd="5" destOrd="0" parTransId="{E86BED4D-FD07-DA49-BF44-E93D467AE77E}" sibTransId="{4D1B58F1-E279-C644-8BC4-12D85965CA02}"/>
    <dgm:cxn modelId="{12FC2631-E7F2-D945-8794-393FC64B687B}" type="presOf" srcId="{C6C5B28C-DD80-A34A-8C75-757024762102}" destId="{46F8B2AB-67B4-D24A-9FE7-8A19CCC11A11}" srcOrd="0" destOrd="0" presId="urn:microsoft.com/office/officeart/2005/8/layout/hProcess11"/>
    <dgm:cxn modelId="{FF74FD49-FFAE-E348-A92B-BECC3938A86D}" type="presOf" srcId="{D9824765-A995-9049-B3AD-810141BC7441}" destId="{026C1633-607D-E44C-8F6A-9A9F7CB4550E}" srcOrd="0" destOrd="0" presId="urn:microsoft.com/office/officeart/2005/8/layout/hProcess11"/>
    <dgm:cxn modelId="{A12F6F53-90B0-D44E-8F80-2C894362838E}" srcId="{D9824765-A995-9049-B3AD-810141BC7441}" destId="{B5A221A2-F85E-9947-AEE1-2515327CC7CC}" srcOrd="0" destOrd="0" parTransId="{29B5096C-5E9A-4C4F-AD0B-A629DF0B3E51}" sibTransId="{2BFBCEA5-FE07-F441-AD75-92161B71BAB8}"/>
    <dgm:cxn modelId="{8B64B15C-DE9B-0D4D-8226-32EB6BC36DCA}" srcId="{D9824765-A995-9049-B3AD-810141BC7441}" destId="{6FA7AA36-846E-184B-B2A2-78CEBA42E6FE}" srcOrd="3" destOrd="0" parTransId="{0C9C46CA-0425-0B4D-AFF2-B1F89D1E014B}" sibTransId="{4394175C-4B3F-824D-A6C6-AC81B3BFC335}"/>
    <dgm:cxn modelId="{74BDCE71-0735-C04F-85BB-5AD8F9393FC2}" type="presOf" srcId="{DBD843BB-3408-904F-A66C-33476FA32A31}" destId="{7F47DCE6-F7F7-BD46-80A4-A1E1E4EDA870}" srcOrd="0" destOrd="0" presId="urn:microsoft.com/office/officeart/2005/8/layout/hProcess11"/>
    <dgm:cxn modelId="{90306B81-3FFD-7B43-AEFA-F3977CC63E29}" type="presOf" srcId="{B5A221A2-F85E-9947-AEE1-2515327CC7CC}" destId="{36A0A878-2ED6-0546-9BD8-9EC9ADDD2EC8}" srcOrd="0" destOrd="0" presId="urn:microsoft.com/office/officeart/2005/8/layout/hProcess11"/>
    <dgm:cxn modelId="{5DE154AC-99DC-E041-9763-9D43EC1979A6}" srcId="{D9824765-A995-9049-B3AD-810141BC7441}" destId="{DBD843BB-3408-904F-A66C-33476FA32A31}" srcOrd="1" destOrd="0" parTransId="{7FAC2BD5-CE47-3D4A-90A3-16B150A3BDA3}" sibTransId="{B800A386-8BEB-7A4F-ABE3-DA1D098C7DA5}"/>
    <dgm:cxn modelId="{749FA5C3-AA59-D048-B001-2663B13F531B}" type="presOf" srcId="{85CD7A97-D3C6-334F-88D2-F3A3A3A5B3F7}" destId="{EFF472D5-5FEE-9F4A-A944-FFD1DFDCAEBD}" srcOrd="0" destOrd="0" presId="urn:microsoft.com/office/officeart/2005/8/layout/hProcess11"/>
    <dgm:cxn modelId="{6025FCE2-51F2-5648-803D-07A60674C134}" type="presOf" srcId="{5A573B91-7B5C-784D-B4A0-DE3358DBDBEF}" destId="{6B57DEEC-4C79-E443-8D64-CCCAF7A724B9}" srcOrd="0" destOrd="0" presId="urn:microsoft.com/office/officeart/2005/8/layout/hProcess11"/>
    <dgm:cxn modelId="{95E7B2ED-3D71-F741-8855-4FEF5A5FEAA2}" type="presOf" srcId="{6FA7AA36-846E-184B-B2A2-78CEBA42E6FE}" destId="{3EC6DAB8-5F41-2C4D-A1AB-BBAFA77700E9}" srcOrd="0" destOrd="0" presId="urn:microsoft.com/office/officeart/2005/8/layout/hProcess11"/>
    <dgm:cxn modelId="{E2945AF1-D213-534A-8BC3-E1DEA1B06941}" srcId="{D9824765-A995-9049-B3AD-810141BC7441}" destId="{C6C5B28C-DD80-A34A-8C75-757024762102}" srcOrd="2" destOrd="0" parTransId="{EA9650A7-1531-C142-8FAB-A71EAE6DE9F4}" sibTransId="{D51AD731-36A9-EF46-AF02-BE6DB3B83366}"/>
    <dgm:cxn modelId="{DC34BF68-508C-F541-8914-A9EA90ACFF6D}" type="presParOf" srcId="{026C1633-607D-E44C-8F6A-9A9F7CB4550E}" destId="{288E4F78-DB63-C148-ACF8-902457A910BA}" srcOrd="0" destOrd="0" presId="urn:microsoft.com/office/officeart/2005/8/layout/hProcess11"/>
    <dgm:cxn modelId="{06360476-A235-DD40-B6C7-D6EC196A08D3}" type="presParOf" srcId="{026C1633-607D-E44C-8F6A-9A9F7CB4550E}" destId="{A007A93D-56AC-0D47-B30A-49812E62C96C}" srcOrd="1" destOrd="0" presId="urn:microsoft.com/office/officeart/2005/8/layout/hProcess11"/>
    <dgm:cxn modelId="{C596A594-B6FE-8744-AA07-1C4AFB90A393}" type="presParOf" srcId="{A007A93D-56AC-0D47-B30A-49812E62C96C}" destId="{A3F5EF30-0C6D-F44C-87AA-D606E8BEA007}" srcOrd="0" destOrd="0" presId="urn:microsoft.com/office/officeart/2005/8/layout/hProcess11"/>
    <dgm:cxn modelId="{A6F971AA-B2E6-8743-A547-A0538A33FF54}" type="presParOf" srcId="{A3F5EF30-0C6D-F44C-87AA-D606E8BEA007}" destId="{36A0A878-2ED6-0546-9BD8-9EC9ADDD2EC8}" srcOrd="0" destOrd="0" presId="urn:microsoft.com/office/officeart/2005/8/layout/hProcess11"/>
    <dgm:cxn modelId="{6BE67111-CC88-6A4D-A805-19142F610C80}" type="presParOf" srcId="{A3F5EF30-0C6D-F44C-87AA-D606E8BEA007}" destId="{C7EB4CEF-BB98-F34D-9DF3-9932FB22A1F1}" srcOrd="1" destOrd="0" presId="urn:microsoft.com/office/officeart/2005/8/layout/hProcess11"/>
    <dgm:cxn modelId="{0F6512ED-A73C-374E-89B8-49B0E305DACF}" type="presParOf" srcId="{A3F5EF30-0C6D-F44C-87AA-D606E8BEA007}" destId="{88B14379-B8D0-9F4B-985F-24FCABA169AC}" srcOrd="2" destOrd="0" presId="urn:microsoft.com/office/officeart/2005/8/layout/hProcess11"/>
    <dgm:cxn modelId="{5B550AAB-551E-3C46-A068-5BD030511BCF}" type="presParOf" srcId="{A007A93D-56AC-0D47-B30A-49812E62C96C}" destId="{71B85E77-81EC-EF45-8385-7D2F7BEAF6B1}" srcOrd="1" destOrd="0" presId="urn:microsoft.com/office/officeart/2005/8/layout/hProcess11"/>
    <dgm:cxn modelId="{14435F4B-7BDE-7049-8537-6ED4F6EC5A35}" type="presParOf" srcId="{A007A93D-56AC-0D47-B30A-49812E62C96C}" destId="{D4C71A12-D9EB-1F4C-9747-60F1C700D8B4}" srcOrd="2" destOrd="0" presId="urn:microsoft.com/office/officeart/2005/8/layout/hProcess11"/>
    <dgm:cxn modelId="{EC3E7D24-F3AB-2F43-BE64-25AC0926293C}" type="presParOf" srcId="{D4C71A12-D9EB-1F4C-9747-60F1C700D8B4}" destId="{7F47DCE6-F7F7-BD46-80A4-A1E1E4EDA870}" srcOrd="0" destOrd="0" presId="urn:microsoft.com/office/officeart/2005/8/layout/hProcess11"/>
    <dgm:cxn modelId="{192F0E9B-701D-CD44-82F0-02EE856DA5D5}" type="presParOf" srcId="{D4C71A12-D9EB-1F4C-9747-60F1C700D8B4}" destId="{C697DCAE-71A7-244F-8452-A1525C0D5BA3}" srcOrd="1" destOrd="0" presId="urn:microsoft.com/office/officeart/2005/8/layout/hProcess11"/>
    <dgm:cxn modelId="{2B53B980-D1DF-1648-8F2D-C8E8E044DE1E}" type="presParOf" srcId="{D4C71A12-D9EB-1F4C-9747-60F1C700D8B4}" destId="{19A4642B-C1A4-BD40-84E6-C8B45095252C}" srcOrd="2" destOrd="0" presId="urn:microsoft.com/office/officeart/2005/8/layout/hProcess11"/>
    <dgm:cxn modelId="{E1A33258-EFCD-C94E-A01D-530F3CA6B7E9}" type="presParOf" srcId="{A007A93D-56AC-0D47-B30A-49812E62C96C}" destId="{8661C7CB-4E7C-6D4A-A738-6BCB213A81FA}" srcOrd="3" destOrd="0" presId="urn:microsoft.com/office/officeart/2005/8/layout/hProcess11"/>
    <dgm:cxn modelId="{A8FAB5B5-A141-9948-B904-F494B773B259}" type="presParOf" srcId="{A007A93D-56AC-0D47-B30A-49812E62C96C}" destId="{CDC303FE-9193-CD48-8DCE-058CFD2928A5}" srcOrd="4" destOrd="0" presId="urn:microsoft.com/office/officeart/2005/8/layout/hProcess11"/>
    <dgm:cxn modelId="{FE51CDA7-F42D-5543-ACDA-CD6DA2AFF78E}" type="presParOf" srcId="{CDC303FE-9193-CD48-8DCE-058CFD2928A5}" destId="{46F8B2AB-67B4-D24A-9FE7-8A19CCC11A11}" srcOrd="0" destOrd="0" presId="urn:microsoft.com/office/officeart/2005/8/layout/hProcess11"/>
    <dgm:cxn modelId="{B5492180-FE76-5C46-9650-52C9B2696A7E}" type="presParOf" srcId="{CDC303FE-9193-CD48-8DCE-058CFD2928A5}" destId="{3EC50C40-19BA-0242-A0CC-BDDB8201F47D}" srcOrd="1" destOrd="0" presId="urn:microsoft.com/office/officeart/2005/8/layout/hProcess11"/>
    <dgm:cxn modelId="{6E0DB1B8-0317-6C4F-BC5A-26835EB5869B}" type="presParOf" srcId="{CDC303FE-9193-CD48-8DCE-058CFD2928A5}" destId="{478CDDD4-8BAA-6C4B-BC18-C6506B4A66F2}" srcOrd="2" destOrd="0" presId="urn:microsoft.com/office/officeart/2005/8/layout/hProcess11"/>
    <dgm:cxn modelId="{E11E86AA-CF6F-8144-A7BD-41A79580A7F0}" type="presParOf" srcId="{A007A93D-56AC-0D47-B30A-49812E62C96C}" destId="{81FC19E2-139E-F149-99BD-956EB5A6ED25}" srcOrd="5" destOrd="0" presId="urn:microsoft.com/office/officeart/2005/8/layout/hProcess11"/>
    <dgm:cxn modelId="{9CF90027-58B7-8B45-AA69-97E391CCB237}" type="presParOf" srcId="{A007A93D-56AC-0D47-B30A-49812E62C96C}" destId="{DBDC91A2-B47F-434D-A801-623A1798F375}" srcOrd="6" destOrd="0" presId="urn:microsoft.com/office/officeart/2005/8/layout/hProcess11"/>
    <dgm:cxn modelId="{F44B1EF1-009A-D940-9100-852130459804}" type="presParOf" srcId="{DBDC91A2-B47F-434D-A801-623A1798F375}" destId="{3EC6DAB8-5F41-2C4D-A1AB-BBAFA77700E9}" srcOrd="0" destOrd="0" presId="urn:microsoft.com/office/officeart/2005/8/layout/hProcess11"/>
    <dgm:cxn modelId="{2CC124B7-021C-9343-8AB6-32C09BD2C9B6}" type="presParOf" srcId="{DBDC91A2-B47F-434D-A801-623A1798F375}" destId="{EA0E5DFD-BEF6-D049-B5D9-5000F301B579}" srcOrd="1" destOrd="0" presId="urn:microsoft.com/office/officeart/2005/8/layout/hProcess11"/>
    <dgm:cxn modelId="{42A08594-D2AE-1B4D-B41B-9D7364B052D3}" type="presParOf" srcId="{DBDC91A2-B47F-434D-A801-623A1798F375}" destId="{83951B3F-CA02-CE48-9D30-78C7B25441EE}" srcOrd="2" destOrd="0" presId="urn:microsoft.com/office/officeart/2005/8/layout/hProcess11"/>
    <dgm:cxn modelId="{DBB7047C-5B3A-E142-9D91-87F4E31BD98F}" type="presParOf" srcId="{A007A93D-56AC-0D47-B30A-49812E62C96C}" destId="{775C989C-60ED-9C4F-ABAC-C4CC1FA8428A}" srcOrd="7" destOrd="0" presId="urn:microsoft.com/office/officeart/2005/8/layout/hProcess11"/>
    <dgm:cxn modelId="{099ECC1F-1C98-724A-8FF7-43CDE3F15E47}" type="presParOf" srcId="{A007A93D-56AC-0D47-B30A-49812E62C96C}" destId="{68EA867E-34FB-4D49-8125-2018A21D8B7A}" srcOrd="8" destOrd="0" presId="urn:microsoft.com/office/officeart/2005/8/layout/hProcess11"/>
    <dgm:cxn modelId="{16163322-F1FD-A749-BFFA-A23D0DFF0A51}" type="presParOf" srcId="{68EA867E-34FB-4D49-8125-2018A21D8B7A}" destId="{EFF472D5-5FEE-9F4A-A944-FFD1DFDCAEBD}" srcOrd="0" destOrd="0" presId="urn:microsoft.com/office/officeart/2005/8/layout/hProcess11"/>
    <dgm:cxn modelId="{E9A55FA6-74F5-1247-B1A4-F0F0DC4276DD}" type="presParOf" srcId="{68EA867E-34FB-4D49-8125-2018A21D8B7A}" destId="{4F3F9883-30A7-4C4C-85BB-7746A092EBC8}" srcOrd="1" destOrd="0" presId="urn:microsoft.com/office/officeart/2005/8/layout/hProcess11"/>
    <dgm:cxn modelId="{E1368E81-CA58-0241-B7EC-97DE292BCFC9}" type="presParOf" srcId="{68EA867E-34FB-4D49-8125-2018A21D8B7A}" destId="{EB346CBE-DE67-0D4D-A810-622438DBB138}" srcOrd="2" destOrd="0" presId="urn:microsoft.com/office/officeart/2005/8/layout/hProcess11"/>
    <dgm:cxn modelId="{952EDA4F-9556-1D47-B76B-6EDA5477D467}" type="presParOf" srcId="{A007A93D-56AC-0D47-B30A-49812E62C96C}" destId="{50B450A4-590B-0947-A230-2D53A90D4046}" srcOrd="9" destOrd="0" presId="urn:microsoft.com/office/officeart/2005/8/layout/hProcess11"/>
    <dgm:cxn modelId="{CDB7EB8F-99F0-494A-9312-359B04706661}" type="presParOf" srcId="{A007A93D-56AC-0D47-B30A-49812E62C96C}" destId="{CF040B89-E856-9942-9263-1F4EA715D236}" srcOrd="10" destOrd="0" presId="urn:microsoft.com/office/officeart/2005/8/layout/hProcess11"/>
    <dgm:cxn modelId="{EC3B6B76-8024-1343-8B68-02A00CF11E45}" type="presParOf" srcId="{CF040B89-E856-9942-9263-1F4EA715D236}" destId="{6B57DEEC-4C79-E443-8D64-CCCAF7A724B9}" srcOrd="0" destOrd="0" presId="urn:microsoft.com/office/officeart/2005/8/layout/hProcess11"/>
    <dgm:cxn modelId="{F0B2BF10-2874-D245-ACAC-5BAE515EBEAE}" type="presParOf" srcId="{CF040B89-E856-9942-9263-1F4EA715D236}" destId="{14F0F6B8-282D-6C45-AACA-F847E3BFA977}" srcOrd="1" destOrd="0" presId="urn:microsoft.com/office/officeart/2005/8/layout/hProcess11"/>
    <dgm:cxn modelId="{96BE1B6B-5E29-4844-8D20-8C930D794A34}" type="presParOf" srcId="{CF040B89-E856-9942-9263-1F4EA715D236}" destId="{5E3C6DF2-6413-8E4B-9DD9-FA960AD66F7D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E4F78-DB63-C148-ACF8-902457A910BA}">
      <dsp:nvSpPr>
        <dsp:cNvPr id="0" name=""/>
        <dsp:cNvSpPr/>
      </dsp:nvSpPr>
      <dsp:spPr>
        <a:xfrm>
          <a:off x="0" y="1625600"/>
          <a:ext cx="8128000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A0A878-2ED6-0546-9BD8-9EC9ADDD2EC8}">
      <dsp:nvSpPr>
        <dsp:cNvPr id="0" name=""/>
        <dsp:cNvSpPr/>
      </dsp:nvSpPr>
      <dsp:spPr>
        <a:xfrm>
          <a:off x="2009" y="0"/>
          <a:ext cx="1169789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Oct 1: Kickoff</a:t>
          </a:r>
        </a:p>
      </dsp:txBody>
      <dsp:txXfrm>
        <a:off x="2009" y="0"/>
        <a:ext cx="1169789" cy="2167466"/>
      </dsp:txXfrm>
    </dsp:sp>
    <dsp:sp modelId="{C7EB4CEF-BB98-F34D-9DF3-9932FB22A1F1}">
      <dsp:nvSpPr>
        <dsp:cNvPr id="0" name=""/>
        <dsp:cNvSpPr/>
      </dsp:nvSpPr>
      <dsp:spPr>
        <a:xfrm>
          <a:off x="315970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47DCE6-F7F7-BD46-80A4-A1E1E4EDA870}">
      <dsp:nvSpPr>
        <dsp:cNvPr id="0" name=""/>
        <dsp:cNvSpPr/>
      </dsp:nvSpPr>
      <dsp:spPr>
        <a:xfrm>
          <a:off x="1230287" y="3251200"/>
          <a:ext cx="1169789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Oct 8: Research complete</a:t>
          </a:r>
        </a:p>
      </dsp:txBody>
      <dsp:txXfrm>
        <a:off x="1230287" y="3251200"/>
        <a:ext cx="1169789" cy="2167466"/>
      </dsp:txXfrm>
    </dsp:sp>
    <dsp:sp modelId="{C697DCAE-71A7-244F-8452-A1525C0D5BA3}">
      <dsp:nvSpPr>
        <dsp:cNvPr id="0" name=""/>
        <dsp:cNvSpPr/>
      </dsp:nvSpPr>
      <dsp:spPr>
        <a:xfrm>
          <a:off x="1544248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F8B2AB-67B4-D24A-9FE7-8A19CCC11A11}">
      <dsp:nvSpPr>
        <dsp:cNvPr id="0" name=""/>
        <dsp:cNvSpPr/>
      </dsp:nvSpPr>
      <dsp:spPr>
        <a:xfrm>
          <a:off x="2458566" y="0"/>
          <a:ext cx="1169789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Oct 22: Design approved</a:t>
          </a:r>
        </a:p>
      </dsp:txBody>
      <dsp:txXfrm>
        <a:off x="2458566" y="0"/>
        <a:ext cx="1169789" cy="2167466"/>
      </dsp:txXfrm>
    </dsp:sp>
    <dsp:sp modelId="{3EC50C40-19BA-0242-A0CC-BDDB8201F47D}">
      <dsp:nvSpPr>
        <dsp:cNvPr id="0" name=""/>
        <dsp:cNvSpPr/>
      </dsp:nvSpPr>
      <dsp:spPr>
        <a:xfrm>
          <a:off x="2772527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C6DAB8-5F41-2C4D-A1AB-BBAFA77700E9}">
      <dsp:nvSpPr>
        <dsp:cNvPr id="0" name=""/>
        <dsp:cNvSpPr/>
      </dsp:nvSpPr>
      <dsp:spPr>
        <a:xfrm>
          <a:off x="3686844" y="3251200"/>
          <a:ext cx="1169789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Nov 5: Pilot launch</a:t>
          </a:r>
        </a:p>
      </dsp:txBody>
      <dsp:txXfrm>
        <a:off x="3686844" y="3251200"/>
        <a:ext cx="1169789" cy="2167466"/>
      </dsp:txXfrm>
    </dsp:sp>
    <dsp:sp modelId="{EA0E5DFD-BEF6-D049-B5D9-5000F301B579}">
      <dsp:nvSpPr>
        <dsp:cNvPr id="0" name=""/>
        <dsp:cNvSpPr/>
      </dsp:nvSpPr>
      <dsp:spPr>
        <a:xfrm>
          <a:off x="4000805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F472D5-5FEE-9F4A-A944-FFD1DFDCAEBD}">
      <dsp:nvSpPr>
        <dsp:cNvPr id="0" name=""/>
        <dsp:cNvSpPr/>
      </dsp:nvSpPr>
      <dsp:spPr>
        <a:xfrm>
          <a:off x="4915123" y="0"/>
          <a:ext cx="1169789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b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Nov 19: Public launch</a:t>
          </a:r>
        </a:p>
      </dsp:txBody>
      <dsp:txXfrm>
        <a:off x="4915123" y="0"/>
        <a:ext cx="1169789" cy="2167466"/>
      </dsp:txXfrm>
    </dsp:sp>
    <dsp:sp modelId="{4F3F9883-30A7-4C4C-85BB-7746A092EBC8}">
      <dsp:nvSpPr>
        <dsp:cNvPr id="0" name=""/>
        <dsp:cNvSpPr/>
      </dsp:nvSpPr>
      <dsp:spPr>
        <a:xfrm>
          <a:off x="5229084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57DEEC-4C79-E443-8D64-CCCAF7A724B9}">
      <dsp:nvSpPr>
        <dsp:cNvPr id="0" name=""/>
        <dsp:cNvSpPr/>
      </dsp:nvSpPr>
      <dsp:spPr>
        <a:xfrm>
          <a:off x="6143401" y="3251200"/>
          <a:ext cx="1169789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Dec 3: Review</a:t>
          </a:r>
        </a:p>
      </dsp:txBody>
      <dsp:txXfrm>
        <a:off x="6143401" y="3251200"/>
        <a:ext cx="1169789" cy="2167466"/>
      </dsp:txXfrm>
    </dsp:sp>
    <dsp:sp modelId="{14F0F6B8-282D-6C45-AACA-F847E3BFA977}">
      <dsp:nvSpPr>
        <dsp:cNvPr id="0" name=""/>
        <dsp:cNvSpPr/>
      </dsp:nvSpPr>
      <dsp:spPr>
        <a:xfrm>
          <a:off x="6457362" y="2438400"/>
          <a:ext cx="541866" cy="5418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DF7E9-C49E-B620-1C43-A50E56DB3B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0D764A-1066-DE6F-55E2-E2875CBC7B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ADA15-ACE4-33EE-BF3D-C732046B1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A5F24-0703-38DB-B459-E2A367EC3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70E8A-3E53-D37E-6412-04AB5AE27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870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59654-5642-9F7E-0903-9A63B5F5A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AFAB2-ED54-1432-12AC-0425F0129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E4D58-0400-2A58-3F0F-87778F044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DED1D6-7ECF-8A48-5AFB-D6BBB3B8D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A69CA-D655-D49F-CAD7-C09B22E65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729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6D27-97F1-2A4C-B78F-0EB527242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DD2DA-1F40-EFB2-AB6F-9C850C1EB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12D72-C82C-4652-34E9-69B5A32A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AA51E4-E4C6-DE7F-7727-364833512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0C9C01-EA3F-FC41-6D9C-DEC78857A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099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38B69-E13E-244C-03A2-40577A22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B53AD-A495-0641-17A7-89C96B69F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3D3AF-BEDB-A1F9-EF60-46F042441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1E7B5B-5ECB-09C3-271D-3B390CF1F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EFF7FB-3243-9B35-93CC-6FF61CA99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8D6CE8-6B49-7B71-37C9-24D3BEE614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27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FF321-DB82-725F-C783-4F29A0F4C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5CC828-5EC3-B880-ABFA-6814290E3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92D158-0D68-BCFC-A647-BAAE790340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B6C034-C19E-03C6-1BE7-1D15397016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715692-0E19-34E5-3EC3-C95FC851EA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CAD7DA-1F1B-4406-5F90-27A5A555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93AA1-3827-C3F2-0B8D-07C872B5F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F0856B-C605-D2DD-F393-58A0F118A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1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617CF-802C-FDB1-3BAD-0CBEC35A9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BB3934-B6EA-BB41-C815-20CFAF237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85E8FD-95EE-E988-3D04-84F39650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E1FF8-C858-0E03-50AE-FE04D2BDC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11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E93D18-EFE0-C12E-BE71-BBC218A33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0DC77E-2257-3556-53BB-71DEE5B2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A6AB5-1117-976A-5156-8932361D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34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3DE0F3-5BF2-88AC-A5AF-4808E1EB2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05BCF-DEDA-1F90-6822-87A5E72E14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9AF4CE-EC92-F5D1-3B78-F8633F5D0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930E3A-BE8F-A9DD-C9EF-8DB4B40E2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CB225-1423-7F57-3C6E-B3F9820C7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B009F-3245-32E3-4A1F-F38DE122B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9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A1F20-30E3-5618-2E01-BE8963A6C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1F8505-1182-5CB6-D784-BCBABC0EFF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B87A2E-B0DF-D6DB-1B9C-3B966941EF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06D65-8095-CD39-530A-F8AB1209F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EA94FA-2D2A-942A-6F8E-FC3C1F677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0694D4-458F-D9E8-C2EA-E25B6013D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7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056C8-46B1-8484-39B6-A32D06D08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49B765-53E9-0D83-382F-9F9201C44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6A0C1-CF3D-D8D3-FC85-5C253503A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D20CE-4A93-8C42-CCF0-BCA51513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8ED03-B97B-C247-381B-3B2C3C56B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5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313069-6658-E7CF-0F7D-8E0F5BCA7F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1FBB4-A645-31D8-475D-45C801FD86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8B3E7-0F3E-FC1B-7700-8506613E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C57B8-8E2A-E3F3-6D48-3CD6A0A46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E139C-E9B9-B155-D5AE-606BADF4B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3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FBD415-A8D6-19B4-37FE-EEA299DAF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43AE5-5FC8-118B-9467-9A8AE65E9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1EF7E-5058-1F63-D540-9447FBED8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316F2A-F164-7346-A7A5-2D08123B116E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DC1FC7-6F66-7B95-70B7-15C14E9B0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3FCEEA-7BE5-1961-8F40-DC605766C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2A1F13-DA7A-294F-817A-F4CC3F966E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335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22544367-B89E-3531-BDDF-8458A02D28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630221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9105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DE4D0-B3B9-E867-ED8B-D062644AE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ched Right Arrow 2">
            <a:extLst>
              <a:ext uri="{FF2B5EF4-FFF2-40B4-BE49-F238E27FC236}">
                <a16:creationId xmlns:a16="http://schemas.microsoft.com/office/drawing/2014/main" id="{1818D9D8-1B78-0F17-2FC9-386279818DCB}"/>
              </a:ext>
            </a:extLst>
          </p:cNvPr>
          <p:cNvSpPr/>
          <p:nvPr/>
        </p:nvSpPr>
        <p:spPr>
          <a:xfrm>
            <a:off x="2032000" y="2345266"/>
            <a:ext cx="8128000" cy="2167466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B7C6B8D-2505-8359-B522-A976F2AB335B}"/>
              </a:ext>
            </a:extLst>
          </p:cNvPr>
          <p:cNvSpPr/>
          <p:nvPr/>
        </p:nvSpPr>
        <p:spPr>
          <a:xfrm>
            <a:off x="2034009" y="719666"/>
            <a:ext cx="1169789" cy="2167466"/>
          </a:xfrm>
          <a:custGeom>
            <a:avLst/>
            <a:gdLst>
              <a:gd name="csX0" fmla="*/ 0 w 1169789"/>
              <a:gd name="csY0" fmla="*/ 0 h 2167466"/>
              <a:gd name="csX1" fmla="*/ 1169789 w 1169789"/>
              <a:gd name="csY1" fmla="*/ 0 h 2167466"/>
              <a:gd name="csX2" fmla="*/ 1169789 w 1169789"/>
              <a:gd name="csY2" fmla="*/ 2167466 h 2167466"/>
              <a:gd name="csX3" fmla="*/ 0 w 1169789"/>
              <a:gd name="csY3" fmla="*/ 2167466 h 2167466"/>
              <a:gd name="csX4" fmla="*/ 0 w 1169789"/>
              <a:gd name="csY4" fmla="*/ 0 h 21674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9789" h="2167466">
                <a:moveTo>
                  <a:pt x="0" y="0"/>
                </a:moveTo>
                <a:lnTo>
                  <a:pt x="1169789" y="0"/>
                </a:lnTo>
                <a:lnTo>
                  <a:pt x="1169789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b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Oct 1: Kickoff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4577A0D-5A98-CAC5-BFE2-F39A127DADBB}"/>
              </a:ext>
            </a:extLst>
          </p:cNvPr>
          <p:cNvSpPr/>
          <p:nvPr/>
        </p:nvSpPr>
        <p:spPr>
          <a:xfrm>
            <a:off x="2347970" y="3158066"/>
            <a:ext cx="541866" cy="54186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2E59A87-6E3E-7306-B7F1-5E50435FCE1B}"/>
              </a:ext>
            </a:extLst>
          </p:cNvPr>
          <p:cNvSpPr/>
          <p:nvPr/>
        </p:nvSpPr>
        <p:spPr>
          <a:xfrm>
            <a:off x="2705633" y="3981496"/>
            <a:ext cx="1169789" cy="2167466"/>
          </a:xfrm>
          <a:custGeom>
            <a:avLst/>
            <a:gdLst>
              <a:gd name="csX0" fmla="*/ 0 w 1169789"/>
              <a:gd name="csY0" fmla="*/ 0 h 2167466"/>
              <a:gd name="csX1" fmla="*/ 1169789 w 1169789"/>
              <a:gd name="csY1" fmla="*/ 0 h 2167466"/>
              <a:gd name="csX2" fmla="*/ 1169789 w 1169789"/>
              <a:gd name="csY2" fmla="*/ 2167466 h 2167466"/>
              <a:gd name="csX3" fmla="*/ 0 w 1169789"/>
              <a:gd name="csY3" fmla="*/ 2167466 h 2167466"/>
              <a:gd name="csX4" fmla="*/ 0 w 1169789"/>
              <a:gd name="csY4" fmla="*/ 0 h 21674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9789" h="2167466">
                <a:moveTo>
                  <a:pt x="0" y="0"/>
                </a:moveTo>
                <a:lnTo>
                  <a:pt x="1169789" y="0"/>
                </a:lnTo>
                <a:lnTo>
                  <a:pt x="1169789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t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Oct 8: Research complete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01AB62-DF67-2E6A-1DDA-077B5D63613C}"/>
              </a:ext>
            </a:extLst>
          </p:cNvPr>
          <p:cNvSpPr/>
          <p:nvPr/>
        </p:nvSpPr>
        <p:spPr>
          <a:xfrm>
            <a:off x="2991354" y="3163382"/>
            <a:ext cx="541866" cy="54186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A70D4EBA-1A02-A60A-7C63-CCB229375FB3}"/>
              </a:ext>
            </a:extLst>
          </p:cNvPr>
          <p:cNvSpPr/>
          <p:nvPr/>
        </p:nvSpPr>
        <p:spPr>
          <a:xfrm>
            <a:off x="4075089" y="726951"/>
            <a:ext cx="1169789" cy="2167466"/>
          </a:xfrm>
          <a:custGeom>
            <a:avLst/>
            <a:gdLst>
              <a:gd name="csX0" fmla="*/ 0 w 1169789"/>
              <a:gd name="csY0" fmla="*/ 0 h 2167466"/>
              <a:gd name="csX1" fmla="*/ 1169789 w 1169789"/>
              <a:gd name="csY1" fmla="*/ 0 h 2167466"/>
              <a:gd name="csX2" fmla="*/ 1169789 w 1169789"/>
              <a:gd name="csY2" fmla="*/ 2167466 h 2167466"/>
              <a:gd name="csX3" fmla="*/ 0 w 1169789"/>
              <a:gd name="csY3" fmla="*/ 2167466 h 2167466"/>
              <a:gd name="csX4" fmla="*/ 0 w 1169789"/>
              <a:gd name="csY4" fmla="*/ 0 h 21674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9789" h="2167466">
                <a:moveTo>
                  <a:pt x="0" y="0"/>
                </a:moveTo>
                <a:lnTo>
                  <a:pt x="1169789" y="0"/>
                </a:lnTo>
                <a:lnTo>
                  <a:pt x="1169789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b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Oct 22: Design approved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511D6A-20BE-867A-A260-D873B6CC6A07}"/>
              </a:ext>
            </a:extLst>
          </p:cNvPr>
          <p:cNvSpPr/>
          <p:nvPr/>
        </p:nvSpPr>
        <p:spPr>
          <a:xfrm>
            <a:off x="4362167" y="3163381"/>
            <a:ext cx="541866" cy="54186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4FF12112-FF8C-60E8-1198-E8AC5AFE6175}"/>
              </a:ext>
            </a:extLst>
          </p:cNvPr>
          <p:cNvSpPr/>
          <p:nvPr/>
        </p:nvSpPr>
        <p:spPr>
          <a:xfrm>
            <a:off x="5440517" y="3981496"/>
            <a:ext cx="1169789" cy="2167466"/>
          </a:xfrm>
          <a:custGeom>
            <a:avLst/>
            <a:gdLst>
              <a:gd name="csX0" fmla="*/ 0 w 1169789"/>
              <a:gd name="csY0" fmla="*/ 0 h 2167466"/>
              <a:gd name="csX1" fmla="*/ 1169789 w 1169789"/>
              <a:gd name="csY1" fmla="*/ 0 h 2167466"/>
              <a:gd name="csX2" fmla="*/ 1169789 w 1169789"/>
              <a:gd name="csY2" fmla="*/ 2167466 h 2167466"/>
              <a:gd name="csX3" fmla="*/ 0 w 1169789"/>
              <a:gd name="csY3" fmla="*/ 2167466 h 2167466"/>
              <a:gd name="csX4" fmla="*/ 0 w 1169789"/>
              <a:gd name="csY4" fmla="*/ 0 h 21674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9789" h="2167466">
                <a:moveTo>
                  <a:pt x="0" y="0"/>
                </a:moveTo>
                <a:lnTo>
                  <a:pt x="1169789" y="0"/>
                </a:lnTo>
                <a:lnTo>
                  <a:pt x="1169789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t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Nov 5: Pilot launch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C4A5FB-19F1-FFB3-6F9E-6AC44925B924}"/>
              </a:ext>
            </a:extLst>
          </p:cNvPr>
          <p:cNvSpPr/>
          <p:nvPr/>
        </p:nvSpPr>
        <p:spPr>
          <a:xfrm>
            <a:off x="5771136" y="3163381"/>
            <a:ext cx="541866" cy="54186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D8DE5EF9-2741-E75A-CD21-583FC751E10B}"/>
              </a:ext>
            </a:extLst>
          </p:cNvPr>
          <p:cNvSpPr/>
          <p:nvPr/>
        </p:nvSpPr>
        <p:spPr>
          <a:xfrm>
            <a:off x="6820453" y="726951"/>
            <a:ext cx="1169789" cy="2167466"/>
          </a:xfrm>
          <a:custGeom>
            <a:avLst/>
            <a:gdLst>
              <a:gd name="csX0" fmla="*/ 0 w 1169789"/>
              <a:gd name="csY0" fmla="*/ 0 h 2167466"/>
              <a:gd name="csX1" fmla="*/ 1169789 w 1169789"/>
              <a:gd name="csY1" fmla="*/ 0 h 2167466"/>
              <a:gd name="csX2" fmla="*/ 1169789 w 1169789"/>
              <a:gd name="csY2" fmla="*/ 2167466 h 2167466"/>
              <a:gd name="csX3" fmla="*/ 0 w 1169789"/>
              <a:gd name="csY3" fmla="*/ 2167466 h 2167466"/>
              <a:gd name="csX4" fmla="*/ 0 w 1169789"/>
              <a:gd name="csY4" fmla="*/ 0 h 21674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9789" h="2167466">
                <a:moveTo>
                  <a:pt x="0" y="0"/>
                </a:moveTo>
                <a:lnTo>
                  <a:pt x="1169789" y="0"/>
                </a:lnTo>
                <a:lnTo>
                  <a:pt x="1169789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b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Nov 19: Public launch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A2CFD5C-4154-A7DD-2C1D-013F261406DF}"/>
              </a:ext>
            </a:extLst>
          </p:cNvPr>
          <p:cNvSpPr/>
          <p:nvPr/>
        </p:nvSpPr>
        <p:spPr>
          <a:xfrm>
            <a:off x="7134415" y="3163381"/>
            <a:ext cx="541866" cy="54186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A049BE10-D64B-2513-9DCF-099F4A5A3277}"/>
              </a:ext>
            </a:extLst>
          </p:cNvPr>
          <p:cNvSpPr/>
          <p:nvPr/>
        </p:nvSpPr>
        <p:spPr>
          <a:xfrm>
            <a:off x="8175401" y="3970866"/>
            <a:ext cx="1169789" cy="2167466"/>
          </a:xfrm>
          <a:custGeom>
            <a:avLst/>
            <a:gdLst>
              <a:gd name="csX0" fmla="*/ 0 w 1169789"/>
              <a:gd name="csY0" fmla="*/ 0 h 2167466"/>
              <a:gd name="csX1" fmla="*/ 1169789 w 1169789"/>
              <a:gd name="csY1" fmla="*/ 0 h 2167466"/>
              <a:gd name="csX2" fmla="*/ 1169789 w 1169789"/>
              <a:gd name="csY2" fmla="*/ 2167466 h 2167466"/>
              <a:gd name="csX3" fmla="*/ 0 w 1169789"/>
              <a:gd name="csY3" fmla="*/ 2167466 h 2167466"/>
              <a:gd name="csX4" fmla="*/ 0 w 1169789"/>
              <a:gd name="csY4" fmla="*/ 0 h 21674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9789" h="2167466">
                <a:moveTo>
                  <a:pt x="0" y="0"/>
                </a:moveTo>
                <a:lnTo>
                  <a:pt x="1169789" y="0"/>
                </a:lnTo>
                <a:lnTo>
                  <a:pt x="1169789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20904" rIns="120904" bIns="120904" numCol="1" spcCol="1270" anchor="t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700" kern="1200" dirty="0"/>
              <a:t>Dec 3: Review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95C3F7-E545-D12B-8200-439588E4B829}"/>
              </a:ext>
            </a:extLst>
          </p:cNvPr>
          <p:cNvSpPr/>
          <p:nvPr/>
        </p:nvSpPr>
        <p:spPr>
          <a:xfrm>
            <a:off x="8489362" y="3158066"/>
            <a:ext cx="541866" cy="54186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0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56</Words>
  <Application>Microsoft Macintosh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Parikh</dc:creator>
  <cp:lastModifiedBy>Ravi Parikh</cp:lastModifiedBy>
  <cp:revision>3</cp:revision>
  <dcterms:created xsi:type="dcterms:W3CDTF">2026-09-15T22:31:19Z</dcterms:created>
  <dcterms:modified xsi:type="dcterms:W3CDTF">2026-09-15T22:45:59Z</dcterms:modified>
</cp:coreProperties>
</file>