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824765-A995-9049-B3AD-810141BC7441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</dgm:pt>
    <dgm:pt modelId="{B5A221A2-F85E-9947-AEE1-2515327CC7CC}">
      <dgm:prSet phldrT="[Text]"/>
      <dgm:spPr/>
      <dgm:t>
        <a:bodyPr/>
        <a:lstStyle/>
        <a:p>
          <a:r>
            <a:rPr lang="en-US" dirty="0"/>
            <a:t>Oct 1: Kickoff</a:t>
          </a:r>
        </a:p>
      </dgm:t>
    </dgm:pt>
    <dgm:pt modelId="{29B5096C-5E9A-4C4F-AD0B-A629DF0B3E51}" type="parTrans" cxnId="{A12F6F53-90B0-D44E-8F80-2C894362838E}">
      <dgm:prSet/>
      <dgm:spPr/>
      <dgm:t>
        <a:bodyPr/>
        <a:lstStyle/>
        <a:p>
          <a:endParaRPr lang="en-US"/>
        </a:p>
      </dgm:t>
    </dgm:pt>
    <dgm:pt modelId="{2BFBCEA5-FE07-F441-AD75-92161B71BAB8}" type="sibTrans" cxnId="{A12F6F53-90B0-D44E-8F80-2C894362838E}">
      <dgm:prSet/>
      <dgm:spPr/>
      <dgm:t>
        <a:bodyPr/>
        <a:lstStyle/>
        <a:p>
          <a:endParaRPr lang="en-US"/>
        </a:p>
      </dgm:t>
    </dgm:pt>
    <dgm:pt modelId="{5E948883-0C04-724A-A50C-D6408D895F25}">
      <dgm:prSet phldrT="[Text]"/>
      <dgm:spPr/>
      <dgm:t>
        <a:bodyPr/>
        <a:lstStyle/>
        <a:p>
          <a:r>
            <a:rPr lang="en-US" dirty="0"/>
            <a:t>Oct 8: Research complete</a:t>
          </a:r>
        </a:p>
      </dgm:t>
    </dgm:pt>
    <dgm:pt modelId="{9CACFC74-94C3-1F42-989B-9DDF158F52CB}" type="parTrans" cxnId="{25E490EE-B460-9E49-AC79-95DA372C7C57}">
      <dgm:prSet/>
      <dgm:spPr/>
      <dgm:t>
        <a:bodyPr/>
        <a:lstStyle/>
        <a:p>
          <a:endParaRPr lang="en-US"/>
        </a:p>
      </dgm:t>
    </dgm:pt>
    <dgm:pt modelId="{1B3B7FBD-5E8D-144F-AB70-668C00D27304}" type="sibTrans" cxnId="{25E490EE-B460-9E49-AC79-95DA372C7C57}">
      <dgm:prSet/>
      <dgm:spPr/>
      <dgm:t>
        <a:bodyPr/>
        <a:lstStyle/>
        <a:p>
          <a:endParaRPr lang="en-US"/>
        </a:p>
      </dgm:t>
    </dgm:pt>
    <dgm:pt modelId="{3F2F6CF9-854D-944C-99EF-CFC63A32D0AB}">
      <dgm:prSet phldrT="[Text]"/>
      <dgm:spPr/>
      <dgm:t>
        <a:bodyPr/>
        <a:lstStyle/>
        <a:p>
          <a:r>
            <a:rPr lang="en-US" dirty="0"/>
            <a:t>Oct 22: Design approved</a:t>
          </a:r>
        </a:p>
      </dgm:t>
    </dgm:pt>
    <dgm:pt modelId="{ADCD8607-FF78-C346-933B-DD9B3571D7A4}" type="parTrans" cxnId="{A5473481-C949-7147-BC1E-189F3455A5A5}">
      <dgm:prSet/>
      <dgm:spPr/>
      <dgm:t>
        <a:bodyPr/>
        <a:lstStyle/>
        <a:p>
          <a:endParaRPr lang="en-US"/>
        </a:p>
      </dgm:t>
    </dgm:pt>
    <dgm:pt modelId="{881BE6A7-C551-E542-AB17-8C5219D13C87}" type="sibTrans" cxnId="{A5473481-C949-7147-BC1E-189F3455A5A5}">
      <dgm:prSet/>
      <dgm:spPr/>
      <dgm:t>
        <a:bodyPr/>
        <a:lstStyle/>
        <a:p>
          <a:endParaRPr lang="en-US"/>
        </a:p>
      </dgm:t>
    </dgm:pt>
    <dgm:pt modelId="{A99A3454-1BDD-B545-8450-252BC755F911}">
      <dgm:prSet phldrT="[Text]"/>
      <dgm:spPr/>
      <dgm:t>
        <a:bodyPr/>
        <a:lstStyle/>
        <a:p>
          <a:r>
            <a:rPr lang="en-US" dirty="0"/>
            <a:t>Nov 5: Pilot launch</a:t>
          </a:r>
        </a:p>
      </dgm:t>
    </dgm:pt>
    <dgm:pt modelId="{C2692CB4-AB2D-F443-AAA8-14741E18A39B}" type="parTrans" cxnId="{589E6FE3-09DD-7C49-9C27-2B6B847261EF}">
      <dgm:prSet/>
      <dgm:spPr/>
      <dgm:t>
        <a:bodyPr/>
        <a:lstStyle/>
        <a:p>
          <a:endParaRPr lang="en-US"/>
        </a:p>
      </dgm:t>
    </dgm:pt>
    <dgm:pt modelId="{B6F83CB6-D6AD-884B-BC4B-FD8043D4C27C}" type="sibTrans" cxnId="{589E6FE3-09DD-7C49-9C27-2B6B847261EF}">
      <dgm:prSet/>
      <dgm:spPr/>
      <dgm:t>
        <a:bodyPr/>
        <a:lstStyle/>
        <a:p>
          <a:endParaRPr lang="en-US"/>
        </a:p>
      </dgm:t>
    </dgm:pt>
    <dgm:pt modelId="{EAA946CA-8192-B541-8C35-04CB8E256499}">
      <dgm:prSet phldrT="[Text]"/>
      <dgm:spPr/>
      <dgm:t>
        <a:bodyPr/>
        <a:lstStyle/>
        <a:p>
          <a:r>
            <a:rPr lang="en-US" dirty="0"/>
            <a:t>Nov 19: Public launch</a:t>
          </a:r>
        </a:p>
      </dgm:t>
    </dgm:pt>
    <dgm:pt modelId="{DE098ED1-11AE-7B41-A52F-64654129A093}" type="parTrans" cxnId="{566F2D30-AF5C-6C44-A6B8-B76FD77CB3C6}">
      <dgm:prSet/>
      <dgm:spPr/>
      <dgm:t>
        <a:bodyPr/>
        <a:lstStyle/>
        <a:p>
          <a:endParaRPr lang="en-US"/>
        </a:p>
      </dgm:t>
    </dgm:pt>
    <dgm:pt modelId="{EC0E2E18-9150-E846-BCDC-5D203448AF23}" type="sibTrans" cxnId="{566F2D30-AF5C-6C44-A6B8-B76FD77CB3C6}">
      <dgm:prSet/>
      <dgm:spPr/>
      <dgm:t>
        <a:bodyPr/>
        <a:lstStyle/>
        <a:p>
          <a:endParaRPr lang="en-US"/>
        </a:p>
      </dgm:t>
    </dgm:pt>
    <dgm:pt modelId="{9CC8B84F-8CE2-D94E-BEC3-A610BAB8C467}" type="pres">
      <dgm:prSet presAssocID="{D9824765-A995-9049-B3AD-810141BC7441}" presName="Name0" presStyleCnt="0">
        <dgm:presLayoutVars>
          <dgm:dir/>
          <dgm:resizeHandles val="exact"/>
        </dgm:presLayoutVars>
      </dgm:prSet>
      <dgm:spPr/>
    </dgm:pt>
    <dgm:pt modelId="{589CF532-4005-704B-8D96-B68F7F798F7B}" type="pres">
      <dgm:prSet presAssocID="{D9824765-A995-9049-B3AD-810141BC7441}" presName="arrow" presStyleLbl="bgShp" presStyleIdx="0" presStyleCnt="1"/>
      <dgm:spPr/>
    </dgm:pt>
    <dgm:pt modelId="{66581EA8-826F-D145-ABD4-2722BBA7449E}" type="pres">
      <dgm:prSet presAssocID="{D9824765-A995-9049-B3AD-810141BC7441}" presName="points" presStyleCnt="0"/>
      <dgm:spPr/>
    </dgm:pt>
    <dgm:pt modelId="{00987825-525B-1248-9039-9E9046DFE124}" type="pres">
      <dgm:prSet presAssocID="{B5A221A2-F85E-9947-AEE1-2515327CC7CC}" presName="compositeA" presStyleCnt="0"/>
      <dgm:spPr/>
    </dgm:pt>
    <dgm:pt modelId="{2B6C46D8-0232-C648-A46D-B10F5F789277}" type="pres">
      <dgm:prSet presAssocID="{B5A221A2-F85E-9947-AEE1-2515327CC7CC}" presName="textA" presStyleLbl="revTx" presStyleIdx="0" presStyleCnt="5">
        <dgm:presLayoutVars>
          <dgm:bulletEnabled val="1"/>
        </dgm:presLayoutVars>
      </dgm:prSet>
      <dgm:spPr/>
    </dgm:pt>
    <dgm:pt modelId="{51E17EB1-69DB-004D-83EF-E9D68A8E48B9}" type="pres">
      <dgm:prSet presAssocID="{B5A221A2-F85E-9947-AEE1-2515327CC7CC}" presName="circleA" presStyleLbl="node1" presStyleIdx="0" presStyleCnt="5"/>
      <dgm:spPr/>
    </dgm:pt>
    <dgm:pt modelId="{6F8E48DF-E9BC-FB45-8810-55A3DCE43F97}" type="pres">
      <dgm:prSet presAssocID="{B5A221A2-F85E-9947-AEE1-2515327CC7CC}" presName="spaceA" presStyleCnt="0"/>
      <dgm:spPr/>
    </dgm:pt>
    <dgm:pt modelId="{79ECE4A7-0295-8547-9493-3A89B8BB696B}" type="pres">
      <dgm:prSet presAssocID="{2BFBCEA5-FE07-F441-AD75-92161B71BAB8}" presName="space" presStyleCnt="0"/>
      <dgm:spPr/>
    </dgm:pt>
    <dgm:pt modelId="{38EECA75-A923-2249-BBAE-2B0B088752C0}" type="pres">
      <dgm:prSet presAssocID="{5E948883-0C04-724A-A50C-D6408D895F25}" presName="compositeB" presStyleCnt="0"/>
      <dgm:spPr/>
    </dgm:pt>
    <dgm:pt modelId="{9FEBBF72-1564-CE47-A609-75EDFF577AB9}" type="pres">
      <dgm:prSet presAssocID="{5E948883-0C04-724A-A50C-D6408D895F25}" presName="textB" presStyleLbl="revTx" presStyleIdx="1" presStyleCnt="5">
        <dgm:presLayoutVars>
          <dgm:bulletEnabled val="1"/>
        </dgm:presLayoutVars>
      </dgm:prSet>
      <dgm:spPr/>
    </dgm:pt>
    <dgm:pt modelId="{52E3F0EA-CBC8-CB48-8965-225C3D7AE8BB}" type="pres">
      <dgm:prSet presAssocID="{5E948883-0C04-724A-A50C-D6408D895F25}" presName="circleB" presStyleLbl="node1" presStyleIdx="1" presStyleCnt="5"/>
      <dgm:spPr/>
    </dgm:pt>
    <dgm:pt modelId="{5B2B7321-A8A3-C446-905A-4C7E19618298}" type="pres">
      <dgm:prSet presAssocID="{5E948883-0C04-724A-A50C-D6408D895F25}" presName="spaceB" presStyleCnt="0"/>
      <dgm:spPr/>
    </dgm:pt>
    <dgm:pt modelId="{6D95DDC6-16E5-5E44-A650-EFE965C498FF}" type="pres">
      <dgm:prSet presAssocID="{1B3B7FBD-5E8D-144F-AB70-668C00D27304}" presName="space" presStyleCnt="0"/>
      <dgm:spPr/>
    </dgm:pt>
    <dgm:pt modelId="{8E2CBAB5-C8A1-554D-A026-A0DEC5D0C8FB}" type="pres">
      <dgm:prSet presAssocID="{3F2F6CF9-854D-944C-99EF-CFC63A32D0AB}" presName="compositeA" presStyleCnt="0"/>
      <dgm:spPr/>
    </dgm:pt>
    <dgm:pt modelId="{85284990-86D6-3543-9BC2-EC218C65DD69}" type="pres">
      <dgm:prSet presAssocID="{3F2F6CF9-854D-944C-99EF-CFC63A32D0AB}" presName="textA" presStyleLbl="revTx" presStyleIdx="2" presStyleCnt="5">
        <dgm:presLayoutVars>
          <dgm:bulletEnabled val="1"/>
        </dgm:presLayoutVars>
      </dgm:prSet>
      <dgm:spPr/>
    </dgm:pt>
    <dgm:pt modelId="{7BECB844-2079-E249-8E2F-B6A9B03CDE0D}" type="pres">
      <dgm:prSet presAssocID="{3F2F6CF9-854D-944C-99EF-CFC63A32D0AB}" presName="circleA" presStyleLbl="node1" presStyleIdx="2" presStyleCnt="5"/>
      <dgm:spPr/>
    </dgm:pt>
    <dgm:pt modelId="{CD5739DD-B9E3-FF40-B576-F63B2F0DAEC1}" type="pres">
      <dgm:prSet presAssocID="{3F2F6CF9-854D-944C-99EF-CFC63A32D0AB}" presName="spaceA" presStyleCnt="0"/>
      <dgm:spPr/>
    </dgm:pt>
    <dgm:pt modelId="{EA6F6ED4-D7DC-C045-ADC5-B348DFC6EC66}" type="pres">
      <dgm:prSet presAssocID="{881BE6A7-C551-E542-AB17-8C5219D13C87}" presName="space" presStyleCnt="0"/>
      <dgm:spPr/>
    </dgm:pt>
    <dgm:pt modelId="{F05EC415-5FD1-CC43-9862-3F6CABF53F14}" type="pres">
      <dgm:prSet presAssocID="{A99A3454-1BDD-B545-8450-252BC755F911}" presName="compositeB" presStyleCnt="0"/>
      <dgm:spPr/>
    </dgm:pt>
    <dgm:pt modelId="{DA519E18-4450-1041-B761-375A0917AF18}" type="pres">
      <dgm:prSet presAssocID="{A99A3454-1BDD-B545-8450-252BC755F911}" presName="textB" presStyleLbl="revTx" presStyleIdx="3" presStyleCnt="5">
        <dgm:presLayoutVars>
          <dgm:bulletEnabled val="1"/>
        </dgm:presLayoutVars>
      </dgm:prSet>
      <dgm:spPr/>
    </dgm:pt>
    <dgm:pt modelId="{E655C689-1490-DF49-9F0E-BB56FE2A2138}" type="pres">
      <dgm:prSet presAssocID="{A99A3454-1BDD-B545-8450-252BC755F911}" presName="circleB" presStyleLbl="node1" presStyleIdx="3" presStyleCnt="5"/>
      <dgm:spPr/>
    </dgm:pt>
    <dgm:pt modelId="{18E4AF89-6E2E-AC43-B2AD-71DB66270328}" type="pres">
      <dgm:prSet presAssocID="{A99A3454-1BDD-B545-8450-252BC755F911}" presName="spaceB" presStyleCnt="0"/>
      <dgm:spPr/>
    </dgm:pt>
    <dgm:pt modelId="{4D32F016-2CF5-3A4E-8CD7-E28CCC9FF1F0}" type="pres">
      <dgm:prSet presAssocID="{B6F83CB6-D6AD-884B-BC4B-FD8043D4C27C}" presName="space" presStyleCnt="0"/>
      <dgm:spPr/>
    </dgm:pt>
    <dgm:pt modelId="{FD992419-FC35-7948-8F47-D408D50D8C39}" type="pres">
      <dgm:prSet presAssocID="{EAA946CA-8192-B541-8C35-04CB8E256499}" presName="compositeA" presStyleCnt="0"/>
      <dgm:spPr/>
    </dgm:pt>
    <dgm:pt modelId="{C99A42DB-F6E9-5142-A5BA-1955E5125E9B}" type="pres">
      <dgm:prSet presAssocID="{EAA946CA-8192-B541-8C35-04CB8E256499}" presName="textA" presStyleLbl="revTx" presStyleIdx="4" presStyleCnt="5">
        <dgm:presLayoutVars>
          <dgm:bulletEnabled val="1"/>
        </dgm:presLayoutVars>
      </dgm:prSet>
      <dgm:spPr/>
    </dgm:pt>
    <dgm:pt modelId="{A117546E-3667-AB40-854D-AA5826FABBFC}" type="pres">
      <dgm:prSet presAssocID="{EAA946CA-8192-B541-8C35-04CB8E256499}" presName="circleA" presStyleLbl="node1" presStyleIdx="4" presStyleCnt="5"/>
      <dgm:spPr/>
    </dgm:pt>
    <dgm:pt modelId="{D5B762FC-4F1F-204B-AC1F-FD682C4435DB}" type="pres">
      <dgm:prSet presAssocID="{EAA946CA-8192-B541-8C35-04CB8E256499}" presName="spaceA" presStyleCnt="0"/>
      <dgm:spPr/>
    </dgm:pt>
  </dgm:ptLst>
  <dgm:cxnLst>
    <dgm:cxn modelId="{566F2D30-AF5C-6C44-A6B8-B76FD77CB3C6}" srcId="{D9824765-A995-9049-B3AD-810141BC7441}" destId="{EAA946CA-8192-B541-8C35-04CB8E256499}" srcOrd="4" destOrd="0" parTransId="{DE098ED1-11AE-7B41-A52F-64654129A093}" sibTransId="{EC0E2E18-9150-E846-BCDC-5D203448AF23}"/>
    <dgm:cxn modelId="{DBCF5747-5953-4A46-B145-47F48A78DCB3}" type="presOf" srcId="{3F2F6CF9-854D-944C-99EF-CFC63A32D0AB}" destId="{85284990-86D6-3543-9BC2-EC218C65DD69}" srcOrd="0" destOrd="0" presId="urn:microsoft.com/office/officeart/2005/8/layout/hProcess11"/>
    <dgm:cxn modelId="{A12F6F53-90B0-D44E-8F80-2C894362838E}" srcId="{D9824765-A995-9049-B3AD-810141BC7441}" destId="{B5A221A2-F85E-9947-AEE1-2515327CC7CC}" srcOrd="0" destOrd="0" parTransId="{29B5096C-5E9A-4C4F-AD0B-A629DF0B3E51}" sibTransId="{2BFBCEA5-FE07-F441-AD75-92161B71BAB8}"/>
    <dgm:cxn modelId="{1FBC2180-FB08-784C-8B8C-96E41BC03FFB}" type="presOf" srcId="{5E948883-0C04-724A-A50C-D6408D895F25}" destId="{9FEBBF72-1564-CE47-A609-75EDFF577AB9}" srcOrd="0" destOrd="0" presId="urn:microsoft.com/office/officeart/2005/8/layout/hProcess11"/>
    <dgm:cxn modelId="{A5473481-C949-7147-BC1E-189F3455A5A5}" srcId="{D9824765-A995-9049-B3AD-810141BC7441}" destId="{3F2F6CF9-854D-944C-99EF-CFC63A32D0AB}" srcOrd="2" destOrd="0" parTransId="{ADCD8607-FF78-C346-933B-DD9B3571D7A4}" sibTransId="{881BE6A7-C551-E542-AB17-8C5219D13C87}"/>
    <dgm:cxn modelId="{1685619E-2EED-B042-9993-BF28675C819F}" type="presOf" srcId="{A99A3454-1BDD-B545-8450-252BC755F911}" destId="{DA519E18-4450-1041-B761-375A0917AF18}" srcOrd="0" destOrd="0" presId="urn:microsoft.com/office/officeart/2005/8/layout/hProcess11"/>
    <dgm:cxn modelId="{651672D8-44CF-DB4C-94E5-E3950E93735C}" type="presOf" srcId="{D9824765-A995-9049-B3AD-810141BC7441}" destId="{9CC8B84F-8CE2-D94E-BEC3-A610BAB8C467}" srcOrd="0" destOrd="0" presId="urn:microsoft.com/office/officeart/2005/8/layout/hProcess11"/>
    <dgm:cxn modelId="{CE9D4ADA-13CC-BC42-A182-4FF416D8F7E5}" type="presOf" srcId="{B5A221A2-F85E-9947-AEE1-2515327CC7CC}" destId="{2B6C46D8-0232-C648-A46D-B10F5F789277}" srcOrd="0" destOrd="0" presId="urn:microsoft.com/office/officeart/2005/8/layout/hProcess11"/>
    <dgm:cxn modelId="{589E6FE3-09DD-7C49-9C27-2B6B847261EF}" srcId="{D9824765-A995-9049-B3AD-810141BC7441}" destId="{A99A3454-1BDD-B545-8450-252BC755F911}" srcOrd="3" destOrd="0" parTransId="{C2692CB4-AB2D-F443-AAA8-14741E18A39B}" sibTransId="{B6F83CB6-D6AD-884B-BC4B-FD8043D4C27C}"/>
    <dgm:cxn modelId="{25E490EE-B460-9E49-AC79-95DA372C7C57}" srcId="{D9824765-A995-9049-B3AD-810141BC7441}" destId="{5E948883-0C04-724A-A50C-D6408D895F25}" srcOrd="1" destOrd="0" parTransId="{9CACFC74-94C3-1F42-989B-9DDF158F52CB}" sibTransId="{1B3B7FBD-5E8D-144F-AB70-668C00D27304}"/>
    <dgm:cxn modelId="{27FC31EF-6F9C-2B44-99BE-06463084AFF0}" type="presOf" srcId="{EAA946CA-8192-B541-8C35-04CB8E256499}" destId="{C99A42DB-F6E9-5142-A5BA-1955E5125E9B}" srcOrd="0" destOrd="0" presId="urn:microsoft.com/office/officeart/2005/8/layout/hProcess11"/>
    <dgm:cxn modelId="{4FE59B8C-4500-D144-BFDD-07E311AFBE92}" type="presParOf" srcId="{9CC8B84F-8CE2-D94E-BEC3-A610BAB8C467}" destId="{589CF532-4005-704B-8D96-B68F7F798F7B}" srcOrd="0" destOrd="0" presId="urn:microsoft.com/office/officeart/2005/8/layout/hProcess11"/>
    <dgm:cxn modelId="{ABBF5CBD-97D5-EB4E-872A-966D53FDCA28}" type="presParOf" srcId="{9CC8B84F-8CE2-D94E-BEC3-A610BAB8C467}" destId="{66581EA8-826F-D145-ABD4-2722BBA7449E}" srcOrd="1" destOrd="0" presId="urn:microsoft.com/office/officeart/2005/8/layout/hProcess11"/>
    <dgm:cxn modelId="{052BAFF1-6A42-BE46-AA26-8F206398644F}" type="presParOf" srcId="{66581EA8-826F-D145-ABD4-2722BBA7449E}" destId="{00987825-525B-1248-9039-9E9046DFE124}" srcOrd="0" destOrd="0" presId="urn:microsoft.com/office/officeart/2005/8/layout/hProcess11"/>
    <dgm:cxn modelId="{631EF116-7D2A-724D-A399-11999D4F0E10}" type="presParOf" srcId="{00987825-525B-1248-9039-9E9046DFE124}" destId="{2B6C46D8-0232-C648-A46D-B10F5F789277}" srcOrd="0" destOrd="0" presId="urn:microsoft.com/office/officeart/2005/8/layout/hProcess11"/>
    <dgm:cxn modelId="{EE4689BF-DBA2-944D-9795-675DAFC67D57}" type="presParOf" srcId="{00987825-525B-1248-9039-9E9046DFE124}" destId="{51E17EB1-69DB-004D-83EF-E9D68A8E48B9}" srcOrd="1" destOrd="0" presId="urn:microsoft.com/office/officeart/2005/8/layout/hProcess11"/>
    <dgm:cxn modelId="{70D969EA-0C9E-F441-AF4D-9BF5EF6AC47D}" type="presParOf" srcId="{00987825-525B-1248-9039-9E9046DFE124}" destId="{6F8E48DF-E9BC-FB45-8810-55A3DCE43F97}" srcOrd="2" destOrd="0" presId="urn:microsoft.com/office/officeart/2005/8/layout/hProcess11"/>
    <dgm:cxn modelId="{1D7EB2AD-1E66-DA4B-9C68-E21579395B43}" type="presParOf" srcId="{66581EA8-826F-D145-ABD4-2722BBA7449E}" destId="{79ECE4A7-0295-8547-9493-3A89B8BB696B}" srcOrd="1" destOrd="0" presId="urn:microsoft.com/office/officeart/2005/8/layout/hProcess11"/>
    <dgm:cxn modelId="{66431E19-8843-5F4D-9235-F8985ACFC499}" type="presParOf" srcId="{66581EA8-826F-D145-ABD4-2722BBA7449E}" destId="{38EECA75-A923-2249-BBAE-2B0B088752C0}" srcOrd="2" destOrd="0" presId="urn:microsoft.com/office/officeart/2005/8/layout/hProcess11"/>
    <dgm:cxn modelId="{18F6E362-4AB0-434F-9C48-03704A24EDBE}" type="presParOf" srcId="{38EECA75-A923-2249-BBAE-2B0B088752C0}" destId="{9FEBBF72-1564-CE47-A609-75EDFF577AB9}" srcOrd="0" destOrd="0" presId="urn:microsoft.com/office/officeart/2005/8/layout/hProcess11"/>
    <dgm:cxn modelId="{6E93F97F-FCD1-6648-917C-530788CEBC51}" type="presParOf" srcId="{38EECA75-A923-2249-BBAE-2B0B088752C0}" destId="{52E3F0EA-CBC8-CB48-8965-225C3D7AE8BB}" srcOrd="1" destOrd="0" presId="urn:microsoft.com/office/officeart/2005/8/layout/hProcess11"/>
    <dgm:cxn modelId="{0FE89F8C-AF31-9440-9184-EF9CBB94C981}" type="presParOf" srcId="{38EECA75-A923-2249-BBAE-2B0B088752C0}" destId="{5B2B7321-A8A3-C446-905A-4C7E19618298}" srcOrd="2" destOrd="0" presId="urn:microsoft.com/office/officeart/2005/8/layout/hProcess11"/>
    <dgm:cxn modelId="{437445F1-A38B-9E49-9E31-F7241000273E}" type="presParOf" srcId="{66581EA8-826F-D145-ABD4-2722BBA7449E}" destId="{6D95DDC6-16E5-5E44-A650-EFE965C498FF}" srcOrd="3" destOrd="0" presId="urn:microsoft.com/office/officeart/2005/8/layout/hProcess11"/>
    <dgm:cxn modelId="{C999287E-913B-E94B-AE2A-FBB534C6BC1C}" type="presParOf" srcId="{66581EA8-826F-D145-ABD4-2722BBA7449E}" destId="{8E2CBAB5-C8A1-554D-A026-A0DEC5D0C8FB}" srcOrd="4" destOrd="0" presId="urn:microsoft.com/office/officeart/2005/8/layout/hProcess11"/>
    <dgm:cxn modelId="{AA294AD6-DD30-8B49-8DF4-EFF1DD6CE144}" type="presParOf" srcId="{8E2CBAB5-C8A1-554D-A026-A0DEC5D0C8FB}" destId="{85284990-86D6-3543-9BC2-EC218C65DD69}" srcOrd="0" destOrd="0" presId="urn:microsoft.com/office/officeart/2005/8/layout/hProcess11"/>
    <dgm:cxn modelId="{35B78557-0CF7-9349-B56D-96C76C68B32D}" type="presParOf" srcId="{8E2CBAB5-C8A1-554D-A026-A0DEC5D0C8FB}" destId="{7BECB844-2079-E249-8E2F-B6A9B03CDE0D}" srcOrd="1" destOrd="0" presId="urn:microsoft.com/office/officeart/2005/8/layout/hProcess11"/>
    <dgm:cxn modelId="{E1991D7B-B223-544B-AD0A-2C34E045EF9B}" type="presParOf" srcId="{8E2CBAB5-C8A1-554D-A026-A0DEC5D0C8FB}" destId="{CD5739DD-B9E3-FF40-B576-F63B2F0DAEC1}" srcOrd="2" destOrd="0" presId="urn:microsoft.com/office/officeart/2005/8/layout/hProcess11"/>
    <dgm:cxn modelId="{02395320-F63D-D245-A714-6EE76553B763}" type="presParOf" srcId="{66581EA8-826F-D145-ABD4-2722BBA7449E}" destId="{EA6F6ED4-D7DC-C045-ADC5-B348DFC6EC66}" srcOrd="5" destOrd="0" presId="urn:microsoft.com/office/officeart/2005/8/layout/hProcess11"/>
    <dgm:cxn modelId="{BB860296-BD43-6146-B715-0808BBEA036A}" type="presParOf" srcId="{66581EA8-826F-D145-ABD4-2722BBA7449E}" destId="{F05EC415-5FD1-CC43-9862-3F6CABF53F14}" srcOrd="6" destOrd="0" presId="urn:microsoft.com/office/officeart/2005/8/layout/hProcess11"/>
    <dgm:cxn modelId="{A270DED3-C252-AA4C-AA7F-AEBCF8804B42}" type="presParOf" srcId="{F05EC415-5FD1-CC43-9862-3F6CABF53F14}" destId="{DA519E18-4450-1041-B761-375A0917AF18}" srcOrd="0" destOrd="0" presId="urn:microsoft.com/office/officeart/2005/8/layout/hProcess11"/>
    <dgm:cxn modelId="{0DB00169-C02D-3941-B240-B3058224442B}" type="presParOf" srcId="{F05EC415-5FD1-CC43-9862-3F6CABF53F14}" destId="{E655C689-1490-DF49-9F0E-BB56FE2A2138}" srcOrd="1" destOrd="0" presId="urn:microsoft.com/office/officeart/2005/8/layout/hProcess11"/>
    <dgm:cxn modelId="{E9871BA4-9393-9D4C-9A5F-D077EF1CA432}" type="presParOf" srcId="{F05EC415-5FD1-CC43-9862-3F6CABF53F14}" destId="{18E4AF89-6E2E-AC43-B2AD-71DB66270328}" srcOrd="2" destOrd="0" presId="urn:microsoft.com/office/officeart/2005/8/layout/hProcess11"/>
    <dgm:cxn modelId="{2FCC5D0F-8844-3E4E-AF46-B98056DB95F1}" type="presParOf" srcId="{66581EA8-826F-D145-ABD4-2722BBA7449E}" destId="{4D32F016-2CF5-3A4E-8CD7-E28CCC9FF1F0}" srcOrd="7" destOrd="0" presId="urn:microsoft.com/office/officeart/2005/8/layout/hProcess11"/>
    <dgm:cxn modelId="{E0FD6F7A-CC10-E64D-9FFB-8488ABA53634}" type="presParOf" srcId="{66581EA8-826F-D145-ABD4-2722BBA7449E}" destId="{FD992419-FC35-7948-8F47-D408D50D8C39}" srcOrd="8" destOrd="0" presId="urn:microsoft.com/office/officeart/2005/8/layout/hProcess11"/>
    <dgm:cxn modelId="{630D6994-0124-344F-BFB9-6C8E787DE109}" type="presParOf" srcId="{FD992419-FC35-7948-8F47-D408D50D8C39}" destId="{C99A42DB-F6E9-5142-A5BA-1955E5125E9B}" srcOrd="0" destOrd="0" presId="urn:microsoft.com/office/officeart/2005/8/layout/hProcess11"/>
    <dgm:cxn modelId="{5D25977B-93E5-DF46-AF2D-126846DE40D1}" type="presParOf" srcId="{FD992419-FC35-7948-8F47-D408D50D8C39}" destId="{A117546E-3667-AB40-854D-AA5826FABBFC}" srcOrd="1" destOrd="0" presId="urn:microsoft.com/office/officeart/2005/8/layout/hProcess11"/>
    <dgm:cxn modelId="{D5B4A558-4394-A947-84DF-EC97CB7CBA2A}" type="presParOf" srcId="{FD992419-FC35-7948-8F47-D408D50D8C39}" destId="{D5B762FC-4F1F-204B-AC1F-FD682C4435D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CF532-4005-704B-8D96-B68F7F798F7B}">
      <dsp:nvSpPr>
        <dsp:cNvPr id="0" name=""/>
        <dsp:cNvSpPr/>
      </dsp:nvSpPr>
      <dsp:spPr>
        <a:xfrm>
          <a:off x="0" y="1625600"/>
          <a:ext cx="8128000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C46D8-0232-C648-A46D-B10F5F789277}">
      <dsp:nvSpPr>
        <dsp:cNvPr id="0" name=""/>
        <dsp:cNvSpPr/>
      </dsp:nvSpPr>
      <dsp:spPr>
        <a:xfrm>
          <a:off x="3214" y="0"/>
          <a:ext cx="140553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Oct 1: Kickoff</a:t>
          </a:r>
        </a:p>
      </dsp:txBody>
      <dsp:txXfrm>
        <a:off x="3214" y="0"/>
        <a:ext cx="1405532" cy="2167466"/>
      </dsp:txXfrm>
    </dsp:sp>
    <dsp:sp modelId="{51E17EB1-69DB-004D-83EF-E9D68A8E48B9}">
      <dsp:nvSpPr>
        <dsp:cNvPr id="0" name=""/>
        <dsp:cNvSpPr/>
      </dsp:nvSpPr>
      <dsp:spPr>
        <a:xfrm>
          <a:off x="435047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BBF72-1564-CE47-A609-75EDFF577AB9}">
      <dsp:nvSpPr>
        <dsp:cNvPr id="0" name=""/>
        <dsp:cNvSpPr/>
      </dsp:nvSpPr>
      <dsp:spPr>
        <a:xfrm>
          <a:off x="1479024" y="3251200"/>
          <a:ext cx="140553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Oct 8: Research complete</a:t>
          </a:r>
        </a:p>
      </dsp:txBody>
      <dsp:txXfrm>
        <a:off x="1479024" y="3251200"/>
        <a:ext cx="1405532" cy="2167466"/>
      </dsp:txXfrm>
    </dsp:sp>
    <dsp:sp modelId="{52E3F0EA-CBC8-CB48-8965-225C3D7AE8BB}">
      <dsp:nvSpPr>
        <dsp:cNvPr id="0" name=""/>
        <dsp:cNvSpPr/>
      </dsp:nvSpPr>
      <dsp:spPr>
        <a:xfrm>
          <a:off x="1910857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84990-86D6-3543-9BC2-EC218C65DD69}">
      <dsp:nvSpPr>
        <dsp:cNvPr id="0" name=""/>
        <dsp:cNvSpPr/>
      </dsp:nvSpPr>
      <dsp:spPr>
        <a:xfrm>
          <a:off x="2954833" y="0"/>
          <a:ext cx="140553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Oct 22: Design approved</a:t>
          </a:r>
        </a:p>
      </dsp:txBody>
      <dsp:txXfrm>
        <a:off x="2954833" y="0"/>
        <a:ext cx="1405532" cy="2167466"/>
      </dsp:txXfrm>
    </dsp:sp>
    <dsp:sp modelId="{7BECB844-2079-E249-8E2F-B6A9B03CDE0D}">
      <dsp:nvSpPr>
        <dsp:cNvPr id="0" name=""/>
        <dsp:cNvSpPr/>
      </dsp:nvSpPr>
      <dsp:spPr>
        <a:xfrm>
          <a:off x="3386666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19E18-4450-1041-B761-375A0917AF18}">
      <dsp:nvSpPr>
        <dsp:cNvPr id="0" name=""/>
        <dsp:cNvSpPr/>
      </dsp:nvSpPr>
      <dsp:spPr>
        <a:xfrm>
          <a:off x="4430643" y="3251200"/>
          <a:ext cx="140553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Nov 5: Pilot launch</a:t>
          </a:r>
        </a:p>
      </dsp:txBody>
      <dsp:txXfrm>
        <a:off x="4430643" y="3251200"/>
        <a:ext cx="1405532" cy="2167466"/>
      </dsp:txXfrm>
    </dsp:sp>
    <dsp:sp modelId="{E655C689-1490-DF49-9F0E-BB56FE2A2138}">
      <dsp:nvSpPr>
        <dsp:cNvPr id="0" name=""/>
        <dsp:cNvSpPr/>
      </dsp:nvSpPr>
      <dsp:spPr>
        <a:xfrm>
          <a:off x="4862476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A42DB-F6E9-5142-A5BA-1955E5125E9B}">
      <dsp:nvSpPr>
        <dsp:cNvPr id="0" name=""/>
        <dsp:cNvSpPr/>
      </dsp:nvSpPr>
      <dsp:spPr>
        <a:xfrm>
          <a:off x="5906452" y="0"/>
          <a:ext cx="1405532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Nov 19: Public launch</a:t>
          </a:r>
        </a:p>
      </dsp:txBody>
      <dsp:txXfrm>
        <a:off x="5906452" y="0"/>
        <a:ext cx="1405532" cy="2167466"/>
      </dsp:txXfrm>
    </dsp:sp>
    <dsp:sp modelId="{A117546E-3667-AB40-854D-AA5826FABBFC}">
      <dsp:nvSpPr>
        <dsp:cNvPr id="0" name=""/>
        <dsp:cNvSpPr/>
      </dsp:nvSpPr>
      <dsp:spPr>
        <a:xfrm>
          <a:off x="6338285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DF7E9-C49E-B620-1C43-A50E56DB3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0D764A-1066-DE6F-55E2-E2875CBC7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ADA15-ACE4-33EE-BF3D-C732046B1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A5F24-0703-38DB-B459-E2A367EC3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70E8A-3E53-D37E-6412-04AB5AE2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7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59654-5642-9F7E-0903-9A63B5F5A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AFAB2-ED54-1432-12AC-0425F0129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E4D58-0400-2A58-3F0F-87778F044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ED1D6-7ECF-8A48-5AFB-D6BBB3B8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A69CA-D655-D49F-CAD7-C09B22E6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29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6D27-97F1-2A4C-B78F-0EB527242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DD2DA-1F40-EFB2-AB6F-9C850C1EB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12D72-C82C-4652-34E9-69B5A32A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A51E4-E4C6-DE7F-7727-364833512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C9C01-EA3F-FC41-6D9C-DEC78857A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9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38B69-E13E-244C-03A2-40577A22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B53AD-A495-0641-17A7-89C96B69F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3D3AF-BEDB-A1F9-EF60-46F042441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1E7B5B-5ECB-09C3-271D-3B390CF1F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FF7FB-3243-9B35-93CC-6FF61CA99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6CE8-6B49-7B71-37C9-24D3BEE6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7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FF321-DB82-725F-C783-4F29A0F4C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CC828-5EC3-B880-ABFA-6814290E3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92D158-0D68-BCFC-A647-BAAE79034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B6C034-C19E-03C6-1BE7-1D1539701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15692-0E19-34E5-3EC3-C95FC851EA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CAD7DA-1F1B-4406-5F90-27A5A555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93AA1-3827-C3F2-0B8D-07C872B5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F0856B-C605-D2DD-F393-58A0F118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1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617CF-802C-FDB1-3BAD-0CBEC35A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B3934-B6EA-BB41-C815-20CFAF237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85E8FD-95EE-E988-3D04-84F39650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E1FF8-C858-0E03-50AE-FE04D2BD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1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93D18-EFE0-C12E-BE71-BBC218A3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0DC77E-2257-3556-53BB-71DEE5B2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A6AB5-1117-976A-5156-8932361D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4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E0F3-5BF2-88AC-A5AF-4808E1EB2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05BCF-DEDA-1F90-6822-87A5E72E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AF4CE-EC92-F5D1-3B78-F8633F5D0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30E3A-BE8F-A9DD-C9EF-8DB4B40E2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CB225-1423-7F57-3C6E-B3F9820C7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B009F-3245-32E3-4A1F-F38DE122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9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A1F20-30E3-5618-2E01-BE8963A6C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F8505-1182-5CB6-D784-BCBABC0EF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87A2E-B0DF-D6DB-1B9C-3B966941E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06D65-8095-CD39-530A-F8AB1209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A94FA-2D2A-942A-6F8E-FC3C1F677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694D4-458F-D9E8-C2EA-E25B6013D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7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056C8-46B1-8484-39B6-A32D06D08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9B765-53E9-0D83-382F-9F9201C44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6A0C1-CF3D-D8D3-FC85-5C253503A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D20CE-4A93-8C42-CCF0-BCA51513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8ED03-B97B-C247-381B-3B2C3C56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313069-6658-E7CF-0F7D-8E0F5BCA7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1FBB4-A645-31D8-475D-45C801FD8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8B3E7-0F3E-FC1B-7700-8506613E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C57B8-8E2A-E3F3-6D48-3CD6A0A46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E139C-E9B9-B155-D5AE-606BADF4B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3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FBD415-A8D6-19B4-37FE-EEA299DA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43AE5-5FC8-118B-9467-9A8AE65E9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1EF7E-5058-1F63-D540-9447FBED8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C1FC7-6F66-7B95-70B7-15C14E9B0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FCEEA-7BE5-1961-8F40-DC605766C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3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2544367-B89E-3531-BDDF-8458A02D28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325580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9105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Parikh</dc:creator>
  <cp:lastModifiedBy>Ravi Parikh</cp:lastModifiedBy>
  <cp:revision>1</cp:revision>
  <dcterms:created xsi:type="dcterms:W3CDTF">2026-09-15T22:31:19Z</dcterms:created>
  <dcterms:modified xsi:type="dcterms:W3CDTF">2026-09-15T22:43:01Z</dcterms:modified>
</cp:coreProperties>
</file>