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false" autoCompressPictures="0" embedTrueTypeFonts="true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embeddedFontLst>
    <p:embeddedFont>
      <p:font typeface="Season Sans SemiBold"/>
      <p:regular r:id="rId8"/>
    </p:embeddedFont>
    <p:embeddedFont>
      <p:font typeface="Season Mix"/>
      <p:regular r:id="rId9"/>
    </p:embeddedFont>
    <p:embeddedFont>
      <p:font typeface="Season Sans"/>
      <p:regular r:id="rId1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8" Type="http://schemas.openxmlformats.org/officeDocument/2006/relationships/font" Target="fonts/font1.fntdata"/><Relationship Id="rId9" Type="http://schemas.openxmlformats.org/officeDocument/2006/relationships/font" Target="fonts/font2.fntdata"/><Relationship Id="rId10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2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342900"/>
            <a:ext cx="4762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Org Chart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571500" y="590550"/>
            <a:ext cx="571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300" dirty="0">
                <a:solidFill>
                  <a:srgbClr val="1A1A1A"/>
                </a:solidFill>
                <a:latin typeface="Season Mix" pitchFamily="34" charset="0"/>
                <a:ea typeface="Season Mix" pitchFamily="34" charset="-122"/>
                <a:cs typeface="Season Mix" pitchFamily="34" charset="-120"/>
              </a:rPr>
              <a:t>Go-to-market team</a:t>
            </a:r>
            <a:endParaRPr lang="en-US" sz="3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0" r="0" t="0" b="0"/>
          <a:stretch/>
        </p:blipFill>
        <p:spPr>
          <a:xfrm>
            <a:off x="7524750" y="439025"/>
            <a:ext cx="1047750" cy="322100"/>
          </a:xfrm>
          <a:prstGeom prst="rect">
            <a:avLst/>
          </a:prstGeom>
        </p:spPr>
      </p:pic>
      <p:sp>
        <p:nvSpPr>
          <p:cNvPr id="5" name="Shape rect-1789513848895-988915366"/>
          <p:cNvSpPr/>
          <p:nvPr/>
        </p:nvSpPr>
        <p:spPr>
          <a:xfrm>
            <a:off x="3524250" y="1333500"/>
            <a:ext cx="20955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9050">
            <a:gradFill rotWithShape="1">
              <a:gsLst>
                <a:gs pos="0">
                  <a:srgbClr val="FB46E8"/>
                </a:gs>
                <a:gs pos="50000">
                  <a:srgbClr val="FF1014"/>
                </a:gs>
                <a:gs pos="100000">
                  <a:srgbClr val="540078"/>
                </a:gs>
              </a:gsLst>
              <a:lin ang="0" scaled="0"/>
            </a:gra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695700" y="1485900"/>
            <a:ext cx="17526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Alex Morgan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3695700" y="1752600"/>
            <a:ext cx="17526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Head of GTM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1666875" y="2514600"/>
            <a:ext cx="18097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6A7282">
                <a:alpha val="33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819275" y="2667000"/>
            <a:ext cx="1504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Jamie Chen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819275" y="2933700"/>
            <a:ext cx="15049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Marketing Lead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4667250" y="2514600"/>
            <a:ext cx="18097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6A7282">
                <a:alpha val="33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819650" y="2667000"/>
            <a:ext cx="1504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Taylor Brooks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819650" y="2933700"/>
            <a:ext cx="15049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Sales Lead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6667500" y="2514600"/>
            <a:ext cx="18097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6A7282">
                <a:alpha val="33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19900" y="2667000"/>
            <a:ext cx="1504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Riley Park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819900" y="2933700"/>
            <a:ext cx="15049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Customer Success Lead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66750" y="3695700"/>
            <a:ext cx="18097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6A7282">
                <a:alpha val="33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19150" y="3848100"/>
            <a:ext cx="1504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Priya Shah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19150" y="4114800"/>
            <a:ext cx="15049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Content Marketing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2667000" y="3695700"/>
            <a:ext cx="18097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6A7282">
                <a:alpha val="33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819400" y="3848100"/>
            <a:ext cx="1504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Sam Rivera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819400" y="4114800"/>
            <a:ext cx="15049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Growth Marketing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4667250" y="3695700"/>
            <a:ext cx="18097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6A7282">
                <a:alpha val="33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819650" y="3848100"/>
            <a:ext cx="1504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Casey Lee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4819650" y="4114800"/>
            <a:ext cx="15049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Account Executive</a:t>
            </a:r>
            <a:endParaRPr lang="en-US" sz="1350" dirty="0"/>
          </a:p>
        </p:txBody>
      </p:sp>
      <p:sp>
        <p:nvSpPr>
          <p:cNvPr id="26" name="Connector line-1789513848944-468779603"/>
          <p:cNvSpPr/>
          <p:nvPr/>
        </p:nvSpPr>
        <p:spPr>
          <a:xfrm rot="5400000">
            <a:off x="3419475" y="1362075"/>
            <a:ext cx="304800" cy="2000250"/>
          </a:xfrm>
          <a:prstGeom prst="bentConnector3">
            <a:avLst/>
          </a:prstGeom>
          <a:noFill/>
          <a:ln w="14288">
            <a:solidFill>
              <a:srgbClr val="999AAA"/>
            </a:solidFill>
            <a:prstDash val="solid"/>
            <a:headEnd type="none"/>
            <a:tailEnd type="none"/>
          </a:ln>
        </p:spPr>
      </p:sp>
      <p:sp>
        <p:nvSpPr>
          <p:cNvPr id="27" name="Connector line-1789513848944-21099686"/>
          <p:cNvSpPr/>
          <p:nvPr/>
        </p:nvSpPr>
        <p:spPr>
          <a:xfrm flipV="1" rot="5400000">
            <a:off x="4919663" y="1862138"/>
            <a:ext cx="304800" cy="1000125"/>
          </a:xfrm>
          <a:prstGeom prst="bentConnector3">
            <a:avLst/>
          </a:prstGeom>
          <a:noFill/>
          <a:ln w="14288">
            <a:solidFill>
              <a:srgbClr val="999AAA"/>
            </a:solidFill>
            <a:prstDash val="solid"/>
            <a:headEnd type="none"/>
            <a:tailEnd type="none"/>
          </a:ln>
        </p:spPr>
      </p:sp>
      <p:sp>
        <p:nvSpPr>
          <p:cNvPr id="28" name="Connector line-1789513848944-985916793"/>
          <p:cNvSpPr/>
          <p:nvPr/>
        </p:nvSpPr>
        <p:spPr>
          <a:xfrm flipV="1" rot="5400000">
            <a:off x="5919788" y="862013"/>
            <a:ext cx="304800" cy="3000375"/>
          </a:xfrm>
          <a:prstGeom prst="bentConnector3">
            <a:avLst/>
          </a:prstGeom>
          <a:noFill/>
          <a:ln w="14288">
            <a:solidFill>
              <a:srgbClr val="999AAA"/>
            </a:solidFill>
            <a:prstDash val="solid"/>
            <a:headEnd type="none"/>
            <a:tailEnd type="none"/>
          </a:ln>
        </p:spPr>
      </p:sp>
      <p:sp>
        <p:nvSpPr>
          <p:cNvPr id="29" name="Connector line-1789513848944-395924640"/>
          <p:cNvSpPr/>
          <p:nvPr/>
        </p:nvSpPr>
        <p:spPr>
          <a:xfrm rot="5400000">
            <a:off x="1919288" y="3043238"/>
            <a:ext cx="304800" cy="1000125"/>
          </a:xfrm>
          <a:prstGeom prst="bentConnector3">
            <a:avLst/>
          </a:prstGeom>
          <a:noFill/>
          <a:ln w="14288">
            <a:solidFill>
              <a:srgbClr val="999AAA"/>
            </a:solidFill>
            <a:prstDash val="solid"/>
            <a:headEnd type="none"/>
            <a:tailEnd type="none"/>
          </a:ln>
        </p:spPr>
      </p:sp>
      <p:sp>
        <p:nvSpPr>
          <p:cNvPr id="30" name="Connector line-1789513848945-526503577"/>
          <p:cNvSpPr/>
          <p:nvPr/>
        </p:nvSpPr>
        <p:spPr>
          <a:xfrm flipV="1" rot="5400000">
            <a:off x="2919413" y="3043238"/>
            <a:ext cx="304800" cy="1000125"/>
          </a:xfrm>
          <a:prstGeom prst="bentConnector3">
            <a:avLst/>
          </a:prstGeom>
          <a:noFill/>
          <a:ln w="14288">
            <a:solidFill>
              <a:srgbClr val="999AAA"/>
            </a:solidFill>
            <a:prstDash val="solid"/>
            <a:headEnd type="none"/>
            <a:tailEnd type="none"/>
          </a:ln>
        </p:spPr>
      </p:sp>
      <p:sp>
        <p:nvSpPr>
          <p:cNvPr id="31" name="Shape 28"/>
          <p:cNvSpPr/>
          <p:nvPr/>
        </p:nvSpPr>
        <p:spPr>
          <a:xfrm>
            <a:off x="5572125" y="3390900"/>
            <a:ext cx="95" cy="304800"/>
          </a:xfrm>
          <a:custGeom>
            <a:avLst/>
            <a:gdLst/>
            <a:ahLst/>
            <a:cxnLst/>
            <a:rect l="l" t="t" r="r" b="b"/>
            <a:pathLst>
              <a:path w="95" h="304800">
                <a:moveTo>
                  <a:pt x="0" y="0"/>
                </a:moveTo>
                <a:lnTo>
                  <a:pt x="0" y="152400"/>
                </a:lnTo>
                <a:lnTo>
                  <a:pt x="0" y="152400"/>
                </a:lnTo>
                <a:lnTo>
                  <a:pt x="0" y="304800"/>
                </a:lnTo>
              </a:path>
            </a:pathLst>
          </a:custGeom>
          <a:ln w="14288">
            <a:solidFill>
              <a:srgbClr val="999AAA"/>
            </a:solidFill>
            <a:prstDash val="solid"/>
            <a:headEnd type="none"/>
            <a:tailEnd type="none"/>
          </a:ln>
        </p:spPr>
      </p:sp>
      <p:sp>
        <p:nvSpPr>
          <p:cNvPr id="32" name="Shape 29"/>
          <p:cNvSpPr/>
          <p:nvPr/>
        </p:nvSpPr>
        <p:spPr>
          <a:xfrm>
            <a:off x="6667500" y="3695700"/>
            <a:ext cx="18097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6A7282">
                <a:alpha val="3300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819900" y="3848100"/>
            <a:ext cx="1504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Jordan Kim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6819900" y="4114800"/>
            <a:ext cx="15049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Customer Success Manager</a:t>
            </a:r>
            <a:endParaRPr lang="en-US" sz="1350" dirty="0"/>
          </a:p>
        </p:txBody>
      </p:sp>
      <p:sp>
        <p:nvSpPr>
          <p:cNvPr id="35" name="Shape 32"/>
          <p:cNvSpPr/>
          <p:nvPr/>
        </p:nvSpPr>
        <p:spPr>
          <a:xfrm>
            <a:off x="7572375" y="3390900"/>
            <a:ext cx="95" cy="304800"/>
          </a:xfrm>
          <a:custGeom>
            <a:avLst/>
            <a:gdLst/>
            <a:ahLst/>
            <a:cxnLst/>
            <a:rect l="l" t="t" r="r" b="b"/>
            <a:pathLst>
              <a:path w="95" h="304800">
                <a:moveTo>
                  <a:pt x="0" y="0"/>
                </a:moveTo>
                <a:lnTo>
                  <a:pt x="0" y="152400"/>
                </a:lnTo>
                <a:lnTo>
                  <a:pt x="0" y="152400"/>
                </a:lnTo>
                <a:lnTo>
                  <a:pt x="0" y="304800"/>
                </a:lnTo>
              </a:path>
            </a:pathLst>
          </a:custGeom>
          <a:ln w="14288">
            <a:solidFill>
              <a:srgbClr val="999AAA"/>
            </a:solidFill>
            <a:prstDash val="solid"/>
            <a:headEnd type="none"/>
            <a:tailEnd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2026-09-15T23:16:35Z</dcterms:created>
  <dcterms:modified xsi:type="dcterms:W3CDTF">2026-09-15T23:16:35Z</dcterms:modified>
</cp:coreProperties>
</file>