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false" autoCompressPictures="0" embedTrueTypeFonts="true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embeddedFontLst>
    <p:embeddedFont>
      <p:font typeface="Season Sans SemiBold"/>
      <p:regular r:id="rId8"/>
    </p:embeddedFont>
    <p:embeddedFont>
      <p:font typeface="Season Mix"/>
      <p:regular r:id="rId9"/>
    </p:embeddedFont>
    <p:embeddedFont>
      <p:font typeface="Season Sans"/>
      <p:regular r:id="rId1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font" Target="fonts/font1.fntdata"/><Relationship Id="rId9" Type="http://schemas.openxmlformats.org/officeDocument/2006/relationships/font" Target="fonts/font2.fntdata"/><Relationship Id="rId1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953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Launch Plan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571500" y="781050"/>
            <a:ext cx="7239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1A1A1A"/>
                </a:solidFill>
                <a:latin typeface="Season Mix" pitchFamily="34" charset="0"/>
                <a:ea typeface="Season Mix" pitchFamily="34" charset="-122"/>
                <a:cs typeface="Season Mix" pitchFamily="34" charset="-120"/>
              </a:rPr>
              <a:t>Product launch timeline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62000" y="2857500"/>
            <a:ext cx="7810500" cy="0"/>
          </a:xfrm>
          <a:prstGeom prst="line">
            <a:avLst/>
          </a:prstGeom>
          <a:noFill/>
          <a:ln w="28575">
            <a:solidFill>
              <a:srgbClr val="CECECE"/>
            </a:solidFill>
            <a:prstDash val="solid"/>
            <a:headEnd type="none"/>
            <a:tailEnd type="triangle"/>
          </a:ln>
        </p:spPr>
      </p:sp>
      <p:sp>
        <p:nvSpPr>
          <p:cNvPr id="5" name="Text 3"/>
          <p:cNvSpPr/>
          <p:nvPr/>
        </p:nvSpPr>
        <p:spPr>
          <a:xfrm>
            <a:off x="6191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Oct 1</a:t>
            </a:r>
            <a:endParaRPr lang="en-US" sz="1500" dirty="0"/>
          </a:p>
        </p:txBody>
      </p:sp>
      <p:sp>
        <p:nvSpPr>
          <p:cNvPr id="6" name="Shape ellipse-1789512453938-226629337"/>
          <p:cNvSpPr/>
          <p:nvPr/>
        </p:nvSpPr>
        <p:spPr>
          <a:xfrm>
            <a:off x="11049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9125" y="3143250"/>
            <a:ext cx="1238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Kickoff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526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Oct 8</a:t>
            </a:r>
            <a:endParaRPr lang="en-US" sz="1500" dirty="0"/>
          </a:p>
        </p:txBody>
      </p:sp>
      <p:sp>
        <p:nvSpPr>
          <p:cNvPr id="9" name="Shape ellipse-1789512453947-863421929"/>
          <p:cNvSpPr/>
          <p:nvPr/>
        </p:nvSpPr>
        <p:spPr>
          <a:xfrm>
            <a:off x="24384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52625" y="3143250"/>
            <a:ext cx="1238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Research complete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2861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Oct 22</a:t>
            </a:r>
            <a:endParaRPr lang="en-US" sz="1500" dirty="0"/>
          </a:p>
        </p:txBody>
      </p:sp>
      <p:sp>
        <p:nvSpPr>
          <p:cNvPr id="12" name="Shape ellipse-1789512453952-979999632"/>
          <p:cNvSpPr/>
          <p:nvPr/>
        </p:nvSpPr>
        <p:spPr>
          <a:xfrm>
            <a:off x="37719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86125" y="3143250"/>
            <a:ext cx="1238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Design approved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196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Nov 5</a:t>
            </a:r>
            <a:endParaRPr lang="en-US" sz="1500" dirty="0"/>
          </a:p>
        </p:txBody>
      </p:sp>
      <p:sp>
        <p:nvSpPr>
          <p:cNvPr id="15" name="Shape ellipse-1789512453957-713528119"/>
          <p:cNvSpPr/>
          <p:nvPr/>
        </p:nvSpPr>
        <p:spPr>
          <a:xfrm>
            <a:off x="51054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19625" y="3143250"/>
            <a:ext cx="1238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Pilot launch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531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Nov 19</a:t>
            </a:r>
            <a:endParaRPr lang="en-US" sz="1500" dirty="0"/>
          </a:p>
        </p:txBody>
      </p:sp>
      <p:sp>
        <p:nvSpPr>
          <p:cNvPr id="18" name="Shape ellipse-1789512453961-704936246"/>
          <p:cNvSpPr/>
          <p:nvPr/>
        </p:nvSpPr>
        <p:spPr>
          <a:xfrm>
            <a:off x="64389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53125" y="3143250"/>
            <a:ext cx="1238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Public launch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1500" y="4438650"/>
            <a:ext cx="609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Milestone sequence; spacing does not represent duration.</a:t>
            </a:r>
            <a:endParaRPr lang="en-US" sz="135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r="0" t="0" b="0"/>
          <a:stretch/>
        </p:blipFill>
        <p:spPr>
          <a:xfrm>
            <a:off x="7550041" y="4305300"/>
            <a:ext cx="1022459" cy="314325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7286625" y="217170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Dec 3</a:t>
            </a:r>
            <a:endParaRPr lang="en-US" sz="1500" dirty="0"/>
          </a:p>
        </p:txBody>
      </p:sp>
      <p:sp>
        <p:nvSpPr>
          <p:cNvPr id="23" name="Shape ellipse-1789512541187-807129889"/>
          <p:cNvSpPr/>
          <p:nvPr/>
        </p:nvSpPr>
        <p:spPr>
          <a:xfrm>
            <a:off x="7772400" y="2724150"/>
            <a:ext cx="266700" cy="266700"/>
          </a:xfrm>
          <a:prstGeom prst="ellipse">
            <a:avLst/>
          </a:prstGeom>
          <a:gradFill rotWithShape="1">
            <a:gsLst>
              <a:gs pos="0">
                <a:srgbClr val="FB46E8"/>
              </a:gs>
              <a:gs pos="50000">
                <a:srgbClr val="FF1014"/>
              </a:gs>
              <a:gs pos="100000">
                <a:srgbClr val="540078"/>
              </a:gs>
            </a:gsLst>
            <a:lin ang="0" scaled="0"/>
          </a:gradFill>
          <a:ln w="38100">
            <a:solidFill>
              <a:srgbClr val="F5F2F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6625" y="3143250"/>
            <a:ext cx="12382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Customer feedback review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2026-09-15T22:49:59Z</dcterms:created>
  <dcterms:modified xsi:type="dcterms:W3CDTF">2026-09-15T22:49:59Z</dcterms:modified>
</cp:coreProperties>
</file>