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F17B98-CA23-AD46-990D-189FE7C7E953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EC2D49-F1D7-F942-9ECA-71F9490C4667}">
      <dgm:prSet phldrT="[Text]"/>
      <dgm:spPr/>
      <dgm:t>
        <a:bodyPr/>
        <a:lstStyle/>
        <a:p>
          <a:r>
            <a:rPr lang="en-US" dirty="0"/>
            <a:t>Alex Morgan
Head of GTM</a:t>
          </a:r>
        </a:p>
      </dgm:t>
    </dgm:pt>
    <dgm:pt modelId="{957E330F-A8B5-FB42-B4A7-B57F57544B53}" type="parTrans" cxnId="{F6302CEE-2AC0-B846-8A08-B14FAD18C908}">
      <dgm:prSet/>
      <dgm:spPr/>
      <dgm:t>
        <a:bodyPr/>
        <a:lstStyle/>
        <a:p>
          <a:endParaRPr lang="en-US"/>
        </a:p>
      </dgm:t>
    </dgm:pt>
    <dgm:pt modelId="{6168A0F9-5891-8B4B-93F8-9EF496A5F6D5}" type="sibTrans" cxnId="{F6302CEE-2AC0-B846-8A08-B14FAD18C908}">
      <dgm:prSet/>
      <dgm:spPr/>
      <dgm:t>
        <a:bodyPr/>
        <a:lstStyle/>
        <a:p>
          <a:endParaRPr lang="en-US"/>
        </a:p>
      </dgm:t>
    </dgm:pt>
    <dgm:pt modelId="{EFB2FD45-AF77-1443-80A8-1E7AE4E49C55}">
      <dgm:prSet phldrT="[Text]"/>
      <dgm:spPr/>
      <dgm:t>
        <a:bodyPr/>
        <a:lstStyle/>
        <a:p>
          <a:r>
            <a:rPr lang="en-US" dirty="0"/>
            <a:t>Jamie Chen
Marketing Lead</a:t>
          </a:r>
        </a:p>
      </dgm:t>
    </dgm:pt>
    <dgm:pt modelId="{B8232AA9-8694-F448-8039-810C0953B8A5}" type="parTrans" cxnId="{3B1BD8CE-A0B2-BA45-93C1-1EAB99E1CE61}">
      <dgm:prSet/>
      <dgm:spPr/>
      <dgm:t>
        <a:bodyPr/>
        <a:lstStyle/>
        <a:p>
          <a:endParaRPr lang="en-US"/>
        </a:p>
      </dgm:t>
    </dgm:pt>
    <dgm:pt modelId="{536825AC-B233-B344-9583-6351EDF6062F}" type="sibTrans" cxnId="{3B1BD8CE-A0B2-BA45-93C1-1EAB99E1CE61}">
      <dgm:prSet/>
      <dgm:spPr/>
      <dgm:t>
        <a:bodyPr/>
        <a:lstStyle/>
        <a:p>
          <a:endParaRPr lang="en-US"/>
        </a:p>
      </dgm:t>
    </dgm:pt>
    <dgm:pt modelId="{7FE6BAC4-A72D-B64A-A749-F76A05F1E857}">
      <dgm:prSet phldrT="[Text]"/>
      <dgm:spPr/>
      <dgm:t>
        <a:bodyPr/>
        <a:lstStyle/>
        <a:p>
          <a:r>
            <a:rPr lang="en-US" dirty="0"/>
            <a:t>Priya Shah
Content Marketing</a:t>
          </a:r>
        </a:p>
      </dgm:t>
    </dgm:pt>
    <dgm:pt modelId="{546321FA-F7A0-E246-A496-2320295F996E}" type="parTrans" cxnId="{AFACF458-7D39-BC43-8E3C-BA5EB0ACD3DF}">
      <dgm:prSet/>
      <dgm:spPr/>
      <dgm:t>
        <a:bodyPr/>
        <a:lstStyle/>
        <a:p>
          <a:endParaRPr lang="en-US"/>
        </a:p>
      </dgm:t>
    </dgm:pt>
    <dgm:pt modelId="{5BE35971-58BB-014E-801D-E477E77C4469}" type="sibTrans" cxnId="{AFACF458-7D39-BC43-8E3C-BA5EB0ACD3DF}">
      <dgm:prSet/>
      <dgm:spPr/>
      <dgm:t>
        <a:bodyPr/>
        <a:lstStyle/>
        <a:p>
          <a:endParaRPr lang="en-US"/>
        </a:p>
      </dgm:t>
    </dgm:pt>
    <dgm:pt modelId="{1D825732-1881-2F41-AABA-62CFCA63FC40}">
      <dgm:prSet phldrT="[Text]"/>
      <dgm:spPr/>
      <dgm:t>
        <a:bodyPr/>
        <a:lstStyle/>
        <a:p>
          <a:r>
            <a:rPr lang="en-US" dirty="0"/>
            <a:t>Sam Rivera
Growth Marketing</a:t>
          </a:r>
        </a:p>
      </dgm:t>
    </dgm:pt>
    <dgm:pt modelId="{834094F6-DA25-7B43-A12E-85541307AFEF}" type="parTrans" cxnId="{5DA401E5-F093-8A47-8CE8-25C453504902}">
      <dgm:prSet/>
      <dgm:spPr/>
      <dgm:t>
        <a:bodyPr/>
        <a:lstStyle/>
        <a:p>
          <a:endParaRPr lang="en-US"/>
        </a:p>
      </dgm:t>
    </dgm:pt>
    <dgm:pt modelId="{0032514C-5F82-FC4F-815B-561FE9549BEB}" type="sibTrans" cxnId="{5DA401E5-F093-8A47-8CE8-25C453504902}">
      <dgm:prSet/>
      <dgm:spPr/>
      <dgm:t>
        <a:bodyPr/>
        <a:lstStyle/>
        <a:p>
          <a:endParaRPr lang="en-US"/>
        </a:p>
      </dgm:t>
    </dgm:pt>
    <dgm:pt modelId="{F018F983-368A-0545-B822-4BD46BD305FE}">
      <dgm:prSet phldrT="[Text]"/>
      <dgm:spPr/>
      <dgm:t>
        <a:bodyPr/>
        <a:lstStyle/>
        <a:p>
          <a:r>
            <a:rPr lang="en-US" dirty="0"/>
            <a:t>Taylor Brooks
Sales Lead</a:t>
          </a:r>
        </a:p>
      </dgm:t>
    </dgm:pt>
    <dgm:pt modelId="{5B6CB064-69E9-E74A-A74E-56B73D963820}" type="parTrans" cxnId="{3AFA590C-4B2B-C441-81DD-6F5230F43E2C}">
      <dgm:prSet/>
      <dgm:spPr/>
      <dgm:t>
        <a:bodyPr/>
        <a:lstStyle/>
        <a:p>
          <a:endParaRPr lang="en-US"/>
        </a:p>
      </dgm:t>
    </dgm:pt>
    <dgm:pt modelId="{71447CCA-880C-4148-AF27-1C88188B529A}" type="sibTrans" cxnId="{3AFA590C-4B2B-C441-81DD-6F5230F43E2C}">
      <dgm:prSet/>
      <dgm:spPr/>
      <dgm:t>
        <a:bodyPr/>
        <a:lstStyle/>
        <a:p>
          <a:endParaRPr lang="en-US"/>
        </a:p>
      </dgm:t>
    </dgm:pt>
    <dgm:pt modelId="{906C24FD-AC25-8749-9750-F79FB3ECC4BD}">
      <dgm:prSet phldrT="[Text]"/>
      <dgm:spPr/>
      <dgm:t>
        <a:bodyPr/>
        <a:lstStyle/>
        <a:p>
          <a:r>
            <a:rPr lang="en-US" dirty="0"/>
            <a:t>Casey Lee
Account Executive</a:t>
          </a:r>
        </a:p>
      </dgm:t>
    </dgm:pt>
    <dgm:pt modelId="{669028DF-D7E7-8148-B7B2-B16144089E96}" type="parTrans" cxnId="{8B58BBEB-ED5A-FC4F-AE57-DEC00CEE8E90}">
      <dgm:prSet/>
      <dgm:spPr/>
      <dgm:t>
        <a:bodyPr/>
        <a:lstStyle/>
        <a:p>
          <a:endParaRPr lang="en-US"/>
        </a:p>
      </dgm:t>
    </dgm:pt>
    <dgm:pt modelId="{1AB34782-C323-5046-AEA3-A7A2DB3B1601}" type="sibTrans" cxnId="{8B58BBEB-ED5A-FC4F-AE57-DEC00CEE8E90}">
      <dgm:prSet/>
      <dgm:spPr/>
      <dgm:t>
        <a:bodyPr/>
        <a:lstStyle/>
        <a:p>
          <a:endParaRPr lang="en-US"/>
        </a:p>
      </dgm:t>
    </dgm:pt>
    <dgm:pt modelId="{0483A76B-89A9-4A40-AE1D-33EBE7F48F7A}">
      <dgm:prSet phldrT="[Text]"/>
      <dgm:spPr/>
      <dgm:t>
        <a:bodyPr/>
        <a:lstStyle/>
        <a:p>
          <a:r>
            <a:rPr lang="en-US" dirty="0"/>
            <a:t>Riley Park
Customer Success Lead</a:t>
          </a:r>
        </a:p>
      </dgm:t>
    </dgm:pt>
    <dgm:pt modelId="{D407278D-09BB-B644-8B3A-688A375B67D1}" type="parTrans" cxnId="{F41502F1-603D-C64A-9119-0A61EDB17E81}">
      <dgm:prSet/>
      <dgm:spPr/>
      <dgm:t>
        <a:bodyPr/>
        <a:lstStyle/>
        <a:p>
          <a:endParaRPr lang="en-US"/>
        </a:p>
      </dgm:t>
    </dgm:pt>
    <dgm:pt modelId="{F4E7C12F-390F-C242-B92C-86B45BC064D4}" type="sibTrans" cxnId="{F41502F1-603D-C64A-9119-0A61EDB17E81}">
      <dgm:prSet/>
      <dgm:spPr/>
      <dgm:t>
        <a:bodyPr/>
        <a:lstStyle/>
        <a:p>
          <a:endParaRPr lang="en-US"/>
        </a:p>
      </dgm:t>
    </dgm:pt>
    <dgm:pt modelId="{9CBFD15E-346A-5442-B8D9-000A98C70DCE}">
      <dgm:prSet/>
      <dgm:spPr/>
      <dgm:t>
        <a:bodyPr/>
        <a:lstStyle/>
        <a:p>
          <a:r>
            <a:rPr lang="en-US"/>
            <a:t>Jordan Kim
Customer Success Manager</a:t>
          </a:r>
        </a:p>
      </dgm:t>
    </dgm:pt>
    <dgm:pt modelId="{6D2FA34C-96E4-C64A-B795-9947A6CA09B7}" type="parTrans" cxnId="{413B0B8A-16BA-ED4E-A6BC-938BDE078024}">
      <dgm:prSet/>
      <dgm:spPr/>
      <dgm:t>
        <a:bodyPr/>
        <a:lstStyle/>
        <a:p>
          <a:endParaRPr lang="en-US"/>
        </a:p>
      </dgm:t>
    </dgm:pt>
    <dgm:pt modelId="{03D69DCE-2990-D243-8E83-D08BCB237AAB}" type="sibTrans" cxnId="{413B0B8A-16BA-ED4E-A6BC-938BDE078024}">
      <dgm:prSet/>
      <dgm:spPr/>
      <dgm:t>
        <a:bodyPr/>
        <a:lstStyle/>
        <a:p>
          <a:endParaRPr lang="en-US"/>
        </a:p>
      </dgm:t>
    </dgm:pt>
    <dgm:pt modelId="{FC489FB1-FE97-2E4D-B5B9-73063E8578BB}" type="pres">
      <dgm:prSet presAssocID="{BCF17B98-CA23-AD46-990D-189FE7C7E95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B387568-3ED2-3F48-A3A7-5C244973BC37}" type="pres">
      <dgm:prSet presAssocID="{97EC2D49-F1D7-F942-9ECA-71F9490C4667}" presName="hierRoot1" presStyleCnt="0">
        <dgm:presLayoutVars>
          <dgm:hierBranch val="init"/>
        </dgm:presLayoutVars>
      </dgm:prSet>
      <dgm:spPr/>
    </dgm:pt>
    <dgm:pt modelId="{197AF6D1-D300-4846-816E-6477318B46B4}" type="pres">
      <dgm:prSet presAssocID="{97EC2D49-F1D7-F942-9ECA-71F9490C4667}" presName="rootComposite1" presStyleCnt="0"/>
      <dgm:spPr/>
    </dgm:pt>
    <dgm:pt modelId="{CF6D0F3E-7487-854D-9B11-3DC5823C83AE}" type="pres">
      <dgm:prSet presAssocID="{97EC2D49-F1D7-F942-9ECA-71F9490C4667}" presName="rootText1" presStyleLbl="node0" presStyleIdx="0" presStyleCnt="1">
        <dgm:presLayoutVars>
          <dgm:chPref val="3"/>
        </dgm:presLayoutVars>
      </dgm:prSet>
      <dgm:spPr/>
    </dgm:pt>
    <dgm:pt modelId="{A460DD85-54B0-6741-B52F-3788C61FB87E}" type="pres">
      <dgm:prSet presAssocID="{97EC2D49-F1D7-F942-9ECA-71F9490C4667}" presName="rootConnector1" presStyleLbl="node1" presStyleIdx="0" presStyleCnt="0"/>
      <dgm:spPr/>
    </dgm:pt>
    <dgm:pt modelId="{BFCA3030-B403-9D4A-8C51-62BFE53A8F2D}" type="pres">
      <dgm:prSet presAssocID="{97EC2D49-F1D7-F942-9ECA-71F9490C4667}" presName="hierChild2" presStyleCnt="0"/>
      <dgm:spPr/>
    </dgm:pt>
    <dgm:pt modelId="{7CE30A7D-BF02-4546-9691-F77478064433}" type="pres">
      <dgm:prSet presAssocID="{B8232AA9-8694-F448-8039-810C0953B8A5}" presName="Name37" presStyleLbl="parChTrans1D2" presStyleIdx="0" presStyleCnt="3"/>
      <dgm:spPr/>
    </dgm:pt>
    <dgm:pt modelId="{CD0BC9C9-D7E4-D649-AE1F-76EADD4D2A50}" type="pres">
      <dgm:prSet presAssocID="{EFB2FD45-AF77-1443-80A8-1E7AE4E49C55}" presName="hierRoot2" presStyleCnt="0">
        <dgm:presLayoutVars>
          <dgm:hierBranch/>
        </dgm:presLayoutVars>
      </dgm:prSet>
      <dgm:spPr/>
    </dgm:pt>
    <dgm:pt modelId="{9FBE55BE-C55A-B54B-A2B4-A401BC73467D}" type="pres">
      <dgm:prSet presAssocID="{EFB2FD45-AF77-1443-80A8-1E7AE4E49C55}" presName="rootComposite" presStyleCnt="0"/>
      <dgm:spPr/>
    </dgm:pt>
    <dgm:pt modelId="{BD8B863D-B8DD-0346-9596-87E7088867EA}" type="pres">
      <dgm:prSet presAssocID="{EFB2FD45-AF77-1443-80A8-1E7AE4E49C55}" presName="rootText" presStyleLbl="node2" presStyleIdx="0" presStyleCnt="3">
        <dgm:presLayoutVars>
          <dgm:chPref val="3"/>
        </dgm:presLayoutVars>
      </dgm:prSet>
      <dgm:spPr/>
    </dgm:pt>
    <dgm:pt modelId="{029C8B36-D5C3-0E4E-B837-B50766AE457B}" type="pres">
      <dgm:prSet presAssocID="{EFB2FD45-AF77-1443-80A8-1E7AE4E49C55}" presName="rootConnector" presStyleLbl="node2" presStyleIdx="0" presStyleCnt="3"/>
      <dgm:spPr/>
    </dgm:pt>
    <dgm:pt modelId="{BCBEBA8E-442F-9F4F-9BA6-319A66599612}" type="pres">
      <dgm:prSet presAssocID="{EFB2FD45-AF77-1443-80A8-1E7AE4E49C55}" presName="hierChild4" presStyleCnt="0"/>
      <dgm:spPr/>
    </dgm:pt>
    <dgm:pt modelId="{D38A3248-130B-F040-A698-339866499E1A}" type="pres">
      <dgm:prSet presAssocID="{546321FA-F7A0-E246-A496-2320295F996E}" presName="Name35" presStyleLbl="parChTrans1D3" presStyleIdx="0" presStyleCnt="4"/>
      <dgm:spPr/>
    </dgm:pt>
    <dgm:pt modelId="{39D72EC8-9D54-0548-A996-18EBE41DF372}" type="pres">
      <dgm:prSet presAssocID="{7FE6BAC4-A72D-B64A-A749-F76A05F1E857}" presName="hierRoot2" presStyleCnt="0">
        <dgm:presLayoutVars>
          <dgm:hierBranch val="init"/>
        </dgm:presLayoutVars>
      </dgm:prSet>
      <dgm:spPr/>
    </dgm:pt>
    <dgm:pt modelId="{442018E7-F45E-514F-9B8A-50B9FF425BA7}" type="pres">
      <dgm:prSet presAssocID="{7FE6BAC4-A72D-B64A-A749-F76A05F1E857}" presName="rootComposite" presStyleCnt="0"/>
      <dgm:spPr/>
    </dgm:pt>
    <dgm:pt modelId="{F02DA06D-0B46-5549-99A7-EB77A5B8209F}" type="pres">
      <dgm:prSet presAssocID="{7FE6BAC4-A72D-B64A-A749-F76A05F1E857}" presName="rootText" presStyleLbl="node3" presStyleIdx="0" presStyleCnt="4">
        <dgm:presLayoutVars>
          <dgm:chPref val="3"/>
        </dgm:presLayoutVars>
      </dgm:prSet>
      <dgm:spPr/>
    </dgm:pt>
    <dgm:pt modelId="{56E2B332-4F21-A742-A8F3-E17961FCFE8C}" type="pres">
      <dgm:prSet presAssocID="{7FE6BAC4-A72D-B64A-A749-F76A05F1E857}" presName="rootConnector" presStyleLbl="node3" presStyleIdx="0" presStyleCnt="4"/>
      <dgm:spPr/>
    </dgm:pt>
    <dgm:pt modelId="{58D497A6-81A9-0D47-A8A1-A4119BBC81CE}" type="pres">
      <dgm:prSet presAssocID="{7FE6BAC4-A72D-B64A-A749-F76A05F1E857}" presName="hierChild4" presStyleCnt="0"/>
      <dgm:spPr/>
    </dgm:pt>
    <dgm:pt modelId="{8F6298F8-9B10-DC42-917C-83093541DE53}" type="pres">
      <dgm:prSet presAssocID="{7FE6BAC4-A72D-B64A-A749-F76A05F1E857}" presName="hierChild5" presStyleCnt="0"/>
      <dgm:spPr/>
    </dgm:pt>
    <dgm:pt modelId="{33ECEF25-1FE6-EE4C-A7E3-A7E912CC00BB}" type="pres">
      <dgm:prSet presAssocID="{834094F6-DA25-7B43-A12E-85541307AFEF}" presName="Name35" presStyleLbl="parChTrans1D3" presStyleIdx="1" presStyleCnt="4"/>
      <dgm:spPr/>
    </dgm:pt>
    <dgm:pt modelId="{8B9BA8B3-EC1D-5F44-B586-76C30B205C0F}" type="pres">
      <dgm:prSet presAssocID="{1D825732-1881-2F41-AABA-62CFCA63FC40}" presName="hierRoot2" presStyleCnt="0">
        <dgm:presLayoutVars>
          <dgm:hierBranch val="init"/>
        </dgm:presLayoutVars>
      </dgm:prSet>
      <dgm:spPr/>
    </dgm:pt>
    <dgm:pt modelId="{B9ED21B3-7E08-EB4D-9A2C-477562BF4C68}" type="pres">
      <dgm:prSet presAssocID="{1D825732-1881-2F41-AABA-62CFCA63FC40}" presName="rootComposite" presStyleCnt="0"/>
      <dgm:spPr/>
    </dgm:pt>
    <dgm:pt modelId="{1810831B-E83E-F542-B381-4AFFB9DC9F76}" type="pres">
      <dgm:prSet presAssocID="{1D825732-1881-2F41-AABA-62CFCA63FC40}" presName="rootText" presStyleLbl="node3" presStyleIdx="1" presStyleCnt="4">
        <dgm:presLayoutVars>
          <dgm:chPref val="3"/>
        </dgm:presLayoutVars>
      </dgm:prSet>
      <dgm:spPr/>
    </dgm:pt>
    <dgm:pt modelId="{FEA738B7-0874-5441-85B7-F5B903EF381C}" type="pres">
      <dgm:prSet presAssocID="{1D825732-1881-2F41-AABA-62CFCA63FC40}" presName="rootConnector" presStyleLbl="node3" presStyleIdx="1" presStyleCnt="4"/>
      <dgm:spPr/>
    </dgm:pt>
    <dgm:pt modelId="{322A920B-842C-E744-85A6-4A51A1894FCD}" type="pres">
      <dgm:prSet presAssocID="{1D825732-1881-2F41-AABA-62CFCA63FC40}" presName="hierChild4" presStyleCnt="0"/>
      <dgm:spPr/>
    </dgm:pt>
    <dgm:pt modelId="{1A3AF0A3-FEF7-1342-9496-3CB6063F9253}" type="pres">
      <dgm:prSet presAssocID="{1D825732-1881-2F41-AABA-62CFCA63FC40}" presName="hierChild5" presStyleCnt="0"/>
      <dgm:spPr/>
    </dgm:pt>
    <dgm:pt modelId="{A4651D44-8FA1-3849-81B5-94ED7022F690}" type="pres">
      <dgm:prSet presAssocID="{EFB2FD45-AF77-1443-80A8-1E7AE4E49C55}" presName="hierChild5" presStyleCnt="0"/>
      <dgm:spPr/>
    </dgm:pt>
    <dgm:pt modelId="{765B3251-1E3F-F148-90F5-C9F9D489071D}" type="pres">
      <dgm:prSet presAssocID="{5B6CB064-69E9-E74A-A74E-56B73D963820}" presName="Name37" presStyleLbl="parChTrans1D2" presStyleIdx="1" presStyleCnt="3"/>
      <dgm:spPr/>
    </dgm:pt>
    <dgm:pt modelId="{3D80112A-3C53-F543-B0CD-8C8A653B179E}" type="pres">
      <dgm:prSet presAssocID="{F018F983-368A-0545-B822-4BD46BD305FE}" presName="hierRoot2" presStyleCnt="0">
        <dgm:presLayoutVars>
          <dgm:hierBranch/>
        </dgm:presLayoutVars>
      </dgm:prSet>
      <dgm:spPr/>
    </dgm:pt>
    <dgm:pt modelId="{2118B736-9799-F74F-B2EB-F4D5D7E8CAC4}" type="pres">
      <dgm:prSet presAssocID="{F018F983-368A-0545-B822-4BD46BD305FE}" presName="rootComposite" presStyleCnt="0"/>
      <dgm:spPr/>
    </dgm:pt>
    <dgm:pt modelId="{1B4ACDFF-1F90-F346-A25D-128278271125}" type="pres">
      <dgm:prSet presAssocID="{F018F983-368A-0545-B822-4BD46BD305FE}" presName="rootText" presStyleLbl="node2" presStyleIdx="1" presStyleCnt="3">
        <dgm:presLayoutVars>
          <dgm:chPref val="3"/>
        </dgm:presLayoutVars>
      </dgm:prSet>
      <dgm:spPr/>
    </dgm:pt>
    <dgm:pt modelId="{2CE58F21-F604-FE4A-AA0E-71437DE9EC58}" type="pres">
      <dgm:prSet presAssocID="{F018F983-368A-0545-B822-4BD46BD305FE}" presName="rootConnector" presStyleLbl="node2" presStyleIdx="1" presStyleCnt="3"/>
      <dgm:spPr/>
    </dgm:pt>
    <dgm:pt modelId="{EC0819C7-A0B9-7C4D-ADB7-068C32356370}" type="pres">
      <dgm:prSet presAssocID="{F018F983-368A-0545-B822-4BD46BD305FE}" presName="hierChild4" presStyleCnt="0"/>
      <dgm:spPr/>
    </dgm:pt>
    <dgm:pt modelId="{2B1F641E-B905-E641-BFB4-8DAA41F870C2}" type="pres">
      <dgm:prSet presAssocID="{669028DF-D7E7-8148-B7B2-B16144089E96}" presName="Name35" presStyleLbl="parChTrans1D3" presStyleIdx="2" presStyleCnt="4"/>
      <dgm:spPr/>
    </dgm:pt>
    <dgm:pt modelId="{93388526-A1CC-524A-894C-395DB425023D}" type="pres">
      <dgm:prSet presAssocID="{906C24FD-AC25-8749-9750-F79FB3ECC4BD}" presName="hierRoot2" presStyleCnt="0">
        <dgm:presLayoutVars>
          <dgm:hierBranch val="init"/>
        </dgm:presLayoutVars>
      </dgm:prSet>
      <dgm:spPr/>
    </dgm:pt>
    <dgm:pt modelId="{811DE464-508D-184E-B9AA-9D81C564A163}" type="pres">
      <dgm:prSet presAssocID="{906C24FD-AC25-8749-9750-F79FB3ECC4BD}" presName="rootComposite" presStyleCnt="0"/>
      <dgm:spPr/>
    </dgm:pt>
    <dgm:pt modelId="{A604A0C3-0D9F-434D-BBA0-D89C89B0E0BB}" type="pres">
      <dgm:prSet presAssocID="{906C24FD-AC25-8749-9750-F79FB3ECC4BD}" presName="rootText" presStyleLbl="node3" presStyleIdx="2" presStyleCnt="4">
        <dgm:presLayoutVars>
          <dgm:chPref val="3"/>
        </dgm:presLayoutVars>
      </dgm:prSet>
      <dgm:spPr/>
    </dgm:pt>
    <dgm:pt modelId="{C830EEC0-BAF9-0749-A90A-87AE0B6E0192}" type="pres">
      <dgm:prSet presAssocID="{906C24FD-AC25-8749-9750-F79FB3ECC4BD}" presName="rootConnector" presStyleLbl="node3" presStyleIdx="2" presStyleCnt="4"/>
      <dgm:spPr/>
    </dgm:pt>
    <dgm:pt modelId="{7A561300-98AC-2446-BF52-90421AC92680}" type="pres">
      <dgm:prSet presAssocID="{906C24FD-AC25-8749-9750-F79FB3ECC4BD}" presName="hierChild4" presStyleCnt="0"/>
      <dgm:spPr/>
    </dgm:pt>
    <dgm:pt modelId="{E539ABD5-D79B-1741-B074-0B60E617E905}" type="pres">
      <dgm:prSet presAssocID="{906C24FD-AC25-8749-9750-F79FB3ECC4BD}" presName="hierChild5" presStyleCnt="0"/>
      <dgm:spPr/>
    </dgm:pt>
    <dgm:pt modelId="{F7C2798E-A7AD-8745-BD66-5DA0E27E8E20}" type="pres">
      <dgm:prSet presAssocID="{F018F983-368A-0545-B822-4BD46BD305FE}" presName="hierChild5" presStyleCnt="0"/>
      <dgm:spPr/>
    </dgm:pt>
    <dgm:pt modelId="{2B16D845-42FA-1B48-B9D2-AD515D851BDD}" type="pres">
      <dgm:prSet presAssocID="{D407278D-09BB-B644-8B3A-688A375B67D1}" presName="Name37" presStyleLbl="parChTrans1D2" presStyleIdx="2" presStyleCnt="3"/>
      <dgm:spPr/>
    </dgm:pt>
    <dgm:pt modelId="{52D3EB5F-5675-E74E-8DBC-CD7A9B216FE0}" type="pres">
      <dgm:prSet presAssocID="{0483A76B-89A9-4A40-AE1D-33EBE7F48F7A}" presName="hierRoot2" presStyleCnt="0">
        <dgm:presLayoutVars>
          <dgm:hierBranch/>
        </dgm:presLayoutVars>
      </dgm:prSet>
      <dgm:spPr/>
    </dgm:pt>
    <dgm:pt modelId="{1F08C34C-5C7F-B14F-A4B0-97E128E572D1}" type="pres">
      <dgm:prSet presAssocID="{0483A76B-89A9-4A40-AE1D-33EBE7F48F7A}" presName="rootComposite" presStyleCnt="0"/>
      <dgm:spPr/>
    </dgm:pt>
    <dgm:pt modelId="{31F02D87-1B62-6446-892A-B57064273A8F}" type="pres">
      <dgm:prSet presAssocID="{0483A76B-89A9-4A40-AE1D-33EBE7F48F7A}" presName="rootText" presStyleLbl="node2" presStyleIdx="2" presStyleCnt="3">
        <dgm:presLayoutVars>
          <dgm:chPref val="3"/>
        </dgm:presLayoutVars>
      </dgm:prSet>
      <dgm:spPr/>
    </dgm:pt>
    <dgm:pt modelId="{4B5BDED3-64F4-044B-B8F8-873BE7FCE3A3}" type="pres">
      <dgm:prSet presAssocID="{0483A76B-89A9-4A40-AE1D-33EBE7F48F7A}" presName="rootConnector" presStyleLbl="node2" presStyleIdx="2" presStyleCnt="3"/>
      <dgm:spPr/>
    </dgm:pt>
    <dgm:pt modelId="{6690E062-E78B-1D41-8561-DB3A319A46CB}" type="pres">
      <dgm:prSet presAssocID="{0483A76B-89A9-4A40-AE1D-33EBE7F48F7A}" presName="hierChild4" presStyleCnt="0"/>
      <dgm:spPr/>
    </dgm:pt>
    <dgm:pt modelId="{C143AFB3-CE10-CE40-8F25-2AC38D5A633B}" type="pres">
      <dgm:prSet presAssocID="{6D2FA34C-96E4-C64A-B795-9947A6CA09B7}" presName="Name35" presStyleLbl="parChTrans1D3" presStyleIdx="3" presStyleCnt="4"/>
      <dgm:spPr/>
    </dgm:pt>
    <dgm:pt modelId="{98AEA2EF-EB32-894F-B99C-FD2A0E6A9ACC}" type="pres">
      <dgm:prSet presAssocID="{9CBFD15E-346A-5442-B8D9-000A98C70DCE}" presName="hierRoot2" presStyleCnt="0">
        <dgm:presLayoutVars>
          <dgm:hierBranch val="init"/>
        </dgm:presLayoutVars>
      </dgm:prSet>
      <dgm:spPr/>
    </dgm:pt>
    <dgm:pt modelId="{E8A2DB9A-04AE-DA4B-8D0F-AA0707FAC3E5}" type="pres">
      <dgm:prSet presAssocID="{9CBFD15E-346A-5442-B8D9-000A98C70DCE}" presName="rootComposite" presStyleCnt="0"/>
      <dgm:spPr/>
    </dgm:pt>
    <dgm:pt modelId="{3B0F79F5-514B-4745-9F34-42C97C72669E}" type="pres">
      <dgm:prSet presAssocID="{9CBFD15E-346A-5442-B8D9-000A98C70DCE}" presName="rootText" presStyleLbl="node3" presStyleIdx="3" presStyleCnt="4">
        <dgm:presLayoutVars>
          <dgm:chPref val="3"/>
        </dgm:presLayoutVars>
      </dgm:prSet>
      <dgm:spPr/>
    </dgm:pt>
    <dgm:pt modelId="{54CA9A7D-C053-384F-BCE7-DCBF54FE46AC}" type="pres">
      <dgm:prSet presAssocID="{9CBFD15E-346A-5442-B8D9-000A98C70DCE}" presName="rootConnector" presStyleLbl="node3" presStyleIdx="3" presStyleCnt="4"/>
      <dgm:spPr/>
    </dgm:pt>
    <dgm:pt modelId="{48B63B93-9A32-5A40-BA07-F2D79E85D53E}" type="pres">
      <dgm:prSet presAssocID="{9CBFD15E-346A-5442-B8D9-000A98C70DCE}" presName="hierChild4" presStyleCnt="0"/>
      <dgm:spPr/>
    </dgm:pt>
    <dgm:pt modelId="{2342FE79-7AB5-0348-8623-6B0972F22431}" type="pres">
      <dgm:prSet presAssocID="{9CBFD15E-346A-5442-B8D9-000A98C70DCE}" presName="hierChild5" presStyleCnt="0"/>
      <dgm:spPr/>
    </dgm:pt>
    <dgm:pt modelId="{28C74FF0-7989-E94A-A5FB-FC1C740C512D}" type="pres">
      <dgm:prSet presAssocID="{0483A76B-89A9-4A40-AE1D-33EBE7F48F7A}" presName="hierChild5" presStyleCnt="0"/>
      <dgm:spPr/>
    </dgm:pt>
    <dgm:pt modelId="{CC55F028-27D4-0E48-AEC3-0422986D3E1C}" type="pres">
      <dgm:prSet presAssocID="{97EC2D49-F1D7-F942-9ECA-71F9490C4667}" presName="hierChild3" presStyleCnt="0"/>
      <dgm:spPr/>
    </dgm:pt>
  </dgm:ptLst>
  <dgm:cxnLst>
    <dgm:cxn modelId="{F1D7DD0A-0C1D-2F40-820A-9B96EE448BB3}" type="presOf" srcId="{669028DF-D7E7-8148-B7B2-B16144089E96}" destId="{2B1F641E-B905-E641-BFB4-8DAA41F870C2}" srcOrd="0" destOrd="0" presId="urn:microsoft.com/office/officeart/2005/8/layout/orgChart1"/>
    <dgm:cxn modelId="{3AFA590C-4B2B-C441-81DD-6F5230F43E2C}" srcId="{97EC2D49-F1D7-F942-9ECA-71F9490C4667}" destId="{F018F983-368A-0545-B822-4BD46BD305FE}" srcOrd="1" destOrd="0" parTransId="{5B6CB064-69E9-E74A-A74E-56B73D963820}" sibTransId="{71447CCA-880C-4148-AF27-1C88188B529A}"/>
    <dgm:cxn modelId="{9DC50F0D-E56A-9646-A94B-D52A02A4B8E0}" type="presOf" srcId="{7FE6BAC4-A72D-B64A-A749-F76A05F1E857}" destId="{56E2B332-4F21-A742-A8F3-E17961FCFE8C}" srcOrd="1" destOrd="0" presId="urn:microsoft.com/office/officeart/2005/8/layout/orgChart1"/>
    <dgm:cxn modelId="{B0740314-C33E-DC41-AE37-076E13301C04}" type="presOf" srcId="{9CBFD15E-346A-5442-B8D9-000A98C70DCE}" destId="{3B0F79F5-514B-4745-9F34-42C97C72669E}" srcOrd="0" destOrd="0" presId="urn:microsoft.com/office/officeart/2005/8/layout/orgChart1"/>
    <dgm:cxn modelId="{161D292E-C033-8848-BBFB-66F60F5C75AA}" type="presOf" srcId="{BCF17B98-CA23-AD46-990D-189FE7C7E953}" destId="{FC489FB1-FE97-2E4D-B5B9-73063E8578BB}" srcOrd="0" destOrd="0" presId="urn:microsoft.com/office/officeart/2005/8/layout/orgChart1"/>
    <dgm:cxn modelId="{FEFB6030-F4D7-3744-BFEC-6F121320F883}" type="presOf" srcId="{B8232AA9-8694-F448-8039-810C0953B8A5}" destId="{7CE30A7D-BF02-4546-9691-F77478064433}" srcOrd="0" destOrd="0" presId="urn:microsoft.com/office/officeart/2005/8/layout/orgChart1"/>
    <dgm:cxn modelId="{F9379C42-FDC2-8748-975B-B9286F8B9FB6}" type="presOf" srcId="{906C24FD-AC25-8749-9750-F79FB3ECC4BD}" destId="{A604A0C3-0D9F-434D-BBA0-D89C89B0E0BB}" srcOrd="0" destOrd="0" presId="urn:microsoft.com/office/officeart/2005/8/layout/orgChart1"/>
    <dgm:cxn modelId="{763B6248-0D51-FF4E-9F93-6EF0F831BFBF}" type="presOf" srcId="{1D825732-1881-2F41-AABA-62CFCA63FC40}" destId="{FEA738B7-0874-5441-85B7-F5B903EF381C}" srcOrd="1" destOrd="0" presId="urn:microsoft.com/office/officeart/2005/8/layout/orgChart1"/>
    <dgm:cxn modelId="{C093AD55-A748-B042-9BA2-0FBF4EFF0613}" type="presOf" srcId="{F018F983-368A-0545-B822-4BD46BD305FE}" destId="{2CE58F21-F604-FE4A-AA0E-71437DE9EC58}" srcOrd="1" destOrd="0" presId="urn:microsoft.com/office/officeart/2005/8/layout/orgChart1"/>
    <dgm:cxn modelId="{A5470B56-2F03-8D43-AEF6-02AAB4E65C22}" type="presOf" srcId="{5B6CB064-69E9-E74A-A74E-56B73D963820}" destId="{765B3251-1E3F-F148-90F5-C9F9D489071D}" srcOrd="0" destOrd="0" presId="urn:microsoft.com/office/officeart/2005/8/layout/orgChart1"/>
    <dgm:cxn modelId="{483F8E57-E326-6C4D-9DB2-0FF54F889049}" type="presOf" srcId="{834094F6-DA25-7B43-A12E-85541307AFEF}" destId="{33ECEF25-1FE6-EE4C-A7E3-A7E912CC00BB}" srcOrd="0" destOrd="0" presId="urn:microsoft.com/office/officeart/2005/8/layout/orgChart1"/>
    <dgm:cxn modelId="{AFACF458-7D39-BC43-8E3C-BA5EB0ACD3DF}" srcId="{EFB2FD45-AF77-1443-80A8-1E7AE4E49C55}" destId="{7FE6BAC4-A72D-B64A-A749-F76A05F1E857}" srcOrd="0" destOrd="0" parTransId="{546321FA-F7A0-E246-A496-2320295F996E}" sibTransId="{5BE35971-58BB-014E-801D-E477E77C4469}"/>
    <dgm:cxn modelId="{1711FB65-815E-0247-9E9D-F60AA1C70A7D}" type="presOf" srcId="{97EC2D49-F1D7-F942-9ECA-71F9490C4667}" destId="{A460DD85-54B0-6741-B52F-3788C61FB87E}" srcOrd="1" destOrd="0" presId="urn:microsoft.com/office/officeart/2005/8/layout/orgChart1"/>
    <dgm:cxn modelId="{45ADA46F-7D29-8F46-B99E-96EF58398EAB}" type="presOf" srcId="{906C24FD-AC25-8749-9750-F79FB3ECC4BD}" destId="{C830EEC0-BAF9-0749-A90A-87AE0B6E0192}" srcOrd="1" destOrd="0" presId="urn:microsoft.com/office/officeart/2005/8/layout/orgChart1"/>
    <dgm:cxn modelId="{413B0B8A-16BA-ED4E-A6BC-938BDE078024}" srcId="{0483A76B-89A9-4A40-AE1D-33EBE7F48F7A}" destId="{9CBFD15E-346A-5442-B8D9-000A98C70DCE}" srcOrd="0" destOrd="0" parTransId="{6D2FA34C-96E4-C64A-B795-9947A6CA09B7}" sibTransId="{03D69DCE-2990-D243-8E83-D08BCB237AAB}"/>
    <dgm:cxn modelId="{BBE1938F-67C5-C243-8E39-BB1800C512B3}" type="presOf" srcId="{D407278D-09BB-B644-8B3A-688A375B67D1}" destId="{2B16D845-42FA-1B48-B9D2-AD515D851BDD}" srcOrd="0" destOrd="0" presId="urn:microsoft.com/office/officeart/2005/8/layout/orgChart1"/>
    <dgm:cxn modelId="{B82AC990-246A-C34E-85EE-26ED2FB008F5}" type="presOf" srcId="{6D2FA34C-96E4-C64A-B795-9947A6CA09B7}" destId="{C143AFB3-CE10-CE40-8F25-2AC38D5A633B}" srcOrd="0" destOrd="0" presId="urn:microsoft.com/office/officeart/2005/8/layout/orgChart1"/>
    <dgm:cxn modelId="{1D7CFDA4-EA7B-0C42-BE40-AA4AB893EE8C}" type="presOf" srcId="{0483A76B-89A9-4A40-AE1D-33EBE7F48F7A}" destId="{31F02D87-1B62-6446-892A-B57064273A8F}" srcOrd="0" destOrd="0" presId="urn:microsoft.com/office/officeart/2005/8/layout/orgChart1"/>
    <dgm:cxn modelId="{C7D1E1A8-551F-B344-849B-A30DBFB5C8AB}" type="presOf" srcId="{546321FA-F7A0-E246-A496-2320295F996E}" destId="{D38A3248-130B-F040-A698-339866499E1A}" srcOrd="0" destOrd="0" presId="urn:microsoft.com/office/officeart/2005/8/layout/orgChart1"/>
    <dgm:cxn modelId="{AA8613B9-F718-554D-B4BA-F4201A93F357}" type="presOf" srcId="{F018F983-368A-0545-B822-4BD46BD305FE}" destId="{1B4ACDFF-1F90-F346-A25D-128278271125}" srcOrd="0" destOrd="0" presId="urn:microsoft.com/office/officeart/2005/8/layout/orgChart1"/>
    <dgm:cxn modelId="{426549C2-BD0A-6141-A88B-3D94A80DF34A}" type="presOf" srcId="{EFB2FD45-AF77-1443-80A8-1E7AE4E49C55}" destId="{029C8B36-D5C3-0E4E-B837-B50766AE457B}" srcOrd="1" destOrd="0" presId="urn:microsoft.com/office/officeart/2005/8/layout/orgChart1"/>
    <dgm:cxn modelId="{0348FCC5-805D-DB47-92B0-07712B2FB936}" type="presOf" srcId="{0483A76B-89A9-4A40-AE1D-33EBE7F48F7A}" destId="{4B5BDED3-64F4-044B-B8F8-873BE7FCE3A3}" srcOrd="1" destOrd="0" presId="urn:microsoft.com/office/officeart/2005/8/layout/orgChart1"/>
    <dgm:cxn modelId="{1E6846CC-037F-944F-8F50-CC5CEE074031}" type="presOf" srcId="{7FE6BAC4-A72D-B64A-A749-F76A05F1E857}" destId="{F02DA06D-0B46-5549-99A7-EB77A5B8209F}" srcOrd="0" destOrd="0" presId="urn:microsoft.com/office/officeart/2005/8/layout/orgChart1"/>
    <dgm:cxn modelId="{3B1BD8CE-A0B2-BA45-93C1-1EAB99E1CE61}" srcId="{97EC2D49-F1D7-F942-9ECA-71F9490C4667}" destId="{EFB2FD45-AF77-1443-80A8-1E7AE4E49C55}" srcOrd="0" destOrd="0" parTransId="{B8232AA9-8694-F448-8039-810C0953B8A5}" sibTransId="{536825AC-B233-B344-9583-6351EDF6062F}"/>
    <dgm:cxn modelId="{36506EDD-AC85-334E-B70B-12413731389D}" type="presOf" srcId="{9CBFD15E-346A-5442-B8D9-000A98C70DCE}" destId="{54CA9A7D-C053-384F-BCE7-DCBF54FE46AC}" srcOrd="1" destOrd="0" presId="urn:microsoft.com/office/officeart/2005/8/layout/orgChart1"/>
    <dgm:cxn modelId="{41E008E0-A9D0-5C42-9FD4-9E7745416F3D}" type="presOf" srcId="{1D825732-1881-2F41-AABA-62CFCA63FC40}" destId="{1810831B-E83E-F542-B381-4AFFB9DC9F76}" srcOrd="0" destOrd="0" presId="urn:microsoft.com/office/officeart/2005/8/layout/orgChart1"/>
    <dgm:cxn modelId="{8D3C86E4-EF65-724B-81F3-857A8F5AAF72}" type="presOf" srcId="{EFB2FD45-AF77-1443-80A8-1E7AE4E49C55}" destId="{BD8B863D-B8DD-0346-9596-87E7088867EA}" srcOrd="0" destOrd="0" presId="urn:microsoft.com/office/officeart/2005/8/layout/orgChart1"/>
    <dgm:cxn modelId="{5DA401E5-F093-8A47-8CE8-25C453504902}" srcId="{EFB2FD45-AF77-1443-80A8-1E7AE4E49C55}" destId="{1D825732-1881-2F41-AABA-62CFCA63FC40}" srcOrd="1" destOrd="0" parTransId="{834094F6-DA25-7B43-A12E-85541307AFEF}" sibTransId="{0032514C-5F82-FC4F-815B-561FE9549BEB}"/>
    <dgm:cxn modelId="{8B58BBEB-ED5A-FC4F-AE57-DEC00CEE8E90}" srcId="{F018F983-368A-0545-B822-4BD46BD305FE}" destId="{906C24FD-AC25-8749-9750-F79FB3ECC4BD}" srcOrd="0" destOrd="0" parTransId="{669028DF-D7E7-8148-B7B2-B16144089E96}" sibTransId="{1AB34782-C323-5046-AEA3-A7A2DB3B1601}"/>
    <dgm:cxn modelId="{F6302CEE-2AC0-B846-8A08-B14FAD18C908}" srcId="{BCF17B98-CA23-AD46-990D-189FE7C7E953}" destId="{97EC2D49-F1D7-F942-9ECA-71F9490C4667}" srcOrd="0" destOrd="0" parTransId="{957E330F-A8B5-FB42-B4A7-B57F57544B53}" sibTransId="{6168A0F9-5891-8B4B-93F8-9EF496A5F6D5}"/>
    <dgm:cxn modelId="{F41502F1-603D-C64A-9119-0A61EDB17E81}" srcId="{97EC2D49-F1D7-F942-9ECA-71F9490C4667}" destId="{0483A76B-89A9-4A40-AE1D-33EBE7F48F7A}" srcOrd="2" destOrd="0" parTransId="{D407278D-09BB-B644-8B3A-688A375B67D1}" sibTransId="{F4E7C12F-390F-C242-B92C-86B45BC064D4}"/>
    <dgm:cxn modelId="{87406AFD-2AAD-AB46-8520-2EC91611DF7C}" type="presOf" srcId="{97EC2D49-F1D7-F942-9ECA-71F9490C4667}" destId="{CF6D0F3E-7487-854D-9B11-3DC5823C83AE}" srcOrd="0" destOrd="0" presId="urn:microsoft.com/office/officeart/2005/8/layout/orgChart1"/>
    <dgm:cxn modelId="{D0D60938-1BD6-A54D-8C4F-131CE244103B}" type="presParOf" srcId="{FC489FB1-FE97-2E4D-B5B9-73063E8578BB}" destId="{CB387568-3ED2-3F48-A3A7-5C244973BC37}" srcOrd="0" destOrd="0" presId="urn:microsoft.com/office/officeart/2005/8/layout/orgChart1"/>
    <dgm:cxn modelId="{1EAFBB7D-26D7-BF40-B32F-E8D26656AD5F}" type="presParOf" srcId="{CB387568-3ED2-3F48-A3A7-5C244973BC37}" destId="{197AF6D1-D300-4846-816E-6477318B46B4}" srcOrd="0" destOrd="0" presId="urn:microsoft.com/office/officeart/2005/8/layout/orgChart1"/>
    <dgm:cxn modelId="{B6017077-DA00-3046-8284-7B41FD62F797}" type="presParOf" srcId="{197AF6D1-D300-4846-816E-6477318B46B4}" destId="{CF6D0F3E-7487-854D-9B11-3DC5823C83AE}" srcOrd="0" destOrd="0" presId="urn:microsoft.com/office/officeart/2005/8/layout/orgChart1"/>
    <dgm:cxn modelId="{DF7C54E1-68FC-9D43-B060-8C0B6B4CCBE6}" type="presParOf" srcId="{197AF6D1-D300-4846-816E-6477318B46B4}" destId="{A460DD85-54B0-6741-B52F-3788C61FB87E}" srcOrd="1" destOrd="0" presId="urn:microsoft.com/office/officeart/2005/8/layout/orgChart1"/>
    <dgm:cxn modelId="{FD2F0670-8DC7-F64C-97E1-760DD0A126C4}" type="presParOf" srcId="{CB387568-3ED2-3F48-A3A7-5C244973BC37}" destId="{BFCA3030-B403-9D4A-8C51-62BFE53A8F2D}" srcOrd="1" destOrd="0" presId="urn:microsoft.com/office/officeart/2005/8/layout/orgChart1"/>
    <dgm:cxn modelId="{5EB2B93B-E4F5-E041-9CAF-42801C714500}" type="presParOf" srcId="{BFCA3030-B403-9D4A-8C51-62BFE53A8F2D}" destId="{7CE30A7D-BF02-4546-9691-F77478064433}" srcOrd="0" destOrd="0" presId="urn:microsoft.com/office/officeart/2005/8/layout/orgChart1"/>
    <dgm:cxn modelId="{EC175BDE-AFAE-204B-93EF-4A4A019C5F8E}" type="presParOf" srcId="{BFCA3030-B403-9D4A-8C51-62BFE53A8F2D}" destId="{CD0BC9C9-D7E4-D649-AE1F-76EADD4D2A50}" srcOrd="1" destOrd="0" presId="urn:microsoft.com/office/officeart/2005/8/layout/orgChart1"/>
    <dgm:cxn modelId="{0FF91D3F-5945-9B40-8F45-82C578E24A6D}" type="presParOf" srcId="{CD0BC9C9-D7E4-D649-AE1F-76EADD4D2A50}" destId="{9FBE55BE-C55A-B54B-A2B4-A401BC73467D}" srcOrd="0" destOrd="0" presId="urn:microsoft.com/office/officeart/2005/8/layout/orgChart1"/>
    <dgm:cxn modelId="{6C61F76D-04DF-2841-AF9C-AD9A1DDEB6E7}" type="presParOf" srcId="{9FBE55BE-C55A-B54B-A2B4-A401BC73467D}" destId="{BD8B863D-B8DD-0346-9596-87E7088867EA}" srcOrd="0" destOrd="0" presId="urn:microsoft.com/office/officeart/2005/8/layout/orgChart1"/>
    <dgm:cxn modelId="{E4CA3985-A2B7-3246-AF69-D1B07D062860}" type="presParOf" srcId="{9FBE55BE-C55A-B54B-A2B4-A401BC73467D}" destId="{029C8B36-D5C3-0E4E-B837-B50766AE457B}" srcOrd="1" destOrd="0" presId="urn:microsoft.com/office/officeart/2005/8/layout/orgChart1"/>
    <dgm:cxn modelId="{C7D92EE5-464D-B947-91A4-07AFC45DCBB3}" type="presParOf" srcId="{CD0BC9C9-D7E4-D649-AE1F-76EADD4D2A50}" destId="{BCBEBA8E-442F-9F4F-9BA6-319A66599612}" srcOrd="1" destOrd="0" presId="urn:microsoft.com/office/officeart/2005/8/layout/orgChart1"/>
    <dgm:cxn modelId="{3EC6B905-142F-674A-B45F-6FD1DB8A1128}" type="presParOf" srcId="{BCBEBA8E-442F-9F4F-9BA6-319A66599612}" destId="{D38A3248-130B-F040-A698-339866499E1A}" srcOrd="0" destOrd="0" presId="urn:microsoft.com/office/officeart/2005/8/layout/orgChart1"/>
    <dgm:cxn modelId="{B78C6CB2-98C1-CD48-97B4-96D712682CD0}" type="presParOf" srcId="{BCBEBA8E-442F-9F4F-9BA6-319A66599612}" destId="{39D72EC8-9D54-0548-A996-18EBE41DF372}" srcOrd="1" destOrd="0" presId="urn:microsoft.com/office/officeart/2005/8/layout/orgChart1"/>
    <dgm:cxn modelId="{11AE608D-19B1-2742-AC8E-CF3F6BC25425}" type="presParOf" srcId="{39D72EC8-9D54-0548-A996-18EBE41DF372}" destId="{442018E7-F45E-514F-9B8A-50B9FF425BA7}" srcOrd="0" destOrd="0" presId="urn:microsoft.com/office/officeart/2005/8/layout/orgChart1"/>
    <dgm:cxn modelId="{BB6B1321-585F-A947-BCF6-A0017BCACBF3}" type="presParOf" srcId="{442018E7-F45E-514F-9B8A-50B9FF425BA7}" destId="{F02DA06D-0B46-5549-99A7-EB77A5B8209F}" srcOrd="0" destOrd="0" presId="urn:microsoft.com/office/officeart/2005/8/layout/orgChart1"/>
    <dgm:cxn modelId="{7AE6B1DC-2B20-B948-8A28-DA58CD60E163}" type="presParOf" srcId="{442018E7-F45E-514F-9B8A-50B9FF425BA7}" destId="{56E2B332-4F21-A742-A8F3-E17961FCFE8C}" srcOrd="1" destOrd="0" presId="urn:microsoft.com/office/officeart/2005/8/layout/orgChart1"/>
    <dgm:cxn modelId="{160BCBF9-F7C2-C54B-9132-EC8E407BA10E}" type="presParOf" srcId="{39D72EC8-9D54-0548-A996-18EBE41DF372}" destId="{58D497A6-81A9-0D47-A8A1-A4119BBC81CE}" srcOrd="1" destOrd="0" presId="urn:microsoft.com/office/officeart/2005/8/layout/orgChart1"/>
    <dgm:cxn modelId="{5766B123-7D8A-F24D-8C34-027487341D4C}" type="presParOf" srcId="{39D72EC8-9D54-0548-A996-18EBE41DF372}" destId="{8F6298F8-9B10-DC42-917C-83093541DE53}" srcOrd="2" destOrd="0" presId="urn:microsoft.com/office/officeart/2005/8/layout/orgChart1"/>
    <dgm:cxn modelId="{A30ECCDA-61CB-9F42-B7FC-A39C81CCF46C}" type="presParOf" srcId="{BCBEBA8E-442F-9F4F-9BA6-319A66599612}" destId="{33ECEF25-1FE6-EE4C-A7E3-A7E912CC00BB}" srcOrd="2" destOrd="0" presId="urn:microsoft.com/office/officeart/2005/8/layout/orgChart1"/>
    <dgm:cxn modelId="{E3BFF55D-368F-044F-804A-6DE51AB19C56}" type="presParOf" srcId="{BCBEBA8E-442F-9F4F-9BA6-319A66599612}" destId="{8B9BA8B3-EC1D-5F44-B586-76C30B205C0F}" srcOrd="3" destOrd="0" presId="urn:microsoft.com/office/officeart/2005/8/layout/orgChart1"/>
    <dgm:cxn modelId="{69B8DEB0-F655-C642-BBBA-9580F0B076CF}" type="presParOf" srcId="{8B9BA8B3-EC1D-5F44-B586-76C30B205C0F}" destId="{B9ED21B3-7E08-EB4D-9A2C-477562BF4C68}" srcOrd="0" destOrd="0" presId="urn:microsoft.com/office/officeart/2005/8/layout/orgChart1"/>
    <dgm:cxn modelId="{B9AFF36A-02E6-324B-894B-BBAF29ABC44C}" type="presParOf" srcId="{B9ED21B3-7E08-EB4D-9A2C-477562BF4C68}" destId="{1810831B-E83E-F542-B381-4AFFB9DC9F76}" srcOrd="0" destOrd="0" presId="urn:microsoft.com/office/officeart/2005/8/layout/orgChart1"/>
    <dgm:cxn modelId="{63B36E6C-47A5-FD4F-912B-D9B46BEE2213}" type="presParOf" srcId="{B9ED21B3-7E08-EB4D-9A2C-477562BF4C68}" destId="{FEA738B7-0874-5441-85B7-F5B903EF381C}" srcOrd="1" destOrd="0" presId="urn:microsoft.com/office/officeart/2005/8/layout/orgChart1"/>
    <dgm:cxn modelId="{110B9132-FDDF-2247-B425-6638A6F91077}" type="presParOf" srcId="{8B9BA8B3-EC1D-5F44-B586-76C30B205C0F}" destId="{322A920B-842C-E744-85A6-4A51A1894FCD}" srcOrd="1" destOrd="0" presId="urn:microsoft.com/office/officeart/2005/8/layout/orgChart1"/>
    <dgm:cxn modelId="{C68D1023-F9F6-764F-B9D0-76B5BAE4B834}" type="presParOf" srcId="{8B9BA8B3-EC1D-5F44-B586-76C30B205C0F}" destId="{1A3AF0A3-FEF7-1342-9496-3CB6063F9253}" srcOrd="2" destOrd="0" presId="urn:microsoft.com/office/officeart/2005/8/layout/orgChart1"/>
    <dgm:cxn modelId="{5EFB8AE1-1871-ED48-BD21-71D7DA82D96B}" type="presParOf" srcId="{CD0BC9C9-D7E4-D649-AE1F-76EADD4D2A50}" destId="{A4651D44-8FA1-3849-81B5-94ED7022F690}" srcOrd="2" destOrd="0" presId="urn:microsoft.com/office/officeart/2005/8/layout/orgChart1"/>
    <dgm:cxn modelId="{070AC40C-BB6A-C84B-AEA3-9191C20AB8D9}" type="presParOf" srcId="{BFCA3030-B403-9D4A-8C51-62BFE53A8F2D}" destId="{765B3251-1E3F-F148-90F5-C9F9D489071D}" srcOrd="2" destOrd="0" presId="urn:microsoft.com/office/officeart/2005/8/layout/orgChart1"/>
    <dgm:cxn modelId="{FE30D153-5052-1946-8DC2-79A5D6AF3082}" type="presParOf" srcId="{BFCA3030-B403-9D4A-8C51-62BFE53A8F2D}" destId="{3D80112A-3C53-F543-B0CD-8C8A653B179E}" srcOrd="3" destOrd="0" presId="urn:microsoft.com/office/officeart/2005/8/layout/orgChart1"/>
    <dgm:cxn modelId="{8C9298FA-7F61-864E-BD34-22D282D0233D}" type="presParOf" srcId="{3D80112A-3C53-F543-B0CD-8C8A653B179E}" destId="{2118B736-9799-F74F-B2EB-F4D5D7E8CAC4}" srcOrd="0" destOrd="0" presId="urn:microsoft.com/office/officeart/2005/8/layout/orgChart1"/>
    <dgm:cxn modelId="{4868ACCA-6187-A141-BAB7-A7E38D80330A}" type="presParOf" srcId="{2118B736-9799-F74F-B2EB-F4D5D7E8CAC4}" destId="{1B4ACDFF-1F90-F346-A25D-128278271125}" srcOrd="0" destOrd="0" presId="urn:microsoft.com/office/officeart/2005/8/layout/orgChart1"/>
    <dgm:cxn modelId="{695FFF1B-F90E-5849-97A0-625B794D8D7B}" type="presParOf" srcId="{2118B736-9799-F74F-B2EB-F4D5D7E8CAC4}" destId="{2CE58F21-F604-FE4A-AA0E-71437DE9EC58}" srcOrd="1" destOrd="0" presId="urn:microsoft.com/office/officeart/2005/8/layout/orgChart1"/>
    <dgm:cxn modelId="{5A4DDA0F-4CD3-1649-9A8E-EBE3E0EFB5F3}" type="presParOf" srcId="{3D80112A-3C53-F543-B0CD-8C8A653B179E}" destId="{EC0819C7-A0B9-7C4D-ADB7-068C32356370}" srcOrd="1" destOrd="0" presId="urn:microsoft.com/office/officeart/2005/8/layout/orgChart1"/>
    <dgm:cxn modelId="{2FF0023E-E106-2B40-85EC-F9F5AE539D95}" type="presParOf" srcId="{EC0819C7-A0B9-7C4D-ADB7-068C32356370}" destId="{2B1F641E-B905-E641-BFB4-8DAA41F870C2}" srcOrd="0" destOrd="0" presId="urn:microsoft.com/office/officeart/2005/8/layout/orgChart1"/>
    <dgm:cxn modelId="{B31CA8DE-B9E1-A34F-B349-18F9FB448404}" type="presParOf" srcId="{EC0819C7-A0B9-7C4D-ADB7-068C32356370}" destId="{93388526-A1CC-524A-894C-395DB425023D}" srcOrd="1" destOrd="0" presId="urn:microsoft.com/office/officeart/2005/8/layout/orgChart1"/>
    <dgm:cxn modelId="{338B32FD-51F4-A440-AD7C-85CDE2334458}" type="presParOf" srcId="{93388526-A1CC-524A-894C-395DB425023D}" destId="{811DE464-508D-184E-B9AA-9D81C564A163}" srcOrd="0" destOrd="0" presId="urn:microsoft.com/office/officeart/2005/8/layout/orgChart1"/>
    <dgm:cxn modelId="{3B57B62E-C521-BA49-BEBF-CF9AAA42AF20}" type="presParOf" srcId="{811DE464-508D-184E-B9AA-9D81C564A163}" destId="{A604A0C3-0D9F-434D-BBA0-D89C89B0E0BB}" srcOrd="0" destOrd="0" presId="urn:microsoft.com/office/officeart/2005/8/layout/orgChart1"/>
    <dgm:cxn modelId="{C8D3A442-55E8-E745-82C0-3128FF5CF431}" type="presParOf" srcId="{811DE464-508D-184E-B9AA-9D81C564A163}" destId="{C830EEC0-BAF9-0749-A90A-87AE0B6E0192}" srcOrd="1" destOrd="0" presId="urn:microsoft.com/office/officeart/2005/8/layout/orgChart1"/>
    <dgm:cxn modelId="{46DB407C-7DD5-4445-A5D1-285C4802ED63}" type="presParOf" srcId="{93388526-A1CC-524A-894C-395DB425023D}" destId="{7A561300-98AC-2446-BF52-90421AC92680}" srcOrd="1" destOrd="0" presId="urn:microsoft.com/office/officeart/2005/8/layout/orgChart1"/>
    <dgm:cxn modelId="{E7786F73-3A44-DB44-8AAF-E833209D5624}" type="presParOf" srcId="{93388526-A1CC-524A-894C-395DB425023D}" destId="{E539ABD5-D79B-1741-B074-0B60E617E905}" srcOrd="2" destOrd="0" presId="urn:microsoft.com/office/officeart/2005/8/layout/orgChart1"/>
    <dgm:cxn modelId="{3A919081-41E3-3949-8792-EDF66E0885EA}" type="presParOf" srcId="{3D80112A-3C53-F543-B0CD-8C8A653B179E}" destId="{F7C2798E-A7AD-8745-BD66-5DA0E27E8E20}" srcOrd="2" destOrd="0" presId="urn:microsoft.com/office/officeart/2005/8/layout/orgChart1"/>
    <dgm:cxn modelId="{B3EC8EFB-A85D-6F4E-966C-9447A5AAFD5B}" type="presParOf" srcId="{BFCA3030-B403-9D4A-8C51-62BFE53A8F2D}" destId="{2B16D845-42FA-1B48-B9D2-AD515D851BDD}" srcOrd="4" destOrd="0" presId="urn:microsoft.com/office/officeart/2005/8/layout/orgChart1"/>
    <dgm:cxn modelId="{E620A4BB-A555-3B4C-8DA3-AA5E23013F20}" type="presParOf" srcId="{BFCA3030-B403-9D4A-8C51-62BFE53A8F2D}" destId="{52D3EB5F-5675-E74E-8DBC-CD7A9B216FE0}" srcOrd="5" destOrd="0" presId="urn:microsoft.com/office/officeart/2005/8/layout/orgChart1"/>
    <dgm:cxn modelId="{ACAC0065-499B-D54F-A63A-0F7081F33480}" type="presParOf" srcId="{52D3EB5F-5675-E74E-8DBC-CD7A9B216FE0}" destId="{1F08C34C-5C7F-B14F-A4B0-97E128E572D1}" srcOrd="0" destOrd="0" presId="urn:microsoft.com/office/officeart/2005/8/layout/orgChart1"/>
    <dgm:cxn modelId="{4F7A70C0-B76D-7B47-90E6-74359DB55592}" type="presParOf" srcId="{1F08C34C-5C7F-B14F-A4B0-97E128E572D1}" destId="{31F02D87-1B62-6446-892A-B57064273A8F}" srcOrd="0" destOrd="0" presId="urn:microsoft.com/office/officeart/2005/8/layout/orgChart1"/>
    <dgm:cxn modelId="{D38739CE-53D5-5842-9814-40E2AC46C677}" type="presParOf" srcId="{1F08C34C-5C7F-B14F-A4B0-97E128E572D1}" destId="{4B5BDED3-64F4-044B-B8F8-873BE7FCE3A3}" srcOrd="1" destOrd="0" presId="urn:microsoft.com/office/officeart/2005/8/layout/orgChart1"/>
    <dgm:cxn modelId="{39521A49-B850-5548-8303-16F6209C18DA}" type="presParOf" srcId="{52D3EB5F-5675-E74E-8DBC-CD7A9B216FE0}" destId="{6690E062-E78B-1D41-8561-DB3A319A46CB}" srcOrd="1" destOrd="0" presId="urn:microsoft.com/office/officeart/2005/8/layout/orgChart1"/>
    <dgm:cxn modelId="{D51C7C57-E7F4-644C-A6B8-F4FA36C1735A}" type="presParOf" srcId="{6690E062-E78B-1D41-8561-DB3A319A46CB}" destId="{C143AFB3-CE10-CE40-8F25-2AC38D5A633B}" srcOrd="0" destOrd="0" presId="urn:microsoft.com/office/officeart/2005/8/layout/orgChart1"/>
    <dgm:cxn modelId="{E6F11D1E-07CA-2447-B1B9-909CA6FBF6EA}" type="presParOf" srcId="{6690E062-E78B-1D41-8561-DB3A319A46CB}" destId="{98AEA2EF-EB32-894F-B99C-FD2A0E6A9ACC}" srcOrd="1" destOrd="0" presId="urn:microsoft.com/office/officeart/2005/8/layout/orgChart1"/>
    <dgm:cxn modelId="{80B589CA-AA90-7B4B-AADB-F669BB074989}" type="presParOf" srcId="{98AEA2EF-EB32-894F-B99C-FD2A0E6A9ACC}" destId="{E8A2DB9A-04AE-DA4B-8D0F-AA0707FAC3E5}" srcOrd="0" destOrd="0" presId="urn:microsoft.com/office/officeart/2005/8/layout/orgChart1"/>
    <dgm:cxn modelId="{FCB15EF9-292F-A143-8680-EF9DF19E9755}" type="presParOf" srcId="{E8A2DB9A-04AE-DA4B-8D0F-AA0707FAC3E5}" destId="{3B0F79F5-514B-4745-9F34-42C97C72669E}" srcOrd="0" destOrd="0" presId="urn:microsoft.com/office/officeart/2005/8/layout/orgChart1"/>
    <dgm:cxn modelId="{E1143E7A-C026-B943-A5FB-80DDBCFB030F}" type="presParOf" srcId="{E8A2DB9A-04AE-DA4B-8D0F-AA0707FAC3E5}" destId="{54CA9A7D-C053-384F-BCE7-DCBF54FE46AC}" srcOrd="1" destOrd="0" presId="urn:microsoft.com/office/officeart/2005/8/layout/orgChart1"/>
    <dgm:cxn modelId="{68D72AE6-1491-B24C-8102-D2C481DF9221}" type="presParOf" srcId="{98AEA2EF-EB32-894F-B99C-FD2A0E6A9ACC}" destId="{48B63B93-9A32-5A40-BA07-F2D79E85D53E}" srcOrd="1" destOrd="0" presId="urn:microsoft.com/office/officeart/2005/8/layout/orgChart1"/>
    <dgm:cxn modelId="{F409D2A0-DC0A-064D-9105-58A040A215C5}" type="presParOf" srcId="{98AEA2EF-EB32-894F-B99C-FD2A0E6A9ACC}" destId="{2342FE79-7AB5-0348-8623-6B0972F22431}" srcOrd="2" destOrd="0" presId="urn:microsoft.com/office/officeart/2005/8/layout/orgChart1"/>
    <dgm:cxn modelId="{A200EF44-8C68-7C46-8EFD-5F2BA355D57C}" type="presParOf" srcId="{52D3EB5F-5675-E74E-8DBC-CD7A9B216FE0}" destId="{28C74FF0-7989-E94A-A5FB-FC1C740C512D}" srcOrd="2" destOrd="0" presId="urn:microsoft.com/office/officeart/2005/8/layout/orgChart1"/>
    <dgm:cxn modelId="{9E0FEF5C-A997-2B48-855F-6538DC2B8DC6}" type="presParOf" srcId="{CB387568-3ED2-3F48-A3A7-5C244973BC37}" destId="{CC55F028-27D4-0E48-AEC3-0422986D3E1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3AFB3-CE10-CE40-8F25-2AC38D5A633B}">
      <dsp:nvSpPr>
        <dsp:cNvPr id="0" name=""/>
        <dsp:cNvSpPr/>
      </dsp:nvSpPr>
      <dsp:spPr>
        <a:xfrm>
          <a:off x="7201229" y="3147756"/>
          <a:ext cx="91440" cy="3682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27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16D845-42FA-1B48-B9D2-AD515D851BDD}">
      <dsp:nvSpPr>
        <dsp:cNvPr id="0" name=""/>
        <dsp:cNvSpPr/>
      </dsp:nvSpPr>
      <dsp:spPr>
        <a:xfrm>
          <a:off x="4594491" y="1902635"/>
          <a:ext cx="2652458" cy="3682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137"/>
              </a:lnTo>
              <a:lnTo>
                <a:pt x="2652458" y="184137"/>
              </a:lnTo>
              <a:lnTo>
                <a:pt x="2652458" y="36827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1F641E-B905-E641-BFB4-8DAA41F870C2}">
      <dsp:nvSpPr>
        <dsp:cNvPr id="0" name=""/>
        <dsp:cNvSpPr/>
      </dsp:nvSpPr>
      <dsp:spPr>
        <a:xfrm>
          <a:off x="5079263" y="3147756"/>
          <a:ext cx="91440" cy="3682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27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5B3251-1E3F-F148-90F5-C9F9D489071D}">
      <dsp:nvSpPr>
        <dsp:cNvPr id="0" name=""/>
        <dsp:cNvSpPr/>
      </dsp:nvSpPr>
      <dsp:spPr>
        <a:xfrm>
          <a:off x="4594491" y="1902635"/>
          <a:ext cx="530491" cy="3682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137"/>
              </a:lnTo>
              <a:lnTo>
                <a:pt x="530491" y="184137"/>
              </a:lnTo>
              <a:lnTo>
                <a:pt x="530491" y="36827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ECEF25-1FE6-EE4C-A7E3-A7E912CC00BB}">
      <dsp:nvSpPr>
        <dsp:cNvPr id="0" name=""/>
        <dsp:cNvSpPr/>
      </dsp:nvSpPr>
      <dsp:spPr>
        <a:xfrm>
          <a:off x="1942033" y="3147756"/>
          <a:ext cx="1060983" cy="3682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137"/>
              </a:lnTo>
              <a:lnTo>
                <a:pt x="1060983" y="184137"/>
              </a:lnTo>
              <a:lnTo>
                <a:pt x="1060983" y="36827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8A3248-130B-F040-A698-339866499E1A}">
      <dsp:nvSpPr>
        <dsp:cNvPr id="0" name=""/>
        <dsp:cNvSpPr/>
      </dsp:nvSpPr>
      <dsp:spPr>
        <a:xfrm>
          <a:off x="881050" y="3147756"/>
          <a:ext cx="1060983" cy="368275"/>
        </a:xfrm>
        <a:custGeom>
          <a:avLst/>
          <a:gdLst/>
          <a:ahLst/>
          <a:cxnLst/>
          <a:rect l="0" t="0" r="0" b="0"/>
          <a:pathLst>
            <a:path>
              <a:moveTo>
                <a:pt x="1060983" y="0"/>
              </a:moveTo>
              <a:lnTo>
                <a:pt x="1060983" y="184137"/>
              </a:lnTo>
              <a:lnTo>
                <a:pt x="0" y="184137"/>
              </a:lnTo>
              <a:lnTo>
                <a:pt x="0" y="36827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E30A7D-BF02-4546-9691-F77478064433}">
      <dsp:nvSpPr>
        <dsp:cNvPr id="0" name=""/>
        <dsp:cNvSpPr/>
      </dsp:nvSpPr>
      <dsp:spPr>
        <a:xfrm>
          <a:off x="1942033" y="1902635"/>
          <a:ext cx="2652458" cy="368275"/>
        </a:xfrm>
        <a:custGeom>
          <a:avLst/>
          <a:gdLst/>
          <a:ahLst/>
          <a:cxnLst/>
          <a:rect l="0" t="0" r="0" b="0"/>
          <a:pathLst>
            <a:path>
              <a:moveTo>
                <a:pt x="2652458" y="0"/>
              </a:moveTo>
              <a:lnTo>
                <a:pt x="2652458" y="184137"/>
              </a:lnTo>
              <a:lnTo>
                <a:pt x="0" y="184137"/>
              </a:lnTo>
              <a:lnTo>
                <a:pt x="0" y="36827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6D0F3E-7487-854D-9B11-3DC5823C83AE}">
      <dsp:nvSpPr>
        <dsp:cNvPr id="0" name=""/>
        <dsp:cNvSpPr/>
      </dsp:nvSpPr>
      <dsp:spPr>
        <a:xfrm>
          <a:off x="3717645" y="1025789"/>
          <a:ext cx="1753691" cy="876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Alex Morgan
Head of GTM</a:t>
          </a:r>
        </a:p>
      </dsp:txBody>
      <dsp:txXfrm>
        <a:off x="3717645" y="1025789"/>
        <a:ext cx="1753691" cy="876845"/>
      </dsp:txXfrm>
    </dsp:sp>
    <dsp:sp modelId="{BD8B863D-B8DD-0346-9596-87E7088867EA}">
      <dsp:nvSpPr>
        <dsp:cNvPr id="0" name=""/>
        <dsp:cNvSpPr/>
      </dsp:nvSpPr>
      <dsp:spPr>
        <a:xfrm>
          <a:off x="1065187" y="2270910"/>
          <a:ext cx="1753691" cy="876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Jamie Chen
Marketing Lead</a:t>
          </a:r>
        </a:p>
      </dsp:txBody>
      <dsp:txXfrm>
        <a:off x="1065187" y="2270910"/>
        <a:ext cx="1753691" cy="876845"/>
      </dsp:txXfrm>
    </dsp:sp>
    <dsp:sp modelId="{F02DA06D-0B46-5549-99A7-EB77A5B8209F}">
      <dsp:nvSpPr>
        <dsp:cNvPr id="0" name=""/>
        <dsp:cNvSpPr/>
      </dsp:nvSpPr>
      <dsp:spPr>
        <a:xfrm>
          <a:off x="4204" y="3516031"/>
          <a:ext cx="1753691" cy="876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Priya Shah
Content Marketing</a:t>
          </a:r>
        </a:p>
      </dsp:txBody>
      <dsp:txXfrm>
        <a:off x="4204" y="3516031"/>
        <a:ext cx="1753691" cy="876845"/>
      </dsp:txXfrm>
    </dsp:sp>
    <dsp:sp modelId="{1810831B-E83E-F542-B381-4AFFB9DC9F76}">
      <dsp:nvSpPr>
        <dsp:cNvPr id="0" name=""/>
        <dsp:cNvSpPr/>
      </dsp:nvSpPr>
      <dsp:spPr>
        <a:xfrm>
          <a:off x="2126170" y="3516031"/>
          <a:ext cx="1753691" cy="876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Sam Rivera
Growth Marketing</a:t>
          </a:r>
        </a:p>
      </dsp:txBody>
      <dsp:txXfrm>
        <a:off x="2126170" y="3516031"/>
        <a:ext cx="1753691" cy="876845"/>
      </dsp:txXfrm>
    </dsp:sp>
    <dsp:sp modelId="{1B4ACDFF-1F90-F346-A25D-128278271125}">
      <dsp:nvSpPr>
        <dsp:cNvPr id="0" name=""/>
        <dsp:cNvSpPr/>
      </dsp:nvSpPr>
      <dsp:spPr>
        <a:xfrm>
          <a:off x="4248137" y="2270910"/>
          <a:ext cx="1753691" cy="876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Taylor Brooks
Sales Lead</a:t>
          </a:r>
        </a:p>
      </dsp:txBody>
      <dsp:txXfrm>
        <a:off x="4248137" y="2270910"/>
        <a:ext cx="1753691" cy="876845"/>
      </dsp:txXfrm>
    </dsp:sp>
    <dsp:sp modelId="{A604A0C3-0D9F-434D-BBA0-D89C89B0E0BB}">
      <dsp:nvSpPr>
        <dsp:cNvPr id="0" name=""/>
        <dsp:cNvSpPr/>
      </dsp:nvSpPr>
      <dsp:spPr>
        <a:xfrm>
          <a:off x="4248137" y="3516031"/>
          <a:ext cx="1753691" cy="876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Casey Lee
Account Executive</a:t>
          </a:r>
        </a:p>
      </dsp:txBody>
      <dsp:txXfrm>
        <a:off x="4248137" y="3516031"/>
        <a:ext cx="1753691" cy="876845"/>
      </dsp:txXfrm>
    </dsp:sp>
    <dsp:sp modelId="{31F02D87-1B62-6446-892A-B57064273A8F}">
      <dsp:nvSpPr>
        <dsp:cNvPr id="0" name=""/>
        <dsp:cNvSpPr/>
      </dsp:nvSpPr>
      <dsp:spPr>
        <a:xfrm>
          <a:off x="6370104" y="2270910"/>
          <a:ext cx="1753691" cy="876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Riley Park
Customer Success Lead</a:t>
          </a:r>
        </a:p>
      </dsp:txBody>
      <dsp:txXfrm>
        <a:off x="6370104" y="2270910"/>
        <a:ext cx="1753691" cy="876845"/>
      </dsp:txXfrm>
    </dsp:sp>
    <dsp:sp modelId="{3B0F79F5-514B-4745-9F34-42C97C72669E}">
      <dsp:nvSpPr>
        <dsp:cNvPr id="0" name=""/>
        <dsp:cNvSpPr/>
      </dsp:nvSpPr>
      <dsp:spPr>
        <a:xfrm>
          <a:off x="6370104" y="3516031"/>
          <a:ext cx="1753691" cy="876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Jordan Kim
Customer Success Manager</a:t>
          </a:r>
        </a:p>
      </dsp:txBody>
      <dsp:txXfrm>
        <a:off x="6370104" y="3516031"/>
        <a:ext cx="1753691" cy="8768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B9960-12B0-B598-04DA-A479019B3B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C7072D-E1F3-E402-8B73-3821E50F7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F53CA-1E9A-0C17-4232-ED3EE6E0E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D42-018B-174D-8046-1236CE87C8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5D0D7-D13F-31AB-22A9-2B4B36B69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5649E-1F0F-1C0E-20B6-EE6E21C22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150-9339-BD4D-803C-EFC61C5C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4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CC9A6-1FE8-9B27-4117-51DE3A644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E5215-D3F8-26C5-5DD3-540492883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02EC9-33BE-2FEC-223D-1AE713438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D42-018B-174D-8046-1236CE87C8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3DF9D-15EB-60E2-CEC8-7F7809875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82057-445E-DE01-14B0-10B4E5163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150-9339-BD4D-803C-EFC61C5C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738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0EDA9-774B-D4FB-CD4E-97D8D8494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27E5C-7361-9478-6710-49D181396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8682B-B029-17E9-D457-A2A500592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D42-018B-174D-8046-1236CE87C8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FEA79-5E8B-BDE4-DB4C-FF5F06295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DB81A-CE82-C69C-5D8F-AE4ADF76C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150-9339-BD4D-803C-EFC61C5C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43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B2B02-0AD6-4503-B8E4-DBAA78A62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550B0-8025-A182-107E-2BDAF736CB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AFFA50-EBE9-764D-9DD4-09652649A5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6DB79B-EEBD-C327-3600-6D55A4AB4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D42-018B-174D-8046-1236CE87C8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06F95-64EB-55F7-6BCA-0BEB086BC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A580E-D1F8-495D-FA2F-35C10C043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150-9339-BD4D-803C-EFC61C5C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82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8B5C4-5938-1EA0-D473-617DDBAA9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EB3AC-506D-831B-1395-29208DA1D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CE05CE-B03A-4BD1-A89B-D40B598DC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9C86EC-98CB-41D6-B29A-A231245AA5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5765E4-7E09-D599-96C9-52570BA318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4B70E0-B044-0A0B-380A-34163C20C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D42-018B-174D-8046-1236CE87C8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8E39AD-EBB1-E20A-CF7D-81C896E12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DCDFE-9F47-3036-2D56-AA2281E02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150-9339-BD4D-803C-EFC61C5C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854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B541B-4AB9-2F9F-F3AC-BFEB04178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EA9220-8AED-AC04-675C-C4A4D7C1D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D42-018B-174D-8046-1236CE87C8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E1D9EE-9562-6027-3320-79305CB20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5BE2A4-6A05-513C-EAB0-9D8D533E6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150-9339-BD4D-803C-EFC61C5C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63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7903F7-6499-5B1A-4E31-947271420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D42-018B-174D-8046-1236CE87C8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E227DB-B508-4CF3-450D-58EE200E1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44F60-FB46-7626-89FE-BAA18E2CC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150-9339-BD4D-803C-EFC61C5C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515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C81BC-0871-12EA-DBD1-BFD9A9175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45733-DCD0-1395-E243-4BEB13A3A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F4841-FAA6-2037-3582-9573E624B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9769F9-CAD6-FA0D-67EC-7B90ED249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D42-018B-174D-8046-1236CE87C8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150621-D099-8D2A-A542-E7035A872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8CDD58-277B-2145-D743-80B4CFA6C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150-9339-BD4D-803C-EFC61C5C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3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4CD1E-E85F-3ECC-AF7B-6BB385AC7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85517F-B136-80F8-333C-76A41EC00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41F9B-89D0-9D7C-0274-1DDD2AAF5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90445E-937E-90CA-683E-DFFC06A73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D42-018B-174D-8046-1236CE87C8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04AF2-EAB6-BD62-731A-CC2E68A27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5E760C-F36B-BA43-0F8D-046B5B854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150-9339-BD4D-803C-EFC61C5C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38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55D6A-6E36-4EA8-F838-57AA60B0E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3C5CD6-8D9F-E1F6-4588-6241738E9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A75A4-ED8F-3CBE-B912-E74AB5015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D42-018B-174D-8046-1236CE87C8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EB773-AEA2-4F0B-5330-F09747977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AD239-08D9-0E29-6083-4B7E63495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150-9339-BD4D-803C-EFC61C5C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27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CB1E4C-FE1D-E4F7-A23D-3D18EB63F0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87B6E3-671B-24C0-A7EA-7C736A2C1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BE07F-37B8-3C23-B908-D60F7FE9C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D42-018B-174D-8046-1236CE87C8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B97F0-8B68-405B-F337-AB5399B6C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6B480-34F3-0A96-366B-936ADA7D3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B7150-9339-BD4D-803C-EFC61C5C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3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064D27-13D5-FC79-AF3F-BF4FDB4BE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24F3B-D71D-FA3F-A910-0AE93D627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99E7D-CB40-AC21-2D16-2AE0483772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522D42-018B-174D-8046-1236CE87C8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0EF3C-C45A-73F4-5B84-C150B425D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2E716-BCB6-7658-8C3E-BB98CAFA4B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7B7150-9339-BD4D-803C-EFC61C5C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48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0B75B64-D34A-28DF-6FA6-7E61D10460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602659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A202FFE-F95B-E0B1-D8C7-48D1E8C5D093}"/>
              </a:ext>
            </a:extLst>
          </p:cNvPr>
          <p:cNvSpPr txBox="1"/>
          <p:nvPr/>
        </p:nvSpPr>
        <p:spPr>
          <a:xfrm>
            <a:off x="744279" y="382772"/>
            <a:ext cx="10558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8D96FA-3367-A9FB-29F4-8AB4C781B7D5}"/>
              </a:ext>
            </a:extLst>
          </p:cNvPr>
          <p:cNvSpPr txBox="1"/>
          <p:nvPr/>
        </p:nvSpPr>
        <p:spPr>
          <a:xfrm>
            <a:off x="744279" y="382772"/>
            <a:ext cx="1044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03C2CE-FCCC-8F33-F559-E90AE7728ED0}"/>
              </a:ext>
            </a:extLst>
          </p:cNvPr>
          <p:cNvSpPr txBox="1"/>
          <p:nvPr/>
        </p:nvSpPr>
        <p:spPr>
          <a:xfrm>
            <a:off x="744279" y="382772"/>
            <a:ext cx="10441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Go-to-market team</a:t>
            </a:r>
          </a:p>
        </p:txBody>
      </p:sp>
    </p:spTree>
    <p:extLst>
      <p:ext uri="{BB962C8B-B14F-4D97-AF65-F5344CB8AC3E}">
        <p14:creationId xmlns:p14="http://schemas.microsoft.com/office/powerpoint/2010/main" val="2621388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45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Parikh</dc:creator>
  <cp:lastModifiedBy>Ravi Parikh</cp:lastModifiedBy>
  <cp:revision>4</cp:revision>
  <dcterms:created xsi:type="dcterms:W3CDTF">2026-09-15T23:04:39Z</dcterms:created>
  <dcterms:modified xsi:type="dcterms:W3CDTF">2026-09-15T23:16:08Z</dcterms:modified>
</cp:coreProperties>
</file>