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F61AC-B786-1937-D2A4-D2EE640A5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4BC1B6-CCC1-5ECD-EACD-1D978985BF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AC6644-E4D5-5BA8-E466-5CC35CB67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CF2C7-A774-754A-8DFF-549354D15B16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07D86-7E66-3464-9D70-FC74944B4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59D305-C345-61D2-8CA1-7B510691E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DA939-4BD3-A842-8964-D7C1244B9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764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B692A-4DF8-E16D-0A39-0C2B42062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C34BE0-4851-ADA4-7DBB-11EDB2F6E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A74E6-8FD1-570E-3960-94C9D9FF2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CF2C7-A774-754A-8DFF-549354D15B16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2906B-B59D-B6E3-63A1-72065B981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18B5B-F10A-3A36-3194-7C092D9D3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DA939-4BD3-A842-8964-D7C1244B9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872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0A8CC-CB12-1497-3FB3-FAA72638E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6F9A26-C3E9-65B7-A3E8-52313E75D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0E3E98-971A-13AD-71CF-AECF1C7D2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CF2C7-A774-754A-8DFF-549354D15B16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2A0356-860F-D197-3C97-56399DDB4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070A38-4ED3-5E2D-8631-2CA130B7B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DA939-4BD3-A842-8964-D7C1244B9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652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29B1C-FA35-EBD3-21D3-1BD43DB88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418FD-D05D-E16D-482C-3ED5330E7F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C651B-FB6E-524A-F9B2-1A8F05CC8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D279F6-180A-1100-C02F-66F93A537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CF2C7-A774-754A-8DFF-549354D15B16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DED69C-C46F-63A7-01C5-1BB17D09A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EA6B00-BC2E-4FDE-FD74-286BA377A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DA939-4BD3-A842-8964-D7C1244B9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061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FF396-E69E-4B66-5D13-744A81F82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0D3CF2-E029-6DBF-0027-F40B8B623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52AB98-5DED-96F2-F0C7-006D14E6ED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268C18-BCEE-2B80-4B1F-FAF8595490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6E89CF-B0F0-CE43-08CF-DD964F2CB5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5E9F86-C157-5154-1779-0F423BECC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CF2C7-A774-754A-8DFF-549354D15B16}" type="datetimeFigureOut">
              <a:rPr lang="en-US" smtClean="0"/>
              <a:t>9/15/26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6174BC-5671-690A-A130-2B3FC5C12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BD3A83-33FD-404A-3BDD-BB5049B35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DA939-4BD3-A842-8964-D7C1244B9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022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8DCF6-356E-F10D-466C-974F9A80E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601FF9-8836-B15D-8FA3-E96609279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CF2C7-A774-754A-8DFF-549354D15B16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1E6A1C-6F6E-BEC8-AA69-95885F4EC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ECF2CE-419E-3231-5DE5-ED0A74CE8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DA939-4BD3-A842-8964-D7C1244B9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947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8D0D48-D22F-30AC-6CB5-6B742C624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CF2C7-A774-754A-8DFF-549354D15B16}" type="datetimeFigureOut">
              <a:rPr lang="en-US" smtClean="0"/>
              <a:t>9/15/26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488393-0AF4-3413-6F57-7BB903283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456DCD-E4C1-4855-F4F6-ACBA8D57B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DA939-4BD3-A842-8964-D7C1244B9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738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31577-D8AD-4BF8-DED4-147030CB3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54CC6-CE75-051C-590C-B21473FD1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586122-0824-2406-A7DE-4D01F6D36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B6B711-5595-8729-A884-7719E9E00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CF2C7-A774-754A-8DFF-549354D15B16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A633B9-EB18-9BE3-5961-F58B64CED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6E5205-58CF-D4F2-1E33-2F9C96839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DA939-4BD3-A842-8964-D7C1244B9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768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9978F-B1C6-A80F-E053-FF6CA0B63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12AC6D-C154-E6B1-8BFD-F224CBC2DC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2F1D83-19B8-8397-C90A-589EE5FA03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D4A011-9F4F-ED02-47AC-FED0B7F3F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CF2C7-A774-754A-8DFF-549354D15B16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A7236-D504-E2E0-1E39-2C02DDE03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2A22A5-C21F-A5D6-3740-FEE281615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DA939-4BD3-A842-8964-D7C1244B9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02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D7C62-67E7-596B-65E2-5905CB55E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DBF263-061D-5312-82C0-D8472702FA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B1514C-41E1-9B79-0C61-59B5CFD63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CF2C7-A774-754A-8DFF-549354D15B16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B6CBC-3388-032E-DE86-B9874BD20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E0B16-A593-2F87-2259-6AD3986C9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DA939-4BD3-A842-8964-D7C1244B9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133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4F46B5-428C-32A7-F32C-0F7FBB184B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CF095C-ED14-9BB0-B1C4-CD7B377E0D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6630E-4D95-4B5B-7FDA-5E6BE775A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CF2C7-A774-754A-8DFF-549354D15B16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A4A5E-AA5C-11D0-8BCC-0B90B8922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30D081-AD9C-0904-489D-FDA78BDB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DA939-4BD3-A842-8964-D7C1244B9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374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0A89C1-B6C4-4159-74FA-FB9A661C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769CEC-E6E0-80FB-B1E5-7FD959D1FB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5FDA9F-0A3C-85B1-401C-697CC7B6E3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0CF2C7-A774-754A-8DFF-549354D15B16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917E8-F4D9-8995-E543-C4EAB8A75D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009369-1B7E-9DFF-73C5-415EDCC780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9DA939-4BD3-A842-8964-D7C1244B9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103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cess 3">
            <a:extLst>
              <a:ext uri="{FF2B5EF4-FFF2-40B4-BE49-F238E27FC236}">
                <a16:creationId xmlns:a16="http://schemas.microsoft.com/office/drawing/2014/main" id="{2E9CCC6C-5AE0-A069-EC31-D76B0221B159}"/>
              </a:ext>
            </a:extLst>
          </p:cNvPr>
          <p:cNvSpPr/>
          <p:nvPr/>
        </p:nvSpPr>
        <p:spPr>
          <a:xfrm>
            <a:off x="531628" y="2530549"/>
            <a:ext cx="1743739" cy="1010093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Draft</a:t>
            </a:r>
          </a:p>
        </p:txBody>
      </p:sp>
      <p:sp>
        <p:nvSpPr>
          <p:cNvPr id="5" name="Process 4">
            <a:extLst>
              <a:ext uri="{FF2B5EF4-FFF2-40B4-BE49-F238E27FC236}">
                <a16:creationId xmlns:a16="http://schemas.microsoft.com/office/drawing/2014/main" id="{69B9A2A9-9D62-229C-0355-FEAB8EC5B0F6}"/>
              </a:ext>
            </a:extLst>
          </p:cNvPr>
          <p:cNvSpPr/>
          <p:nvPr/>
        </p:nvSpPr>
        <p:spPr>
          <a:xfrm>
            <a:off x="2892056" y="2530549"/>
            <a:ext cx="1754372" cy="1010093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Review</a:t>
            </a:r>
          </a:p>
        </p:txBody>
      </p:sp>
      <p:sp>
        <p:nvSpPr>
          <p:cNvPr id="6" name="Decision 5">
            <a:extLst>
              <a:ext uri="{FF2B5EF4-FFF2-40B4-BE49-F238E27FC236}">
                <a16:creationId xmlns:a16="http://schemas.microsoft.com/office/drawing/2014/main" id="{AF844112-26EE-3CD6-84F2-B181ACD71701}"/>
              </a:ext>
            </a:extLst>
          </p:cNvPr>
          <p:cNvSpPr/>
          <p:nvPr/>
        </p:nvSpPr>
        <p:spPr>
          <a:xfrm>
            <a:off x="4954772" y="2030819"/>
            <a:ext cx="2488019" cy="2009553"/>
          </a:xfrm>
          <a:prstGeom prst="flowChartDecis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Approved?</a:t>
            </a:r>
          </a:p>
        </p:txBody>
      </p:sp>
      <p:sp>
        <p:nvSpPr>
          <p:cNvPr id="7" name="Process 6">
            <a:extLst>
              <a:ext uri="{FF2B5EF4-FFF2-40B4-BE49-F238E27FC236}">
                <a16:creationId xmlns:a16="http://schemas.microsoft.com/office/drawing/2014/main" id="{C33EA57D-FE24-39C6-C14D-794FDE377D4E}"/>
              </a:ext>
            </a:extLst>
          </p:cNvPr>
          <p:cNvSpPr/>
          <p:nvPr/>
        </p:nvSpPr>
        <p:spPr>
          <a:xfrm>
            <a:off x="10122195" y="2530549"/>
            <a:ext cx="1743740" cy="1010093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Publish</a:t>
            </a:r>
          </a:p>
        </p:txBody>
      </p:sp>
      <p:sp>
        <p:nvSpPr>
          <p:cNvPr id="8" name="Process 7">
            <a:extLst>
              <a:ext uri="{FF2B5EF4-FFF2-40B4-BE49-F238E27FC236}">
                <a16:creationId xmlns:a16="http://schemas.microsoft.com/office/drawing/2014/main" id="{9011E5A7-E1D1-B6D3-DB22-3ED2ECE13894}"/>
              </a:ext>
            </a:extLst>
          </p:cNvPr>
          <p:cNvSpPr/>
          <p:nvPr/>
        </p:nvSpPr>
        <p:spPr>
          <a:xfrm>
            <a:off x="5263116" y="5018567"/>
            <a:ext cx="1871331" cy="1010093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Revise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95708C7-791C-1491-3534-40119CFF882D}"/>
              </a:ext>
            </a:extLst>
          </p:cNvPr>
          <p:cNvCxnSpPr>
            <a:stCxn id="4" idx="3"/>
            <a:endCxn id="5" idx="1"/>
          </p:cNvCxnSpPr>
          <p:nvPr/>
        </p:nvCxnSpPr>
        <p:spPr>
          <a:xfrm>
            <a:off x="2275367" y="3035596"/>
            <a:ext cx="61668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3F73C08-06E8-1209-EAEF-8504C43E8CC8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4646428" y="3035596"/>
            <a:ext cx="3083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B8DDCAA-E06F-85FD-D1F5-07F0A9E137F0}"/>
              </a:ext>
            </a:extLst>
          </p:cNvPr>
          <p:cNvCxnSpPr>
            <a:stCxn id="6" idx="3"/>
            <a:endCxn id="7" idx="1"/>
          </p:cNvCxnSpPr>
          <p:nvPr/>
        </p:nvCxnSpPr>
        <p:spPr>
          <a:xfrm>
            <a:off x="7442791" y="3035596"/>
            <a:ext cx="267940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4EA858B-0F6D-F0B7-A913-AD387E3E17F8}"/>
              </a:ext>
            </a:extLst>
          </p:cNvPr>
          <p:cNvCxnSpPr>
            <a:stCxn id="6" idx="2"/>
            <a:endCxn id="8" idx="0"/>
          </p:cNvCxnSpPr>
          <p:nvPr/>
        </p:nvCxnSpPr>
        <p:spPr>
          <a:xfrm>
            <a:off x="6198782" y="4040372"/>
            <a:ext cx="0" cy="9781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>
            <a:extLst>
              <a:ext uri="{FF2B5EF4-FFF2-40B4-BE49-F238E27FC236}">
                <a16:creationId xmlns:a16="http://schemas.microsoft.com/office/drawing/2014/main" id="{C223F952-C3A2-942A-F49B-5A97E42AF9EB}"/>
              </a:ext>
            </a:extLst>
          </p:cNvPr>
          <p:cNvCxnSpPr>
            <a:stCxn id="8" idx="1"/>
            <a:endCxn id="5" idx="2"/>
          </p:cNvCxnSpPr>
          <p:nvPr/>
        </p:nvCxnSpPr>
        <p:spPr>
          <a:xfrm rot="10800000">
            <a:off x="3769242" y="3540642"/>
            <a:ext cx="1493874" cy="1982972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17B56517-224A-BA2C-66AE-BF87DF63DE25}"/>
              </a:ext>
            </a:extLst>
          </p:cNvPr>
          <p:cNvSpPr txBox="1"/>
          <p:nvPr/>
        </p:nvSpPr>
        <p:spPr>
          <a:xfrm>
            <a:off x="8314660" y="2530549"/>
            <a:ext cx="871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2C3330-AA17-D00F-2466-83558875F483}"/>
              </a:ext>
            </a:extLst>
          </p:cNvPr>
          <p:cNvSpPr txBox="1"/>
          <p:nvPr/>
        </p:nvSpPr>
        <p:spPr>
          <a:xfrm>
            <a:off x="6390167" y="4274288"/>
            <a:ext cx="744280" cy="382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F83351B-A30D-06D1-B4C7-42F01703F02D}"/>
              </a:ext>
            </a:extLst>
          </p:cNvPr>
          <p:cNvSpPr txBox="1"/>
          <p:nvPr/>
        </p:nvSpPr>
        <p:spPr>
          <a:xfrm>
            <a:off x="531628" y="595423"/>
            <a:ext cx="110259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Content approval workflow</a:t>
            </a:r>
          </a:p>
        </p:txBody>
      </p:sp>
    </p:spTree>
    <p:extLst>
      <p:ext uri="{BB962C8B-B14F-4D97-AF65-F5344CB8AC3E}">
        <p14:creationId xmlns:p14="http://schemas.microsoft.com/office/powerpoint/2010/main" val="3772261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942C8-AEB4-1148-F11E-276C9496C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cess 3">
            <a:extLst>
              <a:ext uri="{FF2B5EF4-FFF2-40B4-BE49-F238E27FC236}">
                <a16:creationId xmlns:a16="http://schemas.microsoft.com/office/drawing/2014/main" id="{8FC09127-280B-FE63-6E37-E5DFCA431420}"/>
              </a:ext>
            </a:extLst>
          </p:cNvPr>
          <p:cNvSpPr/>
          <p:nvPr/>
        </p:nvSpPr>
        <p:spPr>
          <a:xfrm>
            <a:off x="531628" y="2530549"/>
            <a:ext cx="1743739" cy="1010093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Draft</a:t>
            </a:r>
          </a:p>
        </p:txBody>
      </p:sp>
      <p:sp>
        <p:nvSpPr>
          <p:cNvPr id="5" name="Process 4">
            <a:extLst>
              <a:ext uri="{FF2B5EF4-FFF2-40B4-BE49-F238E27FC236}">
                <a16:creationId xmlns:a16="http://schemas.microsoft.com/office/drawing/2014/main" id="{DE5456BE-8F3D-9A5F-D269-8FDEFBE6375E}"/>
              </a:ext>
            </a:extLst>
          </p:cNvPr>
          <p:cNvSpPr/>
          <p:nvPr/>
        </p:nvSpPr>
        <p:spPr>
          <a:xfrm>
            <a:off x="2892056" y="2530549"/>
            <a:ext cx="1754372" cy="1010093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Review</a:t>
            </a:r>
          </a:p>
        </p:txBody>
      </p:sp>
      <p:sp>
        <p:nvSpPr>
          <p:cNvPr id="6" name="Decision 5">
            <a:extLst>
              <a:ext uri="{FF2B5EF4-FFF2-40B4-BE49-F238E27FC236}">
                <a16:creationId xmlns:a16="http://schemas.microsoft.com/office/drawing/2014/main" id="{B6F01280-2887-E73C-76A0-752E9F7E8A93}"/>
              </a:ext>
            </a:extLst>
          </p:cNvPr>
          <p:cNvSpPr/>
          <p:nvPr/>
        </p:nvSpPr>
        <p:spPr>
          <a:xfrm>
            <a:off x="4954772" y="2030819"/>
            <a:ext cx="2488019" cy="2009553"/>
          </a:xfrm>
          <a:prstGeom prst="flowChartDecis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Approved?</a:t>
            </a:r>
          </a:p>
        </p:txBody>
      </p:sp>
      <p:sp>
        <p:nvSpPr>
          <p:cNvPr id="7" name="Process 6">
            <a:extLst>
              <a:ext uri="{FF2B5EF4-FFF2-40B4-BE49-F238E27FC236}">
                <a16:creationId xmlns:a16="http://schemas.microsoft.com/office/drawing/2014/main" id="{10E84E6A-FFD0-7253-5AAD-39C708EC9775}"/>
              </a:ext>
            </a:extLst>
          </p:cNvPr>
          <p:cNvSpPr/>
          <p:nvPr/>
        </p:nvSpPr>
        <p:spPr>
          <a:xfrm>
            <a:off x="10122195" y="2530549"/>
            <a:ext cx="1743740" cy="1010093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Publish</a:t>
            </a:r>
          </a:p>
        </p:txBody>
      </p:sp>
      <p:sp>
        <p:nvSpPr>
          <p:cNvPr id="8" name="Process 7">
            <a:extLst>
              <a:ext uri="{FF2B5EF4-FFF2-40B4-BE49-F238E27FC236}">
                <a16:creationId xmlns:a16="http://schemas.microsoft.com/office/drawing/2014/main" id="{A80C99F2-8D76-C66C-2D10-F27E7E7AFB92}"/>
              </a:ext>
            </a:extLst>
          </p:cNvPr>
          <p:cNvSpPr/>
          <p:nvPr/>
        </p:nvSpPr>
        <p:spPr>
          <a:xfrm>
            <a:off x="5263116" y="5018567"/>
            <a:ext cx="1871331" cy="1010093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Revise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63391CE-6C1B-74B6-DCD5-9EABD11A2BE4}"/>
              </a:ext>
            </a:extLst>
          </p:cNvPr>
          <p:cNvCxnSpPr>
            <a:stCxn id="4" idx="3"/>
            <a:endCxn id="5" idx="1"/>
          </p:cNvCxnSpPr>
          <p:nvPr/>
        </p:nvCxnSpPr>
        <p:spPr>
          <a:xfrm>
            <a:off x="2275367" y="3035596"/>
            <a:ext cx="61668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C512075-04DD-68E1-4FA3-CDAF647B216F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4646428" y="3035596"/>
            <a:ext cx="3083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0280B70-81BA-F864-46BF-26A4AAD28D4E}"/>
              </a:ext>
            </a:extLst>
          </p:cNvPr>
          <p:cNvCxnSpPr>
            <a:stCxn id="6" idx="2"/>
            <a:endCxn id="8" idx="0"/>
          </p:cNvCxnSpPr>
          <p:nvPr/>
        </p:nvCxnSpPr>
        <p:spPr>
          <a:xfrm>
            <a:off x="6198782" y="4040372"/>
            <a:ext cx="0" cy="9781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>
            <a:extLst>
              <a:ext uri="{FF2B5EF4-FFF2-40B4-BE49-F238E27FC236}">
                <a16:creationId xmlns:a16="http://schemas.microsoft.com/office/drawing/2014/main" id="{2F066E18-D081-472C-88BC-EB63098C58A3}"/>
              </a:ext>
            </a:extLst>
          </p:cNvPr>
          <p:cNvCxnSpPr>
            <a:stCxn id="8" idx="1"/>
            <a:endCxn id="5" idx="2"/>
          </p:cNvCxnSpPr>
          <p:nvPr/>
        </p:nvCxnSpPr>
        <p:spPr>
          <a:xfrm rot="10800000">
            <a:off x="3769242" y="3540642"/>
            <a:ext cx="1493874" cy="1982972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71B66BA-2317-A1A9-213D-63ED2911D95C}"/>
              </a:ext>
            </a:extLst>
          </p:cNvPr>
          <p:cNvSpPr txBox="1"/>
          <p:nvPr/>
        </p:nvSpPr>
        <p:spPr>
          <a:xfrm>
            <a:off x="7240771" y="2377781"/>
            <a:ext cx="871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CFF221D-659F-CA8B-10F0-55CEDEB5A805}"/>
              </a:ext>
            </a:extLst>
          </p:cNvPr>
          <p:cNvSpPr txBox="1"/>
          <p:nvPr/>
        </p:nvSpPr>
        <p:spPr>
          <a:xfrm>
            <a:off x="6390167" y="4274288"/>
            <a:ext cx="744280" cy="382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D54C9A0-0014-00D3-1D06-BF55E368AF8B}"/>
              </a:ext>
            </a:extLst>
          </p:cNvPr>
          <p:cNvSpPr txBox="1"/>
          <p:nvPr/>
        </p:nvSpPr>
        <p:spPr>
          <a:xfrm>
            <a:off x="531628" y="595423"/>
            <a:ext cx="110259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Content approval workflow</a:t>
            </a:r>
          </a:p>
        </p:txBody>
      </p:sp>
      <p:sp>
        <p:nvSpPr>
          <p:cNvPr id="2" name="Process 1">
            <a:extLst>
              <a:ext uri="{FF2B5EF4-FFF2-40B4-BE49-F238E27FC236}">
                <a16:creationId xmlns:a16="http://schemas.microsoft.com/office/drawing/2014/main" id="{55ED53E6-72C5-ADB5-99A0-8457BDD65BE4}"/>
              </a:ext>
            </a:extLst>
          </p:cNvPr>
          <p:cNvSpPr/>
          <p:nvPr/>
        </p:nvSpPr>
        <p:spPr>
          <a:xfrm>
            <a:off x="7697972" y="2530549"/>
            <a:ext cx="1807535" cy="1010093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Legal review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C8E76E4-AE5C-CB36-7CB4-7A4F06D3EFAB}"/>
              </a:ext>
            </a:extLst>
          </p:cNvPr>
          <p:cNvCxnSpPr>
            <a:stCxn id="6" idx="3"/>
            <a:endCxn id="2" idx="1"/>
          </p:cNvCxnSpPr>
          <p:nvPr/>
        </p:nvCxnSpPr>
        <p:spPr>
          <a:xfrm>
            <a:off x="7442791" y="3035596"/>
            <a:ext cx="25518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E369F6F-42AD-FAA4-5CE1-853C756B2D80}"/>
              </a:ext>
            </a:extLst>
          </p:cNvPr>
          <p:cNvCxnSpPr>
            <a:stCxn id="2" idx="3"/>
            <a:endCxn id="7" idx="1"/>
          </p:cNvCxnSpPr>
          <p:nvPr/>
        </p:nvCxnSpPr>
        <p:spPr>
          <a:xfrm>
            <a:off x="9505507" y="3035596"/>
            <a:ext cx="61668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1403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24</Words>
  <Application>Microsoft Macintosh PowerPoint</Application>
  <PresentationFormat>Widescreen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Ravi Parikh</dc:creator>
  <cp:lastModifiedBy>Ravi Parikh</cp:lastModifiedBy>
  <cp:revision>3</cp:revision>
  <dcterms:created xsi:type="dcterms:W3CDTF">2026-09-15T23:52:02Z</dcterms:created>
  <dcterms:modified xsi:type="dcterms:W3CDTF">2026-09-16T00:04:52Z</dcterms:modified>
</cp:coreProperties>
</file>