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3"/>
  </p:notesMasterIdLst>
  <p:sldIdLst>
    <p:sldId id="256" r:id="rId5"/>
    <p:sldId id="272" r:id="rId6"/>
    <p:sldId id="270" r:id="rId7"/>
    <p:sldId id="273" r:id="rId8"/>
    <p:sldId id="274" r:id="rId9"/>
    <p:sldId id="275" r:id="rId10"/>
    <p:sldId id="276" r:id="rId11"/>
    <p:sldId id="277" r:id="rId12"/>
  </p:sldIdLst>
  <p:sldSz cx="24384000" cy="13716000"/>
  <p:notesSz cx="6858000" cy="9144000"/>
  <p:embeddedFontLst>
    <p:embeddedFont>
      <p:font typeface="Epilogue" panose="020B0604020202020204" charset="0"/>
      <p:regular r:id="rId14"/>
      <p:bold r:id="rId15"/>
      <p:italic r:id="rId16"/>
      <p:boldItalic r:id="rId17"/>
    </p:embeddedFont>
    <p:embeddedFont>
      <p:font typeface="Epilogue Medium" panose="020B0604020202020204" charset="0"/>
      <p:regular r:id="rId18"/>
      <p:italic r:id="rId19"/>
    </p:embeddedFont>
    <p:embeddedFont>
      <p:font typeface="Epilogue SemiBold" panose="020B0604020202020204" charset="0"/>
      <p:regular r:id="rId20"/>
      <p:bold r:id="rId21"/>
      <p:italic r:id="rId22"/>
      <p:boldItalic r:id="rId23"/>
    </p:embeddedFont>
  </p:embeddedFontLst>
  <p:defaultTextStyle>
    <a:defPPr>
      <a:defRPr lang="nb-NO"/>
    </a:defPPr>
    <a:lvl1pPr marL="0" algn="l" defTabSz="1828800" rtl="0" eaLnBrk="1" fontAlgn="ctr" latinLnBrk="0" hangingPunct="1">
      <a:defRPr sz="3600" kern="1200">
        <a:solidFill>
          <a:schemeClr val="tx1"/>
        </a:solidFill>
        <a:latin typeface="+mn-lt"/>
        <a:ea typeface="+mn-ea"/>
        <a:cs typeface="+mn-cs"/>
      </a:defRPr>
    </a:lvl1pPr>
    <a:lvl2pPr marL="914400" algn="l" defTabSz="1828800" rtl="0" eaLnBrk="1" fontAlgn="ctr" latinLnBrk="0" hangingPunct="1">
      <a:defRPr sz="3600" kern="1200">
        <a:solidFill>
          <a:schemeClr val="tx1"/>
        </a:solidFill>
        <a:latin typeface="+mn-lt"/>
        <a:ea typeface="+mn-ea"/>
        <a:cs typeface="+mn-cs"/>
      </a:defRPr>
    </a:lvl2pPr>
    <a:lvl3pPr marL="1828800" algn="l" defTabSz="1828800" rtl="0" eaLnBrk="1" fontAlgn="ctr" latinLnBrk="0" hangingPunct="1">
      <a:defRPr sz="3600" kern="1200">
        <a:solidFill>
          <a:schemeClr val="tx1"/>
        </a:solidFill>
        <a:latin typeface="+mn-lt"/>
        <a:ea typeface="+mn-ea"/>
        <a:cs typeface="+mn-cs"/>
      </a:defRPr>
    </a:lvl3pPr>
    <a:lvl4pPr marL="2743200" algn="l" defTabSz="1828800" rtl="0" eaLnBrk="1" fontAlgn="ctr" latinLnBrk="0" hangingPunct="1">
      <a:defRPr sz="3600" kern="1200">
        <a:solidFill>
          <a:schemeClr val="tx1"/>
        </a:solidFill>
        <a:latin typeface="+mn-lt"/>
        <a:ea typeface="+mn-ea"/>
        <a:cs typeface="+mn-cs"/>
      </a:defRPr>
    </a:lvl4pPr>
    <a:lvl5pPr marL="3657600" algn="l" defTabSz="1828800" rtl="0" eaLnBrk="1" fontAlgn="ctr" latinLnBrk="0" hangingPunct="1">
      <a:defRPr sz="3600" kern="1200">
        <a:solidFill>
          <a:schemeClr val="tx1"/>
        </a:solidFill>
        <a:latin typeface="+mn-lt"/>
        <a:ea typeface="+mn-ea"/>
        <a:cs typeface="+mn-cs"/>
      </a:defRPr>
    </a:lvl5pPr>
    <a:lvl6pPr marL="4572000" algn="l" defTabSz="1828800" rtl="0" eaLnBrk="1" fontAlgn="ctr" latinLnBrk="0" hangingPunct="1">
      <a:defRPr sz="3600" kern="1200">
        <a:solidFill>
          <a:schemeClr val="tx1"/>
        </a:solidFill>
        <a:latin typeface="+mn-lt"/>
        <a:ea typeface="+mn-ea"/>
        <a:cs typeface="+mn-cs"/>
      </a:defRPr>
    </a:lvl6pPr>
    <a:lvl7pPr marL="5486400" algn="l" defTabSz="1828800" rtl="0" eaLnBrk="1" fontAlgn="ctr" latinLnBrk="0" hangingPunct="1">
      <a:defRPr sz="3600" kern="1200">
        <a:solidFill>
          <a:schemeClr val="tx1"/>
        </a:solidFill>
        <a:latin typeface="+mn-lt"/>
        <a:ea typeface="+mn-ea"/>
        <a:cs typeface="+mn-cs"/>
      </a:defRPr>
    </a:lvl7pPr>
    <a:lvl8pPr marL="6400800" algn="l" defTabSz="1828800" rtl="0" eaLnBrk="1" fontAlgn="ctr" latinLnBrk="0" hangingPunct="1">
      <a:defRPr sz="3600" kern="1200">
        <a:solidFill>
          <a:schemeClr val="tx1"/>
        </a:solidFill>
        <a:latin typeface="+mn-lt"/>
        <a:ea typeface="+mn-ea"/>
        <a:cs typeface="+mn-cs"/>
      </a:defRPr>
    </a:lvl8pPr>
    <a:lvl9pPr marL="7315200" algn="l" defTabSz="1828800" rtl="0" eaLnBrk="1" fontAlgn="ctr"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CDB032-1372-63D7-AE25-4B9F3D9F44F4}" name="Sina Øversveen" initials="SØ" userId="S::sina@miljoagentene.no::55fe59b1-ec9b-485f-98d1-ed0ff3c91700" providerId="AD"/>
  <p188:author id="{C42A7F3A-35EC-5919-D668-B7BE57380CE3}" name="Ingvild Swane" initials="IS" userId="S::ingvild.swane@miljoagentene.no::33fe155a-a199-4228-80f3-3c81f490837e" providerId="AD"/>
  <p188:author id="{BEA2D1BA-F405-69B8-7D3B-753AB43BB42B}" name="Bjørn Erik Løken" initials="BL" userId="S::bjorn@miljoagentene.no::a2c2ac8f-4cfa-46c4-9dba-25be432430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5F9CF-A178-4AE8-AEA5-94D6F5B352FF}" v="1" dt="2026-05-26T12:56:54.9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9" autoAdjust="0"/>
    <p:restoredTop sz="79090" autoAdjust="0"/>
  </p:normalViewPr>
  <p:slideViewPr>
    <p:cSldViewPr snapToGrid="0">
      <p:cViewPr varScale="1">
        <p:scale>
          <a:sx n="51" d="100"/>
          <a:sy n="51" d="100"/>
        </p:scale>
        <p:origin x="94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es Lægreid" userId="S::agnes.legreid@miljoagentene.no::ce227739-6a80-439c-9706-bfdfb179f003" providerId="AD" clId="Web-{448D4B89-92DF-885B-6E50-DA7D9D5FD91D}"/>
    <pc:docChg chg="modSld">
      <pc:chgData name="Agnes Lægreid" userId="S::agnes.legreid@miljoagentene.no::ce227739-6a80-439c-9706-bfdfb179f003" providerId="AD" clId="Web-{448D4B89-92DF-885B-6E50-DA7D9D5FD91D}" dt="2026-05-13T09:06:43.583" v="0"/>
      <pc:docMkLst>
        <pc:docMk/>
      </pc:docMkLst>
      <pc:sldChg chg="modNotes">
        <pc:chgData name="Agnes Lægreid" userId="S::agnes.legreid@miljoagentene.no::ce227739-6a80-439c-9706-bfdfb179f003" providerId="AD" clId="Web-{448D4B89-92DF-885B-6E50-DA7D9D5FD91D}" dt="2026-05-13T09:06:43.583" v="0"/>
        <pc:sldMkLst>
          <pc:docMk/>
          <pc:sldMk cId="3029623393" sldId="270"/>
        </pc:sldMkLst>
      </pc:sldChg>
    </pc:docChg>
  </pc:docChgLst>
  <pc:docChgLst>
    <pc:chgData name="Ingvild Swane" userId="33fe155a-a199-4228-80f3-3c81f490837e" providerId="ADAL" clId="{131CA9F0-C0CC-4CFD-BD9A-9418AA26BCA8}"/>
    <pc:docChg chg="undo redo custSel addSld delSld modSld sldOrd delMainMaster">
      <pc:chgData name="Ingvild Swane" userId="33fe155a-a199-4228-80f3-3c81f490837e" providerId="ADAL" clId="{131CA9F0-C0CC-4CFD-BD9A-9418AA26BCA8}" dt="2026-05-26T12:59:03.106" v="8934" actId="6549"/>
      <pc:docMkLst>
        <pc:docMk/>
      </pc:docMkLst>
      <pc:sldChg chg="addSp delSp modSp mod">
        <pc:chgData name="Ingvild Swane" userId="33fe155a-a199-4228-80f3-3c81f490837e" providerId="ADAL" clId="{131CA9F0-C0CC-4CFD-BD9A-9418AA26BCA8}" dt="2026-05-04T13:34:23.210" v="1380" actId="1076"/>
        <pc:sldMkLst>
          <pc:docMk/>
          <pc:sldMk cId="1397606944" sldId="256"/>
        </pc:sldMkLst>
        <pc:spChg chg="add mod">
          <ac:chgData name="Ingvild Swane" userId="33fe155a-a199-4228-80f3-3c81f490837e" providerId="ADAL" clId="{131CA9F0-C0CC-4CFD-BD9A-9418AA26BCA8}" dt="2026-05-04T13:33:03.228" v="1369" actId="1076"/>
          <ac:spMkLst>
            <pc:docMk/>
            <pc:sldMk cId="1397606944" sldId="256"/>
            <ac:spMk id="2" creationId="{631BB490-2D87-F550-15D9-FEB8D3A7178D}"/>
          </ac:spMkLst>
        </pc:spChg>
        <pc:spChg chg="add mod">
          <ac:chgData name="Ingvild Swane" userId="33fe155a-a199-4228-80f3-3c81f490837e" providerId="ADAL" clId="{131CA9F0-C0CC-4CFD-BD9A-9418AA26BCA8}" dt="2026-05-04T13:32:53.896" v="1368" actId="1076"/>
          <ac:spMkLst>
            <pc:docMk/>
            <pc:sldMk cId="1397606944" sldId="256"/>
            <ac:spMk id="11" creationId="{3AD0F321-E7DB-004B-1E37-21A9BE41A9B5}"/>
          </ac:spMkLst>
        </pc:spChg>
        <pc:picChg chg="add mod">
          <ac:chgData name="Ingvild Swane" userId="33fe155a-a199-4228-80f3-3c81f490837e" providerId="ADAL" clId="{131CA9F0-C0CC-4CFD-BD9A-9418AA26BCA8}" dt="2026-05-04T13:34:23.210" v="1380" actId="1076"/>
          <ac:picMkLst>
            <pc:docMk/>
            <pc:sldMk cId="1397606944" sldId="256"/>
            <ac:picMk id="16" creationId="{4601EE8F-5C08-371E-DD01-6E2EC1FA206F}"/>
          </ac:picMkLst>
        </pc:picChg>
      </pc:sldChg>
      <pc:sldChg chg="addSp delSp modSp new mod modNotesTx">
        <pc:chgData name="Ingvild Swane" userId="33fe155a-a199-4228-80f3-3c81f490837e" providerId="ADAL" clId="{131CA9F0-C0CC-4CFD-BD9A-9418AA26BCA8}" dt="2026-05-26T12:58:51.134" v="8931" actId="6549"/>
        <pc:sldMkLst>
          <pc:docMk/>
          <pc:sldMk cId="3029623393" sldId="270"/>
        </pc:sldMkLst>
        <pc:spChg chg="mod">
          <ac:chgData name="Ingvild Swane" userId="33fe155a-a199-4228-80f3-3c81f490837e" providerId="ADAL" clId="{131CA9F0-C0CC-4CFD-BD9A-9418AA26BCA8}" dt="2026-05-22T09:39:28.359" v="8839" actId="20577"/>
          <ac:spMkLst>
            <pc:docMk/>
            <pc:sldMk cId="3029623393" sldId="270"/>
            <ac:spMk id="2" creationId="{9FF4F68E-8E63-3DC9-46CA-69207C06755A}"/>
          </ac:spMkLst>
        </pc:spChg>
        <pc:spChg chg="mod">
          <ac:chgData name="Ingvild Swane" userId="33fe155a-a199-4228-80f3-3c81f490837e" providerId="ADAL" clId="{131CA9F0-C0CC-4CFD-BD9A-9418AA26BCA8}" dt="2026-05-26T12:58:51.134" v="8931" actId="6549"/>
          <ac:spMkLst>
            <pc:docMk/>
            <pc:sldMk cId="3029623393" sldId="270"/>
            <ac:spMk id="3" creationId="{F4F4B6E7-86D1-72D1-1C65-833E6F3BC9A3}"/>
          </ac:spMkLst>
        </pc:spChg>
        <pc:spChg chg="mod">
          <ac:chgData name="Ingvild Swane" userId="33fe155a-a199-4228-80f3-3c81f490837e" providerId="ADAL" clId="{131CA9F0-C0CC-4CFD-BD9A-9418AA26BCA8}" dt="2026-05-26T11:02:27.570" v="8842" actId="2711"/>
          <ac:spMkLst>
            <pc:docMk/>
            <pc:sldMk cId="3029623393" sldId="270"/>
            <ac:spMk id="6" creationId="{7D10AEBD-3D35-FAB2-C333-811D7CBDF4E4}"/>
          </ac:spMkLst>
        </pc:spChg>
        <pc:spChg chg="add mod">
          <ac:chgData name="Ingvild Swane" userId="33fe155a-a199-4228-80f3-3c81f490837e" providerId="ADAL" clId="{131CA9F0-C0CC-4CFD-BD9A-9418AA26BCA8}" dt="2026-05-05T14:07:21.859" v="6324" actId="1076"/>
          <ac:spMkLst>
            <pc:docMk/>
            <pc:sldMk cId="3029623393" sldId="270"/>
            <ac:spMk id="8" creationId="{CB84187E-5C35-83D4-E7D5-0FDCEC1BCF25}"/>
          </ac:spMkLst>
        </pc:spChg>
        <pc:picChg chg="add mod ord">
          <ac:chgData name="Ingvild Swane" userId="33fe155a-a199-4228-80f3-3c81f490837e" providerId="ADAL" clId="{131CA9F0-C0CC-4CFD-BD9A-9418AA26BCA8}" dt="2026-05-05T14:06:48.086" v="6250" actId="931"/>
          <ac:picMkLst>
            <pc:docMk/>
            <pc:sldMk cId="3029623393" sldId="270"/>
            <ac:picMk id="15" creationId="{03079040-B1EB-8746-E2AA-548AB6FAFF27}"/>
          </ac:picMkLst>
        </pc:picChg>
      </pc:sldChg>
      <pc:sldChg chg="addSp delSp modSp new mod ord modNotesTx">
        <pc:chgData name="Ingvild Swane" userId="33fe155a-a199-4228-80f3-3c81f490837e" providerId="ADAL" clId="{131CA9F0-C0CC-4CFD-BD9A-9418AA26BCA8}" dt="2026-05-26T12:58:48.268" v="8930" actId="6549"/>
        <pc:sldMkLst>
          <pc:docMk/>
          <pc:sldMk cId="501745199" sldId="272"/>
        </pc:sldMkLst>
        <pc:spChg chg="mod">
          <ac:chgData name="Ingvild Swane" userId="33fe155a-a199-4228-80f3-3c81f490837e" providerId="ADAL" clId="{131CA9F0-C0CC-4CFD-BD9A-9418AA26BCA8}" dt="2026-05-22T09:40:01.771" v="8840" actId="20577"/>
          <ac:spMkLst>
            <pc:docMk/>
            <pc:sldMk cId="501745199" sldId="272"/>
            <ac:spMk id="2" creationId="{A1482DA2-0574-E10D-82AF-145B5559083D}"/>
          </ac:spMkLst>
        </pc:spChg>
        <pc:spChg chg="mod">
          <ac:chgData name="Ingvild Swane" userId="33fe155a-a199-4228-80f3-3c81f490837e" providerId="ADAL" clId="{131CA9F0-C0CC-4CFD-BD9A-9418AA26BCA8}" dt="2026-05-26T12:58:48.268" v="8930" actId="6549"/>
          <ac:spMkLst>
            <pc:docMk/>
            <pc:sldMk cId="501745199" sldId="272"/>
            <ac:spMk id="3" creationId="{B7970328-F8B7-A7F1-19ED-8E6B427005AE}"/>
          </ac:spMkLst>
        </pc:spChg>
        <pc:spChg chg="add mod">
          <ac:chgData name="Ingvild Swane" userId="33fe155a-a199-4228-80f3-3c81f490837e" providerId="ADAL" clId="{131CA9F0-C0CC-4CFD-BD9A-9418AA26BCA8}" dt="2026-05-26T12:07:01.389" v="8867" actId="1076"/>
          <ac:spMkLst>
            <pc:docMk/>
            <pc:sldMk cId="501745199" sldId="272"/>
            <ac:spMk id="6" creationId="{17E015CE-E970-8343-643C-90BF8860F11B}"/>
          </ac:spMkLst>
        </pc:spChg>
        <pc:spChg chg="mod">
          <ac:chgData name="Ingvild Swane" userId="33fe155a-a199-4228-80f3-3c81f490837e" providerId="ADAL" clId="{131CA9F0-C0CC-4CFD-BD9A-9418AA26BCA8}" dt="2026-05-05T13:39:04.075" v="6136"/>
          <ac:spMkLst>
            <pc:docMk/>
            <pc:sldMk cId="501745199" sldId="272"/>
            <ac:spMk id="7" creationId="{C63097DA-7A4C-54EA-7ADC-B7130E19F956}"/>
          </ac:spMkLst>
        </pc:spChg>
        <pc:spChg chg="add mod">
          <ac:chgData name="Ingvild Swane" userId="33fe155a-a199-4228-80f3-3c81f490837e" providerId="ADAL" clId="{131CA9F0-C0CC-4CFD-BD9A-9418AA26BCA8}" dt="2026-05-05T13:49:44.183" v="6220" actId="1076"/>
          <ac:spMkLst>
            <pc:docMk/>
            <pc:sldMk cId="501745199" sldId="272"/>
            <ac:spMk id="20" creationId="{4BB88C9E-4376-6DED-08D4-3DC9BEADADD1}"/>
          </ac:spMkLst>
        </pc:spChg>
        <pc:picChg chg="add mod modCrop">
          <ac:chgData name="Ingvild Swane" userId="33fe155a-a199-4228-80f3-3c81f490837e" providerId="ADAL" clId="{131CA9F0-C0CC-4CFD-BD9A-9418AA26BCA8}" dt="2026-05-05T13:42:03.617" v="6177" actId="18131"/>
          <ac:picMkLst>
            <pc:docMk/>
            <pc:sldMk cId="501745199" sldId="272"/>
            <ac:picMk id="15" creationId="{D992FAFF-45ED-BA55-9554-21734E68BE56}"/>
          </ac:picMkLst>
        </pc:picChg>
        <pc:picChg chg="add mod ord">
          <ac:chgData name="Ingvild Swane" userId="33fe155a-a199-4228-80f3-3c81f490837e" providerId="ADAL" clId="{131CA9F0-C0CC-4CFD-BD9A-9418AA26BCA8}" dt="2026-05-05T13:49:14.722" v="6218" actId="931"/>
          <ac:picMkLst>
            <pc:docMk/>
            <pc:sldMk cId="501745199" sldId="272"/>
            <ac:picMk id="19" creationId="{335DAB04-210A-05BE-6604-F2CD0CD3C9A3}"/>
          </ac:picMkLst>
        </pc:picChg>
      </pc:sldChg>
      <pc:sldChg chg="addSp delSp modSp new mod modNotesTx">
        <pc:chgData name="Ingvild Swane" userId="33fe155a-a199-4228-80f3-3c81f490837e" providerId="ADAL" clId="{131CA9F0-C0CC-4CFD-BD9A-9418AA26BCA8}" dt="2026-05-22T09:36:08.662" v="8833" actId="20577"/>
        <pc:sldMkLst>
          <pc:docMk/>
          <pc:sldMk cId="2379958334" sldId="273"/>
        </pc:sldMkLst>
        <pc:spChg chg="mod">
          <ac:chgData name="Ingvild Swane" userId="33fe155a-a199-4228-80f3-3c81f490837e" providerId="ADAL" clId="{131CA9F0-C0CC-4CFD-BD9A-9418AA26BCA8}" dt="2026-05-05T14:11:22.084" v="6433" actId="20577"/>
          <ac:spMkLst>
            <pc:docMk/>
            <pc:sldMk cId="2379958334" sldId="273"/>
            <ac:spMk id="7" creationId="{C19B2262-1D3A-9E4F-8C1B-8D915A34AEFF}"/>
          </ac:spMkLst>
        </pc:spChg>
        <pc:spChg chg="add mod">
          <ac:chgData name="Ingvild Swane" userId="33fe155a-a199-4228-80f3-3c81f490837e" providerId="ADAL" clId="{131CA9F0-C0CC-4CFD-BD9A-9418AA26BCA8}" dt="2026-05-05T14:11:37.224" v="6435" actId="1076"/>
          <ac:spMkLst>
            <pc:docMk/>
            <pc:sldMk cId="2379958334" sldId="273"/>
            <ac:spMk id="12" creationId="{48E42575-CB02-1BD1-F275-7645B216F44C}"/>
          </ac:spMkLst>
        </pc:spChg>
        <pc:spChg chg="add mod">
          <ac:chgData name="Ingvild Swane" userId="33fe155a-a199-4228-80f3-3c81f490837e" providerId="ADAL" clId="{131CA9F0-C0CC-4CFD-BD9A-9418AA26BCA8}" dt="2026-05-05T14:18:27.106" v="6501" actId="1076"/>
          <ac:spMkLst>
            <pc:docMk/>
            <pc:sldMk cId="2379958334" sldId="273"/>
            <ac:spMk id="14" creationId="{57AD512C-03EB-02CB-1447-49B00C0D2830}"/>
          </ac:spMkLst>
        </pc:spChg>
        <pc:spChg chg="add mod">
          <ac:chgData name="Ingvild Swane" userId="33fe155a-a199-4228-80f3-3c81f490837e" providerId="ADAL" clId="{131CA9F0-C0CC-4CFD-BD9A-9418AA26BCA8}" dt="2026-05-05T14:18:19.443" v="6500" actId="1076"/>
          <ac:spMkLst>
            <pc:docMk/>
            <pc:sldMk cId="2379958334" sldId="273"/>
            <ac:spMk id="17" creationId="{5D3B15FE-8D5A-889D-4562-66BC9DCD9370}"/>
          </ac:spMkLst>
        </pc:spChg>
        <pc:spChg chg="add mod">
          <ac:chgData name="Ingvild Swane" userId="33fe155a-a199-4228-80f3-3c81f490837e" providerId="ADAL" clId="{131CA9F0-C0CC-4CFD-BD9A-9418AA26BCA8}" dt="2026-05-07T13:25:50.275" v="8216" actId="20577"/>
          <ac:spMkLst>
            <pc:docMk/>
            <pc:sldMk cId="2379958334" sldId="273"/>
            <ac:spMk id="18" creationId="{82FCDEF0-108E-7FC2-8C7D-E2B90A1E8C2C}"/>
          </ac:spMkLst>
        </pc:spChg>
        <pc:spChg chg="add mod">
          <ac:chgData name="Ingvild Swane" userId="33fe155a-a199-4228-80f3-3c81f490837e" providerId="ADAL" clId="{131CA9F0-C0CC-4CFD-BD9A-9418AA26BCA8}" dt="2026-05-05T14:16:09.559" v="6478" actId="1076"/>
          <ac:spMkLst>
            <pc:docMk/>
            <pc:sldMk cId="2379958334" sldId="273"/>
            <ac:spMk id="22" creationId="{5E1EFD9A-17B7-0DF0-E2D8-7940DFE708B3}"/>
          </ac:spMkLst>
        </pc:spChg>
        <pc:spChg chg="add mod">
          <ac:chgData name="Ingvild Swane" userId="33fe155a-a199-4228-80f3-3c81f490837e" providerId="ADAL" clId="{131CA9F0-C0CC-4CFD-BD9A-9418AA26BCA8}" dt="2026-05-05T14:19:10.640" v="6506" actId="1076"/>
          <ac:spMkLst>
            <pc:docMk/>
            <pc:sldMk cId="2379958334" sldId="273"/>
            <ac:spMk id="27" creationId="{B3DF904F-55E0-F94F-C144-98A51A8E9CCA}"/>
          </ac:spMkLst>
        </pc:spChg>
        <pc:picChg chg="add mod">
          <ac:chgData name="Ingvild Swane" userId="33fe155a-a199-4228-80f3-3c81f490837e" providerId="ADAL" clId="{131CA9F0-C0CC-4CFD-BD9A-9418AA26BCA8}" dt="2026-05-05T14:15:43.627" v="6476"/>
          <ac:picMkLst>
            <pc:docMk/>
            <pc:sldMk cId="2379958334" sldId="273"/>
            <ac:picMk id="21" creationId="{1A9394B9-72A1-AA19-68DD-A0E0AC71B6C3}"/>
          </ac:picMkLst>
        </pc:picChg>
        <pc:picChg chg="add mod">
          <ac:chgData name="Ingvild Swane" userId="33fe155a-a199-4228-80f3-3c81f490837e" providerId="ADAL" clId="{131CA9F0-C0CC-4CFD-BD9A-9418AA26BCA8}" dt="2026-05-05T14:18:16.878" v="6499" actId="1076"/>
          <ac:picMkLst>
            <pc:docMk/>
            <pc:sldMk cId="2379958334" sldId="273"/>
            <ac:picMk id="23" creationId="{67898636-0764-55E7-B9B4-27E792D1DCD3}"/>
          </ac:picMkLst>
        </pc:picChg>
        <pc:picChg chg="add mod modCrop">
          <ac:chgData name="Ingvild Swane" userId="33fe155a-a199-4228-80f3-3c81f490837e" providerId="ADAL" clId="{131CA9F0-C0CC-4CFD-BD9A-9418AA26BCA8}" dt="2026-05-05T14:18:05.316" v="6498" actId="18131"/>
          <ac:picMkLst>
            <pc:docMk/>
            <pc:sldMk cId="2379958334" sldId="273"/>
            <ac:picMk id="25" creationId="{A1F14A27-D2EE-6BFA-A404-B0F5ABF7B315}"/>
          </ac:picMkLst>
        </pc:picChg>
      </pc:sldChg>
      <pc:sldChg chg="addSp delSp modSp new mod modCm modNotesTx">
        <pc:chgData name="Ingvild Swane" userId="33fe155a-a199-4228-80f3-3c81f490837e" providerId="ADAL" clId="{131CA9F0-C0CC-4CFD-BD9A-9418AA26BCA8}" dt="2026-05-26T12:58:56.204" v="8932" actId="6549"/>
        <pc:sldMkLst>
          <pc:docMk/>
          <pc:sldMk cId="1863031404" sldId="274"/>
        </pc:sldMkLst>
        <pc:spChg chg="mod">
          <ac:chgData name="Ingvild Swane" userId="33fe155a-a199-4228-80f3-3c81f490837e" providerId="ADAL" clId="{131CA9F0-C0CC-4CFD-BD9A-9418AA26BCA8}" dt="2026-05-26T12:58:11.360" v="8929" actId="20577"/>
          <ac:spMkLst>
            <pc:docMk/>
            <pc:sldMk cId="1863031404" sldId="274"/>
            <ac:spMk id="2" creationId="{2ECB63D2-D2BC-19A6-A1D1-4ED8DB427D23}"/>
          </ac:spMkLst>
        </pc:spChg>
        <pc:spChg chg="mod">
          <ac:chgData name="Ingvild Swane" userId="33fe155a-a199-4228-80f3-3c81f490837e" providerId="ADAL" clId="{131CA9F0-C0CC-4CFD-BD9A-9418AA26BCA8}" dt="2026-05-26T12:58:56.204" v="8932" actId="6549"/>
          <ac:spMkLst>
            <pc:docMk/>
            <pc:sldMk cId="1863031404" sldId="274"/>
            <ac:spMk id="3" creationId="{DB04A83C-5CDF-A826-965D-053E4983FFB5}"/>
          </ac:spMkLst>
        </pc:spChg>
        <pc:spChg chg="mod">
          <ac:chgData name="Ingvild Swane" userId="33fe155a-a199-4228-80f3-3c81f490837e" providerId="ADAL" clId="{131CA9F0-C0CC-4CFD-BD9A-9418AA26BCA8}" dt="2026-05-05T14:21:38.565" v="6541" actId="20577"/>
          <ac:spMkLst>
            <pc:docMk/>
            <pc:sldMk cId="1863031404" sldId="274"/>
            <ac:spMk id="6" creationId="{2B7B2CB2-7F83-3827-6A31-C1F8F31C1E9A}"/>
          </ac:spMkLst>
        </pc:spChg>
        <pc:spChg chg="add mod">
          <ac:chgData name="Ingvild Swane" userId="33fe155a-a199-4228-80f3-3c81f490837e" providerId="ADAL" clId="{131CA9F0-C0CC-4CFD-BD9A-9418AA26BCA8}" dt="2026-05-26T12:07:24.355" v="8868" actId="1076"/>
          <ac:spMkLst>
            <pc:docMk/>
            <pc:sldMk cId="1863031404" sldId="274"/>
            <ac:spMk id="8" creationId="{E92E8187-204A-FA5F-02CD-D22BFDAC2D2E}"/>
          </ac:spMkLst>
        </pc:spChg>
        <pc:picChg chg="add mod">
          <ac:chgData name="Ingvild Swane" userId="33fe155a-a199-4228-80f3-3c81f490837e" providerId="ADAL" clId="{131CA9F0-C0CC-4CFD-BD9A-9418AA26BCA8}" dt="2026-05-05T14:22:02.679" v="6547" actId="1076"/>
          <ac:picMkLst>
            <pc:docMk/>
            <pc:sldMk cId="1863031404" sldId="274"/>
            <ac:picMk id="7" creationId="{46274091-70E8-A56C-1C98-DE8E7BD154D5}"/>
          </ac:picMkLst>
        </pc:picChg>
        <pc:extLst>
          <p:ext xmlns:p="http://schemas.openxmlformats.org/presentationml/2006/main" uri="{D6D511B9-2390-475A-947B-AFAB55BFBCF1}">
            <pc226:cmChg xmlns:pc226="http://schemas.microsoft.com/office/powerpoint/2022/06/main/command" chg="mod">
              <pc226:chgData name="Ingvild Swane" userId="33fe155a-a199-4228-80f3-3c81f490837e" providerId="ADAL" clId="{131CA9F0-C0CC-4CFD-BD9A-9418AA26BCA8}" dt="2026-05-22T09:37:18.595" v="8834" actId="20577"/>
              <pc2:cmMkLst xmlns:pc2="http://schemas.microsoft.com/office/powerpoint/2019/9/main/command">
                <pc:docMk/>
                <pc:sldMk cId="1863031404" sldId="274"/>
                <pc2:cmMk id="{2A02B286-F37E-4840-AE08-E7BE29E2E93F}"/>
              </pc2:cmMkLst>
            </pc226:cmChg>
          </p:ext>
        </pc:extLst>
      </pc:sldChg>
      <pc:sldChg chg="addSp delSp modSp new mod modNotesTx">
        <pc:chgData name="Ingvild Swane" userId="33fe155a-a199-4228-80f3-3c81f490837e" providerId="ADAL" clId="{131CA9F0-C0CC-4CFD-BD9A-9418AA26BCA8}" dt="2026-05-26T12:59:00.106" v="8933" actId="6549"/>
        <pc:sldMkLst>
          <pc:docMk/>
          <pc:sldMk cId="2357900385" sldId="275"/>
        </pc:sldMkLst>
        <pc:spChg chg="mod">
          <ac:chgData name="Ingvild Swane" userId="33fe155a-a199-4228-80f3-3c81f490837e" providerId="ADAL" clId="{131CA9F0-C0CC-4CFD-BD9A-9418AA26BCA8}" dt="2026-05-05T14:34:05.781" v="6581" actId="20577"/>
          <ac:spMkLst>
            <pc:docMk/>
            <pc:sldMk cId="2357900385" sldId="275"/>
            <ac:spMk id="2" creationId="{FDB0B53C-3213-B0D8-7E04-7F6EB0861C7E}"/>
          </ac:spMkLst>
        </pc:spChg>
        <pc:spChg chg="mod">
          <ac:chgData name="Ingvild Swane" userId="33fe155a-a199-4228-80f3-3c81f490837e" providerId="ADAL" clId="{131CA9F0-C0CC-4CFD-BD9A-9418AA26BCA8}" dt="2026-05-07T13:05:50.267" v="8208" actId="20577"/>
          <ac:spMkLst>
            <pc:docMk/>
            <pc:sldMk cId="2357900385" sldId="275"/>
            <ac:spMk id="3" creationId="{53C4AB66-6B47-320E-DECB-97661AF613B3}"/>
          </ac:spMkLst>
        </pc:spChg>
        <pc:spChg chg="mod">
          <ac:chgData name="Ingvild Swane" userId="33fe155a-a199-4228-80f3-3c81f490837e" providerId="ADAL" clId="{131CA9F0-C0CC-4CFD-BD9A-9418AA26BCA8}" dt="2026-05-26T12:59:00.106" v="8933" actId="6549"/>
          <ac:spMkLst>
            <pc:docMk/>
            <pc:sldMk cId="2357900385" sldId="275"/>
            <ac:spMk id="5" creationId="{BC3F642B-EA65-11F6-CFD0-84A3B96E2C5D}"/>
          </ac:spMkLst>
        </pc:spChg>
        <pc:picChg chg="add mod">
          <ac:chgData name="Ingvild Swane" userId="33fe155a-a199-4228-80f3-3c81f490837e" providerId="ADAL" clId="{131CA9F0-C0CC-4CFD-BD9A-9418AA26BCA8}" dt="2026-05-05T15:04:33.997" v="7852" actId="1076"/>
          <ac:picMkLst>
            <pc:docMk/>
            <pc:sldMk cId="2357900385" sldId="275"/>
            <ac:picMk id="8" creationId="{995F4595-1766-F60D-FEB4-25880FD8C419}"/>
          </ac:picMkLst>
        </pc:picChg>
      </pc:sldChg>
      <pc:sldChg chg="addSp delSp modSp new mod modNotesTx">
        <pc:chgData name="Ingvild Swane" userId="33fe155a-a199-4228-80f3-3c81f490837e" providerId="ADAL" clId="{131CA9F0-C0CC-4CFD-BD9A-9418AA26BCA8}" dt="2026-05-26T12:59:03.106" v="8934" actId="6549"/>
        <pc:sldMkLst>
          <pc:docMk/>
          <pc:sldMk cId="1133599438" sldId="276"/>
        </pc:sldMkLst>
        <pc:spChg chg="mod">
          <ac:chgData name="Ingvild Swane" userId="33fe155a-a199-4228-80f3-3c81f490837e" providerId="ADAL" clId="{131CA9F0-C0CC-4CFD-BD9A-9418AA26BCA8}" dt="2026-05-07T13:06:44.994" v="8214" actId="403"/>
          <ac:spMkLst>
            <pc:docMk/>
            <pc:sldMk cId="1133599438" sldId="276"/>
            <ac:spMk id="2" creationId="{15084DA5-586B-0477-CE58-C54B460811AB}"/>
          </ac:spMkLst>
        </pc:spChg>
        <pc:spChg chg="mod">
          <ac:chgData name="Ingvild Swane" userId="33fe155a-a199-4228-80f3-3c81f490837e" providerId="ADAL" clId="{131CA9F0-C0CC-4CFD-BD9A-9418AA26BCA8}" dt="2026-05-26T12:59:03.106" v="8934" actId="6549"/>
          <ac:spMkLst>
            <pc:docMk/>
            <pc:sldMk cId="1133599438" sldId="276"/>
            <ac:spMk id="3" creationId="{46D0B4B9-1940-608E-BF21-54B738C5389A}"/>
          </ac:spMkLst>
        </pc:spChg>
        <pc:spChg chg="mod">
          <ac:chgData name="Ingvild Swane" userId="33fe155a-a199-4228-80f3-3c81f490837e" providerId="ADAL" clId="{131CA9F0-C0CC-4CFD-BD9A-9418AA26BCA8}" dt="2026-05-13T13:32:46.183" v="8222" actId="20577"/>
          <ac:spMkLst>
            <pc:docMk/>
            <pc:sldMk cId="1133599438" sldId="276"/>
            <ac:spMk id="6" creationId="{0DFF94F9-FF73-8E95-8604-D8A1F529BB91}"/>
          </ac:spMkLst>
        </pc:spChg>
        <pc:spChg chg="add mod">
          <ac:chgData name="Ingvild Swane" userId="33fe155a-a199-4228-80f3-3c81f490837e" providerId="ADAL" clId="{131CA9F0-C0CC-4CFD-BD9A-9418AA26BCA8}" dt="2026-05-26T12:07:31.636" v="8869" actId="1076"/>
          <ac:spMkLst>
            <pc:docMk/>
            <pc:sldMk cId="1133599438" sldId="276"/>
            <ac:spMk id="9" creationId="{0C313314-7DF7-A9FB-4A60-7CC8A6AEDC54}"/>
          </ac:spMkLst>
        </pc:spChg>
        <pc:picChg chg="add mod ord">
          <ac:chgData name="Ingvild Swane" userId="33fe155a-a199-4228-80f3-3c81f490837e" providerId="ADAL" clId="{131CA9F0-C0CC-4CFD-BD9A-9418AA26BCA8}" dt="2026-05-05T14:59:51.736" v="7821" actId="1076"/>
          <ac:picMkLst>
            <pc:docMk/>
            <pc:sldMk cId="1133599438" sldId="276"/>
            <ac:picMk id="8" creationId="{6D9D09FC-8617-93AE-31AF-BFE7AA46CFF0}"/>
          </ac:picMkLst>
        </pc:picChg>
      </pc:sldChg>
      <pc:sldChg chg="addSp delSp modSp new mod ord">
        <pc:chgData name="Ingvild Swane" userId="33fe155a-a199-4228-80f3-3c81f490837e" providerId="ADAL" clId="{131CA9F0-C0CC-4CFD-BD9A-9418AA26BCA8}" dt="2026-05-06T08:46:49.950" v="7871" actId="478"/>
        <pc:sldMkLst>
          <pc:docMk/>
          <pc:sldMk cId="1865234669" sldId="277"/>
        </pc:sldMkLst>
        <pc:picChg chg="add mod">
          <ac:chgData name="Ingvild Swane" userId="33fe155a-a199-4228-80f3-3c81f490837e" providerId="ADAL" clId="{131CA9F0-C0CC-4CFD-BD9A-9418AA26BCA8}" dt="2026-05-06T08:46:21.854" v="7863" actId="1076"/>
          <ac:picMkLst>
            <pc:docMk/>
            <pc:sldMk cId="1865234669" sldId="277"/>
            <ac:picMk id="9" creationId="{0D83CEF7-CA44-FA5F-D708-7A61E695C1AE}"/>
          </ac:picMkLst>
        </pc:picChg>
      </pc:sldChg>
    </pc:docChg>
  </pc:docChgLst>
  <pc:docChgLst>
    <pc:chgData name="Signe  Lindbråten" userId="e757d758-e3c2-4c7a-9c1e-c1658fa6e948" providerId="ADAL" clId="{1C3ADBF3-82E9-4443-B5C2-2C4253142AE5}"/>
    <pc:docChg chg="modSld">
      <pc:chgData name="Signe  Lindbråten" userId="e757d758-e3c2-4c7a-9c1e-c1658fa6e948" providerId="ADAL" clId="{1C3ADBF3-82E9-4443-B5C2-2C4253142AE5}" dt="2026-05-22T12:32:45.334" v="10" actId="14100"/>
      <pc:docMkLst>
        <pc:docMk/>
      </pc:docMkLst>
      <pc:sldChg chg="modSp mod">
        <pc:chgData name="Signe  Lindbråten" userId="e757d758-e3c2-4c7a-9c1e-c1658fa6e948" providerId="ADAL" clId="{1C3ADBF3-82E9-4443-B5C2-2C4253142AE5}" dt="2026-05-22T12:32:06.831" v="6" actId="1076"/>
        <pc:sldMkLst>
          <pc:docMk/>
          <pc:sldMk cId="1863031404" sldId="274"/>
        </pc:sldMkLst>
        <pc:spChg chg="mod">
          <ac:chgData name="Signe  Lindbråten" userId="e757d758-e3c2-4c7a-9c1e-c1658fa6e948" providerId="ADAL" clId="{1C3ADBF3-82E9-4443-B5C2-2C4253142AE5}" dt="2026-05-22T12:31:30.201" v="0" actId="1076"/>
          <ac:spMkLst>
            <pc:docMk/>
            <pc:sldMk cId="1863031404" sldId="274"/>
            <ac:spMk id="2" creationId="{2ECB63D2-D2BC-19A6-A1D1-4ED8DB427D23}"/>
          </ac:spMkLst>
        </pc:spChg>
        <pc:spChg chg="mod">
          <ac:chgData name="Signe  Lindbråten" userId="e757d758-e3c2-4c7a-9c1e-c1658fa6e948" providerId="ADAL" clId="{1C3ADBF3-82E9-4443-B5C2-2C4253142AE5}" dt="2026-05-22T12:32:06.831" v="6" actId="1076"/>
          <ac:spMkLst>
            <pc:docMk/>
            <pc:sldMk cId="1863031404" sldId="274"/>
            <ac:spMk id="6" creationId="{2B7B2CB2-7F83-3827-6A31-C1F8F31C1E9A}"/>
          </ac:spMkLst>
        </pc:spChg>
        <pc:picChg chg="mod">
          <ac:chgData name="Signe  Lindbråten" userId="e757d758-e3c2-4c7a-9c1e-c1658fa6e948" providerId="ADAL" clId="{1C3ADBF3-82E9-4443-B5C2-2C4253142AE5}" dt="2026-05-22T12:31:35.672" v="2" actId="1076"/>
          <ac:picMkLst>
            <pc:docMk/>
            <pc:sldMk cId="1863031404" sldId="274"/>
            <ac:picMk id="7" creationId="{46274091-70E8-A56C-1C98-DE8E7BD154D5}"/>
          </ac:picMkLst>
        </pc:picChg>
      </pc:sldChg>
      <pc:sldChg chg="modSp mod">
        <pc:chgData name="Signe  Lindbråten" userId="e757d758-e3c2-4c7a-9c1e-c1658fa6e948" providerId="ADAL" clId="{1C3ADBF3-82E9-4443-B5C2-2C4253142AE5}" dt="2026-05-22T12:32:38.246" v="9" actId="14100"/>
        <pc:sldMkLst>
          <pc:docMk/>
          <pc:sldMk cId="2357900385" sldId="275"/>
        </pc:sldMkLst>
        <pc:spChg chg="mod">
          <ac:chgData name="Signe  Lindbråten" userId="e757d758-e3c2-4c7a-9c1e-c1658fa6e948" providerId="ADAL" clId="{1C3ADBF3-82E9-4443-B5C2-2C4253142AE5}" dt="2026-05-22T12:31:59.755" v="4" actId="1076"/>
          <ac:spMkLst>
            <pc:docMk/>
            <pc:sldMk cId="2357900385" sldId="275"/>
            <ac:spMk id="2" creationId="{FDB0B53C-3213-B0D8-7E04-7F6EB0861C7E}"/>
          </ac:spMkLst>
        </pc:spChg>
        <pc:spChg chg="mod">
          <ac:chgData name="Signe  Lindbråten" userId="e757d758-e3c2-4c7a-9c1e-c1658fa6e948" providerId="ADAL" clId="{1C3ADBF3-82E9-4443-B5C2-2C4253142AE5}" dt="2026-05-22T12:32:38.246" v="9" actId="14100"/>
          <ac:spMkLst>
            <pc:docMk/>
            <pc:sldMk cId="2357900385" sldId="275"/>
            <ac:spMk id="3" creationId="{53C4AB66-6B47-320E-DECB-97661AF613B3}"/>
          </ac:spMkLst>
        </pc:spChg>
      </pc:sldChg>
      <pc:sldChg chg="modSp mod">
        <pc:chgData name="Signe  Lindbråten" userId="e757d758-e3c2-4c7a-9c1e-c1658fa6e948" providerId="ADAL" clId="{1C3ADBF3-82E9-4443-B5C2-2C4253142AE5}" dt="2026-05-22T12:32:45.334" v="10" actId="14100"/>
        <pc:sldMkLst>
          <pc:docMk/>
          <pc:sldMk cId="1133599438" sldId="276"/>
        </pc:sldMkLst>
        <pc:picChg chg="mod">
          <ac:chgData name="Signe  Lindbråten" userId="e757d758-e3c2-4c7a-9c1e-c1658fa6e948" providerId="ADAL" clId="{1C3ADBF3-82E9-4443-B5C2-2C4253142AE5}" dt="2026-05-22T12:32:45.334" v="10" actId="14100"/>
          <ac:picMkLst>
            <pc:docMk/>
            <pc:sldMk cId="1133599438" sldId="276"/>
            <ac:picMk id="8" creationId="{6D9D09FC-8617-93AE-31AF-BFE7AA46CFF0}"/>
          </ac:picMkLst>
        </pc:picChg>
      </pc:sldChg>
    </pc:docChg>
  </pc:docChgLst>
  <pc:docChgLst>
    <pc:chgData name="Sina Øversveen" userId="55fe59b1-ec9b-485f-98d1-ed0ff3c91700" providerId="ADAL" clId="{51508E7F-0DEE-434D-8733-89104EA860D1}"/>
    <pc:docChg chg="modSld">
      <pc:chgData name="Sina Øversveen" userId="55fe59b1-ec9b-485f-98d1-ed0ff3c91700" providerId="ADAL" clId="{51508E7F-0DEE-434D-8733-89104EA860D1}" dt="2026-05-08T10:21:02.656" v="34" actId="20577"/>
      <pc:docMkLst>
        <pc:docMk/>
      </pc:docMkLst>
      <pc:sldChg chg="modSp mod">
        <pc:chgData name="Sina Øversveen" userId="55fe59b1-ec9b-485f-98d1-ed0ff3c91700" providerId="ADAL" clId="{51508E7F-0DEE-434D-8733-89104EA860D1}" dt="2026-05-08T10:11:51.348" v="2" actId="255"/>
        <pc:sldMkLst>
          <pc:docMk/>
          <pc:sldMk cId="3029623393" sldId="270"/>
        </pc:sldMkLst>
        <pc:spChg chg="mod">
          <ac:chgData name="Sina Øversveen" userId="55fe59b1-ec9b-485f-98d1-ed0ff3c91700" providerId="ADAL" clId="{51508E7F-0DEE-434D-8733-89104EA860D1}" dt="2026-05-08T10:11:51.348" v="2" actId="255"/>
          <ac:spMkLst>
            <pc:docMk/>
            <pc:sldMk cId="3029623393" sldId="270"/>
            <ac:spMk id="2" creationId="{9FF4F68E-8E63-3DC9-46CA-69207C06755A}"/>
          </ac:spMkLst>
        </pc:spChg>
      </pc:sldChg>
      <pc:sldChg chg="modSp mod">
        <pc:chgData name="Sina Øversveen" userId="55fe59b1-ec9b-485f-98d1-ed0ff3c91700" providerId="ADAL" clId="{51508E7F-0DEE-434D-8733-89104EA860D1}" dt="2026-05-08T10:17:14.681" v="11" actId="1076"/>
        <pc:sldMkLst>
          <pc:docMk/>
          <pc:sldMk cId="2379958334" sldId="273"/>
        </pc:sldMkLst>
        <pc:spChg chg="mod">
          <ac:chgData name="Sina Øversveen" userId="55fe59b1-ec9b-485f-98d1-ed0ff3c91700" providerId="ADAL" clId="{51508E7F-0DEE-434D-8733-89104EA860D1}" dt="2026-05-08T10:12:41.021" v="6" actId="403"/>
          <ac:spMkLst>
            <pc:docMk/>
            <pc:sldMk cId="2379958334" sldId="273"/>
            <ac:spMk id="7" creationId="{C19B2262-1D3A-9E4F-8C1B-8D915A34AEFF}"/>
          </ac:spMkLst>
        </pc:spChg>
        <pc:spChg chg="mod">
          <ac:chgData name="Sina Øversveen" userId="55fe59b1-ec9b-485f-98d1-ed0ff3c91700" providerId="ADAL" clId="{51508E7F-0DEE-434D-8733-89104EA860D1}" dt="2026-05-08T10:12:34.060" v="3" actId="1076"/>
          <ac:spMkLst>
            <pc:docMk/>
            <pc:sldMk cId="2379958334" sldId="273"/>
            <ac:spMk id="12" creationId="{48E42575-CB02-1BD1-F275-7645B216F44C}"/>
          </ac:spMkLst>
        </pc:spChg>
        <pc:spChg chg="mod">
          <ac:chgData name="Sina Øversveen" userId="55fe59b1-ec9b-485f-98d1-ed0ff3c91700" providerId="ADAL" clId="{51508E7F-0DEE-434D-8733-89104EA860D1}" dt="2026-05-08T10:17:05.138" v="10" actId="1076"/>
          <ac:spMkLst>
            <pc:docMk/>
            <pc:sldMk cId="2379958334" sldId="273"/>
            <ac:spMk id="17" creationId="{5D3B15FE-8D5A-889D-4562-66BC9DCD9370}"/>
          </ac:spMkLst>
        </pc:spChg>
        <pc:picChg chg="mod">
          <ac:chgData name="Sina Øversveen" userId="55fe59b1-ec9b-485f-98d1-ed0ff3c91700" providerId="ADAL" clId="{51508E7F-0DEE-434D-8733-89104EA860D1}" dt="2026-05-08T10:17:14.681" v="11" actId="1076"/>
          <ac:picMkLst>
            <pc:docMk/>
            <pc:sldMk cId="2379958334" sldId="273"/>
            <ac:picMk id="23" creationId="{67898636-0764-55E7-B9B4-27E792D1DCD3}"/>
          </ac:picMkLst>
        </pc:picChg>
      </pc:sldChg>
      <pc:sldChg chg="modSp mod">
        <pc:chgData name="Sina Øversveen" userId="55fe59b1-ec9b-485f-98d1-ed0ff3c91700" providerId="ADAL" clId="{51508E7F-0DEE-434D-8733-89104EA860D1}" dt="2026-05-08T10:16:44.717" v="8" actId="20577"/>
        <pc:sldMkLst>
          <pc:docMk/>
          <pc:sldMk cId="1863031404" sldId="274"/>
        </pc:sldMkLst>
        <pc:spChg chg="mod">
          <ac:chgData name="Sina Øversveen" userId="55fe59b1-ec9b-485f-98d1-ed0ff3c91700" providerId="ADAL" clId="{51508E7F-0DEE-434D-8733-89104EA860D1}" dt="2026-05-08T10:16:44.717" v="8" actId="20577"/>
          <ac:spMkLst>
            <pc:docMk/>
            <pc:sldMk cId="1863031404" sldId="274"/>
            <ac:spMk id="2" creationId="{2ECB63D2-D2BC-19A6-A1D1-4ED8DB427D23}"/>
          </ac:spMkLst>
        </pc:spChg>
      </pc:sldChg>
      <pc:sldChg chg="modSp mod">
        <pc:chgData name="Sina Øversveen" userId="55fe59b1-ec9b-485f-98d1-ed0ff3c91700" providerId="ADAL" clId="{51508E7F-0DEE-434D-8733-89104EA860D1}" dt="2026-05-08T10:19:59.607" v="25" actId="20577"/>
        <pc:sldMkLst>
          <pc:docMk/>
          <pc:sldMk cId="2357900385" sldId="275"/>
        </pc:sldMkLst>
        <pc:spChg chg="mod">
          <ac:chgData name="Sina Øversveen" userId="55fe59b1-ec9b-485f-98d1-ed0ff3c91700" providerId="ADAL" clId="{51508E7F-0DEE-434D-8733-89104EA860D1}" dt="2026-05-08T10:19:59.607" v="25" actId="20577"/>
          <ac:spMkLst>
            <pc:docMk/>
            <pc:sldMk cId="2357900385" sldId="275"/>
            <ac:spMk id="3" creationId="{53C4AB66-6B47-320E-DECB-97661AF613B3}"/>
          </ac:spMkLst>
        </pc:spChg>
      </pc:sldChg>
      <pc:sldChg chg="modSp mod modNotesTx">
        <pc:chgData name="Sina Øversveen" userId="55fe59b1-ec9b-485f-98d1-ed0ff3c91700" providerId="ADAL" clId="{51508E7F-0DEE-434D-8733-89104EA860D1}" dt="2026-05-08T10:21:02.656" v="34" actId="20577"/>
        <pc:sldMkLst>
          <pc:docMk/>
          <pc:sldMk cId="1133599438" sldId="276"/>
        </pc:sldMkLst>
        <pc:spChg chg="mod">
          <ac:chgData name="Sina Øversveen" userId="55fe59b1-ec9b-485f-98d1-ed0ff3c91700" providerId="ADAL" clId="{51508E7F-0DEE-434D-8733-89104EA860D1}" dt="2026-05-08T10:20:27.768" v="29" actId="20577"/>
          <ac:spMkLst>
            <pc:docMk/>
            <pc:sldMk cId="1133599438" sldId="276"/>
            <ac:spMk id="2" creationId="{15084DA5-586B-0477-CE58-C54B460811A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69328A-E0B1-403B-AC83-1ED031EC70E6}" type="datetimeFigureOut">
              <a:rPr lang="nb-NO" smtClean="0"/>
              <a:t>26.05.2026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81631E-2FC7-47CA-8421-C6BE0E946D0C}" type="slidenum">
              <a:rPr lang="nb-NO" smtClean="0"/>
              <a:t>‹#›</a:t>
            </a:fld>
            <a:endParaRPr lang="nb-NO"/>
          </a:p>
        </p:txBody>
      </p:sp>
    </p:spTree>
    <p:extLst>
      <p:ext uri="{BB962C8B-B14F-4D97-AF65-F5344CB8AC3E}">
        <p14:creationId xmlns:p14="http://schemas.microsoft.com/office/powerpoint/2010/main" val="1992461347"/>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arnasklimarapport.no/innspil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1</a:t>
            </a:fld>
            <a:endParaRPr lang="nb-NO"/>
          </a:p>
        </p:txBody>
      </p:sp>
    </p:spTree>
    <p:extLst>
      <p:ext uri="{BB962C8B-B14F-4D97-AF65-F5344CB8AC3E}">
        <p14:creationId xmlns:p14="http://schemas.microsoft.com/office/powerpoint/2010/main" val="3138266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Endringer i samfunnet skjer på flere måter. Politikere gjennomfører store endringer, og derfor har det mye å si hvem vi stemmer på. Men det er mange andre handlinger vi gjør som også påvirker hvordan det er rundt oss. Mange av disse handlingen kan også barn gjøre. </a:t>
            </a:r>
          </a:p>
          <a:p>
            <a:endParaRPr lang="nb-NO" dirty="0"/>
          </a:p>
          <a:p>
            <a:r>
              <a:rPr lang="nb-NO" dirty="0"/>
              <a:t>Vi skal snart se eksempler på endringer som har skjedd i klima- og miljøpolitikken de siste årene. Og hvor barn og unge har spilt en viktig rolle. </a:t>
            </a:r>
          </a:p>
          <a:p>
            <a:endParaRPr lang="nb-NO" dirty="0"/>
          </a:p>
          <a:p>
            <a:r>
              <a:rPr lang="nb-NO" dirty="0"/>
              <a:t>Har dere flere ideer til hvordan barn kan delta i demokratiet?</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2</a:t>
            </a:fld>
            <a:endParaRPr lang="nb-NO"/>
          </a:p>
        </p:txBody>
      </p:sp>
    </p:spTree>
    <p:extLst>
      <p:ext uri="{BB962C8B-B14F-4D97-AF65-F5344CB8AC3E}">
        <p14:creationId xmlns:p14="http://schemas.microsoft.com/office/powerpoint/2010/main" val="79448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b-NO" sz="2400" dirty="0"/>
              <a:t>Mange positive endringer har skjedd med klima og miljø-saker fordi mange har brukt stemmen sin.</a:t>
            </a:r>
          </a:p>
          <a:p>
            <a:r>
              <a:rPr lang="nb-NO" sz="2400" kern="1200" dirty="0">
                <a:solidFill>
                  <a:schemeClr val="tx1"/>
                </a:solidFill>
                <a:effectLst/>
                <a:latin typeface="+mn-lt"/>
                <a:ea typeface="+mn-ea"/>
                <a:cs typeface="+mn-cs"/>
              </a:rPr>
              <a:t>I Parisavtalen fra 2015 ble verdens land enige om å begrense oppvarmingen av jorda til 2 - helst 1,5 grader. Det hadde ikke skjedd uten barn og unges innsats, som la press på politikere for å få avtalen igjennom. Barn og unge skrev leserinnlegg, lagde plakater, var med på demonstrasjoner og sa ifra til politikere. Bildet er fra en aksjon som organisasjonen Natur og Ungdom hadde i Paris under klimatoppmøte i 2015. Hvis folk ikke sa ifra, hadde det nok ikke blitt en avtale – den hadde i så fall vært mye dårligere. </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Vi har ikke nådd målene i Parisavtalen, og vi styrer nå mot at oppvarmingen blir større enn 1,5 grader. Men avtalen har likevel gjort at mange land har redusert sine klimagassutslipp. Verden har begynt overgangen til fornybar energi. Mange land som før fikk mest av sin energi fra kull, får nå mer fra fornybar energi. For eksempel Tyskland.</a:t>
            </a:r>
          </a:p>
          <a:p>
            <a:r>
              <a:rPr lang="nb-NO" sz="2400" kern="1200" dirty="0">
                <a:solidFill>
                  <a:schemeClr val="tx1"/>
                </a:solidFill>
                <a:effectLst/>
                <a:latin typeface="+mn-lt"/>
                <a:ea typeface="+mn-ea"/>
                <a:cs typeface="+mn-cs"/>
              </a:rPr>
              <a:t>Det viser at ting går fremover når vi sier ifra, selv om det ikke alltid blir like bra som vi skulle ønske. </a:t>
            </a:r>
          </a:p>
          <a:p>
            <a:endParaRPr lang="nb-NO" sz="2400" kern="1200" dirty="0">
              <a:solidFill>
                <a:schemeClr val="tx1"/>
              </a:solidFill>
              <a:effectLst/>
              <a:latin typeface="+mn-lt"/>
              <a:ea typeface="+mn-ea"/>
              <a:cs typeface="+mn-cs"/>
            </a:endParaRPr>
          </a:p>
          <a:p>
            <a:r>
              <a:rPr lang="nb-NO" sz="2400" kern="1200" dirty="0">
                <a:solidFill>
                  <a:schemeClr val="tx1"/>
                </a:solidFill>
                <a:effectLst/>
                <a:latin typeface="+mn-lt"/>
                <a:ea typeface="+mn-ea"/>
                <a:cs typeface="+mn-cs"/>
              </a:rPr>
              <a:t>Refleksjon: Om ingen hadde brydd seg om klima, og sagt ifra, hvor tror dere vi hadde vært i dag da?</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3</a:t>
            </a:fld>
            <a:endParaRPr lang="nb-NO"/>
          </a:p>
        </p:txBody>
      </p:sp>
    </p:spTree>
    <p:extLst>
      <p:ext uri="{BB962C8B-B14F-4D97-AF65-F5344CB8AC3E}">
        <p14:creationId xmlns:p14="http://schemas.microsoft.com/office/powerpoint/2010/main" val="3492023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b-NO" dirty="0"/>
              <a:t>I Norge har vi også mange eksempler på at politikken har blitt endret fordi folk har sagt ifra. </a:t>
            </a:r>
            <a:r>
              <a:rPr lang="nb-NO" dirty="0">
                <a:solidFill>
                  <a:schemeClr val="bg2"/>
                </a:solidFill>
              </a:rPr>
              <a:t>Det er fint å løfte frem saker som har blitt påvirket av folk i Norge. Noen ganger kan det virke som ting står stille, men det finnes mange eksempler som viser at vår deltagelse i demokratiet har reelle effekter på politikken.</a:t>
            </a:r>
          </a:p>
          <a:p>
            <a:endParaRPr lang="nb-NO" dirty="0"/>
          </a:p>
          <a:p>
            <a:endParaRPr lang="nb-NO" dirty="0"/>
          </a:p>
          <a:p>
            <a:endParaRPr lang="nb-NO" dirty="0">
              <a:solidFill>
                <a:schemeClr val="bg2"/>
              </a:solidFill>
            </a:endParaRPr>
          </a:p>
          <a:p>
            <a:pPr marL="571500" indent="-571500">
              <a:buFont typeface="Arial" panose="020B0604020202020204" pitchFamily="34" charset="0"/>
              <a:buChar char="•"/>
            </a:pPr>
            <a:r>
              <a:rPr lang="nb-NO" dirty="0">
                <a:solidFill>
                  <a:schemeClr val="bg2"/>
                </a:solidFill>
              </a:rPr>
              <a:t>Etter mange år med aksjoner, folkefester og debatter i media har det blitt forbudt med oljeboring i Lofoten, Vesterålen og Senja. Organisasjonen Folkeaksjonen for et oljefritt Lofoten, Vesterålen og Senja ble etablert i 2009. Mange barn og unge var med på å arrangere og delta på arrangementene mot oljeboring. I 2022 kunne folkeaksjonen legge ned etter å ha nådd målene sine: de hadde sikret at et bredt flertall på Stortinget var imot oljeboring i områdene.</a:t>
            </a:r>
          </a:p>
          <a:p>
            <a:pPr marL="571500" indent="-571500">
              <a:buFont typeface="Arial" panose="020B0604020202020204" pitchFamily="34" charset="0"/>
              <a:buChar char="•"/>
            </a:pPr>
            <a:endParaRPr lang="nb-NO" dirty="0">
              <a:solidFill>
                <a:schemeClr val="bg2"/>
              </a:solidFill>
            </a:endParaRPr>
          </a:p>
          <a:p>
            <a:pPr marL="571500" indent="-571500">
              <a:buFont typeface="Arial" panose="020B0604020202020204" pitchFamily="34" charset="0"/>
              <a:buChar char="•"/>
            </a:pPr>
            <a:r>
              <a:rPr lang="nb-NO" dirty="0">
                <a:solidFill>
                  <a:schemeClr val="bg2"/>
                </a:solidFill>
              </a:rPr>
              <a:t>I 2023 sto mange unge folk i sentrum av Fosen-saken. Dette var en sak hvor miljøvernere og samer (mange av dem unge) kjempet mot vindturbinene som var satt opp på Fosen i Trøndelag. De kjempet mot vindturbinene fordi de sto i veien for samenes rett til å drive reindrift i området. Det ledet til en avtale mellom reindriftssamene på Fosen og selskapene som hadde vindturbinene. Reindriftssamene fikk blant annet penger i erstatning og nye områder hvor reinen kan beite, og rett til å si nei til mer vindkraft på Fosen i fremtiden. Saken ledet til at Norge må ta mer hensyn til samer før de gjør naturinngrep i områder som samer bruker. </a:t>
            </a:r>
          </a:p>
          <a:p>
            <a:pPr marL="571500" indent="-571500">
              <a:buFont typeface="Arial" panose="020B0604020202020204" pitchFamily="34" charset="0"/>
              <a:buChar char="•"/>
            </a:pPr>
            <a:endParaRPr lang="nb-NO" dirty="0">
              <a:solidFill>
                <a:schemeClr val="bg2"/>
              </a:solidFill>
            </a:endParaRPr>
          </a:p>
          <a:p>
            <a:pPr marL="571500" indent="-571500">
              <a:buFont typeface="Arial" panose="020B0604020202020204" pitchFamily="34" charset="0"/>
              <a:buChar char="•"/>
            </a:pPr>
            <a:r>
              <a:rPr lang="nb-NO" dirty="0">
                <a:solidFill>
                  <a:schemeClr val="bg2"/>
                </a:solidFill>
              </a:rPr>
              <a:t>Palmeolje er en type olje som kommer fra palmeplanten, og den har blitt brukt veldig mye i matprodukter i Norge, for eksempel kjeks og sjokolade. Bruk av palmeolje bidrar til å skade store områder mer regnskog. Etter mange sa ifra i 2010-2012 om at de ikke ønsket palmeolje i produktene sine, blir det brukt 70 % mindre palmeolje i matprodukter i Norge. </a:t>
            </a:r>
            <a:endParaRPr lang="nb-NO" sz="2400" kern="1200" dirty="0">
              <a:solidFill>
                <a:schemeClr val="bg2"/>
              </a:solidFill>
              <a:effectLst/>
              <a:latin typeface="+mn-lt"/>
              <a:ea typeface="+mn-ea"/>
              <a:cs typeface="+mn-cs"/>
            </a:endParaRPr>
          </a:p>
          <a:p>
            <a:pPr marL="571500" indent="-571500">
              <a:buFont typeface="Arial" panose="020B0604020202020204" pitchFamily="34" charset="0"/>
              <a:buChar char="•"/>
            </a:pPr>
            <a:endParaRPr lang="nb-NO" sz="2400" kern="1200" dirty="0">
              <a:solidFill>
                <a:schemeClr val="bg2"/>
              </a:solidFill>
              <a:effectLst/>
              <a:latin typeface="+mn-lt"/>
              <a:ea typeface="+mn-ea"/>
              <a:cs typeface="+mn-cs"/>
            </a:endParaRPr>
          </a:p>
          <a:p>
            <a:pPr marL="571500" indent="-571500">
              <a:buFont typeface="Arial" panose="020B0604020202020204" pitchFamily="34" charset="0"/>
              <a:buChar char="•"/>
            </a:pPr>
            <a:r>
              <a:rPr lang="nb-NO" sz="2400" kern="1200" dirty="0">
                <a:solidFill>
                  <a:schemeClr val="tx1"/>
                </a:solidFill>
                <a:effectLst/>
                <a:latin typeface="+mn-lt"/>
                <a:ea typeface="+mn-ea"/>
                <a:cs typeface="+mn-cs"/>
              </a:rPr>
              <a:t>Mange har kanskje hørt om skolestreikene for klima, som begynte med Greta </a:t>
            </a:r>
            <a:r>
              <a:rPr lang="nb-NO" sz="2400" kern="1200" dirty="0" err="1">
                <a:solidFill>
                  <a:schemeClr val="tx1"/>
                </a:solidFill>
                <a:effectLst/>
                <a:latin typeface="+mn-lt"/>
                <a:ea typeface="+mn-ea"/>
                <a:cs typeface="+mn-cs"/>
              </a:rPr>
              <a:t>Thunberg</a:t>
            </a:r>
            <a:r>
              <a:rPr lang="nb-NO" sz="2400" kern="1200" dirty="0">
                <a:solidFill>
                  <a:schemeClr val="tx1"/>
                </a:solidFill>
                <a:effectLst/>
                <a:latin typeface="+mn-lt"/>
                <a:ea typeface="+mn-ea"/>
                <a:cs typeface="+mn-cs"/>
              </a:rPr>
              <a:t> i Sverige i 2018, og etter hvert spredde seg til store deler av verden. I Norge var det tusenvis av skoleelever som deltok. Skolestreikene fikk sendetid i store programmer som Dagsrevyen og Debatten, og kom på fremsiden i flere av de store avisene. Et resultat så vi i Stortingsvalget i 2021: Da var det 1 av 4 velgere som sa at klima og miljø var den viktigste saken for dem. Takket være barn og unge var det altså flere voksne som begynte å bry seg om klima!</a:t>
            </a:r>
          </a:p>
          <a:p>
            <a:pPr marL="571500" indent="-571500">
              <a:buFont typeface="Arial" panose="020B0604020202020204" pitchFamily="34" charset="0"/>
              <a:buChar char="•"/>
            </a:pPr>
            <a:endParaRPr lang="nb-NO" dirty="0">
              <a:solidFill>
                <a:schemeClr val="bg2"/>
              </a:solidFill>
            </a:endParaRPr>
          </a:p>
          <a:p>
            <a:r>
              <a:rPr lang="nb-NO" dirty="0">
                <a:solidFill>
                  <a:schemeClr val="bg2"/>
                </a:solidFill>
              </a:rPr>
              <a:t>Det er summen av alle måtene folk har sagt ifra på som har ledet til endringene. Ikke én demonstrasjon eller én tekst alene. </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4</a:t>
            </a:fld>
            <a:endParaRPr lang="nb-NO"/>
          </a:p>
        </p:txBody>
      </p:sp>
    </p:spTree>
    <p:extLst>
      <p:ext uri="{BB962C8B-B14F-4D97-AF65-F5344CB8AC3E}">
        <p14:creationId xmlns:p14="http://schemas.microsoft.com/office/powerpoint/2010/main" val="3060752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1" dirty="0"/>
              <a:t>Din stemme betyr noe! Nå skal vi øve på å bruke den ved å gi et innspill til Barnas klimapanel. </a:t>
            </a:r>
          </a:p>
          <a:p>
            <a:pPr marL="457200" marR="0" lvl="0" indent="-457200" algn="l" defTabSz="1828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b="1" dirty="0"/>
          </a:p>
          <a:p>
            <a:pPr marL="457200" indent="-457200">
              <a:buFont typeface="Arial" panose="020B0604020202020204" pitchFamily="34" charset="0"/>
              <a:buChar char="•"/>
            </a:pPr>
            <a:r>
              <a:rPr lang="nb-NO" dirty="0"/>
              <a:t>Miljøagentene er en organisasjon som jobber for at barns stemme om klima og miljø skal bli hørt. I 2015 stiftet Miljøagentene Barnas klimapanel.</a:t>
            </a:r>
          </a:p>
          <a:p>
            <a:pPr marL="457200" indent="-457200">
              <a:buChar char="•"/>
            </a:pPr>
            <a:r>
              <a:rPr lang="nb-NO" dirty="0"/>
              <a:t>Barnas klimapanel består av seks miljøagenter i alderen 11 til 15 år. De jobber for at politikere skal høre på barn og unge.</a:t>
            </a:r>
          </a:p>
          <a:p>
            <a:pPr marL="457200" indent="-457200">
              <a:buChar char="•"/>
            </a:pPr>
            <a:r>
              <a:rPr lang="nb-NO" dirty="0"/>
              <a:t>Hvert år skriver de en rapport som viser hva barn og unge i Norge mener om klima og miljø. Innspillene dere nå skal lage, blir brukt til å lage denne rapporten.</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5</a:t>
            </a:fld>
            <a:endParaRPr lang="nb-NO"/>
          </a:p>
        </p:txBody>
      </p:sp>
    </p:spTree>
    <p:extLst>
      <p:ext uri="{BB962C8B-B14F-4D97-AF65-F5344CB8AC3E}">
        <p14:creationId xmlns:p14="http://schemas.microsoft.com/office/powerpoint/2010/main" val="55644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Font typeface="Arial" panose="020B0604020202020204" pitchFamily="34" charset="0"/>
              <a:buNone/>
            </a:pPr>
            <a:r>
              <a:rPr lang="nb-NO" dirty="0"/>
              <a:t>Rapporten blir delt ut til politikere som sitter på Stortinget. Barnas klimapanel tar også med rapporten til de internasjonale klimatoppmøtene, hvor ledere fra hele verden møtes. Barnas klima- og miljørapport er derfor et veldig viktig verktøy for at barn skal få si sin mening om klima og miljø til dem som bestemmer.</a:t>
            </a:r>
          </a:p>
          <a:p>
            <a:pPr marL="457200" indent="-457200">
              <a:buFont typeface="Arial" panose="020B0604020202020204" pitchFamily="34" charset="0"/>
              <a:buChar char="•"/>
            </a:pPr>
            <a:endParaRPr lang="nb-NO" dirty="0"/>
          </a:p>
          <a:p>
            <a:r>
              <a:rPr lang="nb-NO" dirty="0"/>
              <a:t>Inne på nettsiden </a:t>
            </a:r>
            <a:r>
              <a:rPr lang="nb-NO" b="1" dirty="0">
                <a:hlinkClick r:id="rId3"/>
              </a:rPr>
              <a:t>https://www.barnasklimarapport.no/</a:t>
            </a:r>
            <a:r>
              <a:rPr lang="nb-NO" b="1" dirty="0"/>
              <a:t> </a:t>
            </a:r>
            <a:r>
              <a:rPr lang="nb-NO" b="0" dirty="0"/>
              <a:t>kan dere også følge med på lanseringen av barnas klimarapport, og på hvordan rapporten blir tatt imot av politikere. </a:t>
            </a:r>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6</a:t>
            </a:fld>
            <a:endParaRPr lang="nb-NO"/>
          </a:p>
        </p:txBody>
      </p:sp>
    </p:spTree>
    <p:extLst>
      <p:ext uri="{BB962C8B-B14F-4D97-AF65-F5344CB8AC3E}">
        <p14:creationId xmlns:p14="http://schemas.microsoft.com/office/powerpoint/2010/main" val="12823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nb-NO" i="1" dirty="0"/>
              <a:t>Barnas stemme ER viktig, og det er viktig å få frem at politisk påvirkning er mulig. Å gi et innspill til Barnas klimapanel er en måte å gjøre det. Men samtidig er det viktig å ha et realistisk bilde på hvordan din stemme kan påvirke, så man ikke opplever å bli skuffet og føle seg maktesløs om man ikke får sin mening gjennom med en gang</a:t>
            </a:r>
            <a:r>
              <a:rPr lang="nb-NO" i="0" dirty="0"/>
              <a:t>. Endring krever tid, og stemmen må man bruke igjen og igjen, og i fellesskap med andre. </a:t>
            </a:r>
            <a:r>
              <a:rPr lang="nb-NO" i="1" dirty="0"/>
              <a:t>Her man minne på eksemplene fra slide 4: alt det er eksempler på endringer som ikke ville skjedd om man ikke sa fra over tid. </a:t>
            </a:r>
          </a:p>
          <a:p>
            <a:pPr marL="0" marR="0" lvl="0" indent="0" algn="l" defTabSz="1828800" rtl="0" eaLnBrk="1" fontAlgn="auto" latinLnBrk="0" hangingPunct="1">
              <a:lnSpc>
                <a:spcPct val="100000"/>
              </a:lnSpc>
              <a:spcBef>
                <a:spcPts val="0"/>
              </a:spcBef>
              <a:spcAft>
                <a:spcPts val="0"/>
              </a:spcAft>
              <a:buClrTx/>
              <a:buSzTx/>
              <a:buFontTx/>
              <a:buNone/>
              <a:tabLst/>
              <a:defRPr/>
            </a:pPr>
            <a:endParaRPr lang="nb-NO" i="1" dirty="0"/>
          </a:p>
          <a:p>
            <a:pPr marL="0" marR="0" lvl="0" indent="0" algn="l" defTabSz="1828800" rtl="0" eaLnBrk="1" fontAlgn="auto" latinLnBrk="0" hangingPunct="1">
              <a:lnSpc>
                <a:spcPct val="100000"/>
              </a:lnSpc>
              <a:spcBef>
                <a:spcPts val="0"/>
              </a:spcBef>
              <a:spcAft>
                <a:spcPts val="0"/>
              </a:spcAft>
              <a:buClrTx/>
              <a:buSzTx/>
              <a:buFontTx/>
              <a:buNone/>
              <a:tabLst/>
              <a:defRPr/>
            </a:pPr>
            <a:r>
              <a:rPr lang="nb-NO" i="0" dirty="0"/>
              <a:t>Et innspill alene endrer ikke verden, men når vi samler alt sammen, får det en effekt!</a:t>
            </a:r>
            <a:endParaRPr lang="nb-NO" dirty="0"/>
          </a:p>
          <a:p>
            <a:pPr marL="0" indent="0">
              <a:buFont typeface="Arial" panose="020B0604020202020204" pitchFamily="34" charset="0"/>
              <a:buNone/>
            </a:pPr>
            <a:r>
              <a:rPr lang="nb-NO" dirty="0"/>
              <a:t>Historien viser at når mange hever stemmen sin over tid, gir det resultater.</a:t>
            </a:r>
          </a:p>
          <a:p>
            <a:endParaRPr lang="nb-NO" dirty="0"/>
          </a:p>
        </p:txBody>
      </p:sp>
      <p:sp>
        <p:nvSpPr>
          <p:cNvPr id="4" name="Plassholder for lysbildenummer 3"/>
          <p:cNvSpPr>
            <a:spLocks noGrp="1"/>
          </p:cNvSpPr>
          <p:nvPr>
            <p:ph type="sldNum" sz="quarter" idx="5"/>
          </p:nvPr>
        </p:nvSpPr>
        <p:spPr/>
        <p:txBody>
          <a:bodyPr/>
          <a:lstStyle/>
          <a:p>
            <a:fld id="{3E81631E-2FC7-47CA-8421-C6BE0E946D0C}" type="slidenum">
              <a:rPr lang="nb-NO" smtClean="0"/>
              <a:t>7</a:t>
            </a:fld>
            <a:endParaRPr lang="nb-NO"/>
          </a:p>
        </p:txBody>
      </p:sp>
    </p:spTree>
    <p:extLst>
      <p:ext uri="{BB962C8B-B14F-4D97-AF65-F5344CB8AC3E}">
        <p14:creationId xmlns:p14="http://schemas.microsoft.com/office/powerpoint/2010/main" val="3395242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sv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2.sv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sv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20.svg"/><Relationship Id="rId4" Type="http://schemas.openxmlformats.org/officeDocument/2006/relationships/image" Target="../media/image19.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sv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lys">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924025" y="3177604"/>
            <a:ext cx="13302114" cy="6677597"/>
          </a:xfrm>
        </p:spPr>
        <p:txBody>
          <a:bodyPr wrap="square" anchor="ctr" anchorCtr="0">
            <a:noAutofit/>
          </a:bodyPr>
          <a:lstStyle>
            <a:lvl1pPr algn="l">
              <a:defRPr sz="14264" spc="200" baseline="0"/>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924026" y="10028773"/>
            <a:ext cx="13302114" cy="781752"/>
          </a:xfrm>
        </p:spPr>
        <p:txBody>
          <a:bodyPr>
            <a:noAutofit/>
          </a:bodyPr>
          <a:lstStyle>
            <a:lvl1pPr marL="0" indent="0" algn="l">
              <a:buNone/>
              <a:defRPr sz="4000" spc="80" baseline="0">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924024" y="11733046"/>
            <a:ext cx="7375425" cy="553998"/>
          </a:xfrm>
        </p:spPr>
        <p:txBody>
          <a:bodyPr/>
          <a:lstStyle>
            <a:lvl1pPr>
              <a:defRPr sz="4000"/>
            </a:lvl1pPr>
          </a:lstStyle>
          <a:p>
            <a:fld id="{407682BB-74AA-43DF-A03F-63DF463A5088}" type="datetime1">
              <a:rPr lang="nb-NO" smtClean="0"/>
              <a:t>26.05.2026</a:t>
            </a:fld>
            <a:endParaRPr lang="nb-NO" dirty="0"/>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9" name="Plassholder for tekst 11">
            <a:extLst>
              <a:ext uri="{FF2B5EF4-FFF2-40B4-BE49-F238E27FC236}">
                <a16:creationId xmlns:a16="http://schemas.microsoft.com/office/drawing/2014/main" id="{5707C015-0A94-4E58-FB3A-4D658CE99B23}"/>
              </a:ext>
              <a:ext uri="{C183D7F6-B498-43B3-948B-1728B52AA6E4}">
                <adec:decorative xmlns:adec="http://schemas.microsoft.com/office/drawing/2017/decorative" val="1"/>
              </a:ext>
            </a:extLst>
          </p:cNvPr>
          <p:cNvSpPr>
            <a:spLocks noGrp="1"/>
          </p:cNvSpPr>
          <p:nvPr>
            <p:ph type="body" sz="quarter" idx="14" hasCustomPrompt="1"/>
          </p:nvPr>
        </p:nvSpPr>
        <p:spPr>
          <a:xfrm>
            <a:off x="14486021" y="2458643"/>
            <a:ext cx="9274403" cy="9274403"/>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pic>
        <p:nvPicPr>
          <p:cNvPr id="12" name="Logo" descr="Miljøagentene logo">
            <a:extLst>
              <a:ext uri="{FF2B5EF4-FFF2-40B4-BE49-F238E27FC236}">
                <a16:creationId xmlns:a16="http://schemas.microsoft.com/office/drawing/2014/main" id="{3D829414-480F-6A3E-3007-8C81EB7E68A8}"/>
              </a:ext>
              <a:ext uri="{C183D7F6-B498-43B3-948B-1728B52AA6E4}">
                <adec:decorative xmlns:adec="http://schemas.microsoft.com/office/drawing/2017/decorative" val="0"/>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833" y="507654"/>
            <a:ext cx="8296470" cy="2262168"/>
          </a:xfrm>
          <a:prstGeom prst="rect">
            <a:avLst/>
          </a:prstGeom>
        </p:spPr>
      </p:pic>
      <p:sp>
        <p:nvSpPr>
          <p:cNvPr id="11" name="strek nede">
            <a:extLst>
              <a:ext uri="{FF2B5EF4-FFF2-40B4-BE49-F238E27FC236}">
                <a16:creationId xmlns:a16="http://schemas.microsoft.com/office/drawing/2014/main" id="{B4821597-A36B-1C13-476E-724327D66DD9}"/>
              </a:ext>
              <a:ext uri="{C183D7F6-B498-43B3-948B-1728B52AA6E4}">
                <adec:decorative xmlns:adec="http://schemas.microsoft.com/office/drawing/2017/decorative" val="1"/>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rgbClr val="002F0C"/>
            </a:solidFill>
            <a:prstDash val="solid"/>
            <a:miter/>
          </a:ln>
        </p:spPr>
        <p:txBody>
          <a:bodyPr rtlCol="0" anchor="ctr"/>
          <a:lstStyle/>
          <a:p>
            <a:endParaRPr lang="nb-NO"/>
          </a:p>
        </p:txBody>
      </p:sp>
    </p:spTree>
    <p:extLst>
      <p:ext uri="{BB962C8B-B14F-4D97-AF65-F5344CB8AC3E}">
        <p14:creationId xmlns:p14="http://schemas.microsoft.com/office/powerpoint/2010/main" val="940920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e bilder kreativ">
    <p:spTree>
      <p:nvGrpSpPr>
        <p:cNvPr id="1" name=""/>
        <p:cNvGrpSpPr/>
        <p:nvPr/>
      </p:nvGrpSpPr>
      <p:grpSpPr>
        <a:xfrm>
          <a:off x="0" y="0"/>
          <a:ext cx="0" cy="0"/>
          <a:chOff x="0" y="0"/>
          <a:chExt cx="0" cy="0"/>
        </a:xfrm>
      </p:grpSpPr>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1016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8" name="Plassholder for bilde 9">
            <a:extLst>
              <a:ext uri="{FF2B5EF4-FFF2-40B4-BE49-F238E27FC236}">
                <a16:creationId xmlns:a16="http://schemas.microsoft.com/office/drawing/2014/main" id="{5937C31B-6DF6-50FA-6C35-6EAF5C7D0197}"/>
              </a:ext>
            </a:extLst>
          </p:cNvPr>
          <p:cNvSpPr>
            <a:spLocks noGrp="1"/>
          </p:cNvSpPr>
          <p:nvPr>
            <p:ph type="pic" sz="quarter" idx="16" hasCustomPrompt="1"/>
          </p:nvPr>
        </p:nvSpPr>
        <p:spPr>
          <a:xfrm>
            <a:off x="7049071" y="5073524"/>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9" name="Plassholder for bilde 9">
            <a:extLst>
              <a:ext uri="{FF2B5EF4-FFF2-40B4-BE49-F238E27FC236}">
                <a16:creationId xmlns:a16="http://schemas.microsoft.com/office/drawing/2014/main" id="{ECFE29BC-0C06-0368-8537-0232000B4AA1}"/>
              </a:ext>
            </a:extLst>
          </p:cNvPr>
          <p:cNvSpPr>
            <a:spLocks noGrp="1"/>
          </p:cNvSpPr>
          <p:nvPr>
            <p:ph type="pic" sz="quarter" idx="17" hasCustomPrompt="1"/>
          </p:nvPr>
        </p:nvSpPr>
        <p:spPr>
          <a:xfrm>
            <a:off x="15044572" y="3013827"/>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BCAF64D-74F0-4570-A254-1092DF6FCCE7}"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2" name="Tittel 10">
            <a:extLst>
              <a:ext uri="{FF2B5EF4-FFF2-40B4-BE49-F238E27FC236}">
                <a16:creationId xmlns:a16="http://schemas.microsoft.com/office/drawing/2014/main" id="{8E178A62-587A-46A6-C3BF-AF39E5E0BE25}"/>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2" name="Sommerfugl i plassholder">
            <a:extLst>
              <a:ext uri="{FF2B5EF4-FFF2-40B4-BE49-F238E27FC236}">
                <a16:creationId xmlns:a16="http://schemas.microsoft.com/office/drawing/2014/main" id="{872142A5-5136-F981-3CFB-47CB35A4B9BA}"/>
              </a:ext>
              <a:ext uri="{C183D7F6-B498-43B3-948B-1728B52AA6E4}">
                <adec:decorative xmlns:adec="http://schemas.microsoft.com/office/drawing/2017/decorative" val="1"/>
              </a:ext>
            </a:extLst>
          </p:cNvPr>
          <p:cNvSpPr>
            <a:spLocks noGrp="1"/>
          </p:cNvSpPr>
          <p:nvPr>
            <p:ph type="body" sz="quarter" idx="18"/>
          </p:nvPr>
        </p:nvSpPr>
        <p:spPr>
          <a:xfrm>
            <a:off x="11161232" y="2538561"/>
            <a:ext cx="1807535" cy="165478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3" name="Snegle i plassholder">
            <a:extLst>
              <a:ext uri="{FF2B5EF4-FFF2-40B4-BE49-F238E27FC236}">
                <a16:creationId xmlns:a16="http://schemas.microsoft.com/office/drawing/2014/main" id="{7317463F-E32B-3438-A10F-C0F2A9A49182}"/>
              </a:ext>
              <a:ext uri="{C183D7F6-B498-43B3-948B-1728B52AA6E4}">
                <adec:decorative xmlns:adec="http://schemas.microsoft.com/office/drawing/2017/decorative" val="1"/>
              </a:ext>
            </a:extLst>
          </p:cNvPr>
          <p:cNvSpPr>
            <a:spLocks noGrp="1"/>
          </p:cNvSpPr>
          <p:nvPr>
            <p:ph type="body" sz="quarter" idx="19"/>
          </p:nvPr>
        </p:nvSpPr>
        <p:spPr>
          <a:xfrm>
            <a:off x="21621014" y="10511835"/>
            <a:ext cx="1746986" cy="1619469"/>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4" name="bie i plassholder">
            <a:extLst>
              <a:ext uri="{FF2B5EF4-FFF2-40B4-BE49-F238E27FC236}">
                <a16:creationId xmlns:a16="http://schemas.microsoft.com/office/drawing/2014/main" id="{96B7963D-2A13-529B-02B1-C9E7864028B6}"/>
              </a:ext>
              <a:ext uri="{C183D7F6-B498-43B3-948B-1728B52AA6E4}">
                <adec:decorative xmlns:adec="http://schemas.microsoft.com/office/drawing/2017/decorative" val="1"/>
              </a:ext>
            </a:extLst>
          </p:cNvPr>
          <p:cNvSpPr>
            <a:spLocks noGrp="1"/>
          </p:cNvSpPr>
          <p:nvPr>
            <p:ph type="body" sz="quarter" idx="20"/>
          </p:nvPr>
        </p:nvSpPr>
        <p:spPr>
          <a:xfrm>
            <a:off x="12856146" y="1749578"/>
            <a:ext cx="1476375" cy="1616376"/>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628528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t bilde med bilde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2E7B83-722B-053E-9C0D-90935519AAE4}"/>
              </a:ext>
            </a:extLst>
          </p:cNvPr>
          <p:cNvSpPr>
            <a:spLocks noGrp="1"/>
          </p:cNvSpPr>
          <p:nvPr>
            <p:ph type="title" hasCustomPrompt="1"/>
          </p:nvPr>
        </p:nvSpPr>
        <p:spPr>
          <a:xfrm>
            <a:off x="925631" y="10418065"/>
            <a:ext cx="11139370" cy="1955212"/>
          </a:xfrm>
        </p:spPr>
        <p:txBody>
          <a:bodyPr anchor="t" anchorCtr="0"/>
          <a:lstStyle>
            <a:lvl1pPr>
              <a:lnSpc>
                <a:spcPct val="112000"/>
              </a:lnSpc>
              <a:spcBef>
                <a:spcPts val="2000"/>
              </a:spcBef>
              <a:defRPr sz="3000" spc="0" baseline="0">
                <a:latin typeface="+mn-lt"/>
              </a:defRPr>
            </a:lvl1pPr>
          </a:lstStyle>
          <a:p>
            <a:r>
              <a:rPr lang="nb-NO" noProof="0" dirty="0"/>
              <a:t>Klikk for å legge til tittel/bildetekst</a:t>
            </a:r>
          </a:p>
        </p:txBody>
      </p:sp>
      <p:sp>
        <p:nvSpPr>
          <p:cNvPr id="16" name="PLassholder for bilde">
            <a:extLst>
              <a:ext uri="{FF2B5EF4-FFF2-40B4-BE49-F238E27FC236}">
                <a16:creationId xmlns:a16="http://schemas.microsoft.com/office/drawing/2014/main" id="{206229E9-671C-DC29-7A24-B161AA005C58}"/>
              </a:ext>
            </a:extLst>
          </p:cNvPr>
          <p:cNvSpPr>
            <a:spLocks noGrp="1"/>
          </p:cNvSpPr>
          <p:nvPr>
            <p:ph type="pic" sz="quarter" idx="15" hasCustomPrompt="1"/>
          </p:nvPr>
        </p:nvSpPr>
        <p:spPr>
          <a:xfrm>
            <a:off x="0" y="1"/>
            <a:ext cx="24384000" cy="10552811"/>
          </a:xfrm>
          <a:custGeom>
            <a:avLst/>
            <a:gdLst>
              <a:gd name="connsiteX0" fmla="*/ 0 w 24384000"/>
              <a:gd name="connsiteY0" fmla="*/ 0 h 10552811"/>
              <a:gd name="connsiteX1" fmla="*/ 24384000 w 24384000"/>
              <a:gd name="connsiteY1" fmla="*/ 0 h 10552811"/>
              <a:gd name="connsiteX2" fmla="*/ 24384000 w 24384000"/>
              <a:gd name="connsiteY2" fmla="*/ 10552811 h 10552811"/>
              <a:gd name="connsiteX3" fmla="*/ 20066000 w 24384000"/>
              <a:gd name="connsiteY3" fmla="*/ 10541635 h 10552811"/>
              <a:gd name="connsiteX4" fmla="*/ 19812000 w 24384000"/>
              <a:gd name="connsiteY4" fmla="*/ 10287000 h 10552811"/>
              <a:gd name="connsiteX5" fmla="*/ 19812000 w 24384000"/>
              <a:gd name="connsiteY5" fmla="*/ 9778873 h 10552811"/>
              <a:gd name="connsiteX6" fmla="*/ 19558000 w 24384000"/>
              <a:gd name="connsiteY6" fmla="*/ 9525000 h 10552811"/>
              <a:gd name="connsiteX7" fmla="*/ 0 w 24384000"/>
              <a:gd name="connsiteY7" fmla="*/ 9537192 h 1055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4000" h="10552811">
                <a:moveTo>
                  <a:pt x="0" y="0"/>
                </a:moveTo>
                <a:lnTo>
                  <a:pt x="24384000" y="0"/>
                </a:lnTo>
                <a:lnTo>
                  <a:pt x="24384000" y="10552811"/>
                </a:lnTo>
                <a:lnTo>
                  <a:pt x="20066000" y="10541635"/>
                </a:lnTo>
                <a:cubicBezTo>
                  <a:pt x="19925664" y="10541254"/>
                  <a:pt x="19812000" y="10427208"/>
                  <a:pt x="19812000" y="10287000"/>
                </a:cubicBezTo>
                <a:lnTo>
                  <a:pt x="19812000" y="9778873"/>
                </a:lnTo>
                <a:cubicBezTo>
                  <a:pt x="19812000" y="9638538"/>
                  <a:pt x="19698336" y="9525000"/>
                  <a:pt x="19558000" y="9525000"/>
                </a:cubicBezTo>
                <a:lnTo>
                  <a:pt x="0" y="9537192"/>
                </a:lnTo>
                <a:close/>
              </a:path>
            </a:pathLst>
          </a:custGeom>
          <a:solidFill>
            <a:schemeClr val="bg1">
              <a:lumMod val="85000"/>
            </a:schemeClr>
          </a:solidFill>
        </p:spPr>
        <p:txBody>
          <a:bodyPr wrap="square">
            <a:noAutofit/>
          </a:bodyPr>
          <a:lstStyle>
            <a:lvl1pPr marL="0" indent="0" algn="l">
              <a:buNone/>
              <a:tabLst>
                <a:tab pos="12382500" algn="l"/>
              </a:tabLst>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sp>
        <p:nvSpPr>
          <p:cNvPr id="3" name="Plassholder for lysbildenummer 2">
            <a:extLst>
              <a:ext uri="{FF2B5EF4-FFF2-40B4-BE49-F238E27FC236}">
                <a16:creationId xmlns:a16="http://schemas.microsoft.com/office/drawing/2014/main" id="{B353A960-DFDB-FFAE-B306-68D4DFD7A97F}"/>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6063CCFE-91C0-D513-0DCB-C09CC982C1B0}"/>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DF0DF424-3FDD-AFE5-0135-5FD657DF637D}"/>
              </a:ext>
            </a:extLst>
          </p:cNvPr>
          <p:cNvSpPr>
            <a:spLocks noGrp="1"/>
          </p:cNvSpPr>
          <p:nvPr>
            <p:ph type="dt" sz="half" idx="12"/>
          </p:nvPr>
        </p:nvSpPr>
        <p:spPr/>
        <p:txBody>
          <a:bodyPr/>
          <a:lstStyle/>
          <a:p>
            <a:fld id="{C5095F5B-FDCF-4E6A-A090-6AC343184627}" type="datetime1">
              <a:rPr lang="nb-NO" smtClean="0"/>
              <a:t>26.05.2026</a:t>
            </a:fld>
            <a:endParaRPr lang="nb-NO" dirty="0"/>
          </a:p>
        </p:txBody>
      </p:sp>
    </p:spTree>
    <p:extLst>
      <p:ext uri="{BB962C8B-B14F-4D97-AF65-F5344CB8AC3E}">
        <p14:creationId xmlns:p14="http://schemas.microsoft.com/office/powerpoint/2010/main" val="597813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ort bilde lys m/bunn">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p>
            <a:fld id="{4558DCC2-DFFF-4CCA-8608-8C31B573195C}"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3" name="Plassholder for bilde 12">
            <a:extLst>
              <a:ext uri="{FF2B5EF4-FFF2-40B4-BE49-F238E27FC236}">
                <a16:creationId xmlns:a16="http://schemas.microsoft.com/office/drawing/2014/main" id="{EC3B19CB-A7DA-9CAB-742B-7D50CB3EF051}"/>
              </a:ext>
            </a:extLst>
          </p:cNvPr>
          <p:cNvSpPr>
            <a:spLocks noGrp="1"/>
          </p:cNvSpPr>
          <p:nvPr>
            <p:ph type="pic" sz="quarter" idx="15" hasCustomPrompt="1"/>
          </p:nvPr>
        </p:nvSpPr>
        <p:spPr>
          <a:xfrm>
            <a:off x="0" y="476250"/>
            <a:ext cx="24384000" cy="12230100"/>
          </a:xfrm>
          <a:custGeom>
            <a:avLst/>
            <a:gdLst>
              <a:gd name="connsiteX0" fmla="*/ 24377650 w 24384000"/>
              <a:gd name="connsiteY0" fmla="*/ 0 h 12230100"/>
              <a:gd name="connsiteX1" fmla="*/ 24384000 w 24384000"/>
              <a:gd name="connsiteY1" fmla="*/ 0 h 12230100"/>
              <a:gd name="connsiteX2" fmla="*/ 24384000 w 24384000"/>
              <a:gd name="connsiteY2" fmla="*/ 12230100 h 12230100"/>
              <a:gd name="connsiteX3" fmla="*/ 0 w 24384000"/>
              <a:gd name="connsiteY3" fmla="*/ 12230100 h 12230100"/>
              <a:gd name="connsiteX4" fmla="*/ 0 w 24384000"/>
              <a:gd name="connsiteY4" fmla="*/ 25400 h 12230100"/>
              <a:gd name="connsiteX5" fmla="*/ 19558000 w 24384000"/>
              <a:gd name="connsiteY5" fmla="*/ 12827 h 12230100"/>
              <a:gd name="connsiteX6" fmla="*/ 19812000 w 24384000"/>
              <a:gd name="connsiteY6" fmla="*/ 266700 h 12230100"/>
              <a:gd name="connsiteX7" fmla="*/ 19812000 w 24384000"/>
              <a:gd name="connsiteY7" fmla="*/ 774700 h 12230100"/>
              <a:gd name="connsiteX8" fmla="*/ 20066000 w 24384000"/>
              <a:gd name="connsiteY8" fmla="*/ 1029462 h 12230100"/>
              <a:gd name="connsiteX9" fmla="*/ 24377650 w 24384000"/>
              <a:gd name="connsiteY9" fmla="*/ 1041400 h 122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2230100">
                <a:moveTo>
                  <a:pt x="24377650" y="0"/>
                </a:moveTo>
                <a:lnTo>
                  <a:pt x="24384000" y="0"/>
                </a:lnTo>
                <a:lnTo>
                  <a:pt x="24384000" y="12230100"/>
                </a:lnTo>
                <a:lnTo>
                  <a:pt x="0" y="1223010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9938997" y="340860"/>
            <a:ext cx="4194972" cy="1143829"/>
          </a:xfrm>
          <a:prstGeom prst="rect">
            <a:avLst/>
          </a:prstGeom>
        </p:spPr>
      </p:pic>
    </p:spTree>
    <p:extLst>
      <p:ext uri="{BB962C8B-B14F-4D97-AF65-F5344CB8AC3E}">
        <p14:creationId xmlns:p14="http://schemas.microsoft.com/office/powerpoint/2010/main" val="2420943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tort bilde lys m/bunn">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lvl1pPr>
              <a:defRPr>
                <a:solidFill>
                  <a:schemeClr val="bg2"/>
                </a:solid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lvl1pPr>
              <a:defRPr>
                <a:solidFill>
                  <a:schemeClr val="bg2"/>
                </a:solidFill>
              </a:defRPr>
            </a:lvl1p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lvl1pPr>
              <a:defRPr>
                <a:solidFill>
                  <a:schemeClr val="bg2"/>
                </a:solidFill>
              </a:defRPr>
            </a:lvl1pPr>
          </a:lstStyle>
          <a:p>
            <a:fld id="{6A4B51D4-D9DF-4BF6-9545-805533C17CF2}"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3" name="Plassholder for bilde 12">
            <a:extLst>
              <a:ext uri="{FF2B5EF4-FFF2-40B4-BE49-F238E27FC236}">
                <a16:creationId xmlns:a16="http://schemas.microsoft.com/office/drawing/2014/main" id="{EC3B19CB-A7DA-9CAB-742B-7D50CB3EF051}"/>
              </a:ext>
            </a:extLst>
          </p:cNvPr>
          <p:cNvSpPr>
            <a:spLocks noGrp="1"/>
          </p:cNvSpPr>
          <p:nvPr>
            <p:ph type="pic" sz="quarter" idx="15" hasCustomPrompt="1"/>
          </p:nvPr>
        </p:nvSpPr>
        <p:spPr>
          <a:xfrm>
            <a:off x="0" y="476250"/>
            <a:ext cx="24384000" cy="12230100"/>
          </a:xfrm>
          <a:custGeom>
            <a:avLst/>
            <a:gdLst>
              <a:gd name="connsiteX0" fmla="*/ 24377650 w 24384000"/>
              <a:gd name="connsiteY0" fmla="*/ 0 h 12230100"/>
              <a:gd name="connsiteX1" fmla="*/ 24384000 w 24384000"/>
              <a:gd name="connsiteY1" fmla="*/ 0 h 12230100"/>
              <a:gd name="connsiteX2" fmla="*/ 24384000 w 24384000"/>
              <a:gd name="connsiteY2" fmla="*/ 12230100 h 12230100"/>
              <a:gd name="connsiteX3" fmla="*/ 0 w 24384000"/>
              <a:gd name="connsiteY3" fmla="*/ 12230100 h 12230100"/>
              <a:gd name="connsiteX4" fmla="*/ 0 w 24384000"/>
              <a:gd name="connsiteY4" fmla="*/ 25400 h 12230100"/>
              <a:gd name="connsiteX5" fmla="*/ 19558000 w 24384000"/>
              <a:gd name="connsiteY5" fmla="*/ 12827 h 12230100"/>
              <a:gd name="connsiteX6" fmla="*/ 19812000 w 24384000"/>
              <a:gd name="connsiteY6" fmla="*/ 266700 h 12230100"/>
              <a:gd name="connsiteX7" fmla="*/ 19812000 w 24384000"/>
              <a:gd name="connsiteY7" fmla="*/ 774700 h 12230100"/>
              <a:gd name="connsiteX8" fmla="*/ 20066000 w 24384000"/>
              <a:gd name="connsiteY8" fmla="*/ 1029462 h 12230100"/>
              <a:gd name="connsiteX9" fmla="*/ 24377650 w 24384000"/>
              <a:gd name="connsiteY9" fmla="*/ 1041400 h 1223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2230100">
                <a:moveTo>
                  <a:pt x="24377650" y="0"/>
                </a:moveTo>
                <a:lnTo>
                  <a:pt x="24384000" y="0"/>
                </a:lnTo>
                <a:lnTo>
                  <a:pt x="24384000" y="12230100"/>
                </a:lnTo>
                <a:lnTo>
                  <a:pt x="0" y="1223010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spTree>
    <p:extLst>
      <p:ext uri="{BB962C8B-B14F-4D97-AF65-F5344CB8AC3E}">
        <p14:creationId xmlns:p14="http://schemas.microsoft.com/office/powerpoint/2010/main" val="33486056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ort bilde lys ">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p>
            <a:fld id="{134DA35B-FD2C-4A41-AF35-54629DB0195D}"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9" name="Plassholder for bilde 8">
            <a:extLst>
              <a:ext uri="{FF2B5EF4-FFF2-40B4-BE49-F238E27FC236}">
                <a16:creationId xmlns:a16="http://schemas.microsoft.com/office/drawing/2014/main" id="{0A35E948-B76A-1FB9-2D29-BFD91E9A0987}"/>
              </a:ext>
            </a:extLst>
          </p:cNvPr>
          <p:cNvSpPr>
            <a:spLocks noGrp="1"/>
          </p:cNvSpPr>
          <p:nvPr>
            <p:ph type="pic" sz="quarter" idx="15" hasCustomPrompt="1"/>
          </p:nvPr>
        </p:nvSpPr>
        <p:spPr>
          <a:xfrm>
            <a:off x="0" y="476250"/>
            <a:ext cx="24384000" cy="13239750"/>
          </a:xfrm>
          <a:custGeom>
            <a:avLst/>
            <a:gdLst>
              <a:gd name="connsiteX0" fmla="*/ 24377650 w 24384000"/>
              <a:gd name="connsiteY0" fmla="*/ 0 h 13239750"/>
              <a:gd name="connsiteX1" fmla="*/ 24384000 w 24384000"/>
              <a:gd name="connsiteY1" fmla="*/ 0 h 13239750"/>
              <a:gd name="connsiteX2" fmla="*/ 24384000 w 24384000"/>
              <a:gd name="connsiteY2" fmla="*/ 13239750 h 13239750"/>
              <a:gd name="connsiteX3" fmla="*/ 0 w 24384000"/>
              <a:gd name="connsiteY3" fmla="*/ 13239750 h 13239750"/>
              <a:gd name="connsiteX4" fmla="*/ 0 w 24384000"/>
              <a:gd name="connsiteY4" fmla="*/ 25400 h 13239750"/>
              <a:gd name="connsiteX5" fmla="*/ 19558000 w 24384000"/>
              <a:gd name="connsiteY5" fmla="*/ 12827 h 13239750"/>
              <a:gd name="connsiteX6" fmla="*/ 19812000 w 24384000"/>
              <a:gd name="connsiteY6" fmla="*/ 266700 h 13239750"/>
              <a:gd name="connsiteX7" fmla="*/ 19812000 w 24384000"/>
              <a:gd name="connsiteY7" fmla="*/ 774700 h 13239750"/>
              <a:gd name="connsiteX8" fmla="*/ 20066000 w 24384000"/>
              <a:gd name="connsiteY8" fmla="*/ 1029462 h 13239750"/>
              <a:gd name="connsiteX9" fmla="*/ 24377650 w 24384000"/>
              <a:gd name="connsiteY9" fmla="*/ 1041400 h 132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3239750">
                <a:moveTo>
                  <a:pt x="24377650" y="0"/>
                </a:moveTo>
                <a:lnTo>
                  <a:pt x="24384000" y="0"/>
                </a:lnTo>
                <a:lnTo>
                  <a:pt x="24384000" y="13239750"/>
                </a:lnTo>
                <a:lnTo>
                  <a:pt x="0" y="1323975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9938997" y="340860"/>
            <a:ext cx="4194972" cy="1143829"/>
          </a:xfrm>
          <a:prstGeom prst="rect">
            <a:avLst/>
          </a:prstGeom>
        </p:spPr>
      </p:pic>
    </p:spTree>
    <p:extLst>
      <p:ext uri="{BB962C8B-B14F-4D97-AF65-F5344CB8AC3E}">
        <p14:creationId xmlns:p14="http://schemas.microsoft.com/office/powerpoint/2010/main" val="2956007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Stort bilde lys m/bunn">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FCE78B26-F533-8E2B-6ED0-A617A0D67892}"/>
              </a:ext>
            </a:extLst>
          </p:cNvPr>
          <p:cNvSpPr>
            <a:spLocks noGrp="1"/>
          </p:cNvSpPr>
          <p:nvPr>
            <p:ph type="sldNum" sz="quarter" idx="10"/>
          </p:nvPr>
        </p:nvSpPr>
        <p:spPr/>
        <p:txBody>
          <a:bodyPr/>
          <a:lstStyle>
            <a:lvl1pPr>
              <a:defRPr>
                <a:solidFill>
                  <a:schemeClr val="bg2"/>
                </a:solid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F9AAC033-BA2A-5496-5C8B-EF5E585193B4}"/>
              </a:ext>
            </a:extLst>
          </p:cNvPr>
          <p:cNvSpPr>
            <a:spLocks noGrp="1"/>
          </p:cNvSpPr>
          <p:nvPr>
            <p:ph type="ftr" sz="quarter" idx="11"/>
          </p:nvPr>
        </p:nvSpPr>
        <p:spPr/>
        <p:txBody>
          <a:bodyPr/>
          <a:lstStyle>
            <a:lvl1pPr>
              <a:defRPr>
                <a:solidFill>
                  <a:schemeClr val="bg2"/>
                </a:solidFill>
              </a:defRPr>
            </a:lvl1pPr>
          </a:lstStyle>
          <a:p>
            <a:endParaRPr lang="nb-NO"/>
          </a:p>
        </p:txBody>
      </p:sp>
      <p:sp>
        <p:nvSpPr>
          <p:cNvPr id="5" name="Plassholder for dato 4">
            <a:extLst>
              <a:ext uri="{FF2B5EF4-FFF2-40B4-BE49-F238E27FC236}">
                <a16:creationId xmlns:a16="http://schemas.microsoft.com/office/drawing/2014/main" id="{BD203B8F-3154-6688-0A00-6F62C83808C7}"/>
              </a:ext>
            </a:extLst>
          </p:cNvPr>
          <p:cNvSpPr>
            <a:spLocks noGrp="1"/>
          </p:cNvSpPr>
          <p:nvPr>
            <p:ph type="dt" sz="half" idx="12"/>
          </p:nvPr>
        </p:nvSpPr>
        <p:spPr/>
        <p:txBody>
          <a:bodyPr/>
          <a:lstStyle>
            <a:lvl1pPr>
              <a:defRPr>
                <a:solidFill>
                  <a:schemeClr val="bg2"/>
                </a:solidFill>
              </a:defRPr>
            </a:lvl1pPr>
          </a:lstStyle>
          <a:p>
            <a:fld id="{D65DA969-C892-47B5-9FB6-BEBA89DEF049}" type="datetime1">
              <a:rPr lang="nb-NO" smtClean="0"/>
              <a:t>26.05.2026</a:t>
            </a:fld>
            <a:endParaRPr lang="nb-NO" dirty="0"/>
          </a:p>
        </p:txBody>
      </p:sp>
      <p:sp>
        <p:nvSpPr>
          <p:cNvPr id="6" name="Tittel 10">
            <a:extLst>
              <a:ext uri="{FF2B5EF4-FFF2-40B4-BE49-F238E27FC236}">
                <a16:creationId xmlns:a16="http://schemas.microsoft.com/office/drawing/2014/main" id="{123F49AE-723E-2CE7-00BE-81F969356D91}"/>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pic>
        <p:nvPicPr>
          <p:cNvPr id="14" name="Logo">
            <a:extLst>
              <a:ext uri="{FF2B5EF4-FFF2-40B4-BE49-F238E27FC236}">
                <a16:creationId xmlns:a16="http://schemas.microsoft.com/office/drawing/2014/main" id="{0E772868-D13D-918A-9704-B89D2A7576EE}"/>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sp>
        <p:nvSpPr>
          <p:cNvPr id="2" name="Plassholder for bilde 1">
            <a:extLst>
              <a:ext uri="{FF2B5EF4-FFF2-40B4-BE49-F238E27FC236}">
                <a16:creationId xmlns:a16="http://schemas.microsoft.com/office/drawing/2014/main" id="{A4776C11-3665-AC28-2E4C-1A447F4831C0}"/>
              </a:ext>
            </a:extLst>
          </p:cNvPr>
          <p:cNvSpPr>
            <a:spLocks noGrp="1"/>
          </p:cNvSpPr>
          <p:nvPr>
            <p:ph type="pic" sz="quarter" idx="15" hasCustomPrompt="1"/>
          </p:nvPr>
        </p:nvSpPr>
        <p:spPr>
          <a:xfrm>
            <a:off x="0" y="476250"/>
            <a:ext cx="24384000" cy="13239750"/>
          </a:xfrm>
          <a:custGeom>
            <a:avLst/>
            <a:gdLst>
              <a:gd name="connsiteX0" fmla="*/ 24377650 w 24384000"/>
              <a:gd name="connsiteY0" fmla="*/ 0 h 13239750"/>
              <a:gd name="connsiteX1" fmla="*/ 24384000 w 24384000"/>
              <a:gd name="connsiteY1" fmla="*/ 0 h 13239750"/>
              <a:gd name="connsiteX2" fmla="*/ 24384000 w 24384000"/>
              <a:gd name="connsiteY2" fmla="*/ 13239750 h 13239750"/>
              <a:gd name="connsiteX3" fmla="*/ 0 w 24384000"/>
              <a:gd name="connsiteY3" fmla="*/ 13239750 h 13239750"/>
              <a:gd name="connsiteX4" fmla="*/ 0 w 24384000"/>
              <a:gd name="connsiteY4" fmla="*/ 25400 h 13239750"/>
              <a:gd name="connsiteX5" fmla="*/ 19558000 w 24384000"/>
              <a:gd name="connsiteY5" fmla="*/ 12827 h 13239750"/>
              <a:gd name="connsiteX6" fmla="*/ 19812000 w 24384000"/>
              <a:gd name="connsiteY6" fmla="*/ 266700 h 13239750"/>
              <a:gd name="connsiteX7" fmla="*/ 19812000 w 24384000"/>
              <a:gd name="connsiteY7" fmla="*/ 774700 h 13239750"/>
              <a:gd name="connsiteX8" fmla="*/ 20066000 w 24384000"/>
              <a:gd name="connsiteY8" fmla="*/ 1029462 h 13239750"/>
              <a:gd name="connsiteX9" fmla="*/ 24377650 w 24384000"/>
              <a:gd name="connsiteY9" fmla="*/ 1041400 h 132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4000" h="13239750">
                <a:moveTo>
                  <a:pt x="24377650" y="0"/>
                </a:moveTo>
                <a:lnTo>
                  <a:pt x="24384000" y="0"/>
                </a:lnTo>
                <a:lnTo>
                  <a:pt x="24384000" y="13239750"/>
                </a:lnTo>
                <a:lnTo>
                  <a:pt x="0" y="13239750"/>
                </a:lnTo>
                <a:lnTo>
                  <a:pt x="0" y="25400"/>
                </a:lnTo>
                <a:lnTo>
                  <a:pt x="19558000" y="12827"/>
                </a:lnTo>
                <a:cubicBezTo>
                  <a:pt x="19698336" y="12827"/>
                  <a:pt x="19812000" y="126365"/>
                  <a:pt x="19812000" y="266700"/>
                </a:cubicBezTo>
                <a:lnTo>
                  <a:pt x="19812000" y="774700"/>
                </a:lnTo>
                <a:cubicBezTo>
                  <a:pt x="19812000" y="915035"/>
                  <a:pt x="19925664" y="1029081"/>
                  <a:pt x="20066000" y="1029462"/>
                </a:cubicBezTo>
                <a:lnTo>
                  <a:pt x="24377650" y="1041400"/>
                </a:lnTo>
                <a:close/>
              </a:path>
            </a:pathLst>
          </a:custGeom>
          <a:solidFill>
            <a:schemeClr val="bg1">
              <a:lumMod val="85000"/>
            </a:schemeClr>
          </a:solidFill>
        </p:spPr>
        <p:txBody>
          <a:bodyPr wrap="square">
            <a:noAutofit/>
          </a:bodyPr>
          <a:lstStyle>
            <a:lvl1pPr marL="0" indent="0" algn="l">
              <a:buNone/>
              <a:defRPr sz="2500">
                <a:solidFill>
                  <a:schemeClr val="bg1">
                    <a:lumMod val="50000"/>
                  </a:schemeClr>
                </a:solidFill>
              </a:defRPr>
            </a:lvl1pPr>
          </a:lstStyle>
          <a:p>
            <a:r>
              <a:rPr lang="nb-NO" noProof="0" dirty="0"/>
              <a:t>Klikk på ikonet eller dra inn en bildefil for å legge til et bilde. Juster utsnittet på Bildeformat-fanen &gt; Beskjær.</a:t>
            </a:r>
          </a:p>
        </p:txBody>
      </p:sp>
    </p:spTree>
    <p:extLst>
      <p:ext uri="{BB962C8B-B14F-4D97-AF65-F5344CB8AC3E}">
        <p14:creationId xmlns:p14="http://schemas.microsoft.com/office/powerpoint/2010/main" val="893145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loverskrift">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noFill/>
              </a:defRPr>
            </a:lvl1pPr>
          </a:lstStyle>
          <a:p>
            <a:fld id="{6B45F93E-4670-4795-8DEB-B70D7E7E9F56}" type="datetime1">
              <a:rPr lang="nb-NO" smtClean="0"/>
              <a:pPr/>
              <a:t>26.05.2026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dirty="0"/>
          </a:p>
        </p:txBody>
      </p:sp>
      <p:sp>
        <p:nvSpPr>
          <p:cNvPr id="7" name="Tittel 1">
            <a:extLst>
              <a:ext uri="{FF2B5EF4-FFF2-40B4-BE49-F238E27FC236}">
                <a16:creationId xmlns:a16="http://schemas.microsoft.com/office/drawing/2014/main" id="{53CCEDF7-DF96-3CC4-DD59-1B8028D24925}"/>
              </a:ext>
            </a:extLst>
          </p:cNvPr>
          <p:cNvSpPr>
            <a:spLocks noGrp="1"/>
          </p:cNvSpPr>
          <p:nvPr>
            <p:ph type="ctrTitle"/>
          </p:nvPr>
        </p:nvSpPr>
        <p:spPr>
          <a:xfrm>
            <a:off x="924025" y="2840719"/>
            <a:ext cx="13302114" cy="6677597"/>
          </a:xfrm>
        </p:spPr>
        <p:txBody>
          <a:bodyPr wrap="square" anchor="ctr" anchorCtr="0">
            <a:noAutofit/>
          </a:bodyPr>
          <a:lstStyle>
            <a:lvl1pPr algn="l">
              <a:defRPr sz="14264" spc="200" baseline="0"/>
            </a:lvl1pPr>
          </a:lstStyle>
          <a:p>
            <a:r>
              <a:rPr lang="nb-NO"/>
              <a:t>Klikk for å redigere tittelstil</a:t>
            </a:r>
            <a:endParaRPr lang="nb-NO" dirty="0"/>
          </a:p>
        </p:txBody>
      </p:sp>
      <p:sp>
        <p:nvSpPr>
          <p:cNvPr id="8" name="Undertittel 2">
            <a:extLst>
              <a:ext uri="{FF2B5EF4-FFF2-40B4-BE49-F238E27FC236}">
                <a16:creationId xmlns:a16="http://schemas.microsoft.com/office/drawing/2014/main" id="{35BD411C-3E8A-825A-4AE2-68A3F210BA00}"/>
              </a:ext>
            </a:extLst>
          </p:cNvPr>
          <p:cNvSpPr>
            <a:spLocks noGrp="1" noRot="1" noMove="1" noResize="1" noEditPoints="1" noAdjustHandles="1" noChangeArrowheads="1" noChangeShapeType="1"/>
          </p:cNvSpPr>
          <p:nvPr>
            <p:ph type="subTitle" idx="1"/>
          </p:nvPr>
        </p:nvSpPr>
        <p:spPr>
          <a:xfrm>
            <a:off x="924026" y="10328316"/>
            <a:ext cx="13302114" cy="781752"/>
          </a:xfrm>
        </p:spPr>
        <p:txBody>
          <a:bodyPr>
            <a:noAutofit/>
          </a:bodyPr>
          <a:lstStyle>
            <a:lvl1pPr marL="0" indent="0" algn="l">
              <a:buNone/>
              <a:defRPr sz="4000" spc="80" baseline="0">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sp>
        <p:nvSpPr>
          <p:cNvPr id="2" name="jordklode i plassholder">
            <a:extLst>
              <a:ext uri="{FF2B5EF4-FFF2-40B4-BE49-F238E27FC236}">
                <a16:creationId xmlns:a16="http://schemas.microsoft.com/office/drawing/2014/main" id="{CB12292D-F872-9B6C-9C01-3240FB6068AE}"/>
              </a:ext>
              <a:ext uri="{C183D7F6-B498-43B3-948B-1728B52AA6E4}">
                <adec:decorative xmlns:adec="http://schemas.microsoft.com/office/drawing/2017/decorative" val="1"/>
              </a:ext>
            </a:extLst>
          </p:cNvPr>
          <p:cNvSpPr>
            <a:spLocks noGrp="1"/>
          </p:cNvSpPr>
          <p:nvPr>
            <p:ph type="body" sz="quarter" idx="18"/>
          </p:nvPr>
        </p:nvSpPr>
        <p:spPr>
          <a:xfrm>
            <a:off x="18040352" y="4197349"/>
            <a:ext cx="2049463" cy="2049462"/>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3" name="tommel opp i plassholder">
            <a:extLst>
              <a:ext uri="{FF2B5EF4-FFF2-40B4-BE49-F238E27FC236}">
                <a16:creationId xmlns:a16="http://schemas.microsoft.com/office/drawing/2014/main" id="{B770A5DE-E327-DB91-4326-6F08C6A6B67D}"/>
              </a:ext>
              <a:ext uri="{C183D7F6-B498-43B3-948B-1728B52AA6E4}">
                <adec:decorative xmlns:adec="http://schemas.microsoft.com/office/drawing/2017/decorative" val="1"/>
              </a:ext>
            </a:extLst>
          </p:cNvPr>
          <p:cNvSpPr>
            <a:spLocks noGrp="1"/>
          </p:cNvSpPr>
          <p:nvPr>
            <p:ph type="body" sz="quarter" idx="19"/>
          </p:nvPr>
        </p:nvSpPr>
        <p:spPr>
          <a:xfrm>
            <a:off x="21301711" y="5727541"/>
            <a:ext cx="1471930" cy="1649577"/>
          </a:xfrm>
          <a:blipFill>
            <a:blip>
              <a:extLst>
                <a:ext uri="{96DAC541-7B7A-43D3-8B79-37D633B846F1}">
                  <asvg:svgBlip xmlns:asvg="http://schemas.microsoft.com/office/drawing/2016/SVG/main" r:embed="rId3"/>
                </a:ext>
              </a:extLst>
            </a:blip>
            <a:stretch>
              <a:fillRect/>
            </a:stretch>
          </a:blipFill>
          <a:ln w="0" cap="flat">
            <a:noFill/>
            <a:prstDash val="solid"/>
            <a:miter/>
          </a:ln>
        </p:spPr>
        <p:txBody>
          <a:bodyPr/>
          <a:lstStyle>
            <a:lvl1pPr marL="0" indent="0">
              <a:buNone/>
              <a:defRPr>
                <a:noFill/>
              </a:defRPr>
            </a:lvl1pPr>
          </a:lstStyle>
          <a:p>
            <a:pPr lvl="0"/>
            <a:r>
              <a:rPr lang="nb-NO"/>
              <a:t>Klikk for å redigere tekststiler i malen</a:t>
            </a:r>
          </a:p>
        </p:txBody>
      </p:sp>
      <p:sp>
        <p:nvSpPr>
          <p:cNvPr id="9" name="snøflak i plassholder">
            <a:extLst>
              <a:ext uri="{FF2B5EF4-FFF2-40B4-BE49-F238E27FC236}">
                <a16:creationId xmlns:a16="http://schemas.microsoft.com/office/drawing/2014/main" id="{458145DF-1C3A-16AE-063D-CAF92617F03C}"/>
              </a:ext>
              <a:ext uri="{C183D7F6-B498-43B3-948B-1728B52AA6E4}">
                <adec:decorative xmlns:adec="http://schemas.microsoft.com/office/drawing/2017/decorative" val="1"/>
              </a:ext>
            </a:extLst>
          </p:cNvPr>
          <p:cNvSpPr>
            <a:spLocks noGrp="1"/>
          </p:cNvSpPr>
          <p:nvPr>
            <p:ph type="body" sz="quarter" idx="20"/>
          </p:nvPr>
        </p:nvSpPr>
        <p:spPr>
          <a:xfrm>
            <a:off x="17441653" y="5763579"/>
            <a:ext cx="1981726" cy="1981725"/>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0" name="blomst i plassholder">
            <a:extLst>
              <a:ext uri="{FF2B5EF4-FFF2-40B4-BE49-F238E27FC236}">
                <a16:creationId xmlns:a16="http://schemas.microsoft.com/office/drawing/2014/main" id="{E7DC38BC-E6D8-C283-6757-AE93FFEDD1D9}"/>
              </a:ext>
              <a:ext uri="{C183D7F6-B498-43B3-948B-1728B52AA6E4}">
                <adec:decorative xmlns:adec="http://schemas.microsoft.com/office/drawing/2017/decorative" val="1"/>
              </a:ext>
            </a:extLst>
          </p:cNvPr>
          <p:cNvSpPr>
            <a:spLocks noGrp="1"/>
          </p:cNvSpPr>
          <p:nvPr>
            <p:ph type="body" sz="quarter" idx="21"/>
          </p:nvPr>
        </p:nvSpPr>
        <p:spPr>
          <a:xfrm>
            <a:off x="16661377" y="9141882"/>
            <a:ext cx="2366600" cy="2443354"/>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1" name="yes we can i plassholder">
            <a:extLst>
              <a:ext uri="{FF2B5EF4-FFF2-40B4-BE49-F238E27FC236}">
                <a16:creationId xmlns:a16="http://schemas.microsoft.com/office/drawing/2014/main" id="{AC1DE2F1-C331-77F9-19E8-E5AE2B1931C2}"/>
              </a:ext>
              <a:ext uri="{C183D7F6-B498-43B3-948B-1728B52AA6E4}">
                <adec:decorative xmlns:adec="http://schemas.microsoft.com/office/drawing/2017/decorative" val="1"/>
              </a:ext>
            </a:extLst>
          </p:cNvPr>
          <p:cNvSpPr>
            <a:spLocks noGrp="1"/>
          </p:cNvSpPr>
          <p:nvPr>
            <p:ph type="body" sz="quarter" idx="22"/>
          </p:nvPr>
        </p:nvSpPr>
        <p:spPr>
          <a:xfrm>
            <a:off x="18479452" y="7552004"/>
            <a:ext cx="4265293" cy="1307515"/>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3993490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eloverskrift mørk">
    <p:bg>
      <p:bgPr>
        <a:solidFill>
          <a:schemeClr val="tx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C880C8A2-7304-2314-8523-D1FFEFD6364E}"/>
              </a:ext>
            </a:extLst>
          </p:cNvPr>
          <p:cNvSpPr>
            <a:spLocks noGrp="1"/>
          </p:cNvSpPr>
          <p:nvPr>
            <p:ph type="dt" sz="half" idx="10"/>
          </p:nvPr>
        </p:nvSpPr>
        <p:spPr/>
        <p:txBody>
          <a:bodyPr/>
          <a:lstStyle>
            <a:lvl1pPr>
              <a:defRPr>
                <a:noFill/>
              </a:defRPr>
            </a:lvl1pPr>
          </a:lstStyle>
          <a:p>
            <a:fld id="{6B45F93E-4670-4795-8DEB-B70D7E7E9F56}" type="datetime1">
              <a:rPr lang="nb-NO" smtClean="0"/>
              <a:pPr/>
              <a:t>26.05.2026</a:t>
            </a:fld>
            <a:endParaRPr lang="nb-NO"/>
          </a:p>
        </p:txBody>
      </p:sp>
      <p:sp>
        <p:nvSpPr>
          <p:cNvPr id="5" name="Plassholder for bunntekst 4">
            <a:extLst>
              <a:ext uri="{FF2B5EF4-FFF2-40B4-BE49-F238E27FC236}">
                <a16:creationId xmlns:a16="http://schemas.microsoft.com/office/drawing/2014/main" id="{3EE73FFE-145C-E4BF-9A55-964A9A110208}"/>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C09F080D-2D36-9CA5-0DFD-1ABD5E827C16}"/>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7" name="Tittel 1">
            <a:extLst>
              <a:ext uri="{FF2B5EF4-FFF2-40B4-BE49-F238E27FC236}">
                <a16:creationId xmlns:a16="http://schemas.microsoft.com/office/drawing/2014/main" id="{53CCEDF7-DF96-3CC4-DD59-1B8028D24925}"/>
              </a:ext>
            </a:extLst>
          </p:cNvPr>
          <p:cNvSpPr>
            <a:spLocks noGrp="1"/>
          </p:cNvSpPr>
          <p:nvPr>
            <p:ph type="ctrTitle"/>
          </p:nvPr>
        </p:nvSpPr>
        <p:spPr>
          <a:xfrm>
            <a:off x="924025" y="2840719"/>
            <a:ext cx="13302114" cy="6677597"/>
          </a:xfrm>
        </p:spPr>
        <p:txBody>
          <a:bodyPr wrap="square" anchor="ctr" anchorCtr="0">
            <a:noAutofit/>
          </a:bodyPr>
          <a:lstStyle>
            <a:lvl1pPr algn="l">
              <a:defRPr sz="14264" spc="200" baseline="0">
                <a:solidFill>
                  <a:schemeClr val="bg2"/>
                </a:solidFill>
              </a:defRPr>
            </a:lvl1pPr>
          </a:lstStyle>
          <a:p>
            <a:r>
              <a:rPr lang="nb-NO"/>
              <a:t>Klikk for å redigere tittelstil</a:t>
            </a:r>
            <a:endParaRPr lang="nb-NO" dirty="0"/>
          </a:p>
        </p:txBody>
      </p:sp>
      <p:sp>
        <p:nvSpPr>
          <p:cNvPr id="8" name="Undertittel 2">
            <a:extLst>
              <a:ext uri="{FF2B5EF4-FFF2-40B4-BE49-F238E27FC236}">
                <a16:creationId xmlns:a16="http://schemas.microsoft.com/office/drawing/2014/main" id="{35BD411C-3E8A-825A-4AE2-68A3F210BA00}"/>
              </a:ext>
            </a:extLst>
          </p:cNvPr>
          <p:cNvSpPr>
            <a:spLocks noGrp="1" noRot="1" noMove="1" noResize="1" noEditPoints="1" noAdjustHandles="1" noChangeArrowheads="1" noChangeShapeType="1"/>
          </p:cNvSpPr>
          <p:nvPr>
            <p:ph type="subTitle" idx="1"/>
          </p:nvPr>
        </p:nvSpPr>
        <p:spPr>
          <a:xfrm>
            <a:off x="924026" y="10328316"/>
            <a:ext cx="13302114" cy="781752"/>
          </a:xfrm>
        </p:spPr>
        <p:txBody>
          <a:bodyPr>
            <a:noAutofit/>
          </a:bodyPr>
          <a:lstStyle>
            <a:lvl1pPr marL="0" indent="0" algn="l">
              <a:buNone/>
              <a:defRPr sz="4000" spc="80" baseline="0">
                <a:solidFill>
                  <a:schemeClr val="bg2"/>
                </a:solidFill>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pic>
        <p:nvPicPr>
          <p:cNvPr id="2" name="Logo">
            <a:extLst>
              <a:ext uri="{FF2B5EF4-FFF2-40B4-BE49-F238E27FC236}">
                <a16:creationId xmlns:a16="http://schemas.microsoft.com/office/drawing/2014/main" id="{8869D061-9758-C0CB-2DE5-49CF1D058F08}"/>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9938997" y="340860"/>
            <a:ext cx="4194971" cy="1143829"/>
          </a:xfrm>
          <a:prstGeom prst="rect">
            <a:avLst/>
          </a:prstGeom>
        </p:spPr>
      </p:pic>
      <p:grpSp>
        <p:nvGrpSpPr>
          <p:cNvPr id="9" name="linjer">
            <a:extLst>
              <a:ext uri="{FF2B5EF4-FFF2-40B4-BE49-F238E27FC236}">
                <a16:creationId xmlns:a16="http://schemas.microsoft.com/office/drawing/2014/main" id="{AAF480BF-4188-2B3E-0589-541C3CA513A4}"/>
              </a:ext>
              <a:ext uri="{C183D7F6-B498-43B3-948B-1728B52AA6E4}">
                <adec:decorative xmlns:adec="http://schemas.microsoft.com/office/drawing/2017/decorative" val="1"/>
              </a:ext>
            </a:extLst>
          </p:cNvPr>
          <p:cNvGrpSpPr/>
          <p:nvPr userDrawn="1"/>
        </p:nvGrpSpPr>
        <p:grpSpPr>
          <a:xfrm>
            <a:off x="0" y="495022"/>
            <a:ext cx="24384000" cy="12204573"/>
            <a:chOff x="0" y="495022"/>
            <a:chExt cx="24384000" cy="12204573"/>
          </a:xfrm>
          <a:noFill/>
        </p:grpSpPr>
        <p:sp>
          <p:nvSpPr>
            <p:cNvPr id="10" name="Frihåndsform: figur 9">
              <a:extLst>
                <a:ext uri="{FF2B5EF4-FFF2-40B4-BE49-F238E27FC236}">
                  <a16:creationId xmlns:a16="http://schemas.microsoft.com/office/drawing/2014/main" id="{69F3BD11-48D6-CA93-D20D-8C1A64C3C898}"/>
                </a:ext>
              </a:extLst>
            </p:cNvPr>
            <p:cNvSpPr/>
            <p:nvPr/>
          </p:nvSpPr>
          <p:spPr>
            <a:xfrm>
              <a:off x="0" y="495022"/>
              <a:ext cx="24384000" cy="1028572"/>
            </a:xfrm>
            <a:custGeom>
              <a:avLst/>
              <a:gdLst>
                <a:gd name="connsiteX0" fmla="*/ 24384000 w 24384000"/>
                <a:gd name="connsiteY0" fmla="*/ 1028573 h 1028572"/>
                <a:gd name="connsiteX1" fmla="*/ 20066000 w 24384000"/>
                <a:gd name="connsiteY1" fmla="*/ 1016635 h 1028572"/>
                <a:gd name="connsiteX2" fmla="*/ 19812000 w 24384000"/>
                <a:gd name="connsiteY2" fmla="*/ 761873 h 1028572"/>
                <a:gd name="connsiteX3" fmla="*/ 19812000 w 24384000"/>
                <a:gd name="connsiteY3" fmla="*/ 253873 h 1028572"/>
                <a:gd name="connsiteX4" fmla="*/ 19558000 w 24384000"/>
                <a:gd name="connsiteY4" fmla="*/ 0 h 1028572"/>
                <a:gd name="connsiteX5" fmla="*/ 0 w 24384000"/>
                <a:gd name="connsiteY5" fmla="*/ 12573 h 10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0" h="1028572">
                  <a:moveTo>
                    <a:pt x="24384000" y="1028573"/>
                  </a:moveTo>
                  <a:lnTo>
                    <a:pt x="20066000" y="1016635"/>
                  </a:lnTo>
                  <a:cubicBezTo>
                    <a:pt x="19925664" y="1016254"/>
                    <a:pt x="19812000" y="902208"/>
                    <a:pt x="19812000" y="761873"/>
                  </a:cubicBezTo>
                  <a:lnTo>
                    <a:pt x="19812000" y="253873"/>
                  </a:lnTo>
                  <a:cubicBezTo>
                    <a:pt x="19812000" y="113538"/>
                    <a:pt x="19698336" y="0"/>
                    <a:pt x="19558000" y="0"/>
                  </a:cubicBezTo>
                  <a:lnTo>
                    <a:pt x="0" y="12573"/>
                  </a:lnTo>
                </a:path>
              </a:pathLst>
            </a:custGeom>
            <a:noFill/>
            <a:ln w="25400" cap="flat">
              <a:solidFill>
                <a:schemeClr val="bg2"/>
              </a:solidFill>
              <a:prstDash val="solid"/>
              <a:miter/>
            </a:ln>
          </p:spPr>
          <p:txBody>
            <a:bodyPr rtlCol="0" anchor="ctr"/>
            <a:lstStyle/>
            <a:p>
              <a:endParaRPr lang="nb-NO"/>
            </a:p>
          </p:txBody>
        </p:sp>
        <p:sp>
          <p:nvSpPr>
            <p:cNvPr id="11" name="Frihåndsform: figur 10">
              <a:extLst>
                <a:ext uri="{FF2B5EF4-FFF2-40B4-BE49-F238E27FC236}">
                  <a16:creationId xmlns:a16="http://schemas.microsoft.com/office/drawing/2014/main" id="{DDCDD83B-38BB-A0DA-0A46-C715706A96B5}"/>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chemeClr val="bg2"/>
              </a:solidFill>
              <a:prstDash val="solid"/>
              <a:miter/>
            </a:ln>
          </p:spPr>
          <p:txBody>
            <a:bodyPr rtlCol="0" anchor="ctr"/>
            <a:lstStyle/>
            <a:p>
              <a:endParaRPr lang="nb-NO"/>
            </a:p>
          </p:txBody>
        </p:sp>
      </p:grpSp>
      <p:sp>
        <p:nvSpPr>
          <p:cNvPr id="13" name="jordklode i plassholder">
            <a:extLst>
              <a:ext uri="{FF2B5EF4-FFF2-40B4-BE49-F238E27FC236}">
                <a16:creationId xmlns:a16="http://schemas.microsoft.com/office/drawing/2014/main" id="{60B66BBD-1932-8283-B13E-A7FB6606CEDB}"/>
              </a:ext>
              <a:ext uri="{C183D7F6-B498-43B3-948B-1728B52AA6E4}">
                <adec:decorative xmlns:adec="http://schemas.microsoft.com/office/drawing/2017/decorative" val="1"/>
              </a:ext>
            </a:extLst>
          </p:cNvPr>
          <p:cNvSpPr>
            <a:spLocks noGrp="1"/>
          </p:cNvSpPr>
          <p:nvPr>
            <p:ph type="body" sz="quarter" idx="18"/>
          </p:nvPr>
        </p:nvSpPr>
        <p:spPr>
          <a:xfrm>
            <a:off x="18040352" y="4197349"/>
            <a:ext cx="2049463" cy="2049462"/>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5" name="tommel opp i plassholder">
            <a:extLst>
              <a:ext uri="{FF2B5EF4-FFF2-40B4-BE49-F238E27FC236}">
                <a16:creationId xmlns:a16="http://schemas.microsoft.com/office/drawing/2014/main" id="{D6D52D8E-176C-B5A5-9776-DE7CCDC0C82E}"/>
              </a:ext>
              <a:ext uri="{C183D7F6-B498-43B3-948B-1728B52AA6E4}">
                <adec:decorative xmlns:adec="http://schemas.microsoft.com/office/drawing/2017/decorative" val="1"/>
              </a:ext>
            </a:extLst>
          </p:cNvPr>
          <p:cNvSpPr>
            <a:spLocks noGrp="1"/>
          </p:cNvSpPr>
          <p:nvPr>
            <p:ph type="body" sz="quarter" idx="19"/>
          </p:nvPr>
        </p:nvSpPr>
        <p:spPr>
          <a:xfrm>
            <a:off x="21301711" y="5727541"/>
            <a:ext cx="1471930" cy="1649577"/>
          </a:xfrm>
          <a:blipFill>
            <a:blip>
              <a:extLst>
                <a:ext uri="{96DAC541-7B7A-43D3-8B79-37D633B846F1}">
                  <asvg:svgBlip xmlns:asvg="http://schemas.microsoft.com/office/drawing/2016/SVG/main" r:embed="rId4"/>
                </a:ext>
              </a:extLst>
            </a:blip>
            <a:stretch>
              <a:fillRect/>
            </a:stretch>
          </a:blipFill>
          <a:ln w="0" cap="flat">
            <a:noFill/>
            <a:prstDash val="solid"/>
            <a:miter/>
          </a:ln>
        </p:spPr>
        <p:txBody>
          <a:bodyPr/>
          <a:lstStyle>
            <a:lvl1pPr marL="0" indent="0">
              <a:buNone/>
              <a:defRPr>
                <a:noFill/>
              </a:defRPr>
            </a:lvl1pPr>
          </a:lstStyle>
          <a:p>
            <a:pPr lvl="0"/>
            <a:r>
              <a:rPr lang="nb-NO"/>
              <a:t>Klikk for å redigere tekststiler i malen</a:t>
            </a:r>
          </a:p>
        </p:txBody>
      </p:sp>
      <p:sp>
        <p:nvSpPr>
          <p:cNvPr id="17" name="snøflak i plassholder">
            <a:extLst>
              <a:ext uri="{FF2B5EF4-FFF2-40B4-BE49-F238E27FC236}">
                <a16:creationId xmlns:a16="http://schemas.microsoft.com/office/drawing/2014/main" id="{6EC0A526-8A7C-4F70-9213-920712F71DFF}"/>
              </a:ext>
              <a:ext uri="{C183D7F6-B498-43B3-948B-1728B52AA6E4}">
                <adec:decorative xmlns:adec="http://schemas.microsoft.com/office/drawing/2017/decorative" val="1"/>
              </a:ext>
            </a:extLst>
          </p:cNvPr>
          <p:cNvSpPr>
            <a:spLocks noGrp="1"/>
          </p:cNvSpPr>
          <p:nvPr>
            <p:ph type="body" sz="quarter" idx="20"/>
          </p:nvPr>
        </p:nvSpPr>
        <p:spPr>
          <a:xfrm>
            <a:off x="17441653" y="5763579"/>
            <a:ext cx="1981726" cy="1981725"/>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9" name="blomst i plassholder">
            <a:extLst>
              <a:ext uri="{FF2B5EF4-FFF2-40B4-BE49-F238E27FC236}">
                <a16:creationId xmlns:a16="http://schemas.microsoft.com/office/drawing/2014/main" id="{71F06C8C-78A1-209E-08C4-168D78BDAE16}"/>
              </a:ext>
              <a:ext uri="{C183D7F6-B498-43B3-948B-1728B52AA6E4}">
                <adec:decorative xmlns:adec="http://schemas.microsoft.com/office/drawing/2017/decorative" val="1"/>
              </a:ext>
            </a:extLst>
          </p:cNvPr>
          <p:cNvSpPr>
            <a:spLocks noGrp="1"/>
          </p:cNvSpPr>
          <p:nvPr>
            <p:ph type="body" sz="quarter" idx="21"/>
          </p:nvPr>
        </p:nvSpPr>
        <p:spPr>
          <a:xfrm>
            <a:off x="16661377" y="9141882"/>
            <a:ext cx="2366600" cy="2443354"/>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
        <p:nvSpPr>
          <p:cNvPr id="20" name="yes we can i plassholder">
            <a:extLst>
              <a:ext uri="{FF2B5EF4-FFF2-40B4-BE49-F238E27FC236}">
                <a16:creationId xmlns:a16="http://schemas.microsoft.com/office/drawing/2014/main" id="{CE4FCEAD-261D-05C7-2468-14A438D5A8AB}"/>
              </a:ext>
              <a:ext uri="{C183D7F6-B498-43B3-948B-1728B52AA6E4}">
                <adec:decorative xmlns:adec="http://schemas.microsoft.com/office/drawing/2017/decorative" val="1"/>
              </a:ext>
            </a:extLst>
          </p:cNvPr>
          <p:cNvSpPr>
            <a:spLocks noGrp="1"/>
          </p:cNvSpPr>
          <p:nvPr>
            <p:ph type="body" sz="quarter" idx="22"/>
          </p:nvPr>
        </p:nvSpPr>
        <p:spPr>
          <a:xfrm>
            <a:off x="18479452" y="7552004"/>
            <a:ext cx="4265293" cy="1307515"/>
          </a:xfrm>
          <a:blipFill>
            <a:blip>
              <a:extLst>
                <a:ext uri="{96DAC541-7B7A-43D3-8B79-37D633B846F1}">
                  <asvg:svgBlip xmlns:asvg="http://schemas.microsoft.com/office/drawing/2016/SVG/main" r:embed="rId7"/>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1070498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tat stor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EA320B-3BC1-78A5-F088-22CD654B3DCB}"/>
              </a:ext>
            </a:extLst>
          </p:cNvPr>
          <p:cNvSpPr>
            <a:spLocks noGrp="1"/>
          </p:cNvSpPr>
          <p:nvPr>
            <p:ph type="title"/>
          </p:nvPr>
        </p:nvSpPr>
        <p:spPr>
          <a:xfrm>
            <a:off x="925630" y="2159306"/>
            <a:ext cx="18670470" cy="9915182"/>
          </a:xfrm>
        </p:spPr>
        <p:txBody>
          <a:bodyPr anchor="t" anchorCtr="0"/>
          <a:lstStyle>
            <a:lvl1pPr>
              <a:defRPr/>
            </a:lvl1pPr>
          </a:lstStyle>
          <a:p>
            <a:r>
              <a:rPr lang="nb-NO"/>
              <a:t>Klikk for å redigere tittelstil</a:t>
            </a:r>
            <a:endParaRPr lang="nb-NO" dirty="0"/>
          </a:p>
        </p:txBody>
      </p:sp>
      <p:sp>
        <p:nvSpPr>
          <p:cNvPr id="3" name="Plassholder for lysbildenummer 2">
            <a:extLst>
              <a:ext uri="{FF2B5EF4-FFF2-40B4-BE49-F238E27FC236}">
                <a16:creationId xmlns:a16="http://schemas.microsoft.com/office/drawing/2014/main" id="{8271B4DB-8189-AE40-4227-2B7949646706}"/>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9FB9791A-645B-3812-B1CE-2E7A53E22A8C}"/>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ECFED132-C1A1-CAB6-DC0F-3C4CD12C8D35}"/>
              </a:ext>
            </a:extLst>
          </p:cNvPr>
          <p:cNvSpPr>
            <a:spLocks noGrp="1"/>
          </p:cNvSpPr>
          <p:nvPr>
            <p:ph type="dt" sz="half" idx="12"/>
          </p:nvPr>
        </p:nvSpPr>
        <p:spPr/>
        <p:txBody>
          <a:bodyPr/>
          <a:lstStyle/>
          <a:p>
            <a:fld id="{571554C0-958D-4B3E-B0A5-F55A87CC0BBA}" type="datetime1">
              <a:rPr lang="nb-NO" smtClean="0"/>
              <a:t>26.05.2026</a:t>
            </a:fld>
            <a:endParaRPr lang="nb-NO" dirty="0"/>
          </a:p>
        </p:txBody>
      </p:sp>
      <p:sp>
        <p:nvSpPr>
          <p:cNvPr id="6" name="blomst i plassholder">
            <a:extLst>
              <a:ext uri="{FF2B5EF4-FFF2-40B4-BE49-F238E27FC236}">
                <a16:creationId xmlns:a16="http://schemas.microsoft.com/office/drawing/2014/main" id="{A6D3BB69-A2A5-C84F-AD63-75984A8DE01D}"/>
              </a:ext>
              <a:ext uri="{C183D7F6-B498-43B3-948B-1728B52AA6E4}">
                <adec:decorative xmlns:adec="http://schemas.microsoft.com/office/drawing/2017/decorative" val="1"/>
              </a:ext>
            </a:extLst>
          </p:cNvPr>
          <p:cNvSpPr>
            <a:spLocks noGrp="1"/>
          </p:cNvSpPr>
          <p:nvPr>
            <p:ph type="body" sz="quarter" idx="21"/>
          </p:nvPr>
        </p:nvSpPr>
        <p:spPr>
          <a:xfrm>
            <a:off x="20170119" y="3971937"/>
            <a:ext cx="1597679" cy="1649495"/>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7" name="kiwi i plassholder">
            <a:extLst>
              <a:ext uri="{FF2B5EF4-FFF2-40B4-BE49-F238E27FC236}">
                <a16:creationId xmlns:a16="http://schemas.microsoft.com/office/drawing/2014/main" id="{B98801EC-729E-7272-0068-F1681F6C75AE}"/>
              </a:ext>
              <a:ext uri="{C183D7F6-B498-43B3-948B-1728B52AA6E4}">
                <adec:decorative xmlns:adec="http://schemas.microsoft.com/office/drawing/2017/decorative" val="1"/>
              </a:ext>
            </a:extLst>
          </p:cNvPr>
          <p:cNvSpPr>
            <a:spLocks noGrp="1"/>
          </p:cNvSpPr>
          <p:nvPr>
            <p:ph type="body" sz="quarter" idx="22"/>
          </p:nvPr>
        </p:nvSpPr>
        <p:spPr>
          <a:xfrm>
            <a:off x="20170119" y="1900588"/>
            <a:ext cx="1243138" cy="1243138"/>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smilemunn i plassholder">
            <a:extLst>
              <a:ext uri="{FF2B5EF4-FFF2-40B4-BE49-F238E27FC236}">
                <a16:creationId xmlns:a16="http://schemas.microsoft.com/office/drawing/2014/main" id="{B343AA9B-3B64-9F1A-63FD-964AD5EBB2F4}"/>
              </a:ext>
              <a:ext uri="{C183D7F6-B498-43B3-948B-1728B52AA6E4}">
                <adec:decorative xmlns:adec="http://schemas.microsoft.com/office/drawing/2017/decorative" val="1"/>
              </a:ext>
            </a:extLst>
          </p:cNvPr>
          <p:cNvSpPr>
            <a:spLocks noGrp="1"/>
          </p:cNvSpPr>
          <p:nvPr>
            <p:ph type="body" sz="quarter" idx="23"/>
          </p:nvPr>
        </p:nvSpPr>
        <p:spPr>
          <a:xfrm>
            <a:off x="21499916" y="3143726"/>
            <a:ext cx="1656418" cy="1656419"/>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1" name="stjerne i plassholder">
            <a:extLst>
              <a:ext uri="{FF2B5EF4-FFF2-40B4-BE49-F238E27FC236}">
                <a16:creationId xmlns:a16="http://schemas.microsoft.com/office/drawing/2014/main" id="{DB9C0927-06D9-EC40-BAF8-0FC69569506C}"/>
              </a:ext>
              <a:ext uri="{C183D7F6-B498-43B3-948B-1728B52AA6E4}">
                <adec:decorative xmlns:adec="http://schemas.microsoft.com/office/drawing/2017/decorative" val="1"/>
              </a:ext>
            </a:extLst>
          </p:cNvPr>
          <p:cNvSpPr>
            <a:spLocks noGrp="1"/>
          </p:cNvSpPr>
          <p:nvPr>
            <p:ph type="body" sz="quarter" idx="24"/>
          </p:nvPr>
        </p:nvSpPr>
        <p:spPr>
          <a:xfrm>
            <a:off x="21609050" y="9629301"/>
            <a:ext cx="1804457" cy="1804458"/>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4086054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tat lit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7EA320B-3BC1-78A5-F088-22CD654B3DCB}"/>
              </a:ext>
            </a:extLst>
          </p:cNvPr>
          <p:cNvSpPr>
            <a:spLocks noGrp="1"/>
          </p:cNvSpPr>
          <p:nvPr>
            <p:ph type="title"/>
          </p:nvPr>
        </p:nvSpPr>
        <p:spPr>
          <a:xfrm>
            <a:off x="4686300" y="3511550"/>
            <a:ext cx="11436350" cy="7569200"/>
          </a:xfrm>
        </p:spPr>
        <p:txBody>
          <a:bodyPr anchor="t" anchorCtr="0"/>
          <a:lstStyle>
            <a:lvl1pPr>
              <a:defRPr/>
            </a:lvl1pPr>
          </a:lstStyle>
          <a:p>
            <a:r>
              <a:rPr lang="nb-NO"/>
              <a:t>Klikk for å redigere tittelstil</a:t>
            </a:r>
            <a:endParaRPr lang="nb-NO" dirty="0"/>
          </a:p>
        </p:txBody>
      </p:sp>
      <p:sp>
        <p:nvSpPr>
          <p:cNvPr id="3" name="Plassholder for lysbildenummer 2">
            <a:extLst>
              <a:ext uri="{FF2B5EF4-FFF2-40B4-BE49-F238E27FC236}">
                <a16:creationId xmlns:a16="http://schemas.microsoft.com/office/drawing/2014/main" id="{8271B4DB-8189-AE40-4227-2B7949646706}"/>
              </a:ext>
            </a:extLst>
          </p:cNvPr>
          <p:cNvSpPr>
            <a:spLocks noGrp="1"/>
          </p:cNvSpPr>
          <p:nvPr>
            <p:ph type="sldNum" sz="quarter" idx="10"/>
          </p:nvPr>
        </p:nvSpPr>
        <p:spPr/>
        <p:txBody>
          <a:body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9FB9791A-645B-3812-B1CE-2E7A53E22A8C}"/>
              </a:ext>
            </a:extLst>
          </p:cNvPr>
          <p:cNvSpPr>
            <a:spLocks noGrp="1"/>
          </p:cNvSpPr>
          <p:nvPr>
            <p:ph type="ftr" sz="quarter" idx="11"/>
          </p:nvPr>
        </p:nvSpPr>
        <p:spPr/>
        <p:txBody>
          <a:bodyPr/>
          <a:lstStyle/>
          <a:p>
            <a:endParaRPr lang="nb-NO" dirty="0"/>
          </a:p>
        </p:txBody>
      </p:sp>
      <p:sp>
        <p:nvSpPr>
          <p:cNvPr id="5" name="Plassholder for dato 4">
            <a:extLst>
              <a:ext uri="{FF2B5EF4-FFF2-40B4-BE49-F238E27FC236}">
                <a16:creationId xmlns:a16="http://schemas.microsoft.com/office/drawing/2014/main" id="{ECFED132-C1A1-CAB6-DC0F-3C4CD12C8D35}"/>
              </a:ext>
            </a:extLst>
          </p:cNvPr>
          <p:cNvSpPr>
            <a:spLocks noGrp="1"/>
          </p:cNvSpPr>
          <p:nvPr>
            <p:ph type="dt" sz="half" idx="12"/>
          </p:nvPr>
        </p:nvSpPr>
        <p:spPr/>
        <p:txBody>
          <a:bodyPr/>
          <a:lstStyle/>
          <a:p>
            <a:fld id="{571554C0-958D-4B3E-B0A5-F55A87CC0BBA}" type="datetime1">
              <a:rPr lang="nb-NO" smtClean="0"/>
              <a:t>26.05.2026</a:t>
            </a:fld>
            <a:endParaRPr lang="nb-NO" dirty="0"/>
          </a:p>
        </p:txBody>
      </p:sp>
      <p:sp>
        <p:nvSpPr>
          <p:cNvPr id="7" name="snøflak i plassholder">
            <a:extLst>
              <a:ext uri="{FF2B5EF4-FFF2-40B4-BE49-F238E27FC236}">
                <a16:creationId xmlns:a16="http://schemas.microsoft.com/office/drawing/2014/main" id="{7831E68C-EB58-AC4C-18CA-5B09595B6BFD}"/>
              </a:ext>
              <a:ext uri="{C183D7F6-B498-43B3-948B-1728B52AA6E4}">
                <adec:decorative xmlns:adec="http://schemas.microsoft.com/office/drawing/2017/decorative" val="1"/>
              </a:ext>
            </a:extLst>
          </p:cNvPr>
          <p:cNvSpPr>
            <a:spLocks noGrp="1"/>
          </p:cNvSpPr>
          <p:nvPr>
            <p:ph type="body" sz="quarter" idx="20"/>
          </p:nvPr>
        </p:nvSpPr>
        <p:spPr>
          <a:xfrm>
            <a:off x="1390892" y="4199695"/>
            <a:ext cx="1481425" cy="1481425"/>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0" name="peace i plassholder">
            <a:extLst>
              <a:ext uri="{FF2B5EF4-FFF2-40B4-BE49-F238E27FC236}">
                <a16:creationId xmlns:a16="http://schemas.microsoft.com/office/drawing/2014/main" id="{71AA5078-C586-18D6-8245-1F84D8D7232C}"/>
              </a:ext>
              <a:ext uri="{C183D7F6-B498-43B3-948B-1728B52AA6E4}">
                <adec:decorative xmlns:adec="http://schemas.microsoft.com/office/drawing/2017/decorative" val="1"/>
              </a:ext>
            </a:extLst>
          </p:cNvPr>
          <p:cNvSpPr>
            <a:spLocks noGrp="1"/>
          </p:cNvSpPr>
          <p:nvPr>
            <p:ph type="body" sz="quarter" idx="22"/>
          </p:nvPr>
        </p:nvSpPr>
        <p:spPr>
          <a:xfrm>
            <a:off x="2131604" y="2881653"/>
            <a:ext cx="1287871" cy="1708661"/>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2" name="ropert i plassholder">
            <a:extLst>
              <a:ext uri="{FF2B5EF4-FFF2-40B4-BE49-F238E27FC236}">
                <a16:creationId xmlns:a16="http://schemas.microsoft.com/office/drawing/2014/main" id="{A3442173-3E75-53E3-E204-E0E955CB3012}"/>
              </a:ext>
              <a:ext uri="{C183D7F6-B498-43B3-948B-1728B52AA6E4}">
                <adec:decorative xmlns:adec="http://schemas.microsoft.com/office/drawing/2017/decorative" val="1"/>
              </a:ext>
            </a:extLst>
          </p:cNvPr>
          <p:cNvSpPr>
            <a:spLocks noGrp="1"/>
          </p:cNvSpPr>
          <p:nvPr>
            <p:ph type="body" sz="quarter" idx="23"/>
          </p:nvPr>
        </p:nvSpPr>
        <p:spPr>
          <a:xfrm>
            <a:off x="2347729" y="10061690"/>
            <a:ext cx="2130609" cy="1509181"/>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3" name="jordklode2 i plassholder">
            <a:extLst>
              <a:ext uri="{FF2B5EF4-FFF2-40B4-BE49-F238E27FC236}">
                <a16:creationId xmlns:a16="http://schemas.microsoft.com/office/drawing/2014/main" id="{DC11D1E9-B20E-BB4B-C1B7-BF2DA24EE578}"/>
              </a:ext>
              <a:ext uri="{C183D7F6-B498-43B3-948B-1728B52AA6E4}">
                <adec:decorative xmlns:adec="http://schemas.microsoft.com/office/drawing/2017/decorative" val="1"/>
              </a:ext>
            </a:extLst>
          </p:cNvPr>
          <p:cNvSpPr>
            <a:spLocks noGrp="1"/>
          </p:cNvSpPr>
          <p:nvPr>
            <p:ph type="body" sz="quarter" idx="24"/>
          </p:nvPr>
        </p:nvSpPr>
        <p:spPr>
          <a:xfrm>
            <a:off x="20028266" y="6896362"/>
            <a:ext cx="2660283" cy="2660283"/>
          </a:xfrm>
          <a:blipFill>
            <a:blip>
              <a:extLst>
                <a:ext uri="{96DAC541-7B7A-43D3-8B79-37D633B846F1}">
                  <asvg:svgBlip xmlns:asvg="http://schemas.microsoft.com/office/drawing/2016/SVG/main" r:embed="rId5"/>
                </a:ext>
              </a:extLst>
            </a:blip>
            <a:stretch>
              <a:fillRect/>
            </a:stretch>
          </a:blipFill>
        </p:spPr>
        <p:txBody>
          <a:bodyPr/>
          <a:lstStyle>
            <a:lvl1pPr marL="0" indent="0">
              <a:buNone/>
              <a:defRPr>
                <a:noFill/>
              </a:defRPr>
            </a:lvl1pPr>
          </a:lstStyle>
          <a:p>
            <a:pPr lvl="0"/>
            <a:r>
              <a:rPr lang="nb-NO"/>
              <a:t>Klikk for å redigere tekststiler i malen</a:t>
            </a:r>
          </a:p>
        </p:txBody>
      </p:sp>
      <p:sp>
        <p:nvSpPr>
          <p:cNvPr id="9" name="blomst i plassholder">
            <a:extLst>
              <a:ext uri="{FF2B5EF4-FFF2-40B4-BE49-F238E27FC236}">
                <a16:creationId xmlns:a16="http://schemas.microsoft.com/office/drawing/2014/main" id="{549BB480-CD25-2EE9-3BA7-4B7A50489DC5}"/>
              </a:ext>
              <a:ext uri="{C183D7F6-B498-43B3-948B-1728B52AA6E4}">
                <adec:decorative xmlns:adec="http://schemas.microsoft.com/office/drawing/2017/decorative" val="1"/>
              </a:ext>
            </a:extLst>
          </p:cNvPr>
          <p:cNvSpPr>
            <a:spLocks noGrp="1"/>
          </p:cNvSpPr>
          <p:nvPr>
            <p:ph type="body" sz="quarter" idx="21"/>
          </p:nvPr>
        </p:nvSpPr>
        <p:spPr>
          <a:xfrm>
            <a:off x="19600864" y="6065005"/>
            <a:ext cx="1597679" cy="1649495"/>
          </a:xfrm>
          <a:blipFill>
            <a:blip>
              <a:extLst>
                <a:ext uri="{96DAC541-7B7A-43D3-8B79-37D633B846F1}">
                  <asvg:svgBlip xmlns:asvg="http://schemas.microsoft.com/office/drawing/2016/SVG/main" r:embed="rId6"/>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541815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lysbilde mørk">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BE51780-9C84-630C-BFBF-90C891922286}"/>
              </a:ext>
            </a:extLst>
          </p:cNvPr>
          <p:cNvSpPr>
            <a:spLocks noGrp="1"/>
          </p:cNvSpPr>
          <p:nvPr>
            <p:ph type="ctrTitle"/>
          </p:nvPr>
        </p:nvSpPr>
        <p:spPr>
          <a:xfrm>
            <a:off x="924025" y="3177604"/>
            <a:ext cx="13302114" cy="6677597"/>
          </a:xfrm>
        </p:spPr>
        <p:txBody>
          <a:bodyPr wrap="square" anchor="ctr" anchorCtr="0">
            <a:noAutofit/>
          </a:bodyPr>
          <a:lstStyle>
            <a:lvl1pPr algn="l">
              <a:defRPr sz="14264" spc="200" baseline="0">
                <a:solidFill>
                  <a:schemeClr val="bg2"/>
                </a:solidFill>
              </a:defRPr>
            </a:lvl1pPr>
          </a:lstStyle>
          <a:p>
            <a:r>
              <a:rPr lang="nb-NO"/>
              <a:t>Klikk for å redigere tittelstil</a:t>
            </a:r>
            <a:endParaRPr lang="nb-NO" dirty="0"/>
          </a:p>
        </p:txBody>
      </p:sp>
      <p:sp>
        <p:nvSpPr>
          <p:cNvPr id="3" name="Undertittel 2">
            <a:extLst>
              <a:ext uri="{FF2B5EF4-FFF2-40B4-BE49-F238E27FC236}">
                <a16:creationId xmlns:a16="http://schemas.microsoft.com/office/drawing/2014/main" id="{968C8948-693B-A6F5-EEB6-029474DC215D}"/>
              </a:ext>
            </a:extLst>
          </p:cNvPr>
          <p:cNvSpPr>
            <a:spLocks noGrp="1"/>
          </p:cNvSpPr>
          <p:nvPr>
            <p:ph type="subTitle" idx="1"/>
          </p:nvPr>
        </p:nvSpPr>
        <p:spPr>
          <a:xfrm>
            <a:off x="924026" y="10028773"/>
            <a:ext cx="13302114" cy="781752"/>
          </a:xfrm>
        </p:spPr>
        <p:txBody>
          <a:bodyPr>
            <a:noAutofit/>
          </a:bodyPr>
          <a:lstStyle>
            <a:lvl1pPr marL="0" indent="0" algn="l">
              <a:buNone/>
              <a:defRPr sz="4000" spc="80" baseline="0">
                <a:solidFill>
                  <a:schemeClr val="bg2"/>
                </a:solidFill>
                <a:latin typeface="Epilogue Medium" pitchFamily="2" charset="0"/>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pPr lvl="0"/>
            <a:r>
              <a:rPr lang="nb-NO"/>
              <a:t>Klikk for å redigere undertittelstil i malen</a:t>
            </a:r>
            <a:endParaRPr lang="nb-NO" dirty="0"/>
          </a:p>
        </p:txBody>
      </p:sp>
      <p:sp>
        <p:nvSpPr>
          <p:cNvPr id="4" name="Plassholder for dato 3">
            <a:extLst>
              <a:ext uri="{FF2B5EF4-FFF2-40B4-BE49-F238E27FC236}">
                <a16:creationId xmlns:a16="http://schemas.microsoft.com/office/drawing/2014/main" id="{F5B34663-0A6E-97EA-4D81-3C1F5FB5F875}"/>
              </a:ext>
            </a:extLst>
          </p:cNvPr>
          <p:cNvSpPr>
            <a:spLocks noGrp="1"/>
          </p:cNvSpPr>
          <p:nvPr>
            <p:ph type="dt" sz="half" idx="10"/>
          </p:nvPr>
        </p:nvSpPr>
        <p:spPr>
          <a:xfrm>
            <a:off x="924024" y="11733046"/>
            <a:ext cx="7375425" cy="553998"/>
          </a:xfrm>
        </p:spPr>
        <p:txBody>
          <a:bodyPr/>
          <a:lstStyle>
            <a:lvl1pPr>
              <a:defRPr sz="4000">
                <a:solidFill>
                  <a:schemeClr val="bg2"/>
                </a:solidFill>
              </a:defRPr>
            </a:lvl1pPr>
          </a:lstStyle>
          <a:p>
            <a:fld id="{407682BB-74AA-43DF-A03F-63DF463A5088}" type="datetime1">
              <a:rPr lang="nb-NO" smtClean="0"/>
              <a:pPr/>
              <a:t>26.05.2026</a:t>
            </a:fld>
            <a:endParaRPr lang="nb-NO" dirty="0"/>
          </a:p>
        </p:txBody>
      </p:sp>
      <p:sp>
        <p:nvSpPr>
          <p:cNvPr id="5" name="Plassholder for bunntekst 4">
            <a:extLst>
              <a:ext uri="{FF2B5EF4-FFF2-40B4-BE49-F238E27FC236}">
                <a16:creationId xmlns:a16="http://schemas.microsoft.com/office/drawing/2014/main" id="{B15ED4C0-BFF2-F2FA-A1B9-3F66CF41A966}"/>
              </a:ext>
            </a:extLst>
          </p:cNvPr>
          <p:cNvSpPr>
            <a:spLocks noGrp="1"/>
          </p:cNvSpPr>
          <p:nvPr>
            <p:ph type="ftr" sz="quarter" idx="11"/>
          </p:nvPr>
        </p:nvSpPr>
        <p:spPr/>
        <p:txBody>
          <a:bodyPr/>
          <a:lstStyle>
            <a:lvl1pPr>
              <a:defRPr>
                <a:noFill/>
              </a:defRPr>
            </a:lvl1pPr>
          </a:lstStyle>
          <a:p>
            <a:endParaRPr lang="nb-NO"/>
          </a:p>
        </p:txBody>
      </p:sp>
      <p:sp>
        <p:nvSpPr>
          <p:cNvPr id="6" name="Plassholder for lysbildenummer 5">
            <a:extLst>
              <a:ext uri="{FF2B5EF4-FFF2-40B4-BE49-F238E27FC236}">
                <a16:creationId xmlns:a16="http://schemas.microsoft.com/office/drawing/2014/main" id="{07BC977A-99F0-CB54-A5A3-F8AADB73A0F8}"/>
              </a:ext>
            </a:extLst>
          </p:cNvPr>
          <p:cNvSpPr>
            <a:spLocks noGrp="1"/>
          </p:cNvSpPr>
          <p:nvPr>
            <p:ph type="sldNum" sz="quarter" idx="12"/>
          </p:nvPr>
        </p:nvSpPr>
        <p:spPr/>
        <p:txBody>
          <a:bodyPr/>
          <a:lstStyle>
            <a:lvl1pPr>
              <a:defRPr>
                <a:noFill/>
              </a:defRPr>
            </a:lvl1pPr>
          </a:lstStyle>
          <a:p>
            <a:fld id="{BE2ACD00-28B2-4D17-A930-2C9F8441C7CA}" type="slidenum">
              <a:rPr lang="nb-NO" smtClean="0"/>
              <a:pPr/>
              <a:t>‹#›</a:t>
            </a:fld>
            <a:endParaRPr lang="nb-NO"/>
          </a:p>
        </p:txBody>
      </p:sp>
      <p:sp>
        <p:nvSpPr>
          <p:cNvPr id="9" name="Plassholder for tekst 11">
            <a:extLst>
              <a:ext uri="{FF2B5EF4-FFF2-40B4-BE49-F238E27FC236}">
                <a16:creationId xmlns:a16="http://schemas.microsoft.com/office/drawing/2014/main" id="{5707C015-0A94-4E58-FB3A-4D658CE99B23}"/>
              </a:ext>
              <a:ext uri="{C183D7F6-B498-43B3-948B-1728B52AA6E4}">
                <adec:decorative xmlns:adec="http://schemas.microsoft.com/office/drawing/2017/decorative" val="1"/>
              </a:ext>
            </a:extLst>
          </p:cNvPr>
          <p:cNvSpPr>
            <a:spLocks noGrp="1"/>
          </p:cNvSpPr>
          <p:nvPr>
            <p:ph type="body" sz="quarter" idx="14" hasCustomPrompt="1"/>
          </p:nvPr>
        </p:nvSpPr>
        <p:spPr>
          <a:xfrm>
            <a:off x="15227302" y="4646912"/>
            <a:ext cx="8140700" cy="5562600"/>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pic>
        <p:nvPicPr>
          <p:cNvPr id="12" name="Logo">
            <a:extLst>
              <a:ext uri="{FF2B5EF4-FFF2-40B4-BE49-F238E27FC236}">
                <a16:creationId xmlns:a16="http://schemas.microsoft.com/office/drawing/2014/main" id="{3D829414-480F-6A3E-3007-8C81EB7E68A8}"/>
              </a:ext>
              <a:ext uri="{C183D7F6-B498-43B3-948B-1728B52AA6E4}">
                <adec:decorative xmlns:adec="http://schemas.microsoft.com/office/drawing/2017/decorative" val="0"/>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05838" y="507654"/>
            <a:ext cx="8296459" cy="2262168"/>
          </a:xfrm>
          <a:prstGeom prst="rect">
            <a:avLst/>
          </a:prstGeom>
        </p:spPr>
      </p:pic>
      <p:sp>
        <p:nvSpPr>
          <p:cNvPr id="8" name="strek nede">
            <a:extLst>
              <a:ext uri="{FF2B5EF4-FFF2-40B4-BE49-F238E27FC236}">
                <a16:creationId xmlns:a16="http://schemas.microsoft.com/office/drawing/2014/main" id="{D4B3C09E-1F38-BE03-0CE3-85D75E1683EB}"/>
              </a:ext>
              <a:ext uri="{C183D7F6-B498-43B3-948B-1728B52AA6E4}">
                <adec:decorative xmlns:adec="http://schemas.microsoft.com/office/drawing/2017/decorative" val="1"/>
              </a:ext>
            </a:extLst>
          </p:cNvPr>
          <p:cNvSpPr/>
          <p:nvPr userDrawn="1"/>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chemeClr val="accent1"/>
            </a:solidFill>
            <a:prstDash val="solid"/>
            <a:miter/>
          </a:ln>
        </p:spPr>
        <p:txBody>
          <a:bodyPr rtlCol="0" anchor="ctr"/>
          <a:lstStyle/>
          <a:p>
            <a:endParaRPr lang="nb-NO"/>
          </a:p>
        </p:txBody>
      </p:sp>
    </p:spTree>
    <p:extLst>
      <p:ext uri="{BB962C8B-B14F-4D97-AF65-F5344CB8AC3E}">
        <p14:creationId xmlns:p14="http://schemas.microsoft.com/office/powerpoint/2010/main" val="797013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103CD8-DC4B-1EAC-E4B7-A853F1896FA8}"/>
              </a:ext>
            </a:extLst>
          </p:cNvPr>
          <p:cNvSpPr>
            <a:spLocks noGrp="1"/>
          </p:cNvSpPr>
          <p:nvPr>
            <p:ph type="title"/>
          </p:nvPr>
        </p:nvSpPr>
        <p:spPr/>
        <p:txBody>
          <a:bodyPr/>
          <a:lstStyle/>
          <a:p>
            <a:r>
              <a:rPr lang="nb-NO"/>
              <a:t>Klikk for å redigere tittelstil</a:t>
            </a:r>
            <a:endParaRPr lang="nb-NO" dirty="0"/>
          </a:p>
        </p:txBody>
      </p:sp>
      <p:sp>
        <p:nvSpPr>
          <p:cNvPr id="3" name="Plassholder for dato 2">
            <a:extLst>
              <a:ext uri="{FF2B5EF4-FFF2-40B4-BE49-F238E27FC236}">
                <a16:creationId xmlns:a16="http://schemas.microsoft.com/office/drawing/2014/main" id="{23DA3595-0D76-FC7F-CE98-A2771164E217}"/>
              </a:ext>
            </a:extLst>
          </p:cNvPr>
          <p:cNvSpPr>
            <a:spLocks noGrp="1"/>
          </p:cNvSpPr>
          <p:nvPr>
            <p:ph type="dt" sz="half" idx="10"/>
          </p:nvPr>
        </p:nvSpPr>
        <p:spPr/>
        <p:txBody>
          <a:bodyPr/>
          <a:lstStyle/>
          <a:p>
            <a:fld id="{C60E4F38-B46F-43CB-AA86-A9CEE7734F53}" type="datetime1">
              <a:rPr lang="nb-NO" smtClean="0"/>
              <a:t>26.05.2026</a:t>
            </a:fld>
            <a:endParaRPr lang="nb-NO"/>
          </a:p>
        </p:txBody>
      </p:sp>
      <p:sp>
        <p:nvSpPr>
          <p:cNvPr id="4" name="Plassholder for bunntekst 3">
            <a:extLst>
              <a:ext uri="{FF2B5EF4-FFF2-40B4-BE49-F238E27FC236}">
                <a16:creationId xmlns:a16="http://schemas.microsoft.com/office/drawing/2014/main" id="{A8C16737-31A4-6AA3-36AE-0BE2577D127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6A46AD8-B713-9AE7-6379-37F6049140CD}"/>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7822780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AD064978-874C-7D8A-AFE0-B180BBD131D1}"/>
              </a:ext>
            </a:extLst>
          </p:cNvPr>
          <p:cNvSpPr>
            <a:spLocks noGrp="1"/>
          </p:cNvSpPr>
          <p:nvPr>
            <p:ph type="dt" sz="half" idx="10"/>
          </p:nvPr>
        </p:nvSpPr>
        <p:spPr/>
        <p:txBody>
          <a:bodyPr/>
          <a:lstStyle/>
          <a:p>
            <a:fld id="{878C91C0-F8B1-49FC-9D01-60B2F07C231C}" type="datetime1">
              <a:rPr lang="nb-NO" smtClean="0"/>
              <a:t>26.05.2026</a:t>
            </a:fld>
            <a:endParaRPr lang="nb-NO"/>
          </a:p>
        </p:txBody>
      </p:sp>
      <p:sp>
        <p:nvSpPr>
          <p:cNvPr id="3" name="Plassholder for bunntekst 2">
            <a:extLst>
              <a:ext uri="{FF2B5EF4-FFF2-40B4-BE49-F238E27FC236}">
                <a16:creationId xmlns:a16="http://schemas.microsoft.com/office/drawing/2014/main" id="{E1478240-A459-CDB4-8DEB-93A2E871565D}"/>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620AF32-9AE9-644B-1BE5-C69DEA28D576}"/>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6" name="Tittel 10">
            <a:extLst>
              <a:ext uri="{FF2B5EF4-FFF2-40B4-BE49-F238E27FC236}">
                <a16:creationId xmlns:a16="http://schemas.microsoft.com/office/drawing/2014/main" id="{EADF0580-E089-E494-EF34-7D5CD5B7EE57}"/>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Tree>
    <p:extLst>
      <p:ext uri="{BB962C8B-B14F-4D97-AF65-F5344CB8AC3E}">
        <p14:creationId xmlns:p14="http://schemas.microsoft.com/office/powerpoint/2010/main" val="3974399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 lys">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8766907C-0053-552F-1C8E-3BEC8C67A395}"/>
              </a:ext>
            </a:extLst>
          </p:cNvPr>
          <p:cNvSpPr>
            <a:spLocks noGrp="1"/>
          </p:cNvSpPr>
          <p:nvPr>
            <p:ph type="sldNum" sz="quarter" idx="10"/>
          </p:nvPr>
        </p:nvSpPr>
        <p:spPr/>
        <p:txBody>
          <a:bodyPr/>
          <a:lstStyle>
            <a:lvl1pPr>
              <a:defRPr>
                <a:no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EAE6A70C-4276-D4D0-6687-7F180358E384}"/>
              </a:ext>
            </a:extLst>
          </p:cNvPr>
          <p:cNvSpPr>
            <a:spLocks noGrp="1"/>
          </p:cNvSpPr>
          <p:nvPr>
            <p:ph type="ftr" sz="quarter" idx="11"/>
          </p:nvPr>
        </p:nvSpPr>
        <p:spPr/>
        <p:txBody>
          <a:bodyPr/>
          <a:lstStyle>
            <a:lvl1pPr>
              <a:defRPr>
                <a:noFill/>
              </a:defRPr>
            </a:lvl1pPr>
          </a:lstStyle>
          <a:p>
            <a:endParaRPr lang="nb-NO"/>
          </a:p>
        </p:txBody>
      </p:sp>
      <p:sp>
        <p:nvSpPr>
          <p:cNvPr id="5" name="Plassholder for dato 4">
            <a:extLst>
              <a:ext uri="{FF2B5EF4-FFF2-40B4-BE49-F238E27FC236}">
                <a16:creationId xmlns:a16="http://schemas.microsoft.com/office/drawing/2014/main" id="{E025AC5A-AD8F-216F-8CD7-668D15327F1C}"/>
              </a:ext>
            </a:extLst>
          </p:cNvPr>
          <p:cNvSpPr>
            <a:spLocks noGrp="1"/>
          </p:cNvSpPr>
          <p:nvPr>
            <p:ph type="dt" sz="half" idx="12"/>
          </p:nvPr>
        </p:nvSpPr>
        <p:spPr/>
        <p:txBody>
          <a:bodyPr/>
          <a:lstStyle>
            <a:lvl1pPr>
              <a:defRPr>
                <a:noFill/>
              </a:defRPr>
            </a:lvl1pPr>
          </a:lstStyle>
          <a:p>
            <a:fld id="{571554C0-958D-4B3E-B0A5-F55A87CC0BBA}" type="datetime1">
              <a:rPr lang="nb-NO" smtClean="0"/>
              <a:pPr/>
              <a:t>26.05.2026</a:t>
            </a:fld>
            <a:endParaRPr lang="nb-NO" dirty="0"/>
          </a:p>
        </p:txBody>
      </p:sp>
      <p:sp>
        <p:nvSpPr>
          <p:cNvPr id="9" name="Tittel 10">
            <a:extLst>
              <a:ext uri="{FF2B5EF4-FFF2-40B4-BE49-F238E27FC236}">
                <a16:creationId xmlns:a16="http://schemas.microsoft.com/office/drawing/2014/main" id="{71459F00-518B-F4B3-2162-3BE7E5C823A0}"/>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pic>
        <p:nvPicPr>
          <p:cNvPr id="10" name="Logo">
            <a:extLst>
              <a:ext uri="{FF2B5EF4-FFF2-40B4-BE49-F238E27FC236}">
                <a16:creationId xmlns:a16="http://schemas.microsoft.com/office/drawing/2014/main" id="{C20AE68B-CEA8-3826-CB6F-51FCA29E2816}"/>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9286237" y="11478661"/>
            <a:ext cx="5811524" cy="1584609"/>
          </a:xfrm>
          <a:prstGeom prst="rect">
            <a:avLst/>
          </a:prstGeom>
        </p:spPr>
      </p:pic>
      <p:sp>
        <p:nvSpPr>
          <p:cNvPr id="13" name="Plassholder for tekst 11">
            <a:extLst>
              <a:ext uri="{FF2B5EF4-FFF2-40B4-BE49-F238E27FC236}">
                <a16:creationId xmlns:a16="http://schemas.microsoft.com/office/drawing/2014/main" id="{D6271E29-BF67-DD72-E6A0-1C4D43BB2A7D}"/>
              </a:ext>
              <a:ext uri="{C183D7F6-B498-43B3-948B-1728B52AA6E4}">
                <adec:decorative xmlns:adec="http://schemas.microsoft.com/office/drawing/2017/decorative" val="1"/>
              </a:ext>
            </a:extLst>
          </p:cNvPr>
          <p:cNvSpPr>
            <a:spLocks noGrp="1"/>
          </p:cNvSpPr>
          <p:nvPr>
            <p:ph type="body" sz="quarter" idx="14" hasCustomPrompt="1"/>
          </p:nvPr>
        </p:nvSpPr>
        <p:spPr>
          <a:xfrm>
            <a:off x="8023337" y="1368673"/>
            <a:ext cx="9801114" cy="9797195"/>
          </a:xfrm>
          <a:blipFill>
            <a:blip r:embed="rId3"/>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spTree>
    <p:extLst>
      <p:ext uri="{BB962C8B-B14F-4D97-AF65-F5344CB8AC3E}">
        <p14:creationId xmlns:p14="http://schemas.microsoft.com/office/powerpoint/2010/main" val="3406455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 mørk">
    <p:bg>
      <p:bgPr>
        <a:solidFill>
          <a:schemeClr val="tx2"/>
        </a:solidFill>
        <a:effectLst/>
      </p:bgPr>
    </p:bg>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8766907C-0053-552F-1C8E-3BEC8C67A395}"/>
              </a:ext>
            </a:extLst>
          </p:cNvPr>
          <p:cNvSpPr>
            <a:spLocks noGrp="1"/>
          </p:cNvSpPr>
          <p:nvPr>
            <p:ph type="sldNum" sz="quarter" idx="10"/>
          </p:nvPr>
        </p:nvSpPr>
        <p:spPr/>
        <p:txBody>
          <a:bodyPr/>
          <a:lstStyle>
            <a:lvl1pPr>
              <a:defRPr>
                <a:noFill/>
              </a:defRPr>
            </a:lvl1pPr>
          </a:lstStyle>
          <a:p>
            <a:fld id="{BE2ACD00-28B2-4D17-A930-2C9F8441C7CA}" type="slidenum">
              <a:rPr lang="nb-NO" smtClean="0"/>
              <a:pPr/>
              <a:t>‹#›</a:t>
            </a:fld>
            <a:endParaRPr lang="nb-NO" dirty="0"/>
          </a:p>
        </p:txBody>
      </p:sp>
      <p:sp>
        <p:nvSpPr>
          <p:cNvPr id="4" name="Plassholder for bunntekst 3">
            <a:extLst>
              <a:ext uri="{FF2B5EF4-FFF2-40B4-BE49-F238E27FC236}">
                <a16:creationId xmlns:a16="http://schemas.microsoft.com/office/drawing/2014/main" id="{EAE6A70C-4276-D4D0-6687-7F180358E384}"/>
              </a:ext>
            </a:extLst>
          </p:cNvPr>
          <p:cNvSpPr>
            <a:spLocks noGrp="1"/>
          </p:cNvSpPr>
          <p:nvPr>
            <p:ph type="ftr" sz="quarter" idx="11"/>
          </p:nvPr>
        </p:nvSpPr>
        <p:spPr/>
        <p:txBody>
          <a:bodyPr/>
          <a:lstStyle>
            <a:lvl1pPr>
              <a:defRPr>
                <a:noFill/>
              </a:defRPr>
            </a:lvl1pPr>
          </a:lstStyle>
          <a:p>
            <a:endParaRPr lang="nb-NO"/>
          </a:p>
        </p:txBody>
      </p:sp>
      <p:sp>
        <p:nvSpPr>
          <p:cNvPr id="5" name="Plassholder for dato 4">
            <a:extLst>
              <a:ext uri="{FF2B5EF4-FFF2-40B4-BE49-F238E27FC236}">
                <a16:creationId xmlns:a16="http://schemas.microsoft.com/office/drawing/2014/main" id="{E025AC5A-AD8F-216F-8CD7-668D15327F1C}"/>
              </a:ext>
            </a:extLst>
          </p:cNvPr>
          <p:cNvSpPr>
            <a:spLocks noGrp="1"/>
          </p:cNvSpPr>
          <p:nvPr>
            <p:ph type="dt" sz="half" idx="12"/>
          </p:nvPr>
        </p:nvSpPr>
        <p:spPr/>
        <p:txBody>
          <a:bodyPr/>
          <a:lstStyle>
            <a:lvl1pPr>
              <a:defRPr>
                <a:noFill/>
              </a:defRPr>
            </a:lvl1pPr>
          </a:lstStyle>
          <a:p>
            <a:fld id="{571554C0-958D-4B3E-B0A5-F55A87CC0BBA}" type="datetime1">
              <a:rPr lang="nb-NO" smtClean="0"/>
              <a:pPr/>
              <a:t>26.05.2026</a:t>
            </a:fld>
            <a:endParaRPr lang="nb-NO" dirty="0"/>
          </a:p>
        </p:txBody>
      </p:sp>
      <p:sp>
        <p:nvSpPr>
          <p:cNvPr id="9" name="Tittel 10">
            <a:extLst>
              <a:ext uri="{FF2B5EF4-FFF2-40B4-BE49-F238E27FC236}">
                <a16:creationId xmlns:a16="http://schemas.microsoft.com/office/drawing/2014/main" id="{71459F00-518B-F4B3-2162-3BE7E5C823A0}"/>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pic>
        <p:nvPicPr>
          <p:cNvPr id="10" name="Logo">
            <a:extLst>
              <a:ext uri="{FF2B5EF4-FFF2-40B4-BE49-F238E27FC236}">
                <a16:creationId xmlns:a16="http://schemas.microsoft.com/office/drawing/2014/main" id="{C20AE68B-CEA8-3826-CB6F-51FCA29E2816}"/>
              </a:ext>
              <a:ext uri="{C183D7F6-B498-43B3-948B-1728B52AA6E4}">
                <adec:decorative xmlns:adec="http://schemas.microsoft.com/office/drawing/2017/decorative" val="1"/>
              </a:ext>
            </a:extLst>
          </p:cNvPr>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9286237" y="11478661"/>
            <a:ext cx="5811524" cy="1584608"/>
          </a:xfrm>
          <a:prstGeom prst="rect">
            <a:avLst/>
          </a:prstGeom>
        </p:spPr>
      </p:pic>
      <p:sp>
        <p:nvSpPr>
          <p:cNvPr id="7" name="Plassholder for tekst 11">
            <a:extLst>
              <a:ext uri="{FF2B5EF4-FFF2-40B4-BE49-F238E27FC236}">
                <a16:creationId xmlns:a16="http://schemas.microsoft.com/office/drawing/2014/main" id="{EB791116-5910-C316-9104-1B43EE6BFEE6}"/>
              </a:ext>
              <a:ext uri="{C183D7F6-B498-43B3-948B-1728B52AA6E4}">
                <adec:decorative xmlns:adec="http://schemas.microsoft.com/office/drawing/2017/decorative" val="1"/>
              </a:ext>
            </a:extLst>
          </p:cNvPr>
          <p:cNvSpPr>
            <a:spLocks noGrp="1"/>
          </p:cNvSpPr>
          <p:nvPr>
            <p:ph type="body" sz="quarter" idx="15" hasCustomPrompt="1"/>
          </p:nvPr>
        </p:nvSpPr>
        <p:spPr>
          <a:xfrm>
            <a:off x="8415638" y="3960796"/>
            <a:ext cx="8553513" cy="5844678"/>
          </a:xfrm>
          <a:blipFill>
            <a:blip r:embed="rId3"/>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spTree>
    <p:extLst>
      <p:ext uri="{BB962C8B-B14F-4D97-AF65-F5344CB8AC3E}">
        <p14:creationId xmlns:p14="http://schemas.microsoft.com/office/powerpoint/2010/main" val="677624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og illustrasjon">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B7372A-A4C1-F7A9-DDBC-7EB01A6955F9}"/>
              </a:ext>
            </a:extLst>
          </p:cNvPr>
          <p:cNvSpPr>
            <a:spLocks noGrp="1"/>
          </p:cNvSpPr>
          <p:nvPr>
            <p:ph type="title"/>
          </p:nvPr>
        </p:nvSpPr>
        <p:spPr/>
        <p:txBody>
          <a:bodyPr/>
          <a:lstStyle/>
          <a:p>
            <a:r>
              <a:rPr lang="nb-NO"/>
              <a:t>Klikk for å redigere tittelstil</a:t>
            </a:r>
            <a:endParaRPr lang="nb-NO" dirty="0"/>
          </a:p>
        </p:txBody>
      </p:sp>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hasCustomPrompt="1"/>
          </p:nvPr>
        </p:nvSpPr>
        <p:spPr>
          <a:xfrm>
            <a:off x="925631" y="4620780"/>
            <a:ext cx="11139370" cy="7788037"/>
          </a:xfrm>
        </p:spPr>
        <p:txBody>
          <a:bodyPr/>
          <a:lstStyle>
            <a:lvl1pPr>
              <a:defRPr/>
            </a:lvl1pPr>
          </a:lstStyle>
          <a:p>
            <a:pPr lvl="0"/>
            <a:r>
              <a:rPr lang="nb-NO" dirty="0"/>
              <a:t>Malen har flere sider. Trykk på nedtrekksmenyen «Nytt lysbilde» på Hjem-fanen for å velge. </a:t>
            </a:r>
            <a:br>
              <a:rPr lang="nb-NO" dirty="0"/>
            </a:br>
            <a:r>
              <a:rPr lang="nb-NO" dirty="0"/>
              <a:t>Lim inn med valget «Bruk måltema» eller «Bare tekst» for å ikke ta med formatering. Høyreklikk der du vil lime inn for å velge innlimingsmåte.</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12" name="Plassholder for tekst 11">
            <a:extLst>
              <a:ext uri="{FF2B5EF4-FFF2-40B4-BE49-F238E27FC236}">
                <a16:creationId xmlns:a16="http://schemas.microsoft.com/office/drawing/2014/main" id="{8F58D1BB-12E0-7735-4A46-CFD28ED926F4}"/>
              </a:ext>
              <a:ext uri="{C183D7F6-B498-43B3-948B-1728B52AA6E4}">
                <adec:decorative xmlns:adec="http://schemas.microsoft.com/office/drawing/2017/decorative" val="1"/>
              </a:ext>
            </a:extLst>
          </p:cNvPr>
          <p:cNvSpPr>
            <a:spLocks noGrp="1"/>
          </p:cNvSpPr>
          <p:nvPr>
            <p:ph type="body" sz="quarter" idx="14" hasCustomPrompt="1"/>
          </p:nvPr>
        </p:nvSpPr>
        <p:spPr>
          <a:xfrm>
            <a:off x="14044637" y="3227628"/>
            <a:ext cx="8478813" cy="8475422"/>
          </a:xfrm>
          <a:blipFill>
            <a:blip r:embed="rId2"/>
            <a:stretch>
              <a:fillRect/>
            </a:stretch>
          </a:blipFill>
        </p:spPr>
        <p:txBody>
          <a:bodyPr/>
          <a:lstStyle>
            <a:lvl1pPr marL="0" indent="0" algn="ctr">
              <a:buNone/>
              <a:defRPr sz="2500">
                <a:solidFill>
                  <a:schemeClr val="bg1">
                    <a:lumMod val="50000"/>
                  </a:schemeClr>
                </a:solidFill>
              </a:defRPr>
            </a:lvl1pPr>
          </a:lstStyle>
          <a:p>
            <a:pPr lvl="0"/>
            <a:r>
              <a:rPr lang="nb-NO" dirty="0"/>
              <a:t>For å endre illustrasjon, slett denne og legg inn ny. </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1D1566E-31CA-437D-856E-E501D687B165}"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009156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og bilde">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p:nvPr>
        </p:nvSpPr>
        <p:spPr>
          <a:xfrm>
            <a:off x="925631" y="4620780"/>
            <a:ext cx="11139370" cy="7788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BCCA4D3-961A-4DA6-8577-961B1049C8B6}"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2315825" y="2614613"/>
            <a:ext cx="11562556" cy="9095581"/>
          </a:xfrm>
          <a:prstGeom prst="roundRect">
            <a:avLst>
              <a:gd name="adj" fmla="val 285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Tree>
    <p:extLst>
      <p:ext uri="{BB962C8B-B14F-4D97-AF65-F5344CB8AC3E}">
        <p14:creationId xmlns:p14="http://schemas.microsoft.com/office/powerpoint/2010/main" val="31973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to bilder">
    <p:spTree>
      <p:nvGrpSpPr>
        <p:cNvPr id="1" name=""/>
        <p:cNvGrpSpPr/>
        <p:nvPr/>
      </p:nvGrpSpPr>
      <p:grpSpPr>
        <a:xfrm>
          <a:off x="0" y="0"/>
          <a:ext cx="0" cy="0"/>
          <a:chOff x="0" y="0"/>
          <a:chExt cx="0" cy="0"/>
        </a:xfrm>
      </p:grpSpPr>
      <p:sp>
        <p:nvSpPr>
          <p:cNvPr id="8" name="Plassholder for tekst 7">
            <a:extLst>
              <a:ext uri="{FF2B5EF4-FFF2-40B4-BE49-F238E27FC236}">
                <a16:creationId xmlns:a16="http://schemas.microsoft.com/office/drawing/2014/main" id="{5CDD804C-484D-FD3A-FC02-9AD7E28B0BA9}"/>
              </a:ext>
            </a:extLst>
          </p:cNvPr>
          <p:cNvSpPr>
            <a:spLocks noGrp="1"/>
          </p:cNvSpPr>
          <p:nvPr>
            <p:ph type="body" sz="quarter" idx="13"/>
          </p:nvPr>
        </p:nvSpPr>
        <p:spPr>
          <a:xfrm>
            <a:off x="925631" y="4620780"/>
            <a:ext cx="11139370" cy="7788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D0D43969-CD7D-490C-B4D0-C96C8F526A9A}"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
        <p:nvSpPr>
          <p:cNvPr id="9" name="Plassholder for bilde 9">
            <a:extLst>
              <a:ext uri="{FF2B5EF4-FFF2-40B4-BE49-F238E27FC236}">
                <a16:creationId xmlns:a16="http://schemas.microsoft.com/office/drawing/2014/main" id="{5468F447-3840-3E2E-4A9B-380C66F4A196}"/>
              </a:ext>
            </a:extLst>
          </p:cNvPr>
          <p:cNvSpPr>
            <a:spLocks noGrp="1"/>
          </p:cNvSpPr>
          <p:nvPr>
            <p:ph type="pic" sz="quarter" idx="16" hasCustomPrompt="1"/>
          </p:nvPr>
        </p:nvSpPr>
        <p:spPr>
          <a:xfrm>
            <a:off x="18397539" y="4860131"/>
            <a:ext cx="5479256" cy="6850064"/>
          </a:xfrm>
          <a:prstGeom prst="roundRect">
            <a:avLst>
              <a:gd name="adj" fmla="val 4736"/>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3622338" y="2614614"/>
            <a:ext cx="5272087" cy="6596061"/>
          </a:xfrm>
          <a:prstGeom prst="roundRect">
            <a:avLst>
              <a:gd name="adj" fmla="val 492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
        <p:nvSpPr>
          <p:cNvPr id="15" name="Sommerfugl i plassholder">
            <a:extLst>
              <a:ext uri="{FF2B5EF4-FFF2-40B4-BE49-F238E27FC236}">
                <a16:creationId xmlns:a16="http://schemas.microsoft.com/office/drawing/2014/main" id="{E91CC417-A8B1-8422-5588-0A16AE115A7F}"/>
              </a:ext>
              <a:ext uri="{C183D7F6-B498-43B3-948B-1728B52AA6E4}">
                <adec:decorative xmlns:adec="http://schemas.microsoft.com/office/drawing/2017/decorative" val="1"/>
              </a:ext>
            </a:extLst>
          </p:cNvPr>
          <p:cNvSpPr>
            <a:spLocks noGrp="1"/>
          </p:cNvSpPr>
          <p:nvPr>
            <p:ph type="body" sz="quarter" idx="17"/>
          </p:nvPr>
        </p:nvSpPr>
        <p:spPr>
          <a:xfrm>
            <a:off x="19624675" y="2524125"/>
            <a:ext cx="1807535" cy="1654786"/>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noFill/>
              </a:defRPr>
            </a:lvl1pPr>
          </a:lstStyle>
          <a:p>
            <a:pPr lvl="0"/>
            <a:r>
              <a:rPr lang="nb-NO"/>
              <a:t>Klikk for å redigere tekststiler i malen</a:t>
            </a:r>
          </a:p>
        </p:txBody>
      </p:sp>
      <p:sp>
        <p:nvSpPr>
          <p:cNvPr id="18" name="Snegle i plassholder">
            <a:extLst>
              <a:ext uri="{FF2B5EF4-FFF2-40B4-BE49-F238E27FC236}">
                <a16:creationId xmlns:a16="http://schemas.microsoft.com/office/drawing/2014/main" id="{3543434B-63F0-8D0C-AB90-08A5B9E0ECDD}"/>
              </a:ext>
              <a:ext uri="{C183D7F6-B498-43B3-948B-1728B52AA6E4}">
                <adec:decorative xmlns:adec="http://schemas.microsoft.com/office/drawing/2017/decorative" val="1"/>
              </a:ext>
            </a:extLst>
          </p:cNvPr>
          <p:cNvSpPr>
            <a:spLocks noGrp="1"/>
          </p:cNvSpPr>
          <p:nvPr>
            <p:ph type="body" sz="quarter" idx="18"/>
          </p:nvPr>
        </p:nvSpPr>
        <p:spPr>
          <a:xfrm>
            <a:off x="17147440" y="10511835"/>
            <a:ext cx="1746986" cy="1619469"/>
          </a:xfrm>
          <a:blipFill>
            <a:blip>
              <a:extLst>
                <a:ext uri="{96DAC541-7B7A-43D3-8B79-37D633B846F1}">
                  <asvg:svgBlip xmlns:asvg="http://schemas.microsoft.com/office/drawing/2016/SVG/main" r:embed="rId3"/>
                </a:ext>
              </a:extLst>
            </a:blip>
            <a:stretch>
              <a:fillRect/>
            </a:stretch>
          </a:blipFill>
        </p:spPr>
        <p:txBody>
          <a:bodyPr/>
          <a:lstStyle>
            <a:lvl1pPr marL="0" indent="0">
              <a:buNone/>
              <a:defRPr>
                <a:noFill/>
              </a:defRPr>
            </a:lvl1pPr>
          </a:lstStyle>
          <a:p>
            <a:pPr lvl="0"/>
            <a:r>
              <a:rPr lang="nb-NO"/>
              <a:t>Klikk for å redigere tekststiler i malen</a:t>
            </a:r>
          </a:p>
        </p:txBody>
      </p:sp>
      <p:sp>
        <p:nvSpPr>
          <p:cNvPr id="21" name="bie i plassholder">
            <a:extLst>
              <a:ext uri="{FF2B5EF4-FFF2-40B4-BE49-F238E27FC236}">
                <a16:creationId xmlns:a16="http://schemas.microsoft.com/office/drawing/2014/main" id="{B19453C9-F03F-41BC-791E-160E3B38FFA5}"/>
              </a:ext>
              <a:ext uri="{C183D7F6-B498-43B3-948B-1728B52AA6E4}">
                <adec:decorative xmlns:adec="http://schemas.microsoft.com/office/drawing/2017/decorative" val="1"/>
              </a:ext>
            </a:extLst>
          </p:cNvPr>
          <p:cNvSpPr>
            <a:spLocks noGrp="1"/>
          </p:cNvSpPr>
          <p:nvPr>
            <p:ph type="body" sz="quarter" idx="19"/>
          </p:nvPr>
        </p:nvSpPr>
        <p:spPr>
          <a:xfrm>
            <a:off x="15263813" y="9484218"/>
            <a:ext cx="1476375" cy="1616376"/>
          </a:xfrm>
          <a:blipFill>
            <a:blip>
              <a:extLst>
                <a:ext uri="{96DAC541-7B7A-43D3-8B79-37D633B846F1}">
                  <asvg:svgBlip xmlns:asvg="http://schemas.microsoft.com/office/drawing/2016/SVG/main" r:embed="rId4"/>
                </a:ext>
              </a:extLst>
            </a:blip>
            <a:stretch>
              <a:fillRect/>
            </a:stretch>
          </a:blipFill>
        </p:spPr>
        <p:txBody>
          <a:bodyPr/>
          <a:lstStyle>
            <a:lvl1pPr marL="0" indent="0">
              <a:buNone/>
              <a:defRPr>
                <a:noFill/>
              </a:defRPr>
            </a:lvl1pPr>
          </a:lstStyle>
          <a:p>
            <a:pPr lvl="0"/>
            <a:r>
              <a:rPr lang="nb-NO"/>
              <a:t>Klikk for å redigere tekststiler i malen</a:t>
            </a:r>
          </a:p>
        </p:txBody>
      </p:sp>
    </p:spTree>
    <p:extLst>
      <p:ext uri="{BB962C8B-B14F-4D97-AF65-F5344CB8AC3E}">
        <p14:creationId xmlns:p14="http://schemas.microsoft.com/office/powerpoint/2010/main" val="223984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F6A5C6-E1C4-952D-DABF-1BB5BF893E8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6CF19184-03D4-521C-7CAD-64C3E2B6F059}"/>
              </a:ext>
            </a:extLst>
          </p:cNvPr>
          <p:cNvSpPr>
            <a:spLocks noGrp="1"/>
          </p:cNvSpPr>
          <p:nvPr>
            <p:ph sz="half" idx="1"/>
          </p:nvPr>
        </p:nvSpPr>
        <p:spPr>
          <a:xfrm>
            <a:off x="925631" y="4620780"/>
            <a:ext cx="11139370" cy="76810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a:extLst>
              <a:ext uri="{FF2B5EF4-FFF2-40B4-BE49-F238E27FC236}">
                <a16:creationId xmlns:a16="http://schemas.microsoft.com/office/drawing/2014/main" id="{89474F42-5779-F460-8A59-59C2D39397ED}"/>
              </a:ext>
            </a:extLst>
          </p:cNvPr>
          <p:cNvSpPr>
            <a:spLocks noGrp="1"/>
          </p:cNvSpPr>
          <p:nvPr>
            <p:ph sz="half" idx="2"/>
          </p:nvPr>
        </p:nvSpPr>
        <p:spPr>
          <a:xfrm>
            <a:off x="12344400" y="4620780"/>
            <a:ext cx="11139370" cy="768109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AF9189F2-90EA-8E91-C548-D83149ABBCEB}"/>
              </a:ext>
            </a:extLst>
          </p:cNvPr>
          <p:cNvSpPr>
            <a:spLocks noGrp="1"/>
          </p:cNvSpPr>
          <p:nvPr>
            <p:ph type="dt" sz="half" idx="10"/>
          </p:nvPr>
        </p:nvSpPr>
        <p:spPr/>
        <p:txBody>
          <a:bodyPr/>
          <a:lstStyle/>
          <a:p>
            <a:fld id="{E2689804-1DCC-4C88-BFA9-7EE462B523F7}" type="datetime1">
              <a:rPr lang="nb-NO" smtClean="0"/>
              <a:t>26.05.2026</a:t>
            </a:fld>
            <a:endParaRPr lang="nb-NO"/>
          </a:p>
        </p:txBody>
      </p:sp>
      <p:sp>
        <p:nvSpPr>
          <p:cNvPr id="6" name="Plassholder for bunntekst 5">
            <a:extLst>
              <a:ext uri="{FF2B5EF4-FFF2-40B4-BE49-F238E27FC236}">
                <a16:creationId xmlns:a16="http://schemas.microsoft.com/office/drawing/2014/main" id="{260C1620-A883-B651-8150-B415FC34F17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C0A9E3-377C-16F0-9402-9273CFB90EE4}"/>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1386562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4572000"/>
            <a:ext cx="11049000"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2315825" y="4572000"/>
            <a:ext cx="11562556"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4EE2241C-D69C-4929-AB33-30373E7932D8}"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4928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 bilder kreativ">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hasCustomPrompt="1"/>
          </p:nvPr>
        </p:nvSpPr>
        <p:spPr>
          <a:xfrm>
            <a:off x="925630" y="-851421"/>
            <a:ext cx="22442370" cy="784830"/>
          </a:xfrm>
        </p:spPr>
        <p:txBody>
          <a:bodyPr wrap="square">
            <a:spAutoFit/>
          </a:bodyPr>
          <a:lstStyle>
            <a:lvl1pPr>
              <a:defRPr sz="4500"/>
            </a:lvl1pPr>
          </a:lstStyle>
          <a:p>
            <a:r>
              <a:rPr lang="nb-NO" noProof="0" dirty="0"/>
              <a:t>Skjult tittel for universell utforming</a:t>
            </a:r>
          </a:p>
        </p:txBody>
      </p:sp>
      <p:sp>
        <p:nvSpPr>
          <p:cNvPr id="10" name="Plassholder for bilde 9">
            <a:extLst>
              <a:ext uri="{FF2B5EF4-FFF2-40B4-BE49-F238E27FC236}">
                <a16:creationId xmlns:a16="http://schemas.microsoft.com/office/drawing/2014/main" id="{7D25283C-7955-C6C5-EA37-34B809590440}"/>
              </a:ext>
            </a:extLst>
          </p:cNvPr>
          <p:cNvSpPr>
            <a:spLocks noGrp="1"/>
          </p:cNvSpPr>
          <p:nvPr>
            <p:ph type="pic" sz="quarter" idx="14" hasCustomPrompt="1"/>
          </p:nvPr>
        </p:nvSpPr>
        <p:spPr>
          <a:xfrm>
            <a:off x="10773463" y="4470400"/>
            <a:ext cx="11562556"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1016000"/>
            <a:ext cx="11049000" cy="7495952"/>
          </a:xfrm>
          <a:prstGeom prst="roundRect">
            <a:avLst>
              <a:gd name="adj" fmla="val 3462"/>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37A47227-A6F7-43E7-A099-923D7265952E}"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325189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e bilder">
    <p:spTree>
      <p:nvGrpSpPr>
        <p:cNvPr id="1" name=""/>
        <p:cNvGrpSpPr/>
        <p:nvPr/>
      </p:nvGrpSpPr>
      <p:grpSpPr>
        <a:xfrm>
          <a:off x="0" y="0"/>
          <a:ext cx="0" cy="0"/>
          <a:chOff x="0" y="0"/>
          <a:chExt cx="0" cy="0"/>
        </a:xfrm>
      </p:grpSpPr>
      <p:sp>
        <p:nvSpPr>
          <p:cNvPr id="11" name="Tittel 10">
            <a:extLst>
              <a:ext uri="{FF2B5EF4-FFF2-40B4-BE49-F238E27FC236}">
                <a16:creationId xmlns:a16="http://schemas.microsoft.com/office/drawing/2014/main" id="{B5202B08-7D70-615C-D430-14438F9F9F3D}"/>
              </a:ext>
            </a:extLst>
          </p:cNvPr>
          <p:cNvSpPr>
            <a:spLocks noGrp="1"/>
          </p:cNvSpPr>
          <p:nvPr>
            <p:ph type="title"/>
          </p:nvPr>
        </p:nvSpPr>
        <p:spPr/>
        <p:txBody>
          <a:bodyPr/>
          <a:lstStyle/>
          <a:p>
            <a:r>
              <a:rPr lang="nb-NO"/>
              <a:t>Klikk for å redigere tittelstil</a:t>
            </a:r>
            <a:endParaRPr lang="nb-NO" dirty="0"/>
          </a:p>
        </p:txBody>
      </p:sp>
      <p:sp>
        <p:nvSpPr>
          <p:cNvPr id="7" name="Plassholder for bilde 9">
            <a:extLst>
              <a:ext uri="{FF2B5EF4-FFF2-40B4-BE49-F238E27FC236}">
                <a16:creationId xmlns:a16="http://schemas.microsoft.com/office/drawing/2014/main" id="{BC81880A-52CC-753A-F99D-60F0D4B8939B}"/>
              </a:ext>
            </a:extLst>
          </p:cNvPr>
          <p:cNvSpPr>
            <a:spLocks noGrp="1"/>
          </p:cNvSpPr>
          <p:nvPr>
            <p:ph type="pic" sz="quarter" idx="15" hasCustomPrompt="1"/>
          </p:nvPr>
        </p:nvSpPr>
        <p:spPr>
          <a:xfrm>
            <a:off x="1016000"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8" name="Plassholder for bilde 9">
            <a:extLst>
              <a:ext uri="{FF2B5EF4-FFF2-40B4-BE49-F238E27FC236}">
                <a16:creationId xmlns:a16="http://schemas.microsoft.com/office/drawing/2014/main" id="{5937C31B-6DF6-50FA-6C35-6EAF5C7D0197}"/>
              </a:ext>
            </a:extLst>
          </p:cNvPr>
          <p:cNvSpPr>
            <a:spLocks noGrp="1"/>
          </p:cNvSpPr>
          <p:nvPr>
            <p:ph type="pic" sz="quarter" idx="16" hasCustomPrompt="1"/>
          </p:nvPr>
        </p:nvSpPr>
        <p:spPr>
          <a:xfrm>
            <a:off x="8550275"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9" name="Plassholder for bilde 9">
            <a:extLst>
              <a:ext uri="{FF2B5EF4-FFF2-40B4-BE49-F238E27FC236}">
                <a16:creationId xmlns:a16="http://schemas.microsoft.com/office/drawing/2014/main" id="{ECFE29BC-0C06-0368-8537-0232000B4AA1}"/>
              </a:ext>
            </a:extLst>
          </p:cNvPr>
          <p:cNvSpPr>
            <a:spLocks noGrp="1"/>
          </p:cNvSpPr>
          <p:nvPr>
            <p:ph type="pic" sz="quarter" idx="17" hasCustomPrompt="1"/>
          </p:nvPr>
        </p:nvSpPr>
        <p:spPr>
          <a:xfrm>
            <a:off x="16084550" y="4572000"/>
            <a:ext cx="7283450" cy="7283449"/>
          </a:xfrm>
          <a:prstGeom prst="roundRect">
            <a:avLst>
              <a:gd name="adj" fmla="val 3563"/>
            </a:avLst>
          </a:prstGeom>
          <a:noFill/>
        </p:spPr>
        <p:txBody>
          <a:bodyPr/>
          <a:lstStyle>
            <a:lvl1pPr marL="0" indent="0">
              <a:buNone/>
              <a:defRPr sz="2500">
                <a:solidFill>
                  <a:schemeClr val="bg1">
                    <a:lumMod val="50000"/>
                  </a:schemeClr>
                </a:solidFill>
              </a:defRPr>
            </a:lvl1pPr>
          </a:lstStyle>
          <a:p>
            <a:r>
              <a:rPr lang="nb-NO" dirty="0"/>
              <a:t>Klikk på ikonet eller dra inn en bildefil for å legge til et bilde. Juster utsnittet på Bildeformat-fanen &gt; Beskjær.</a:t>
            </a:r>
          </a:p>
        </p:txBody>
      </p:sp>
      <p:sp>
        <p:nvSpPr>
          <p:cNvPr id="4" name="Plassholder for dato 3">
            <a:extLst>
              <a:ext uri="{FF2B5EF4-FFF2-40B4-BE49-F238E27FC236}">
                <a16:creationId xmlns:a16="http://schemas.microsoft.com/office/drawing/2014/main" id="{266560E9-3A9B-BC1E-9244-FE6677DD9797}"/>
              </a:ext>
            </a:extLst>
          </p:cNvPr>
          <p:cNvSpPr>
            <a:spLocks noGrp="1"/>
          </p:cNvSpPr>
          <p:nvPr>
            <p:ph type="dt" sz="half" idx="10"/>
          </p:nvPr>
        </p:nvSpPr>
        <p:spPr/>
        <p:txBody>
          <a:bodyPr/>
          <a:lstStyle/>
          <a:p>
            <a:fld id="{6D44A984-7D3D-440E-85FA-26BCF9D44349}" type="datetime1">
              <a:rPr lang="nb-NO" smtClean="0"/>
              <a:t>26.05.2026</a:t>
            </a:fld>
            <a:endParaRPr lang="nb-NO"/>
          </a:p>
        </p:txBody>
      </p:sp>
      <p:sp>
        <p:nvSpPr>
          <p:cNvPr id="5" name="Plassholder for bunntekst 4">
            <a:extLst>
              <a:ext uri="{FF2B5EF4-FFF2-40B4-BE49-F238E27FC236}">
                <a16:creationId xmlns:a16="http://schemas.microsoft.com/office/drawing/2014/main" id="{E1B96096-A613-EAB0-7653-B2915ABD554D}"/>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EFCDB43-C29E-6453-C979-4D8851F9DA32}"/>
              </a:ext>
            </a:extLst>
          </p:cNvPr>
          <p:cNvSpPr>
            <a:spLocks noGrp="1"/>
          </p:cNvSpPr>
          <p:nvPr>
            <p:ph type="sldNum" sz="quarter" idx="12"/>
          </p:nvPr>
        </p:nvSpPr>
        <p:spPr/>
        <p:txBody>
          <a:bodyPr/>
          <a:lstStyle/>
          <a:p>
            <a:fld id="{BE2ACD00-28B2-4D17-A930-2C9F8441C7CA}" type="slidenum">
              <a:rPr lang="nb-NO" smtClean="0"/>
              <a:t>‹#›</a:t>
            </a:fld>
            <a:endParaRPr lang="nb-NO"/>
          </a:p>
        </p:txBody>
      </p:sp>
    </p:spTree>
    <p:extLst>
      <p:ext uri="{BB962C8B-B14F-4D97-AF65-F5344CB8AC3E}">
        <p14:creationId xmlns:p14="http://schemas.microsoft.com/office/powerpoint/2010/main" val="2322815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9" name="ToolsToo_Slide" descr="ToolsToo_Slide">
            <a:extLst>
              <a:ext uri="{FF2B5EF4-FFF2-40B4-BE49-F238E27FC236}">
                <a16:creationId xmlns:a16="http://schemas.microsoft.com/office/drawing/2014/main" id="{584379ED-FC6D-4796-0754-D2A70250B453}"/>
              </a:ext>
            </a:extLst>
          </p:cNvPr>
          <p:cNvSpPr/>
          <p:nvPr userDrawn="1"/>
        </p:nvSpPr>
        <p:spPr>
          <a:xfrm>
            <a:off x="0" y="0"/>
            <a:ext cx="24384000" cy="13716000"/>
          </a:xfrm>
          <a:prstGeom prst="rect">
            <a:avLst/>
          </a:prstGeom>
          <a:noFill/>
          <a:ln w="3175"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cap="flat" cmpd="sng" algn="ctr">
                <a:solidFill>
                  <a:schemeClr val="accent1">
                    <a:shade val="15000"/>
                  </a:schemeClr>
                </a:solidFill>
                <a:prstDash val="soli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Plassholder for tittel 1">
            <a:extLst>
              <a:ext uri="{FF2B5EF4-FFF2-40B4-BE49-F238E27FC236}">
                <a16:creationId xmlns:a16="http://schemas.microsoft.com/office/drawing/2014/main" id="{3B7D64C1-85CD-7C67-0948-3FF0CDB34F22}"/>
              </a:ext>
            </a:extLst>
          </p:cNvPr>
          <p:cNvSpPr>
            <a:spLocks noGrp="1"/>
          </p:cNvSpPr>
          <p:nvPr>
            <p:ph type="title"/>
          </p:nvPr>
        </p:nvSpPr>
        <p:spPr>
          <a:xfrm>
            <a:off x="925630" y="1307183"/>
            <a:ext cx="11390195" cy="2862322"/>
          </a:xfrm>
          <a:prstGeom prst="rect">
            <a:avLst/>
          </a:prstGeom>
        </p:spPr>
        <p:txBody>
          <a:bodyPr vert="horz" lIns="91440" tIns="45720" rIns="0" bIns="45720" rtlCol="0" anchor="b" anchorCtr="0">
            <a:noAutofit/>
          </a:bodyPr>
          <a:lstStyle/>
          <a:p>
            <a:endParaRPr lang="nb-NO" dirty="0"/>
          </a:p>
        </p:txBody>
      </p:sp>
      <p:sp>
        <p:nvSpPr>
          <p:cNvPr id="3" name="Plassholder for tekst 2">
            <a:extLst>
              <a:ext uri="{FF2B5EF4-FFF2-40B4-BE49-F238E27FC236}">
                <a16:creationId xmlns:a16="http://schemas.microsoft.com/office/drawing/2014/main" id="{00C49E59-D3F7-2BEB-91C8-C723726A9C90}"/>
              </a:ext>
            </a:extLst>
          </p:cNvPr>
          <p:cNvSpPr>
            <a:spLocks noGrp="1"/>
          </p:cNvSpPr>
          <p:nvPr>
            <p:ph type="body" idx="1"/>
          </p:nvPr>
        </p:nvSpPr>
        <p:spPr>
          <a:xfrm>
            <a:off x="925631" y="4620780"/>
            <a:ext cx="11139370" cy="7606662"/>
          </a:xfrm>
          <a:prstGeom prst="rect">
            <a:avLst/>
          </a:prstGeom>
        </p:spPr>
        <p:txBody>
          <a:bodyPr vert="horz" lIns="91440" tIns="45720" rIns="91440" bIns="4572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6" name="Plassholder for lysbildenummer 5">
            <a:extLst>
              <a:ext uri="{FF2B5EF4-FFF2-40B4-BE49-F238E27FC236}">
                <a16:creationId xmlns:a16="http://schemas.microsoft.com/office/drawing/2014/main" id="{377FA799-8EE6-52E9-3D45-86CA6A6A2AB8}"/>
              </a:ext>
            </a:extLst>
          </p:cNvPr>
          <p:cNvSpPr>
            <a:spLocks noGrp="1"/>
          </p:cNvSpPr>
          <p:nvPr>
            <p:ph type="sldNum" sz="quarter" idx="4"/>
          </p:nvPr>
        </p:nvSpPr>
        <p:spPr>
          <a:xfrm>
            <a:off x="1016000" y="12987098"/>
            <a:ext cx="5486400" cy="553998"/>
          </a:xfrm>
          <a:prstGeom prst="rect">
            <a:avLst/>
          </a:prstGeom>
        </p:spPr>
        <p:txBody>
          <a:bodyPr vert="horz" lIns="91440" tIns="45720" rIns="91440" bIns="45720" rtlCol="0" anchor="ctr">
            <a:noAutofit/>
          </a:bodyPr>
          <a:lstStyle>
            <a:lvl1pPr>
              <a:defRPr lang="nb-NO" sz="3000" smtClean="0">
                <a:solidFill>
                  <a:schemeClr val="tx2"/>
                </a:solidFill>
              </a:defRPr>
            </a:lvl1pPr>
          </a:lstStyle>
          <a:p>
            <a:fld id="{BE2ACD00-28B2-4D17-A930-2C9F8441C7CA}" type="slidenum">
              <a:rPr lang="nb-NO" smtClean="0"/>
              <a:pPr/>
              <a:t>‹#›</a:t>
            </a:fld>
            <a:endParaRPr lang="nb-NO" dirty="0"/>
          </a:p>
        </p:txBody>
      </p:sp>
      <p:sp>
        <p:nvSpPr>
          <p:cNvPr id="5" name="Plassholder for bunntekst 4">
            <a:extLst>
              <a:ext uri="{FF2B5EF4-FFF2-40B4-BE49-F238E27FC236}">
                <a16:creationId xmlns:a16="http://schemas.microsoft.com/office/drawing/2014/main" id="{BF26BCF2-BF13-78A8-38A6-6FE7B032C3F2}"/>
              </a:ext>
            </a:extLst>
          </p:cNvPr>
          <p:cNvSpPr>
            <a:spLocks noGrp="1"/>
          </p:cNvSpPr>
          <p:nvPr>
            <p:ph type="ftr" sz="quarter" idx="3"/>
          </p:nvPr>
        </p:nvSpPr>
        <p:spPr>
          <a:xfrm>
            <a:off x="12233275" y="12987099"/>
            <a:ext cx="7539037" cy="553998"/>
          </a:xfrm>
          <a:prstGeom prst="rect">
            <a:avLst/>
          </a:prstGeom>
        </p:spPr>
        <p:txBody>
          <a:bodyPr vert="horz" lIns="91440" tIns="45720" rIns="91440" bIns="45720" rtlCol="0" anchor="ctr">
            <a:noAutofit/>
          </a:bodyPr>
          <a:lstStyle>
            <a:lvl1pPr>
              <a:defRPr lang="nb-NO" sz="3000" dirty="0">
                <a:solidFill>
                  <a:schemeClr val="tx2"/>
                </a:solidFill>
              </a:defRPr>
            </a:lvl1pPr>
          </a:lstStyle>
          <a:p>
            <a:endParaRPr lang="nb-NO" dirty="0"/>
          </a:p>
        </p:txBody>
      </p:sp>
      <p:sp>
        <p:nvSpPr>
          <p:cNvPr id="4" name="Plassholder for dato 3">
            <a:extLst>
              <a:ext uri="{FF2B5EF4-FFF2-40B4-BE49-F238E27FC236}">
                <a16:creationId xmlns:a16="http://schemas.microsoft.com/office/drawing/2014/main" id="{FDBB5651-E3BC-2F1B-F6E9-850B8CEE9222}"/>
              </a:ext>
            </a:extLst>
          </p:cNvPr>
          <p:cNvSpPr>
            <a:spLocks noGrp="1"/>
          </p:cNvSpPr>
          <p:nvPr>
            <p:ph type="dt" sz="half" idx="2"/>
          </p:nvPr>
        </p:nvSpPr>
        <p:spPr>
          <a:xfrm>
            <a:off x="19772312" y="12987098"/>
            <a:ext cx="3595688" cy="553998"/>
          </a:xfrm>
          <a:prstGeom prst="rect">
            <a:avLst/>
          </a:prstGeom>
        </p:spPr>
        <p:txBody>
          <a:bodyPr vert="horz" lIns="91440" tIns="45720" rIns="91440" bIns="45720" rtlCol="0" anchor="ctr">
            <a:noAutofit/>
          </a:bodyPr>
          <a:lstStyle>
            <a:lvl1pPr algn="l" fontAlgn="ctr">
              <a:defRPr sz="3000">
                <a:solidFill>
                  <a:schemeClr val="tx2"/>
                </a:solidFill>
              </a:defRPr>
            </a:lvl1pPr>
          </a:lstStyle>
          <a:p>
            <a:fld id="{571554C0-958D-4B3E-B0A5-F55A87CC0BBA}" type="datetime1">
              <a:rPr lang="nb-NO" smtClean="0"/>
              <a:t>26.05.2026</a:t>
            </a:fld>
            <a:endParaRPr lang="nb-NO" dirty="0"/>
          </a:p>
        </p:txBody>
      </p:sp>
      <p:pic>
        <p:nvPicPr>
          <p:cNvPr id="12" name="Logo">
            <a:extLst>
              <a:ext uri="{FF2B5EF4-FFF2-40B4-BE49-F238E27FC236}">
                <a16:creationId xmlns:a16="http://schemas.microsoft.com/office/drawing/2014/main" id="{31D5A117-5B6D-2D55-6E1D-997CDA79422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9938997" y="340860"/>
            <a:ext cx="4194972" cy="1143829"/>
          </a:xfrm>
          <a:prstGeom prst="rect">
            <a:avLst/>
          </a:prstGeom>
        </p:spPr>
      </p:pic>
      <p:grpSp>
        <p:nvGrpSpPr>
          <p:cNvPr id="7" name="linjer">
            <a:extLst>
              <a:ext uri="{FF2B5EF4-FFF2-40B4-BE49-F238E27FC236}">
                <a16:creationId xmlns:a16="http://schemas.microsoft.com/office/drawing/2014/main" id="{83BF6C0A-58E6-19A4-DD5F-C3E148CF6B3A}"/>
              </a:ext>
              <a:ext uri="{C183D7F6-B498-43B3-948B-1728B52AA6E4}">
                <adec:decorative xmlns:adec="http://schemas.microsoft.com/office/drawing/2017/decorative" val="1"/>
              </a:ext>
            </a:extLst>
          </p:cNvPr>
          <p:cNvGrpSpPr/>
          <p:nvPr/>
        </p:nvGrpSpPr>
        <p:grpSpPr>
          <a:xfrm>
            <a:off x="0" y="495022"/>
            <a:ext cx="24384000" cy="12204573"/>
            <a:chOff x="0" y="495022"/>
            <a:chExt cx="24384000" cy="12204573"/>
          </a:xfrm>
          <a:noFill/>
        </p:grpSpPr>
        <p:sp>
          <p:nvSpPr>
            <p:cNvPr id="8" name="Frihåndsform: figur 7">
              <a:extLst>
                <a:ext uri="{FF2B5EF4-FFF2-40B4-BE49-F238E27FC236}">
                  <a16:creationId xmlns:a16="http://schemas.microsoft.com/office/drawing/2014/main" id="{B7DE6287-CC06-F97B-DDD1-107646E3D5BA}"/>
                </a:ext>
              </a:extLst>
            </p:cNvPr>
            <p:cNvSpPr/>
            <p:nvPr/>
          </p:nvSpPr>
          <p:spPr>
            <a:xfrm>
              <a:off x="0" y="495022"/>
              <a:ext cx="24384000" cy="1028572"/>
            </a:xfrm>
            <a:custGeom>
              <a:avLst/>
              <a:gdLst>
                <a:gd name="connsiteX0" fmla="*/ 24384000 w 24384000"/>
                <a:gd name="connsiteY0" fmla="*/ 1028573 h 1028572"/>
                <a:gd name="connsiteX1" fmla="*/ 20066000 w 24384000"/>
                <a:gd name="connsiteY1" fmla="*/ 1016635 h 1028572"/>
                <a:gd name="connsiteX2" fmla="*/ 19812000 w 24384000"/>
                <a:gd name="connsiteY2" fmla="*/ 761873 h 1028572"/>
                <a:gd name="connsiteX3" fmla="*/ 19812000 w 24384000"/>
                <a:gd name="connsiteY3" fmla="*/ 253873 h 1028572"/>
                <a:gd name="connsiteX4" fmla="*/ 19558000 w 24384000"/>
                <a:gd name="connsiteY4" fmla="*/ 0 h 1028572"/>
                <a:gd name="connsiteX5" fmla="*/ 0 w 24384000"/>
                <a:gd name="connsiteY5" fmla="*/ 12573 h 10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84000" h="1028572">
                  <a:moveTo>
                    <a:pt x="24384000" y="1028573"/>
                  </a:moveTo>
                  <a:lnTo>
                    <a:pt x="20066000" y="1016635"/>
                  </a:lnTo>
                  <a:cubicBezTo>
                    <a:pt x="19925664" y="1016254"/>
                    <a:pt x="19812000" y="902208"/>
                    <a:pt x="19812000" y="761873"/>
                  </a:cubicBezTo>
                  <a:lnTo>
                    <a:pt x="19812000" y="253873"/>
                  </a:lnTo>
                  <a:cubicBezTo>
                    <a:pt x="19812000" y="113538"/>
                    <a:pt x="19698336" y="0"/>
                    <a:pt x="19558000" y="0"/>
                  </a:cubicBezTo>
                  <a:lnTo>
                    <a:pt x="0" y="12573"/>
                  </a:lnTo>
                </a:path>
              </a:pathLst>
            </a:custGeom>
            <a:noFill/>
            <a:ln w="25400" cap="flat">
              <a:solidFill>
                <a:srgbClr val="002F0C"/>
              </a:solidFill>
              <a:prstDash val="solid"/>
              <a:miter/>
            </a:ln>
          </p:spPr>
          <p:txBody>
            <a:bodyPr rtlCol="0" anchor="ctr"/>
            <a:lstStyle/>
            <a:p>
              <a:endParaRPr lang="nb-NO"/>
            </a:p>
          </p:txBody>
        </p:sp>
        <p:sp>
          <p:nvSpPr>
            <p:cNvPr id="9" name="Frihåndsform: figur 8">
              <a:extLst>
                <a:ext uri="{FF2B5EF4-FFF2-40B4-BE49-F238E27FC236}">
                  <a16:creationId xmlns:a16="http://schemas.microsoft.com/office/drawing/2014/main" id="{E85F72A3-738F-B380-7B4D-98E23C0148ED}"/>
                </a:ext>
              </a:extLst>
            </p:cNvPr>
            <p:cNvSpPr/>
            <p:nvPr/>
          </p:nvSpPr>
          <p:spPr>
            <a:xfrm>
              <a:off x="0" y="12699595"/>
              <a:ext cx="24377650" cy="12700"/>
            </a:xfrm>
            <a:custGeom>
              <a:avLst/>
              <a:gdLst>
                <a:gd name="connsiteX0" fmla="*/ 0 w 24377650"/>
                <a:gd name="connsiteY0" fmla="*/ 0 h 12700"/>
                <a:gd name="connsiteX1" fmla="*/ 24377650 w 24377650"/>
                <a:gd name="connsiteY1" fmla="*/ 0 h 12700"/>
              </a:gdLst>
              <a:ahLst/>
              <a:cxnLst>
                <a:cxn ang="0">
                  <a:pos x="connsiteX0" y="connsiteY0"/>
                </a:cxn>
                <a:cxn ang="0">
                  <a:pos x="connsiteX1" y="connsiteY1"/>
                </a:cxn>
              </a:cxnLst>
              <a:rect l="l" t="t" r="r" b="b"/>
              <a:pathLst>
                <a:path w="24377650" h="12700">
                  <a:moveTo>
                    <a:pt x="0" y="0"/>
                  </a:moveTo>
                  <a:lnTo>
                    <a:pt x="24377650" y="0"/>
                  </a:lnTo>
                </a:path>
              </a:pathLst>
            </a:custGeom>
            <a:ln w="25400" cap="flat">
              <a:solidFill>
                <a:srgbClr val="002F0C"/>
              </a:solidFill>
              <a:prstDash val="solid"/>
              <a:miter/>
            </a:ln>
          </p:spPr>
          <p:txBody>
            <a:bodyPr rtlCol="0" anchor="ctr"/>
            <a:lstStyle/>
            <a:p>
              <a:endParaRPr lang="nb-NO"/>
            </a:p>
          </p:txBody>
        </p:sp>
      </p:grpSp>
    </p:spTree>
    <p:extLst>
      <p:ext uri="{BB962C8B-B14F-4D97-AF65-F5344CB8AC3E}">
        <p14:creationId xmlns:p14="http://schemas.microsoft.com/office/powerpoint/2010/main" val="1874361919"/>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0" r:id="rId3"/>
    <p:sldLayoutId id="2147483656" r:id="rId4"/>
    <p:sldLayoutId id="2147483657" r:id="rId5"/>
    <p:sldLayoutId id="2147483652" r:id="rId6"/>
    <p:sldLayoutId id="2147483658" r:id="rId7"/>
    <p:sldLayoutId id="2147483660" r:id="rId8"/>
    <p:sldLayoutId id="2147483659" r:id="rId9"/>
    <p:sldLayoutId id="2147483661" r:id="rId10"/>
    <p:sldLayoutId id="2147483662" r:id="rId11"/>
    <p:sldLayoutId id="2147483663" r:id="rId12"/>
    <p:sldLayoutId id="2147483664" r:id="rId13"/>
    <p:sldLayoutId id="2147483665" r:id="rId14"/>
    <p:sldLayoutId id="2147483666" r:id="rId15"/>
    <p:sldLayoutId id="2147483651" r:id="rId16"/>
    <p:sldLayoutId id="2147483668" r:id="rId17"/>
    <p:sldLayoutId id="2147483669" r:id="rId18"/>
    <p:sldLayoutId id="2147483670" r:id="rId19"/>
    <p:sldLayoutId id="2147483654" r:id="rId20"/>
    <p:sldLayoutId id="2147483655" r:id="rId21"/>
    <p:sldLayoutId id="2147483671" r:id="rId22"/>
    <p:sldLayoutId id="2147483672" r:id="rId23"/>
  </p:sldLayoutIdLst>
  <p:hf sldNum="0" hdr="0"/>
  <p:txStyles>
    <p:titleStyle>
      <a:lvl1pPr algn="l" defTabSz="1828800" rtl="0" eaLnBrk="1" fontAlgn="ctr" latinLnBrk="0" hangingPunct="1">
        <a:lnSpc>
          <a:spcPct val="100000"/>
        </a:lnSpc>
        <a:spcBef>
          <a:spcPct val="0"/>
        </a:spcBef>
        <a:buNone/>
        <a:defRPr sz="9000" kern="1200" spc="130" baseline="0">
          <a:solidFill>
            <a:schemeClr val="tx2"/>
          </a:solidFill>
          <a:latin typeface="+mj-lt"/>
          <a:ea typeface="+mj-ea"/>
          <a:cs typeface="+mj-cs"/>
        </a:defRPr>
      </a:lvl1pPr>
    </p:titleStyle>
    <p:bodyStyle>
      <a:lvl1pPr marL="0" indent="0" algn="l" defTabSz="1828800" rtl="0" eaLnBrk="1" fontAlgn="ctr" latinLnBrk="0" hangingPunct="1">
        <a:lnSpc>
          <a:spcPct val="112000"/>
        </a:lnSpc>
        <a:spcBef>
          <a:spcPts val="2000"/>
        </a:spcBef>
        <a:buFont typeface="Arial" panose="020B0604020202020204" pitchFamily="34" charset="0"/>
        <a:buNone/>
        <a:defRPr sz="3000" kern="1200">
          <a:solidFill>
            <a:schemeClr val="tx2"/>
          </a:solidFill>
          <a:latin typeface="+mn-lt"/>
          <a:ea typeface="+mn-ea"/>
          <a:cs typeface="+mn-cs"/>
        </a:defRPr>
      </a:lvl1pPr>
      <a:lvl2pPr marL="896938"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2pPr>
      <a:lvl3pPr marL="1524000" indent="-258763" algn="l" defTabSz="1828800" rtl="0" eaLnBrk="1" fontAlgn="ctr" latinLnBrk="0" hangingPunct="1">
        <a:lnSpc>
          <a:spcPct val="112000"/>
        </a:lnSpc>
        <a:spcBef>
          <a:spcPts val="1000"/>
        </a:spcBef>
        <a:buFont typeface="Arial" panose="020B0604020202020204" pitchFamily="34" charset="0"/>
        <a:buChar char="•"/>
        <a:defRPr sz="3000" kern="1200">
          <a:solidFill>
            <a:schemeClr val="tx2"/>
          </a:solidFill>
          <a:latin typeface="+mn-lt"/>
          <a:ea typeface="+mn-ea"/>
          <a:cs typeface="+mn-cs"/>
        </a:defRPr>
      </a:lvl3pPr>
      <a:lvl4pPr marL="0" indent="0" algn="l" defTabSz="1828800" rtl="0" eaLnBrk="1" fontAlgn="ctr" latinLnBrk="0" hangingPunct="1">
        <a:lnSpc>
          <a:spcPct val="112000"/>
        </a:lnSpc>
        <a:spcBef>
          <a:spcPts val="4000"/>
        </a:spcBef>
        <a:buFont typeface="Arial" panose="020B0604020202020204" pitchFamily="34" charset="0"/>
        <a:buNone/>
        <a:defRPr sz="3600" kern="1200">
          <a:solidFill>
            <a:schemeClr val="tx2"/>
          </a:solidFill>
          <a:latin typeface="+mj-lt"/>
          <a:ea typeface="+mn-ea"/>
          <a:cs typeface="+mn-cs"/>
        </a:defRPr>
      </a:lvl4pPr>
      <a:lvl5pPr marL="0" indent="0" algn="l" defTabSz="1828800" rtl="0" eaLnBrk="1" fontAlgn="ctr" latinLnBrk="0" hangingPunct="1">
        <a:lnSpc>
          <a:spcPct val="112000"/>
        </a:lnSpc>
        <a:spcBef>
          <a:spcPts val="3000"/>
        </a:spcBef>
        <a:buFont typeface="Arial" panose="020B0604020202020204" pitchFamily="34" charset="0"/>
        <a:buNone/>
        <a:defRPr sz="3600" kern="1200">
          <a:solidFill>
            <a:schemeClr val="tx2"/>
          </a:solidFill>
          <a:latin typeface="+mj-lt"/>
          <a:ea typeface="+mn-ea"/>
          <a:cs typeface="+mn-cs"/>
        </a:defRPr>
      </a:lvl5pPr>
      <a:lvl6pPr marL="50292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fontAlgn="ctr"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nb-NO"/>
      </a:defPPr>
      <a:lvl1pPr marL="0" algn="l" defTabSz="1828800" rtl="0" eaLnBrk="1" fontAlgn="ctr" latinLnBrk="0" hangingPunct="1">
        <a:defRPr sz="2400" kern="1200">
          <a:solidFill>
            <a:schemeClr val="tx1"/>
          </a:solidFill>
          <a:latin typeface="+mn-lt"/>
          <a:ea typeface="+mn-ea"/>
          <a:cs typeface="+mn-cs"/>
        </a:defRPr>
      </a:lvl1pPr>
      <a:lvl2pPr marL="914400" algn="l" defTabSz="1828800" rtl="0" eaLnBrk="1" fontAlgn="ctr" latinLnBrk="0" hangingPunct="1">
        <a:defRPr sz="2400" kern="1200">
          <a:solidFill>
            <a:schemeClr val="tx1"/>
          </a:solidFill>
          <a:latin typeface="+mn-lt"/>
          <a:ea typeface="+mn-ea"/>
          <a:cs typeface="+mn-cs"/>
        </a:defRPr>
      </a:lvl2pPr>
      <a:lvl3pPr marL="1828800" algn="l" defTabSz="1828800" rtl="0" eaLnBrk="1" fontAlgn="ctr" latinLnBrk="0" hangingPunct="1">
        <a:defRPr sz="2400" kern="1200">
          <a:solidFill>
            <a:schemeClr val="tx1"/>
          </a:solidFill>
          <a:latin typeface="+mn-lt"/>
          <a:ea typeface="+mn-ea"/>
          <a:cs typeface="+mn-cs"/>
        </a:defRPr>
      </a:lvl3pPr>
      <a:lvl4pPr marL="2743200" algn="l" defTabSz="1828800" rtl="0" eaLnBrk="1" fontAlgn="ctr" latinLnBrk="0" hangingPunct="1">
        <a:defRPr sz="2400" kern="1200">
          <a:solidFill>
            <a:schemeClr val="tx1"/>
          </a:solidFill>
          <a:latin typeface="+mn-lt"/>
          <a:ea typeface="+mn-ea"/>
          <a:cs typeface="+mn-cs"/>
        </a:defRPr>
      </a:lvl4pPr>
      <a:lvl5pPr marL="3657600" algn="l" defTabSz="1828800" rtl="0" eaLnBrk="1" fontAlgn="ctr" latinLnBrk="0" hangingPunct="1">
        <a:defRPr sz="2400" kern="1200">
          <a:solidFill>
            <a:schemeClr val="tx1"/>
          </a:solidFill>
          <a:latin typeface="+mn-lt"/>
          <a:ea typeface="+mn-ea"/>
          <a:cs typeface="+mn-cs"/>
        </a:defRPr>
      </a:lvl5pPr>
      <a:lvl6pPr marL="4572000" algn="l" defTabSz="1828800" rtl="0" eaLnBrk="1" fontAlgn="ctr" latinLnBrk="0" hangingPunct="1">
        <a:defRPr sz="2400" kern="1200">
          <a:solidFill>
            <a:schemeClr val="tx1"/>
          </a:solidFill>
          <a:latin typeface="+mn-lt"/>
          <a:ea typeface="+mn-ea"/>
          <a:cs typeface="+mn-cs"/>
        </a:defRPr>
      </a:lvl6pPr>
      <a:lvl7pPr marL="5486400" algn="l" defTabSz="1828800" rtl="0" eaLnBrk="1" fontAlgn="ctr" latinLnBrk="0" hangingPunct="1">
        <a:defRPr sz="2400" kern="1200">
          <a:solidFill>
            <a:schemeClr val="tx1"/>
          </a:solidFill>
          <a:latin typeface="+mn-lt"/>
          <a:ea typeface="+mn-ea"/>
          <a:cs typeface="+mn-cs"/>
        </a:defRPr>
      </a:lvl7pPr>
      <a:lvl8pPr marL="6400800" algn="l" defTabSz="1828800" rtl="0" eaLnBrk="1" fontAlgn="ctr" latinLnBrk="0" hangingPunct="1">
        <a:defRPr sz="2400" kern="1200">
          <a:solidFill>
            <a:schemeClr val="tx1"/>
          </a:solidFill>
          <a:latin typeface="+mn-lt"/>
          <a:ea typeface="+mn-ea"/>
          <a:cs typeface="+mn-cs"/>
        </a:defRPr>
      </a:lvl8pPr>
      <a:lvl9pPr marL="7315200" algn="l" defTabSz="1828800" rtl="0" eaLnBrk="1" fontAlgn="ctr"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0" userDrawn="1">
          <p15:clr>
            <a:srgbClr val="F26B43"/>
          </p15:clr>
        </p15:guide>
        <p15:guide id="2" pos="640" userDrawn="1">
          <p15:clr>
            <a:srgbClr val="F26B43"/>
          </p15:clr>
        </p15:guide>
        <p15:guide id="3" pos="2854" userDrawn="1">
          <p15:clr>
            <a:srgbClr val="F26B43"/>
          </p15:clr>
        </p15:guide>
        <p15:guide id="4" pos="3014" userDrawn="1">
          <p15:clr>
            <a:srgbClr val="F26B43"/>
          </p15:clr>
        </p15:guide>
        <p15:guide id="5" pos="5228" userDrawn="1">
          <p15:clr>
            <a:srgbClr val="F26B43"/>
          </p15:clr>
        </p15:guide>
        <p15:guide id="6" pos="7600" userDrawn="1">
          <p15:clr>
            <a:srgbClr val="F26B43"/>
          </p15:clr>
        </p15:guide>
        <p15:guide id="7" pos="7758" userDrawn="1">
          <p15:clr>
            <a:srgbClr val="F26B43"/>
          </p15:clr>
        </p15:guide>
        <p15:guide id="8" pos="9972" userDrawn="1">
          <p15:clr>
            <a:srgbClr val="F26B43"/>
          </p15:clr>
        </p15:guide>
        <p15:guide id="9" pos="10132" userDrawn="1">
          <p15:clr>
            <a:srgbClr val="F26B43"/>
          </p15:clr>
        </p15:guide>
        <p15:guide id="10" pos="12344" userDrawn="1">
          <p15:clr>
            <a:srgbClr val="F26B43"/>
          </p15:clr>
        </p15:guide>
        <p15:guide id="11" pos="12506" userDrawn="1">
          <p15:clr>
            <a:srgbClr val="F26B43"/>
          </p15:clr>
        </p15:guide>
        <p15:guide id="12" pos="14720" userDrawn="1">
          <p15:clr>
            <a:srgbClr val="F26B43"/>
          </p15:clr>
        </p15:guide>
        <p15:guide id="13" orient="horz" pos="8004" userDrawn="1">
          <p15:clr>
            <a:srgbClr val="F26B43"/>
          </p15:clr>
        </p15:guide>
        <p15:guide id="14" pos="538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27.jpeg"/><Relationship Id="rId4" Type="http://schemas.openxmlformats.org/officeDocument/2006/relationships/image" Target="../media/image26.jpg"/></Relationships>
</file>

<file path=ppt/slides/_rels/slide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barnasklimarapport.no/innspil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bunntekst 7">
            <a:extLst>
              <a:ext uri="{FF2B5EF4-FFF2-40B4-BE49-F238E27FC236}">
                <a16:creationId xmlns:a16="http://schemas.microsoft.com/office/drawing/2014/main" id="{FA481F4A-4FDB-6AB2-EB59-4E72CA517383}"/>
              </a:ext>
            </a:extLst>
          </p:cNvPr>
          <p:cNvSpPr>
            <a:spLocks noGrp="1"/>
          </p:cNvSpPr>
          <p:nvPr>
            <p:ph type="ftr" sz="quarter" idx="11"/>
          </p:nvPr>
        </p:nvSpPr>
        <p:spPr/>
        <p:txBody>
          <a:bodyPr/>
          <a:lstStyle/>
          <a:p>
            <a:r>
              <a:rPr lang="nb-NO" dirty="0"/>
              <a:t>Si ifra!</a:t>
            </a:r>
          </a:p>
        </p:txBody>
      </p:sp>
      <p:sp>
        <p:nvSpPr>
          <p:cNvPr id="2" name="Undertittel 4">
            <a:extLst>
              <a:ext uri="{FF2B5EF4-FFF2-40B4-BE49-F238E27FC236}">
                <a16:creationId xmlns:a16="http://schemas.microsoft.com/office/drawing/2014/main" id="{631BB490-2D87-F550-15D9-FEB8D3A7178D}"/>
              </a:ext>
            </a:extLst>
          </p:cNvPr>
          <p:cNvSpPr txBox="1">
            <a:spLocks/>
          </p:cNvSpPr>
          <p:nvPr/>
        </p:nvSpPr>
        <p:spPr>
          <a:xfrm>
            <a:off x="903742" y="8844849"/>
            <a:ext cx="13302114" cy="781752"/>
          </a:xfrm>
          <a:prstGeom prst="rect">
            <a:avLst/>
          </a:prstGeom>
        </p:spPr>
        <p:txBody>
          <a:bodyPr vert="horz" lIns="91440" tIns="45720" rIns="91440" bIns="45720" rtlCol="0">
            <a:noAutofit/>
          </a:bodyPr>
          <a:lstStyle>
            <a:lvl1pPr marL="0" indent="0" algn="l" defTabSz="1828800" rtl="0" eaLnBrk="1" fontAlgn="ctr" latinLnBrk="0" hangingPunct="1">
              <a:lnSpc>
                <a:spcPct val="112000"/>
              </a:lnSpc>
              <a:spcBef>
                <a:spcPts val="2000"/>
              </a:spcBef>
              <a:buFont typeface="Arial" panose="020B0604020202020204" pitchFamily="34" charset="0"/>
              <a:buNone/>
              <a:defRPr sz="4000" kern="1200" spc="80" baseline="0">
                <a:solidFill>
                  <a:schemeClr val="tx2"/>
                </a:solidFill>
                <a:latin typeface="Epilogue Medium" pitchFamily="2" charset="0"/>
                <a:ea typeface="+mn-ea"/>
                <a:cs typeface="+mn-cs"/>
              </a:defRPr>
            </a:lvl1pPr>
            <a:lvl2pPr marL="914400" indent="0" algn="ctr" defTabSz="1828800" rtl="0" eaLnBrk="1" fontAlgn="ctr" latinLnBrk="0" hangingPunct="1">
              <a:lnSpc>
                <a:spcPct val="112000"/>
              </a:lnSpc>
              <a:spcBef>
                <a:spcPts val="1000"/>
              </a:spcBef>
              <a:buFont typeface="Arial" panose="020B0604020202020204" pitchFamily="34" charset="0"/>
              <a:buNone/>
              <a:defRPr sz="4000" kern="1200">
                <a:solidFill>
                  <a:schemeClr val="tx2"/>
                </a:solidFill>
                <a:latin typeface="+mn-lt"/>
                <a:ea typeface="+mn-ea"/>
                <a:cs typeface="+mn-cs"/>
              </a:defRPr>
            </a:lvl2pPr>
            <a:lvl3pPr marL="1828800" indent="0" algn="ctr" defTabSz="1828800" rtl="0" eaLnBrk="1" fontAlgn="ctr" latinLnBrk="0" hangingPunct="1">
              <a:lnSpc>
                <a:spcPct val="112000"/>
              </a:lnSpc>
              <a:spcBef>
                <a:spcPts val="1000"/>
              </a:spcBef>
              <a:buFont typeface="Arial" panose="020B0604020202020204" pitchFamily="34" charset="0"/>
              <a:buNone/>
              <a:defRPr sz="3600" kern="1200">
                <a:solidFill>
                  <a:schemeClr val="tx2"/>
                </a:solidFill>
                <a:latin typeface="+mn-lt"/>
                <a:ea typeface="+mn-ea"/>
                <a:cs typeface="+mn-cs"/>
              </a:defRPr>
            </a:lvl3pPr>
            <a:lvl4pPr marL="2743200" indent="0" algn="ctr" defTabSz="1828800" rtl="0" eaLnBrk="1" fontAlgn="ctr" latinLnBrk="0" hangingPunct="1">
              <a:lnSpc>
                <a:spcPct val="112000"/>
              </a:lnSpc>
              <a:spcBef>
                <a:spcPts val="4000"/>
              </a:spcBef>
              <a:buFont typeface="Arial" panose="020B0604020202020204" pitchFamily="34" charset="0"/>
              <a:buNone/>
              <a:defRPr sz="3200" kern="1200">
                <a:solidFill>
                  <a:schemeClr val="tx2"/>
                </a:solidFill>
                <a:latin typeface="+mj-lt"/>
                <a:ea typeface="+mn-ea"/>
                <a:cs typeface="+mn-cs"/>
              </a:defRPr>
            </a:lvl4pPr>
            <a:lvl5pPr marL="3657600" indent="0" algn="ctr" defTabSz="1828800" rtl="0" eaLnBrk="1" fontAlgn="ctr" latinLnBrk="0" hangingPunct="1">
              <a:lnSpc>
                <a:spcPct val="112000"/>
              </a:lnSpc>
              <a:spcBef>
                <a:spcPts val="3000"/>
              </a:spcBef>
              <a:buFont typeface="Arial" panose="020B0604020202020204" pitchFamily="34" charset="0"/>
              <a:buNone/>
              <a:defRPr sz="3200" kern="1200">
                <a:solidFill>
                  <a:schemeClr val="tx2"/>
                </a:solidFill>
                <a:latin typeface="+mj-lt"/>
                <a:ea typeface="+mn-ea"/>
                <a:cs typeface="+mn-cs"/>
              </a:defRPr>
            </a:lvl5pPr>
            <a:lvl6pPr marL="4572000" indent="0" algn="ctr" defTabSz="1828800" rtl="0" eaLnBrk="1" fontAlgn="ctr"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fontAlgn="ctr"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fontAlgn="ctr"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fontAlgn="ctr"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nb-NO" dirty="0"/>
              <a:t>Klimaendringer påvirker barns rettigheter. Så hva kan vi gjøre med det?</a:t>
            </a:r>
          </a:p>
        </p:txBody>
      </p:sp>
      <p:sp>
        <p:nvSpPr>
          <p:cNvPr id="11" name="Tittel 10">
            <a:extLst>
              <a:ext uri="{FF2B5EF4-FFF2-40B4-BE49-F238E27FC236}">
                <a16:creationId xmlns:a16="http://schemas.microsoft.com/office/drawing/2014/main" id="{3AD0F321-E7DB-004B-1E37-21A9BE41A9B5}"/>
              </a:ext>
            </a:extLst>
          </p:cNvPr>
          <p:cNvSpPr>
            <a:spLocks noGrp="1"/>
          </p:cNvSpPr>
          <p:nvPr>
            <p:ph type="ctrTitle"/>
          </p:nvPr>
        </p:nvSpPr>
        <p:spPr>
          <a:xfrm>
            <a:off x="903742" y="3120454"/>
            <a:ext cx="13302114" cy="6677597"/>
          </a:xfrm>
        </p:spPr>
        <p:txBody>
          <a:bodyPr/>
          <a:lstStyle/>
          <a:p>
            <a:r>
              <a:rPr lang="nb-NO" dirty="0"/>
              <a:t>Del 3: Si ifra!</a:t>
            </a:r>
          </a:p>
        </p:txBody>
      </p:sp>
      <p:pic>
        <p:nvPicPr>
          <p:cNvPr id="16" name="Bilde 15">
            <a:extLst>
              <a:ext uri="{FF2B5EF4-FFF2-40B4-BE49-F238E27FC236}">
                <a16:creationId xmlns:a16="http://schemas.microsoft.com/office/drawing/2014/main" id="{4601EE8F-5C08-371E-DD01-6E2EC1FA2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58576" y="2448922"/>
            <a:ext cx="8821682" cy="8818155"/>
          </a:xfrm>
          <a:prstGeom prst="rect">
            <a:avLst/>
          </a:prstGeom>
        </p:spPr>
      </p:pic>
    </p:spTree>
    <p:extLst>
      <p:ext uri="{BB962C8B-B14F-4D97-AF65-F5344CB8AC3E}">
        <p14:creationId xmlns:p14="http://schemas.microsoft.com/office/powerpoint/2010/main" val="1397606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A1482DA2-0574-E10D-82AF-145B5559083D}"/>
              </a:ext>
            </a:extLst>
          </p:cNvPr>
          <p:cNvSpPr>
            <a:spLocks noGrp="1"/>
          </p:cNvSpPr>
          <p:nvPr>
            <p:ph type="body" sz="quarter" idx="13"/>
          </p:nvPr>
        </p:nvSpPr>
        <p:spPr/>
        <p:txBody>
          <a:bodyPr/>
          <a:lstStyle/>
          <a:p>
            <a:r>
              <a:rPr lang="nb-NO" sz="2800" dirty="0"/>
              <a:t>Barn og unge har påvirket endringer for eksempel ved å</a:t>
            </a:r>
            <a:r>
              <a:rPr lang="nb-NO" dirty="0"/>
              <a:t>:</a:t>
            </a:r>
          </a:p>
          <a:p>
            <a:endParaRPr lang="nb-NO" dirty="0"/>
          </a:p>
          <a:p>
            <a:pPr marL="457200" indent="-457200">
              <a:buFont typeface="Arial" panose="020B0604020202020204" pitchFamily="34" charset="0"/>
              <a:buChar char="•"/>
            </a:pPr>
            <a:r>
              <a:rPr lang="nb-NO" dirty="0"/>
              <a:t>Snakke med venner</a:t>
            </a:r>
          </a:p>
          <a:p>
            <a:pPr marL="457200" indent="-457200">
              <a:buFont typeface="Arial" panose="020B0604020202020204" pitchFamily="34" charset="0"/>
              <a:buChar char="•"/>
            </a:pPr>
            <a:r>
              <a:rPr lang="nb-NO" dirty="0"/>
              <a:t>Være med i organisasjoner</a:t>
            </a:r>
          </a:p>
          <a:p>
            <a:pPr marL="457200" indent="-457200">
              <a:buFont typeface="Arial" panose="020B0604020202020204" pitchFamily="34" charset="0"/>
              <a:buChar char="•"/>
            </a:pPr>
            <a:r>
              <a:rPr lang="nb-NO" dirty="0"/>
              <a:t>Arrangere og delta i demonstrasjoner</a:t>
            </a:r>
          </a:p>
          <a:p>
            <a:pPr marL="457200" indent="-457200">
              <a:buFont typeface="Arial" panose="020B0604020202020204" pitchFamily="34" charset="0"/>
              <a:buChar char="•"/>
            </a:pPr>
            <a:r>
              <a:rPr lang="nb-NO" dirty="0"/>
              <a:t>Lage plakater</a:t>
            </a:r>
          </a:p>
          <a:p>
            <a:pPr marL="457200" indent="-457200">
              <a:buFont typeface="Arial" panose="020B0604020202020204" pitchFamily="34" charset="0"/>
              <a:buChar char="•"/>
            </a:pPr>
            <a:r>
              <a:rPr lang="nb-NO" dirty="0"/>
              <a:t>Skrive i avisa og snakke med media</a:t>
            </a:r>
          </a:p>
          <a:p>
            <a:endParaRPr lang="nb-NO" dirty="0"/>
          </a:p>
        </p:txBody>
      </p:sp>
      <p:sp>
        <p:nvSpPr>
          <p:cNvPr id="3" name="Plassholder for dato 2">
            <a:extLst>
              <a:ext uri="{FF2B5EF4-FFF2-40B4-BE49-F238E27FC236}">
                <a16:creationId xmlns:a16="http://schemas.microsoft.com/office/drawing/2014/main" id="{B7970328-F8B7-A7F1-19ED-8E6B427005AE}"/>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DD7EC5BA-75C7-A3DA-05D2-DF75227156E2}"/>
              </a:ext>
            </a:extLst>
          </p:cNvPr>
          <p:cNvSpPr>
            <a:spLocks noGrp="1"/>
          </p:cNvSpPr>
          <p:nvPr>
            <p:ph type="ftr" sz="quarter" idx="11"/>
          </p:nvPr>
        </p:nvSpPr>
        <p:spPr/>
        <p:txBody>
          <a:bodyPr/>
          <a:lstStyle/>
          <a:p>
            <a:endParaRPr lang="nb-NO"/>
          </a:p>
        </p:txBody>
      </p:sp>
      <p:pic>
        <p:nvPicPr>
          <p:cNvPr id="19" name="Plassholder for bilde 18">
            <a:extLst>
              <a:ext uri="{FF2B5EF4-FFF2-40B4-BE49-F238E27FC236}">
                <a16:creationId xmlns:a16="http://schemas.microsoft.com/office/drawing/2014/main" id="{335DAB04-210A-05BE-6604-F2CD0CD3C9A3}"/>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0023" r="10023"/>
          <a:stretch>
            <a:fillRect/>
          </a:stretch>
        </p:blipFill>
        <p:spPr>
          <a:xfrm>
            <a:off x="18059400" y="6858000"/>
            <a:ext cx="5818188" cy="4852988"/>
          </a:xfrm>
          <a:prstGeom prst="roundRect">
            <a:avLst>
              <a:gd name="adj" fmla="val 4736"/>
            </a:avLst>
          </a:prstGeom>
          <a:noFill/>
        </p:spPr>
      </p:pic>
      <p:sp>
        <p:nvSpPr>
          <p:cNvPr id="7" name="Tittel 6">
            <a:extLst>
              <a:ext uri="{FF2B5EF4-FFF2-40B4-BE49-F238E27FC236}">
                <a16:creationId xmlns:a16="http://schemas.microsoft.com/office/drawing/2014/main" id="{C63097DA-7A4C-54EA-7ADC-B7130E19F956}"/>
              </a:ext>
            </a:extLst>
          </p:cNvPr>
          <p:cNvSpPr>
            <a:spLocks noGrp="1"/>
          </p:cNvSpPr>
          <p:nvPr>
            <p:ph type="title"/>
          </p:nvPr>
        </p:nvSpPr>
        <p:spPr/>
        <p:txBody>
          <a:bodyPr/>
          <a:lstStyle/>
          <a:p>
            <a:r>
              <a:rPr lang="nb-NO" sz="8800" dirty="0"/>
              <a:t>Demokrati er mer enn stemmerett</a:t>
            </a:r>
            <a:endParaRPr lang="nb-NO" dirty="0"/>
          </a:p>
        </p:txBody>
      </p:sp>
      <p:sp>
        <p:nvSpPr>
          <p:cNvPr id="8" name="Plassholder for tekst 7">
            <a:extLst>
              <a:ext uri="{FF2B5EF4-FFF2-40B4-BE49-F238E27FC236}">
                <a16:creationId xmlns:a16="http://schemas.microsoft.com/office/drawing/2014/main" id="{7E793143-AA27-ADD3-575B-37713082A689}"/>
              </a:ext>
            </a:extLst>
          </p:cNvPr>
          <p:cNvSpPr>
            <a:spLocks noGrp="1"/>
          </p:cNvSpPr>
          <p:nvPr>
            <p:ph type="body" sz="quarter" idx="17"/>
          </p:nvPr>
        </p:nvSpPr>
        <p:spPr/>
        <p:txBody>
          <a:bodyPr/>
          <a:lstStyle/>
          <a:p>
            <a:endParaRPr lang="nb-NO"/>
          </a:p>
        </p:txBody>
      </p:sp>
      <p:sp>
        <p:nvSpPr>
          <p:cNvPr id="9" name="Plassholder for tekst 8">
            <a:extLst>
              <a:ext uri="{FF2B5EF4-FFF2-40B4-BE49-F238E27FC236}">
                <a16:creationId xmlns:a16="http://schemas.microsoft.com/office/drawing/2014/main" id="{5C80CE48-6FE2-8656-1FBF-1A90BC65DB5F}"/>
              </a:ext>
            </a:extLst>
          </p:cNvPr>
          <p:cNvSpPr>
            <a:spLocks noGrp="1"/>
          </p:cNvSpPr>
          <p:nvPr>
            <p:ph type="body" sz="quarter" idx="18"/>
          </p:nvPr>
        </p:nvSpPr>
        <p:spPr/>
        <p:txBody>
          <a:bodyPr/>
          <a:lstStyle/>
          <a:p>
            <a:endParaRPr lang="nb-NO"/>
          </a:p>
        </p:txBody>
      </p:sp>
      <p:sp>
        <p:nvSpPr>
          <p:cNvPr id="10" name="Plassholder for tekst 9">
            <a:extLst>
              <a:ext uri="{FF2B5EF4-FFF2-40B4-BE49-F238E27FC236}">
                <a16:creationId xmlns:a16="http://schemas.microsoft.com/office/drawing/2014/main" id="{73938ADB-4666-9ADA-6B5E-6643EBCF99C3}"/>
              </a:ext>
            </a:extLst>
          </p:cNvPr>
          <p:cNvSpPr>
            <a:spLocks noGrp="1"/>
          </p:cNvSpPr>
          <p:nvPr>
            <p:ph type="body" sz="quarter" idx="19"/>
          </p:nvPr>
        </p:nvSpPr>
        <p:spPr/>
        <p:txBody>
          <a:bodyPr/>
          <a:lstStyle/>
          <a:p>
            <a:endParaRPr lang="nb-NO"/>
          </a:p>
        </p:txBody>
      </p:sp>
      <p:pic>
        <p:nvPicPr>
          <p:cNvPr id="15" name="Plassholder for bilde 6">
            <a:extLst>
              <a:ext uri="{FF2B5EF4-FFF2-40B4-BE49-F238E27FC236}">
                <a16:creationId xmlns:a16="http://schemas.microsoft.com/office/drawing/2014/main" id="{D992FAFF-45ED-BA55-9554-21734E68BE56}"/>
              </a:ext>
            </a:extLst>
          </p:cNvPr>
          <p:cNvPicPr>
            <a:picLocks noGrp="1" noChangeAspect="1"/>
          </p:cNvPicPr>
          <p:nvPr>
            <p:ph type="pic" sz="quarter" idx="14"/>
          </p:nvPr>
        </p:nvPicPr>
        <p:blipFill rotWithShape="1">
          <a:blip r:embed="rId4">
            <a:extLst>
              <a:ext uri="{28A0092B-C50C-407E-A947-70E740481C1C}">
                <a14:useLocalDpi xmlns:a14="http://schemas.microsoft.com/office/drawing/2010/main" val="0"/>
              </a:ext>
            </a:extLst>
          </a:blip>
          <a:srcRect l="590" t="4356" r="13700" b="695"/>
          <a:stretch>
            <a:fillRect/>
          </a:stretch>
        </p:blipFill>
        <p:spPr>
          <a:xfrm>
            <a:off x="12065000" y="3582988"/>
            <a:ext cx="6829425" cy="5045075"/>
          </a:xfrm>
          <a:prstGeom prst="roundRect">
            <a:avLst>
              <a:gd name="adj" fmla="val 7586"/>
            </a:avLst>
          </a:prstGeom>
        </p:spPr>
      </p:pic>
      <p:sp>
        <p:nvSpPr>
          <p:cNvPr id="20" name="TekstSylinder 19">
            <a:extLst>
              <a:ext uri="{FF2B5EF4-FFF2-40B4-BE49-F238E27FC236}">
                <a16:creationId xmlns:a16="http://schemas.microsoft.com/office/drawing/2014/main" id="{4BB88C9E-4376-6DED-08D4-3DC9BEADADD1}"/>
              </a:ext>
            </a:extLst>
          </p:cNvPr>
          <p:cNvSpPr txBox="1"/>
          <p:nvPr/>
        </p:nvSpPr>
        <p:spPr>
          <a:xfrm>
            <a:off x="12192000" y="8686629"/>
            <a:ext cx="12392024"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u="sng" kern="0" dirty="0">
                <a:solidFill>
                  <a:schemeClr val="tx1"/>
                </a:solidFill>
                <a:ea typeface="Times New Roman" panose="02020603050405020304" pitchFamily="18" charset="0"/>
              </a:rPr>
              <a:t>Foto: Wanda Nordstrøm/</a:t>
            </a:r>
            <a:r>
              <a:rPr lang="en-US" sz="1000" i="1" u="sng" kern="0" dirty="0" err="1">
                <a:solidFill>
                  <a:schemeClr val="tx1"/>
                </a:solidFill>
                <a:ea typeface="Times New Roman" panose="02020603050405020304" pitchFamily="18" charset="0"/>
              </a:rPr>
              <a:t>Miljøagentene</a:t>
            </a:r>
            <a:endParaRPr lang="en-US" sz="1000" i="1" dirty="0">
              <a:solidFill>
                <a:schemeClr val="tx1"/>
              </a:solidFill>
            </a:endParaRPr>
          </a:p>
        </p:txBody>
      </p:sp>
      <p:sp>
        <p:nvSpPr>
          <p:cNvPr id="6" name="TekstSylinder 5">
            <a:extLst>
              <a:ext uri="{FF2B5EF4-FFF2-40B4-BE49-F238E27FC236}">
                <a16:creationId xmlns:a16="http://schemas.microsoft.com/office/drawing/2014/main" id="{17E015CE-E970-8343-643C-90BF8860F11B}"/>
              </a:ext>
            </a:extLst>
          </p:cNvPr>
          <p:cNvSpPr txBox="1"/>
          <p:nvPr/>
        </p:nvSpPr>
        <p:spPr>
          <a:xfrm>
            <a:off x="18894425" y="11797624"/>
            <a:ext cx="2314575"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u="sng" kern="0" dirty="0">
                <a:solidFill>
                  <a:schemeClr val="tx1"/>
                </a:solidFill>
                <a:ea typeface="Times New Roman" panose="02020603050405020304" pitchFamily="18" charset="0"/>
              </a:rPr>
              <a:t>Foto: Johnny </a:t>
            </a:r>
            <a:r>
              <a:rPr lang="en-US" sz="1000" i="1" u="sng" kern="0" dirty="0" err="1">
                <a:solidFill>
                  <a:schemeClr val="tx1"/>
                </a:solidFill>
                <a:ea typeface="Times New Roman" panose="02020603050405020304" pitchFamily="18" charset="0"/>
              </a:rPr>
              <a:t>Vaet</a:t>
            </a:r>
            <a:r>
              <a:rPr lang="en-US" sz="1000" i="1" u="sng" kern="0" dirty="0">
                <a:solidFill>
                  <a:schemeClr val="tx1"/>
                </a:solidFill>
                <a:ea typeface="Times New Roman" panose="02020603050405020304" pitchFamily="18" charset="0"/>
              </a:rPr>
              <a:t> Nordskog</a:t>
            </a:r>
            <a:endParaRPr lang="en-US" sz="1000" i="1" dirty="0">
              <a:solidFill>
                <a:schemeClr val="tx1"/>
              </a:solidFill>
            </a:endParaRPr>
          </a:p>
        </p:txBody>
      </p:sp>
    </p:spTree>
    <p:extLst>
      <p:ext uri="{BB962C8B-B14F-4D97-AF65-F5344CB8AC3E}">
        <p14:creationId xmlns:p14="http://schemas.microsoft.com/office/powerpoint/2010/main" val="5017451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9FF4F68E-8E63-3DC9-46CA-69207C06755A}"/>
              </a:ext>
            </a:extLst>
          </p:cNvPr>
          <p:cNvSpPr>
            <a:spLocks noGrp="1"/>
          </p:cNvSpPr>
          <p:nvPr>
            <p:ph type="body" sz="quarter" idx="13"/>
          </p:nvPr>
        </p:nvSpPr>
        <p:spPr/>
        <p:txBody>
          <a:bodyPr/>
          <a:lstStyle/>
          <a:p>
            <a:endParaRPr lang="nb-NO" sz="3200" dirty="0"/>
          </a:p>
          <a:p>
            <a:r>
              <a:rPr lang="nb-NO" sz="3200" dirty="0"/>
              <a:t>I Parisavtalen fra 2015 ble verdens land enige om å begrense oppvarmingen av jorda til 1,5 grader. </a:t>
            </a:r>
          </a:p>
          <a:p>
            <a:endParaRPr lang="nb-NO" sz="3200" dirty="0"/>
          </a:p>
          <a:p>
            <a:r>
              <a:rPr lang="nb-NO" sz="3200" dirty="0"/>
              <a:t>Det hadde ikke skjedd uten barn og unges innsats, som la press på politikere for å få avtalen i gjennom. </a:t>
            </a:r>
          </a:p>
          <a:p>
            <a:endParaRPr lang="nb-NO" dirty="0"/>
          </a:p>
          <a:p>
            <a:endParaRPr lang="nb-NO" dirty="0"/>
          </a:p>
        </p:txBody>
      </p:sp>
      <p:sp>
        <p:nvSpPr>
          <p:cNvPr id="3" name="Plassholder for dato 2">
            <a:extLst>
              <a:ext uri="{FF2B5EF4-FFF2-40B4-BE49-F238E27FC236}">
                <a16:creationId xmlns:a16="http://schemas.microsoft.com/office/drawing/2014/main" id="{F4F4B6E7-86D1-72D1-1C65-833E6F3BC9A3}"/>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8C7A5238-432F-5D5D-1CC7-4829D26464C2}"/>
              </a:ext>
            </a:extLst>
          </p:cNvPr>
          <p:cNvSpPr>
            <a:spLocks noGrp="1"/>
          </p:cNvSpPr>
          <p:nvPr>
            <p:ph type="ftr" sz="quarter" idx="11"/>
          </p:nvPr>
        </p:nvSpPr>
        <p:spPr/>
        <p:txBody>
          <a:bodyPr/>
          <a:lstStyle/>
          <a:p>
            <a:endParaRPr lang="nb-NO"/>
          </a:p>
        </p:txBody>
      </p:sp>
      <p:sp>
        <p:nvSpPr>
          <p:cNvPr id="6" name="Tittel 5">
            <a:extLst>
              <a:ext uri="{FF2B5EF4-FFF2-40B4-BE49-F238E27FC236}">
                <a16:creationId xmlns:a16="http://schemas.microsoft.com/office/drawing/2014/main" id="{7D10AEBD-3D35-FAB2-C333-811D7CBDF4E4}"/>
              </a:ext>
            </a:extLst>
          </p:cNvPr>
          <p:cNvSpPr>
            <a:spLocks noGrp="1"/>
          </p:cNvSpPr>
          <p:nvPr>
            <p:ph type="title"/>
          </p:nvPr>
        </p:nvSpPr>
        <p:spPr/>
        <p:txBody>
          <a:bodyPr/>
          <a:lstStyle/>
          <a:p>
            <a:r>
              <a:rPr lang="nb-NO" sz="9600" dirty="0"/>
              <a:t>Si ifra til de som bestemmer! </a:t>
            </a:r>
          </a:p>
        </p:txBody>
      </p:sp>
      <p:sp>
        <p:nvSpPr>
          <p:cNvPr id="8" name="TekstSylinder 7">
            <a:extLst>
              <a:ext uri="{FF2B5EF4-FFF2-40B4-BE49-F238E27FC236}">
                <a16:creationId xmlns:a16="http://schemas.microsoft.com/office/drawing/2014/main" id="{CB84187E-5C35-83D4-E7D5-0FDCEC1BCF25}"/>
              </a:ext>
            </a:extLst>
          </p:cNvPr>
          <p:cNvSpPr txBox="1"/>
          <p:nvPr/>
        </p:nvSpPr>
        <p:spPr>
          <a:xfrm>
            <a:off x="12315825" y="10975305"/>
            <a:ext cx="12392024"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u="sng" kern="0" dirty="0">
                <a:solidFill>
                  <a:schemeClr val="tx1"/>
                </a:solidFill>
                <a:ea typeface="Times New Roman" panose="02020603050405020304" pitchFamily="18" charset="0"/>
              </a:rPr>
              <a:t>Foto: Helene Lind Jensen/</a:t>
            </a:r>
            <a:r>
              <a:rPr lang="en-US" sz="1000" i="1" u="sng" kern="0" dirty="0" err="1">
                <a:solidFill>
                  <a:schemeClr val="tx1"/>
                </a:solidFill>
                <a:ea typeface="Times New Roman" panose="02020603050405020304" pitchFamily="18" charset="0"/>
              </a:rPr>
              <a:t>Natur</a:t>
            </a:r>
            <a:r>
              <a:rPr lang="en-US" sz="1000" i="1" u="sng" kern="0" dirty="0">
                <a:solidFill>
                  <a:schemeClr val="tx1"/>
                </a:solidFill>
                <a:ea typeface="Times New Roman" panose="02020603050405020304" pitchFamily="18" charset="0"/>
              </a:rPr>
              <a:t> </a:t>
            </a:r>
            <a:r>
              <a:rPr lang="en-US" sz="1000" i="1" u="sng" kern="0" dirty="0" err="1">
                <a:solidFill>
                  <a:schemeClr val="tx1"/>
                </a:solidFill>
                <a:ea typeface="Times New Roman" panose="02020603050405020304" pitchFamily="18" charset="0"/>
              </a:rPr>
              <a:t>og</a:t>
            </a:r>
            <a:r>
              <a:rPr lang="en-US" sz="1000" i="1" u="sng" kern="0" dirty="0">
                <a:solidFill>
                  <a:schemeClr val="tx1"/>
                </a:solidFill>
                <a:ea typeface="Times New Roman" panose="02020603050405020304" pitchFamily="18" charset="0"/>
              </a:rPr>
              <a:t> </a:t>
            </a:r>
            <a:r>
              <a:rPr lang="en-US" sz="1000" i="1" u="sng" kern="0" dirty="0" err="1">
                <a:solidFill>
                  <a:schemeClr val="tx1"/>
                </a:solidFill>
                <a:ea typeface="Times New Roman" panose="02020603050405020304" pitchFamily="18" charset="0"/>
              </a:rPr>
              <a:t>Ungdom</a:t>
            </a:r>
            <a:endParaRPr lang="en-US" sz="1000" i="1" dirty="0">
              <a:solidFill>
                <a:schemeClr val="tx1"/>
              </a:solidFill>
            </a:endParaRPr>
          </a:p>
        </p:txBody>
      </p:sp>
      <p:pic>
        <p:nvPicPr>
          <p:cNvPr id="15" name="Plassholder for bilde 14">
            <a:extLst>
              <a:ext uri="{FF2B5EF4-FFF2-40B4-BE49-F238E27FC236}">
                <a16:creationId xmlns:a16="http://schemas.microsoft.com/office/drawing/2014/main" id="{03079040-B1EB-8746-E2AA-548AB6FAFF2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498" r="498"/>
          <a:stretch>
            <a:fillRect/>
          </a:stretch>
        </p:blipFill>
        <p:spPr>
          <a:xfrm>
            <a:off x="12315825" y="2984500"/>
            <a:ext cx="11561763" cy="7786688"/>
          </a:xfrm>
          <a:prstGeom prst="roundRect">
            <a:avLst>
              <a:gd name="adj" fmla="val 2853"/>
            </a:avLst>
          </a:prstGeom>
          <a:noFill/>
        </p:spPr>
      </p:pic>
    </p:spTree>
    <p:extLst>
      <p:ext uri="{BB962C8B-B14F-4D97-AF65-F5344CB8AC3E}">
        <p14:creationId xmlns:p14="http://schemas.microsoft.com/office/powerpoint/2010/main" val="3029623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A5CAC9BD-4F54-01F0-19BB-685DE7ED1155}"/>
              </a:ext>
            </a:extLst>
          </p:cNvPr>
          <p:cNvSpPr>
            <a:spLocks noGrp="1"/>
          </p:cNvSpPr>
          <p:nvPr>
            <p:ph type="ftr" sz="quarter" idx="11"/>
          </p:nvPr>
        </p:nvSpPr>
        <p:spPr/>
        <p:txBody>
          <a:bodyPr/>
          <a:lstStyle/>
          <a:p>
            <a:endParaRPr lang="nb-NO"/>
          </a:p>
        </p:txBody>
      </p:sp>
      <p:sp>
        <p:nvSpPr>
          <p:cNvPr id="7" name="Tittel 6">
            <a:extLst>
              <a:ext uri="{FF2B5EF4-FFF2-40B4-BE49-F238E27FC236}">
                <a16:creationId xmlns:a16="http://schemas.microsoft.com/office/drawing/2014/main" id="{C19B2262-1D3A-9E4F-8C1B-8D915A34AEFF}"/>
              </a:ext>
            </a:extLst>
          </p:cNvPr>
          <p:cNvSpPr>
            <a:spLocks noGrp="1"/>
          </p:cNvSpPr>
          <p:nvPr>
            <p:ph type="title"/>
          </p:nvPr>
        </p:nvSpPr>
        <p:spPr>
          <a:xfrm>
            <a:off x="1162050" y="1243683"/>
            <a:ext cx="21767800" cy="923330"/>
          </a:xfrm>
        </p:spPr>
        <p:txBody>
          <a:bodyPr/>
          <a:lstStyle/>
          <a:p>
            <a:r>
              <a:rPr lang="nb-NO" sz="5400" dirty="0"/>
              <a:t>Endringer i Norge</a:t>
            </a:r>
          </a:p>
        </p:txBody>
      </p:sp>
      <p:sp>
        <p:nvSpPr>
          <p:cNvPr id="8" name="Plassholder for tekst 7">
            <a:extLst>
              <a:ext uri="{FF2B5EF4-FFF2-40B4-BE49-F238E27FC236}">
                <a16:creationId xmlns:a16="http://schemas.microsoft.com/office/drawing/2014/main" id="{8BEB38EC-35E8-5EBD-9A9F-929E2EA41B52}"/>
              </a:ext>
            </a:extLst>
          </p:cNvPr>
          <p:cNvSpPr>
            <a:spLocks noGrp="1"/>
          </p:cNvSpPr>
          <p:nvPr>
            <p:ph type="body" sz="quarter" idx="18"/>
          </p:nvPr>
        </p:nvSpPr>
        <p:spPr/>
        <p:txBody>
          <a:bodyPr/>
          <a:lstStyle/>
          <a:p>
            <a:endParaRPr lang="nb-NO"/>
          </a:p>
        </p:txBody>
      </p:sp>
      <p:sp>
        <p:nvSpPr>
          <p:cNvPr id="9" name="Plassholder for tekst 8">
            <a:extLst>
              <a:ext uri="{FF2B5EF4-FFF2-40B4-BE49-F238E27FC236}">
                <a16:creationId xmlns:a16="http://schemas.microsoft.com/office/drawing/2014/main" id="{DC627D1C-FE2B-D0C3-51E3-202295C1DDED}"/>
              </a:ext>
            </a:extLst>
          </p:cNvPr>
          <p:cNvSpPr>
            <a:spLocks noGrp="1"/>
          </p:cNvSpPr>
          <p:nvPr>
            <p:ph type="body" sz="quarter" idx="19"/>
          </p:nvPr>
        </p:nvSpPr>
        <p:spPr/>
        <p:txBody>
          <a:bodyPr/>
          <a:lstStyle/>
          <a:p>
            <a:endParaRPr lang="nb-NO"/>
          </a:p>
        </p:txBody>
      </p:sp>
      <p:sp>
        <p:nvSpPr>
          <p:cNvPr id="10" name="Plassholder for tekst 9">
            <a:extLst>
              <a:ext uri="{FF2B5EF4-FFF2-40B4-BE49-F238E27FC236}">
                <a16:creationId xmlns:a16="http://schemas.microsoft.com/office/drawing/2014/main" id="{AF9DD255-E055-BBF3-144D-858AF56FE5D8}"/>
              </a:ext>
            </a:extLst>
          </p:cNvPr>
          <p:cNvSpPr>
            <a:spLocks noGrp="1"/>
          </p:cNvSpPr>
          <p:nvPr>
            <p:ph type="body" sz="quarter" idx="20"/>
          </p:nvPr>
        </p:nvSpPr>
        <p:spPr/>
        <p:txBody>
          <a:bodyPr/>
          <a:lstStyle/>
          <a:p>
            <a:endParaRPr lang="nb-NO"/>
          </a:p>
        </p:txBody>
      </p:sp>
      <p:sp>
        <p:nvSpPr>
          <p:cNvPr id="12" name="TekstSylinder 11">
            <a:extLst>
              <a:ext uri="{FF2B5EF4-FFF2-40B4-BE49-F238E27FC236}">
                <a16:creationId xmlns:a16="http://schemas.microsoft.com/office/drawing/2014/main" id="{48E42575-CB02-1BD1-F275-7645B216F44C}"/>
              </a:ext>
            </a:extLst>
          </p:cNvPr>
          <p:cNvSpPr txBox="1"/>
          <p:nvPr/>
        </p:nvSpPr>
        <p:spPr>
          <a:xfrm>
            <a:off x="4329113" y="1998504"/>
            <a:ext cx="12201524" cy="64633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nb-NO" dirty="0"/>
              <a:t>…hvor barn og unge har påvirket</a:t>
            </a:r>
          </a:p>
        </p:txBody>
      </p:sp>
      <p:sp>
        <p:nvSpPr>
          <p:cNvPr id="14" name="TekstSylinder 13">
            <a:extLst>
              <a:ext uri="{FF2B5EF4-FFF2-40B4-BE49-F238E27FC236}">
                <a16:creationId xmlns:a16="http://schemas.microsoft.com/office/drawing/2014/main" id="{57AD512C-03EB-02CB-1447-49B00C0D2830}"/>
              </a:ext>
            </a:extLst>
          </p:cNvPr>
          <p:cNvSpPr txBox="1"/>
          <p:nvPr/>
        </p:nvSpPr>
        <p:spPr>
          <a:xfrm>
            <a:off x="889116" y="3248438"/>
            <a:ext cx="6494230" cy="12003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pPr algn="ctr"/>
            <a:r>
              <a:rPr lang="nb-NO" sz="2400" dirty="0">
                <a:solidFill>
                  <a:schemeClr val="tx1"/>
                </a:solidFill>
              </a:rPr>
              <a:t>Før ville flere partier bore etter olje i Lofoten, Vesterålen og Senja. Nå er et flertall imot.</a:t>
            </a:r>
          </a:p>
        </p:txBody>
      </p:sp>
      <p:sp>
        <p:nvSpPr>
          <p:cNvPr id="17" name="TekstSylinder 16">
            <a:extLst>
              <a:ext uri="{FF2B5EF4-FFF2-40B4-BE49-F238E27FC236}">
                <a16:creationId xmlns:a16="http://schemas.microsoft.com/office/drawing/2014/main" id="{5D3B15FE-8D5A-889D-4562-66BC9DCD9370}"/>
              </a:ext>
            </a:extLst>
          </p:cNvPr>
          <p:cNvSpPr txBox="1"/>
          <p:nvPr/>
        </p:nvSpPr>
        <p:spPr>
          <a:xfrm>
            <a:off x="9404353" y="4788165"/>
            <a:ext cx="6494230" cy="12003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pPr algn="ctr"/>
            <a:r>
              <a:rPr lang="nb-NO" sz="2400" dirty="0">
                <a:solidFill>
                  <a:schemeClr val="tx1"/>
                </a:solidFill>
              </a:rPr>
              <a:t>Palmeolje er dårlig for regnskogen. Etter mange sa ifra blir det nå brukt mye mindre palmeolje i Norge.</a:t>
            </a:r>
          </a:p>
        </p:txBody>
      </p:sp>
      <p:sp>
        <p:nvSpPr>
          <p:cNvPr id="18" name="TekstSylinder 17">
            <a:extLst>
              <a:ext uri="{FF2B5EF4-FFF2-40B4-BE49-F238E27FC236}">
                <a16:creationId xmlns:a16="http://schemas.microsoft.com/office/drawing/2014/main" id="{82FCDEF0-108E-7FC2-8C7D-E2B90A1E8C2C}"/>
              </a:ext>
            </a:extLst>
          </p:cNvPr>
          <p:cNvSpPr txBox="1"/>
          <p:nvPr/>
        </p:nvSpPr>
        <p:spPr>
          <a:xfrm>
            <a:off x="16000277" y="3254164"/>
            <a:ext cx="6494230" cy="120032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pPr algn="ctr"/>
            <a:r>
              <a:rPr lang="nb-NO" sz="2400" dirty="0">
                <a:solidFill>
                  <a:schemeClr val="tx1"/>
                </a:solidFill>
              </a:rPr>
              <a:t>Kampen mot vindturbiner i samiske områder på Fosen fikk en stor endring etter mange sa ifra i 2023.</a:t>
            </a:r>
          </a:p>
        </p:txBody>
      </p:sp>
      <p:pic>
        <p:nvPicPr>
          <p:cNvPr id="21" name="Plassholder for bilde 20">
            <a:extLst>
              <a:ext uri="{FF2B5EF4-FFF2-40B4-BE49-F238E27FC236}">
                <a16:creationId xmlns:a16="http://schemas.microsoft.com/office/drawing/2014/main" id="{1A9394B9-72A1-AA19-68DD-A0E0AC71B6C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281" r="1281"/>
          <a:stretch>
            <a:fillRect/>
          </a:stretch>
        </p:blipFill>
        <p:spPr>
          <a:xfrm>
            <a:off x="171450" y="4692650"/>
            <a:ext cx="7929563" cy="6103938"/>
          </a:xfrm>
          <a:prstGeom prst="roundRect">
            <a:avLst>
              <a:gd name="adj" fmla="val 7158"/>
            </a:avLst>
          </a:prstGeom>
        </p:spPr>
      </p:pic>
      <p:sp>
        <p:nvSpPr>
          <p:cNvPr id="22" name="TekstSylinder 21">
            <a:extLst>
              <a:ext uri="{FF2B5EF4-FFF2-40B4-BE49-F238E27FC236}">
                <a16:creationId xmlns:a16="http://schemas.microsoft.com/office/drawing/2014/main" id="{5E1EFD9A-17B7-0DF0-E2D8-7940DFE708B3}"/>
              </a:ext>
            </a:extLst>
          </p:cNvPr>
          <p:cNvSpPr txBox="1"/>
          <p:nvPr/>
        </p:nvSpPr>
        <p:spPr>
          <a:xfrm>
            <a:off x="317439" y="10966671"/>
            <a:ext cx="3159073"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u="sng" kern="0" dirty="0">
                <a:solidFill>
                  <a:schemeClr val="tx1"/>
                </a:solidFill>
                <a:ea typeface="Times New Roman" panose="02020603050405020304" pitchFamily="18" charset="0"/>
              </a:rPr>
              <a:t>Foto: Thor Due/</a:t>
            </a:r>
            <a:r>
              <a:rPr lang="en-US" sz="1000" i="1" u="sng" kern="0" dirty="0" err="1">
                <a:solidFill>
                  <a:schemeClr val="tx1"/>
                </a:solidFill>
                <a:ea typeface="Times New Roman" panose="02020603050405020304" pitchFamily="18" charset="0"/>
              </a:rPr>
              <a:t>Natur</a:t>
            </a:r>
            <a:r>
              <a:rPr lang="en-US" sz="1000" i="1" u="sng" kern="0" dirty="0">
                <a:solidFill>
                  <a:schemeClr val="tx1"/>
                </a:solidFill>
                <a:ea typeface="Times New Roman" panose="02020603050405020304" pitchFamily="18" charset="0"/>
              </a:rPr>
              <a:t> </a:t>
            </a:r>
            <a:r>
              <a:rPr lang="en-US" sz="1000" i="1" u="sng" kern="0" dirty="0" err="1">
                <a:solidFill>
                  <a:schemeClr val="tx1"/>
                </a:solidFill>
                <a:ea typeface="Times New Roman" panose="02020603050405020304" pitchFamily="18" charset="0"/>
              </a:rPr>
              <a:t>og</a:t>
            </a:r>
            <a:r>
              <a:rPr lang="en-US" sz="1000" i="1" u="sng" kern="0" dirty="0">
                <a:solidFill>
                  <a:schemeClr val="tx1"/>
                </a:solidFill>
                <a:ea typeface="Times New Roman" panose="02020603050405020304" pitchFamily="18" charset="0"/>
              </a:rPr>
              <a:t> </a:t>
            </a:r>
            <a:r>
              <a:rPr lang="en-US" sz="1000" i="1" u="sng" kern="0" dirty="0" err="1">
                <a:solidFill>
                  <a:schemeClr val="tx1"/>
                </a:solidFill>
                <a:ea typeface="Times New Roman" panose="02020603050405020304" pitchFamily="18" charset="0"/>
              </a:rPr>
              <a:t>Ungdom</a:t>
            </a:r>
            <a:endParaRPr lang="en-US" sz="1000" i="1" dirty="0">
              <a:solidFill>
                <a:schemeClr val="tx1"/>
              </a:solidFill>
            </a:endParaRPr>
          </a:p>
        </p:txBody>
      </p:sp>
      <p:pic>
        <p:nvPicPr>
          <p:cNvPr id="23" name="Plassholder for bilde 22" descr="Tukan i en Rainforest">
            <a:extLst>
              <a:ext uri="{FF2B5EF4-FFF2-40B4-BE49-F238E27FC236}">
                <a16:creationId xmlns:a16="http://schemas.microsoft.com/office/drawing/2014/main" id="{67898636-0764-55E7-B9B4-27E792D1DCD3}"/>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6558" r="16558"/>
          <a:stretch>
            <a:fillRect/>
          </a:stretch>
        </p:blipFill>
        <p:spPr>
          <a:xfrm>
            <a:off x="9404353" y="6010462"/>
            <a:ext cx="6321425" cy="6310312"/>
          </a:xfrm>
          <a:prstGeom prst="roundRect">
            <a:avLst>
              <a:gd name="adj" fmla="val 4723"/>
            </a:avLst>
          </a:prstGeom>
        </p:spPr>
      </p:pic>
      <p:pic>
        <p:nvPicPr>
          <p:cNvPr id="25" name="Plassholder for bilde 24">
            <a:extLst>
              <a:ext uri="{FF2B5EF4-FFF2-40B4-BE49-F238E27FC236}">
                <a16:creationId xmlns:a16="http://schemas.microsoft.com/office/drawing/2014/main" id="{A1F14A27-D2EE-6BFA-A404-B0F5ABF7B315}"/>
              </a:ext>
            </a:extLst>
          </p:cNvPr>
          <p:cNvPicPr>
            <a:picLocks noGrp="1" noChangeAspect="1"/>
          </p:cNvPicPr>
          <p:nvPr>
            <p:ph type="pic" sz="quarter" idx="17"/>
          </p:nvPr>
        </p:nvPicPr>
        <p:blipFill rotWithShape="1">
          <a:blip r:embed="rId5">
            <a:extLst>
              <a:ext uri="{28A0092B-C50C-407E-A947-70E740481C1C}">
                <a14:useLocalDpi xmlns:a14="http://schemas.microsoft.com/office/drawing/2010/main" val="0"/>
              </a:ext>
            </a:extLst>
          </a:blip>
          <a:srcRect l="706" t="5" r="706" b="11122"/>
          <a:stretch>
            <a:fillRect/>
          </a:stretch>
        </p:blipFill>
        <p:spPr>
          <a:xfrm>
            <a:off x="17004619" y="4693029"/>
            <a:ext cx="4821238" cy="6519863"/>
          </a:xfrm>
          <a:prstGeom prst="roundRect">
            <a:avLst>
              <a:gd name="adj" fmla="val 6103"/>
            </a:avLst>
          </a:prstGeom>
        </p:spPr>
      </p:pic>
      <p:sp>
        <p:nvSpPr>
          <p:cNvPr id="27" name="TekstSylinder 26">
            <a:extLst>
              <a:ext uri="{FF2B5EF4-FFF2-40B4-BE49-F238E27FC236}">
                <a16:creationId xmlns:a16="http://schemas.microsoft.com/office/drawing/2014/main" id="{B3DF904F-55E0-F94F-C144-98A51A8E9CCA}"/>
              </a:ext>
            </a:extLst>
          </p:cNvPr>
          <p:cNvSpPr txBox="1"/>
          <p:nvPr/>
        </p:nvSpPr>
        <p:spPr>
          <a:xfrm>
            <a:off x="17183100" y="11302766"/>
            <a:ext cx="3159073"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u="sng" kern="0" dirty="0">
                <a:solidFill>
                  <a:schemeClr val="tx1"/>
                </a:solidFill>
                <a:ea typeface="Times New Roman" panose="02020603050405020304" pitchFamily="18" charset="0"/>
              </a:rPr>
              <a:t>Foto: Wanda Nordstrøm/</a:t>
            </a:r>
            <a:r>
              <a:rPr lang="en-US" sz="1000" i="1" u="sng" kern="0" dirty="0" err="1">
                <a:solidFill>
                  <a:schemeClr val="tx1"/>
                </a:solidFill>
                <a:ea typeface="Times New Roman" panose="02020603050405020304" pitchFamily="18" charset="0"/>
              </a:rPr>
              <a:t>Miljøagentene</a:t>
            </a:r>
            <a:endParaRPr lang="en-US" sz="1000" i="1" dirty="0">
              <a:solidFill>
                <a:schemeClr val="tx1"/>
              </a:solidFill>
            </a:endParaRPr>
          </a:p>
        </p:txBody>
      </p:sp>
    </p:spTree>
    <p:extLst>
      <p:ext uri="{BB962C8B-B14F-4D97-AF65-F5344CB8AC3E}">
        <p14:creationId xmlns:p14="http://schemas.microsoft.com/office/powerpoint/2010/main" val="2379958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2ECB63D2-D2BC-19A6-A1D1-4ED8DB427D23}"/>
              </a:ext>
            </a:extLst>
          </p:cNvPr>
          <p:cNvSpPr>
            <a:spLocks noGrp="1"/>
          </p:cNvSpPr>
          <p:nvPr>
            <p:ph type="body" sz="quarter" idx="13"/>
          </p:nvPr>
        </p:nvSpPr>
        <p:spPr>
          <a:xfrm>
            <a:off x="12603723" y="4169505"/>
            <a:ext cx="11139370" cy="7265869"/>
          </a:xfrm>
        </p:spPr>
        <p:txBody>
          <a:bodyPr/>
          <a:lstStyle/>
          <a:p>
            <a:r>
              <a:rPr lang="nb-NO" sz="3600" b="1" dirty="0"/>
              <a:t>Din stemme betyr noe! Nå skal vi øve på å bruke den ved å gi et innspill til Barnas klima- og miljørapport. </a:t>
            </a:r>
            <a:endParaRPr lang="nb-NO" sz="3200" dirty="0"/>
          </a:p>
          <a:p>
            <a:pPr marL="457200" indent="-457200">
              <a:buFont typeface="Arial" panose="020B0604020202020204" pitchFamily="34" charset="0"/>
              <a:buChar char="•"/>
            </a:pPr>
            <a:r>
              <a:rPr lang="nb-NO" sz="3600" dirty="0"/>
              <a:t>Innspillene dere lager til «Si ifra» blir sendt til Miljøagentene, og Barnas klimapanel.</a:t>
            </a:r>
          </a:p>
          <a:p>
            <a:pPr marL="457200" indent="-457200">
              <a:buChar char="•"/>
            </a:pPr>
            <a:r>
              <a:rPr lang="nb-NO" sz="3600" dirty="0"/>
              <a:t>Barnas klimapanel består av seks miljøagenter i alderen 11 til 15 år. </a:t>
            </a:r>
          </a:p>
          <a:p>
            <a:pPr marL="457200" indent="-457200">
              <a:buChar char="•"/>
            </a:pPr>
            <a:endParaRPr lang="nb-NO" sz="3600" dirty="0"/>
          </a:p>
          <a:p>
            <a:r>
              <a:rPr lang="nb-NO" sz="3200" dirty="0"/>
              <a:t>«</a:t>
            </a:r>
            <a:r>
              <a:rPr lang="nb-NO" sz="2800" dirty="0"/>
              <a:t>Jeg ønsker at vi tydelig får frem barn og unges stemmer i klimasaken. Barn og unge skal leve lengst med konsekvensene av klimaendringer, og derfor er deres tanker, ideer og løsninger utrolig viktige. Vi trenger innspill!» - sier Anna, leder av Barnas klimapanel</a:t>
            </a:r>
          </a:p>
        </p:txBody>
      </p:sp>
      <p:sp>
        <p:nvSpPr>
          <p:cNvPr id="3" name="Plassholder for dato 2">
            <a:extLst>
              <a:ext uri="{FF2B5EF4-FFF2-40B4-BE49-F238E27FC236}">
                <a16:creationId xmlns:a16="http://schemas.microsoft.com/office/drawing/2014/main" id="{DB04A83C-5CDF-A826-965D-053E4983FFB5}"/>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3F7F3BFA-1474-79F3-39E4-7BC422256C24}"/>
              </a:ext>
            </a:extLst>
          </p:cNvPr>
          <p:cNvSpPr>
            <a:spLocks noGrp="1"/>
          </p:cNvSpPr>
          <p:nvPr>
            <p:ph type="ftr" sz="quarter" idx="11"/>
          </p:nvPr>
        </p:nvSpPr>
        <p:spPr/>
        <p:txBody>
          <a:bodyPr/>
          <a:lstStyle/>
          <a:p>
            <a:endParaRPr lang="nb-NO"/>
          </a:p>
        </p:txBody>
      </p:sp>
      <p:sp>
        <p:nvSpPr>
          <p:cNvPr id="6" name="Tittel 5">
            <a:extLst>
              <a:ext uri="{FF2B5EF4-FFF2-40B4-BE49-F238E27FC236}">
                <a16:creationId xmlns:a16="http://schemas.microsoft.com/office/drawing/2014/main" id="{2B7B2CB2-7F83-3827-6A31-C1F8F31C1E9A}"/>
              </a:ext>
            </a:extLst>
          </p:cNvPr>
          <p:cNvSpPr>
            <a:spLocks noGrp="1"/>
          </p:cNvSpPr>
          <p:nvPr>
            <p:ph type="title"/>
          </p:nvPr>
        </p:nvSpPr>
        <p:spPr>
          <a:xfrm>
            <a:off x="1188128" y="128008"/>
            <a:ext cx="15177970" cy="2862322"/>
          </a:xfrm>
        </p:spPr>
        <p:txBody>
          <a:bodyPr/>
          <a:lstStyle/>
          <a:p>
            <a:r>
              <a:rPr lang="nb-NO" dirty="0"/>
              <a:t>Dette er barnas klimapanel</a:t>
            </a:r>
          </a:p>
        </p:txBody>
      </p:sp>
      <p:pic>
        <p:nvPicPr>
          <p:cNvPr id="7" name="Plassholder for bilde 6">
            <a:extLst>
              <a:ext uri="{FF2B5EF4-FFF2-40B4-BE49-F238E27FC236}">
                <a16:creationId xmlns:a16="http://schemas.microsoft.com/office/drawing/2014/main" id="{46274091-70E8-A56C-1C98-DE8E7BD154D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8204" r="8204"/>
          <a:stretch>
            <a:fillRect/>
          </a:stretch>
        </p:blipFill>
        <p:spPr>
          <a:xfrm>
            <a:off x="1188128" y="4169505"/>
            <a:ext cx="9683072" cy="7722578"/>
          </a:xfrm>
          <a:prstGeom prst="roundRect">
            <a:avLst>
              <a:gd name="adj" fmla="val 7432"/>
            </a:avLst>
          </a:prstGeom>
        </p:spPr>
      </p:pic>
      <p:sp>
        <p:nvSpPr>
          <p:cNvPr id="8" name="TekstSylinder 7">
            <a:extLst>
              <a:ext uri="{FF2B5EF4-FFF2-40B4-BE49-F238E27FC236}">
                <a16:creationId xmlns:a16="http://schemas.microsoft.com/office/drawing/2014/main" id="{E92E8187-204A-FA5F-02CD-D22BFDAC2D2E}"/>
              </a:ext>
            </a:extLst>
          </p:cNvPr>
          <p:cNvSpPr txBox="1"/>
          <p:nvPr/>
        </p:nvSpPr>
        <p:spPr>
          <a:xfrm>
            <a:off x="1409700" y="12065917"/>
            <a:ext cx="3159073"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u="sng" kern="0" dirty="0">
                <a:solidFill>
                  <a:schemeClr val="tx1"/>
                </a:solidFill>
                <a:ea typeface="Times New Roman" panose="02020603050405020304" pitchFamily="18" charset="0"/>
              </a:rPr>
              <a:t>Foto: Tuva </a:t>
            </a:r>
            <a:r>
              <a:rPr lang="en-US" sz="1000" i="1" u="sng" kern="0" dirty="0" err="1">
                <a:solidFill>
                  <a:schemeClr val="tx1"/>
                </a:solidFill>
                <a:ea typeface="Times New Roman" panose="02020603050405020304" pitchFamily="18" charset="0"/>
              </a:rPr>
              <a:t>Degré</a:t>
            </a:r>
            <a:r>
              <a:rPr lang="en-US" sz="1000" i="1" u="sng" kern="0" dirty="0">
                <a:solidFill>
                  <a:schemeClr val="tx1"/>
                </a:solidFill>
                <a:ea typeface="Times New Roman" panose="02020603050405020304" pitchFamily="18" charset="0"/>
              </a:rPr>
              <a:t>/</a:t>
            </a:r>
            <a:r>
              <a:rPr lang="en-US" sz="1000" i="1" u="sng" kern="0" dirty="0" err="1">
                <a:solidFill>
                  <a:schemeClr val="tx1"/>
                </a:solidFill>
                <a:ea typeface="Times New Roman" panose="02020603050405020304" pitchFamily="18" charset="0"/>
              </a:rPr>
              <a:t>Miljøagentene</a:t>
            </a:r>
            <a:endParaRPr lang="en-US" sz="1000" i="1" dirty="0">
              <a:solidFill>
                <a:schemeClr val="tx1"/>
              </a:solidFill>
            </a:endParaRPr>
          </a:p>
        </p:txBody>
      </p:sp>
    </p:spTree>
    <p:extLst>
      <p:ext uri="{BB962C8B-B14F-4D97-AF65-F5344CB8AC3E}">
        <p14:creationId xmlns:p14="http://schemas.microsoft.com/office/powerpoint/2010/main" val="186303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DB0B53C-3213-B0D8-7E04-7F6EB0861C7E}"/>
              </a:ext>
            </a:extLst>
          </p:cNvPr>
          <p:cNvSpPr>
            <a:spLocks noGrp="1"/>
          </p:cNvSpPr>
          <p:nvPr>
            <p:ph type="title"/>
          </p:nvPr>
        </p:nvSpPr>
        <p:spPr>
          <a:xfrm>
            <a:off x="925630" y="327297"/>
            <a:ext cx="13907970" cy="2862322"/>
          </a:xfrm>
        </p:spPr>
        <p:txBody>
          <a:bodyPr/>
          <a:lstStyle/>
          <a:p>
            <a:r>
              <a:rPr lang="nb-NO" dirty="0"/>
              <a:t>Din stemme betyr noe!</a:t>
            </a:r>
          </a:p>
        </p:txBody>
      </p:sp>
      <p:sp>
        <p:nvSpPr>
          <p:cNvPr id="3" name="Plassholder for tekst 2">
            <a:extLst>
              <a:ext uri="{FF2B5EF4-FFF2-40B4-BE49-F238E27FC236}">
                <a16:creationId xmlns:a16="http://schemas.microsoft.com/office/drawing/2014/main" id="{53C4AB66-6B47-320E-DECB-97661AF613B3}"/>
              </a:ext>
            </a:extLst>
          </p:cNvPr>
          <p:cNvSpPr>
            <a:spLocks noGrp="1"/>
          </p:cNvSpPr>
          <p:nvPr>
            <p:ph type="body" sz="quarter" idx="13"/>
          </p:nvPr>
        </p:nvSpPr>
        <p:spPr>
          <a:xfrm>
            <a:off x="925630" y="4620780"/>
            <a:ext cx="12917370" cy="7788037"/>
          </a:xfrm>
        </p:spPr>
        <p:txBody>
          <a:bodyPr/>
          <a:lstStyle/>
          <a:p>
            <a:pPr marL="457200" indent="-457200">
              <a:buFont typeface="Arial" panose="020B0604020202020204" pitchFamily="34" charset="0"/>
              <a:buChar char="•"/>
            </a:pPr>
            <a:r>
              <a:rPr lang="nb-NO" sz="3600" dirty="0"/>
              <a:t>Barnas klima- og miljørapport viser hva barn og unge mener om miljø og klima.</a:t>
            </a:r>
          </a:p>
          <a:p>
            <a:pPr marL="457200" indent="-457200">
              <a:buFont typeface="Arial" panose="020B0604020202020204" pitchFamily="34" charset="0"/>
              <a:buChar char="•"/>
            </a:pPr>
            <a:r>
              <a:rPr lang="nb-NO" sz="3600" dirty="0"/>
              <a:t>Barnas klimapanel deler ut denne rapporten til politikere og andre personer som er viktige for å ta beslutninger.</a:t>
            </a:r>
          </a:p>
          <a:p>
            <a:pPr marL="457200" indent="-457200">
              <a:buFont typeface="Arial" panose="020B0604020202020204" pitchFamily="34" charset="0"/>
              <a:buChar char="•"/>
            </a:pPr>
            <a:endParaRPr lang="nb-NO" sz="3600" dirty="0"/>
          </a:p>
          <a:p>
            <a:r>
              <a:rPr lang="nb-NO" sz="4400" b="1" dirty="0"/>
              <a:t>Følg med på </a:t>
            </a:r>
            <a:r>
              <a:rPr lang="nb-NO" sz="4400" b="1" dirty="0">
                <a:hlinkClick r:id="rId3"/>
              </a:rPr>
              <a:t>barnasklimarapport.no/innspill</a:t>
            </a:r>
            <a:endParaRPr lang="nb-NO" sz="4400" b="1" dirty="0"/>
          </a:p>
        </p:txBody>
      </p:sp>
      <p:sp>
        <p:nvSpPr>
          <p:cNvPr id="5" name="Plassholder for dato 4">
            <a:extLst>
              <a:ext uri="{FF2B5EF4-FFF2-40B4-BE49-F238E27FC236}">
                <a16:creationId xmlns:a16="http://schemas.microsoft.com/office/drawing/2014/main" id="{BC3F642B-EA65-11F6-CFD0-84A3B96E2C5D}"/>
              </a:ext>
            </a:extLst>
          </p:cNvPr>
          <p:cNvSpPr>
            <a:spLocks noGrp="1"/>
          </p:cNvSpPr>
          <p:nvPr>
            <p:ph type="dt" sz="half" idx="10"/>
          </p:nvPr>
        </p:nvSpPr>
        <p:spPr/>
        <p:txBody>
          <a:bodyPr/>
          <a:lstStyle/>
          <a:p>
            <a:endParaRPr lang="nb-NO" dirty="0"/>
          </a:p>
        </p:txBody>
      </p:sp>
      <p:sp>
        <p:nvSpPr>
          <p:cNvPr id="6" name="Plassholder for bunntekst 5">
            <a:extLst>
              <a:ext uri="{FF2B5EF4-FFF2-40B4-BE49-F238E27FC236}">
                <a16:creationId xmlns:a16="http://schemas.microsoft.com/office/drawing/2014/main" id="{CC0A4E51-9680-9205-7B8F-917349BC7423}"/>
              </a:ext>
            </a:extLst>
          </p:cNvPr>
          <p:cNvSpPr>
            <a:spLocks noGrp="1"/>
          </p:cNvSpPr>
          <p:nvPr>
            <p:ph type="ftr" sz="quarter" idx="11"/>
          </p:nvPr>
        </p:nvSpPr>
        <p:spPr/>
        <p:txBody>
          <a:bodyPr/>
          <a:lstStyle/>
          <a:p>
            <a:endParaRPr lang="nb-NO"/>
          </a:p>
        </p:txBody>
      </p:sp>
      <p:pic>
        <p:nvPicPr>
          <p:cNvPr id="8" name="Bilde 7">
            <a:extLst>
              <a:ext uri="{FF2B5EF4-FFF2-40B4-BE49-F238E27FC236}">
                <a16:creationId xmlns:a16="http://schemas.microsoft.com/office/drawing/2014/main" id="{995F4595-1766-F60D-FEB4-25880FD8C4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8451" y="3285007"/>
            <a:ext cx="7623064" cy="7623064"/>
          </a:xfrm>
          <a:prstGeom prst="rect">
            <a:avLst/>
          </a:prstGeom>
        </p:spPr>
      </p:pic>
    </p:spTree>
    <p:extLst>
      <p:ext uri="{BB962C8B-B14F-4D97-AF65-F5344CB8AC3E}">
        <p14:creationId xmlns:p14="http://schemas.microsoft.com/office/powerpoint/2010/main" val="2357900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15084DA5-586B-0477-CE58-C54B460811AB}"/>
              </a:ext>
            </a:extLst>
          </p:cNvPr>
          <p:cNvSpPr>
            <a:spLocks noGrp="1"/>
          </p:cNvSpPr>
          <p:nvPr>
            <p:ph type="body" sz="quarter" idx="13"/>
          </p:nvPr>
        </p:nvSpPr>
        <p:spPr/>
        <p:txBody>
          <a:bodyPr/>
          <a:lstStyle/>
          <a:p>
            <a:pPr marL="457200" indent="-457200">
              <a:buFont typeface="Arial" panose="020B0604020202020204" pitchFamily="34" charset="0"/>
              <a:buChar char="•"/>
            </a:pPr>
            <a:r>
              <a:rPr lang="nb-NO" sz="3600" dirty="0"/>
              <a:t>Nå har du sagt hva du mener, og det er veldig viktig. Men hva skal til for at politikerne hører?</a:t>
            </a:r>
          </a:p>
          <a:p>
            <a:pPr marL="457200" indent="-457200">
              <a:buFont typeface="Arial" panose="020B0604020202020204" pitchFamily="34" charset="0"/>
              <a:buChar char="•"/>
            </a:pPr>
            <a:r>
              <a:rPr lang="nb-NO" sz="3600" dirty="0"/>
              <a:t>Det kan være utfordrende å bli hørt. Politikere har mange å høre på, og ikke alle kan få viljen sin.</a:t>
            </a:r>
          </a:p>
          <a:p>
            <a:pPr marL="457200" indent="-457200">
              <a:buFont typeface="Arial" panose="020B0604020202020204" pitchFamily="34" charset="0"/>
              <a:buChar char="•"/>
            </a:pPr>
            <a:r>
              <a:rPr lang="nb-NO" sz="3600" dirty="0"/>
              <a:t>Men politikere må lytte til alle. Og jo flere som sier ifra om det samme, jo større er sjansen for at de gjør noe med det.</a:t>
            </a:r>
          </a:p>
        </p:txBody>
      </p:sp>
      <p:sp>
        <p:nvSpPr>
          <p:cNvPr id="3" name="Plassholder for dato 2">
            <a:extLst>
              <a:ext uri="{FF2B5EF4-FFF2-40B4-BE49-F238E27FC236}">
                <a16:creationId xmlns:a16="http://schemas.microsoft.com/office/drawing/2014/main" id="{46D0B4B9-1940-608E-BF21-54B738C5389A}"/>
              </a:ext>
            </a:extLst>
          </p:cNvPr>
          <p:cNvSpPr>
            <a:spLocks noGrp="1"/>
          </p:cNvSpPr>
          <p:nvPr>
            <p:ph type="dt" sz="half" idx="10"/>
          </p:nvPr>
        </p:nvSpPr>
        <p:spPr/>
        <p:txBody>
          <a:bodyPr/>
          <a:lstStyle/>
          <a:p>
            <a:endParaRPr lang="nb-NO" dirty="0"/>
          </a:p>
        </p:txBody>
      </p:sp>
      <p:sp>
        <p:nvSpPr>
          <p:cNvPr id="4" name="Plassholder for bunntekst 3">
            <a:extLst>
              <a:ext uri="{FF2B5EF4-FFF2-40B4-BE49-F238E27FC236}">
                <a16:creationId xmlns:a16="http://schemas.microsoft.com/office/drawing/2014/main" id="{1714ADA9-3635-2651-348C-F5CE98FDE1E0}"/>
              </a:ext>
            </a:extLst>
          </p:cNvPr>
          <p:cNvSpPr>
            <a:spLocks noGrp="1"/>
          </p:cNvSpPr>
          <p:nvPr>
            <p:ph type="ftr" sz="quarter" idx="11"/>
          </p:nvPr>
        </p:nvSpPr>
        <p:spPr/>
        <p:txBody>
          <a:bodyPr/>
          <a:lstStyle/>
          <a:p>
            <a:endParaRPr lang="nb-NO"/>
          </a:p>
        </p:txBody>
      </p:sp>
      <p:pic>
        <p:nvPicPr>
          <p:cNvPr id="8" name="Plassholder for bilde 7">
            <a:extLst>
              <a:ext uri="{FF2B5EF4-FFF2-40B4-BE49-F238E27FC236}">
                <a16:creationId xmlns:a16="http://schemas.microsoft.com/office/drawing/2014/main" id="{6D9D09FC-8617-93AE-31AF-BFE7AA46CFF0}"/>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617" r="7617"/>
          <a:stretch>
            <a:fillRect/>
          </a:stretch>
        </p:blipFill>
        <p:spPr>
          <a:xfrm>
            <a:off x="12315825" y="2614614"/>
            <a:ext cx="10623544" cy="8356916"/>
          </a:xfrm>
          <a:prstGeom prst="roundRect">
            <a:avLst>
              <a:gd name="adj" fmla="val 2853"/>
            </a:avLst>
          </a:prstGeom>
          <a:noFill/>
        </p:spPr>
      </p:pic>
      <p:sp>
        <p:nvSpPr>
          <p:cNvPr id="6" name="Tittel 5">
            <a:extLst>
              <a:ext uri="{FF2B5EF4-FFF2-40B4-BE49-F238E27FC236}">
                <a16:creationId xmlns:a16="http://schemas.microsoft.com/office/drawing/2014/main" id="{0DFF94F9-FF73-8E95-8604-D8A1F529BB91}"/>
              </a:ext>
            </a:extLst>
          </p:cNvPr>
          <p:cNvSpPr>
            <a:spLocks noGrp="1"/>
          </p:cNvSpPr>
          <p:nvPr>
            <p:ph type="title"/>
          </p:nvPr>
        </p:nvSpPr>
        <p:spPr>
          <a:xfrm>
            <a:off x="925630" y="914332"/>
            <a:ext cx="11390195" cy="2862322"/>
          </a:xfrm>
        </p:spPr>
        <p:txBody>
          <a:bodyPr/>
          <a:lstStyle/>
          <a:p>
            <a:r>
              <a:rPr lang="nb-NO" dirty="0"/>
              <a:t>Hva skjer da?</a:t>
            </a:r>
          </a:p>
        </p:txBody>
      </p:sp>
      <p:sp>
        <p:nvSpPr>
          <p:cNvPr id="9" name="TekstSylinder 8">
            <a:extLst>
              <a:ext uri="{FF2B5EF4-FFF2-40B4-BE49-F238E27FC236}">
                <a16:creationId xmlns:a16="http://schemas.microsoft.com/office/drawing/2014/main" id="{0C313314-7DF7-A9FB-4A60-7CC8A6AEDC54}"/>
              </a:ext>
            </a:extLst>
          </p:cNvPr>
          <p:cNvSpPr txBox="1"/>
          <p:nvPr/>
        </p:nvSpPr>
        <p:spPr>
          <a:xfrm>
            <a:off x="12315825" y="11101386"/>
            <a:ext cx="12392024" cy="24622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square">
            <a:spAutoFit/>
          </a:bodyPr>
          <a:lstStyle/>
          <a:p>
            <a:r>
              <a:rPr lang="en-US" sz="1000" i="1" u="sng" kern="0" dirty="0">
                <a:solidFill>
                  <a:schemeClr val="tx1"/>
                </a:solidFill>
                <a:ea typeface="Times New Roman" panose="02020603050405020304" pitchFamily="18" charset="0"/>
              </a:rPr>
              <a:t>Foto: Johnny Vaet Nordskog</a:t>
            </a:r>
            <a:endParaRPr lang="en-US" sz="1000" i="1" dirty="0">
              <a:solidFill>
                <a:schemeClr val="tx1"/>
              </a:solidFill>
            </a:endParaRPr>
          </a:p>
        </p:txBody>
      </p:sp>
    </p:spTree>
    <p:extLst>
      <p:ext uri="{BB962C8B-B14F-4D97-AF65-F5344CB8AC3E}">
        <p14:creationId xmlns:p14="http://schemas.microsoft.com/office/powerpoint/2010/main" val="1133599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bunntekst 1">
            <a:extLst>
              <a:ext uri="{FF2B5EF4-FFF2-40B4-BE49-F238E27FC236}">
                <a16:creationId xmlns:a16="http://schemas.microsoft.com/office/drawing/2014/main" id="{C4F13468-F06C-BF7F-3F40-AEF8AA887203}"/>
              </a:ext>
            </a:extLst>
          </p:cNvPr>
          <p:cNvSpPr>
            <a:spLocks noGrp="1"/>
          </p:cNvSpPr>
          <p:nvPr>
            <p:ph type="ftr" sz="quarter" idx="11"/>
          </p:nvPr>
        </p:nvSpPr>
        <p:spPr/>
        <p:txBody>
          <a:bodyPr/>
          <a:lstStyle/>
          <a:p>
            <a:endParaRPr lang="nb-NO"/>
          </a:p>
        </p:txBody>
      </p:sp>
      <p:sp>
        <p:nvSpPr>
          <p:cNvPr id="3" name="Plassholder for dato 2">
            <a:extLst>
              <a:ext uri="{FF2B5EF4-FFF2-40B4-BE49-F238E27FC236}">
                <a16:creationId xmlns:a16="http://schemas.microsoft.com/office/drawing/2014/main" id="{696B35BF-A04A-6A4C-0C07-11D1911B33DD}"/>
              </a:ext>
            </a:extLst>
          </p:cNvPr>
          <p:cNvSpPr>
            <a:spLocks noGrp="1"/>
          </p:cNvSpPr>
          <p:nvPr>
            <p:ph type="dt" sz="half" idx="12"/>
          </p:nvPr>
        </p:nvSpPr>
        <p:spPr/>
        <p:txBody>
          <a:bodyPr/>
          <a:lstStyle/>
          <a:p>
            <a:fld id="{571554C0-958D-4B3E-B0A5-F55A87CC0BBA}" type="datetime1">
              <a:rPr lang="nb-NO" smtClean="0"/>
              <a:pPr/>
              <a:t>26.05.2026</a:t>
            </a:fld>
            <a:endParaRPr lang="nb-NO" dirty="0"/>
          </a:p>
        </p:txBody>
      </p:sp>
      <p:sp>
        <p:nvSpPr>
          <p:cNvPr id="4" name="Tittel 3">
            <a:extLst>
              <a:ext uri="{FF2B5EF4-FFF2-40B4-BE49-F238E27FC236}">
                <a16:creationId xmlns:a16="http://schemas.microsoft.com/office/drawing/2014/main" id="{7C5A721F-D866-CCDB-3410-D022BE622B5C}"/>
              </a:ext>
            </a:extLst>
          </p:cNvPr>
          <p:cNvSpPr>
            <a:spLocks noGrp="1"/>
          </p:cNvSpPr>
          <p:nvPr>
            <p:ph type="title"/>
          </p:nvPr>
        </p:nvSpPr>
        <p:spPr/>
        <p:txBody>
          <a:bodyPr/>
          <a:lstStyle/>
          <a:p>
            <a:endParaRPr lang="nb-NO"/>
          </a:p>
        </p:txBody>
      </p:sp>
      <p:pic>
        <p:nvPicPr>
          <p:cNvPr id="9" name="Bilde 8">
            <a:extLst>
              <a:ext uri="{FF2B5EF4-FFF2-40B4-BE49-F238E27FC236}">
                <a16:creationId xmlns:a16="http://schemas.microsoft.com/office/drawing/2014/main" id="{0D83CEF7-CA44-FA5F-D708-7A61E695C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070884"/>
            <a:ext cx="10155182" cy="10151122"/>
          </a:xfrm>
          <a:prstGeom prst="rect">
            <a:avLst/>
          </a:prstGeom>
        </p:spPr>
      </p:pic>
    </p:spTree>
    <p:extLst>
      <p:ext uri="{BB962C8B-B14F-4D97-AF65-F5344CB8AC3E}">
        <p14:creationId xmlns:p14="http://schemas.microsoft.com/office/powerpoint/2010/main" val="1865234669"/>
      </p:ext>
    </p:extLst>
  </p:cSld>
  <p:clrMapOvr>
    <a:masterClrMapping/>
  </p:clrMapOvr>
</p:sld>
</file>

<file path=ppt/theme/theme1.xml><?xml version="1.0" encoding="utf-8"?>
<a:theme xmlns:a="http://schemas.openxmlformats.org/drawingml/2006/main" name="Miljøagentene">
  <a:themeElements>
    <a:clrScheme name="Miljøagentene">
      <a:dk1>
        <a:srgbClr val="000000"/>
      </a:dk1>
      <a:lt1>
        <a:srgbClr val="FFFFFF"/>
      </a:lt1>
      <a:dk2>
        <a:srgbClr val="002F0C"/>
      </a:dk2>
      <a:lt2>
        <a:srgbClr val="F3F7EF"/>
      </a:lt2>
      <a:accent1>
        <a:srgbClr val="54E240"/>
      </a:accent1>
      <a:accent2>
        <a:srgbClr val="002F0C"/>
      </a:accent2>
      <a:accent3>
        <a:srgbClr val="FB84FD"/>
      </a:accent3>
      <a:accent4>
        <a:srgbClr val="FF5300"/>
      </a:accent4>
      <a:accent5>
        <a:srgbClr val="FBAE17"/>
      </a:accent5>
      <a:accent6>
        <a:srgbClr val="84D6F1"/>
      </a:accent6>
      <a:hlink>
        <a:srgbClr val="002F0C"/>
      </a:hlink>
      <a:folHlink>
        <a:srgbClr val="919191"/>
      </a:folHlink>
    </a:clrScheme>
    <a:fontScheme name="Epilogue">
      <a:majorFont>
        <a:latin typeface="Epilogue SemiBold"/>
        <a:ea typeface=""/>
        <a:cs typeface=""/>
      </a:majorFont>
      <a:minorFont>
        <a:latin typeface="Epilogue"/>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txDef>
      <a:spPr>
        <a:noFill/>
        <a:ln w="6350">
          <a:noFill/>
        </a:ln>
        <a:effectLst/>
      </a:spPr>
      <a:bodyPr wrap="square" lIns="0" tIns="0" rIns="0" bIns="0" rtlCol="0"/>
      <a:lstStyle/>
      <a:style>
        <a:lnRef idx="0">
          <a:schemeClr val="accent1"/>
        </a:lnRef>
        <a:fillRef idx="0">
          <a:schemeClr val="accent1"/>
        </a:fillRef>
        <a:effectRef idx="0">
          <a:schemeClr val="accent1"/>
        </a:effectRef>
        <a:fontRef idx="minor">
          <a:schemeClr val="dk1"/>
        </a:fontRef>
      </a:style>
    </a:txDef>
  </a:objectDefaults>
  <a:extraClrSchemeLst/>
  <a:extLst>
    <a:ext uri="{05A4C25C-085E-4340-85A3-A5531E510DB2}">
      <thm15:themeFamily xmlns:thm15="http://schemas.microsoft.com/office/thememl/2012/main" name="MAL PP-mal" id="{048998CA-4DF5-4E20-BF94-1E28DD81FA11}" vid="{687A0564-4F74-46C6-BE89-564E329F4F3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97D648528C48D449196CFE8E57665AD" ma:contentTypeVersion="20" ma:contentTypeDescription="Opprett et nytt dokument." ma:contentTypeScope="" ma:versionID="7d86df317d2c57efafaeb554245de981">
  <xsd:schema xmlns:xsd="http://www.w3.org/2001/XMLSchema" xmlns:xs="http://www.w3.org/2001/XMLSchema" xmlns:p="http://schemas.microsoft.com/office/2006/metadata/properties" xmlns:ns2="73d6641d-2b63-4004-8716-de74c3eb5f2a" xmlns:ns3="bbb6fafe-5c01-4b04-a768-fba4e41af091" targetNamespace="http://schemas.microsoft.com/office/2006/metadata/properties" ma:root="true" ma:fieldsID="f8be774a01caea93227cc9bd48712849" ns2:_="" ns3:_="">
    <xsd:import namespace="73d6641d-2b63-4004-8716-de74c3eb5f2a"/>
    <xsd:import namespace="bbb6fafe-5c01-4b04-a768-fba4e41af09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Stjern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d6641d-2b63-4004-8716-de74c3eb5f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Stjerne" ma:index="21" nillable="true" ma:displayName="Stjerne" ma:internalName="Stjerne">
      <xsd:simpleType>
        <xsd:restriction base="dms:Number"/>
      </xsd:simpleType>
    </xsd:element>
    <xsd:element name="lcf76f155ced4ddcb4097134ff3c332f" ma:index="23" nillable="true" ma:taxonomy="true" ma:internalName="lcf76f155ced4ddcb4097134ff3c332f" ma:taxonomyFieldName="MediaServiceImageTags" ma:displayName="Bildemerkelapper" ma:readOnly="false" ma:fieldId="{5cf76f15-5ced-4ddc-b409-7134ff3c332f}" ma:taxonomyMulti="true" ma:sspId="96ae1266-2d3b-4455-a7a5-b8d53356f77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b6fafe-5c01-4b04-a768-fba4e41af09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TaxCatchAll" ma:index="24" nillable="true" ma:displayName="Taxonomy Catch All Column" ma:hidden="true" ma:list="{254e3be7-474f-47c5-b267-8481e7b12f69}" ma:internalName="TaxCatchAll" ma:showField="CatchAllData" ma:web="bbb6fafe-5c01-4b04-a768-fba4e41af0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bb6fafe-5c01-4b04-a768-fba4e41af091" xsi:nil="true"/>
    <lcf76f155ced4ddcb4097134ff3c332f xmlns="73d6641d-2b63-4004-8716-de74c3eb5f2a">
      <Terms xmlns="http://schemas.microsoft.com/office/infopath/2007/PartnerControls"/>
    </lcf76f155ced4ddcb4097134ff3c332f>
    <Stjerne xmlns="73d6641d-2b63-4004-8716-de74c3eb5f2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7AA93-5EA7-4FB2-A89F-BD81FD7E72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d6641d-2b63-4004-8716-de74c3eb5f2a"/>
    <ds:schemaRef ds:uri="bbb6fafe-5c01-4b04-a768-fba4e41af0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C7D480-296D-45A9-A865-B996C9524D85}">
  <ds:schemaRefs>
    <ds:schemaRef ds:uri="http://schemas.microsoft.com/office/2006/metadata/properties"/>
    <ds:schemaRef ds:uri="http://schemas.microsoft.com/office/infopath/2007/PartnerControls"/>
    <ds:schemaRef ds:uri="bbb6fafe-5c01-4b04-a768-fba4e41af091"/>
    <ds:schemaRef ds:uri="73d6641d-2b63-4004-8716-de74c3eb5f2a"/>
  </ds:schemaRefs>
</ds:datastoreItem>
</file>

<file path=customXml/itemProps3.xml><?xml version="1.0" encoding="utf-8"?>
<ds:datastoreItem xmlns:ds="http://schemas.openxmlformats.org/officeDocument/2006/customXml" ds:itemID="{456185BE-2E9C-4B55-BCC4-C528911D64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Miljøagentene</Template>
  <TotalTime>22133</TotalTime>
  <Words>1599</Words>
  <Application>Microsoft Office PowerPoint</Application>
  <PresentationFormat>Egendefinert</PresentationFormat>
  <Paragraphs>88</Paragraphs>
  <Slides>8</Slides>
  <Notes>7</Notes>
  <HiddenSlides>0</HiddenSlides>
  <MMClips>0</MMClips>
  <ScaleCrop>false</ScaleCrop>
  <HeadingPairs>
    <vt:vector size="6" baseType="variant">
      <vt:variant>
        <vt:lpstr>Brukte skrifter</vt:lpstr>
      </vt:variant>
      <vt:variant>
        <vt:i4>6</vt:i4>
      </vt:variant>
      <vt:variant>
        <vt:lpstr>Tema</vt:lpstr>
      </vt:variant>
      <vt:variant>
        <vt:i4>1</vt:i4>
      </vt:variant>
      <vt:variant>
        <vt:lpstr>Lysbildetitler</vt:lpstr>
      </vt:variant>
      <vt:variant>
        <vt:i4>8</vt:i4>
      </vt:variant>
    </vt:vector>
  </HeadingPairs>
  <TitlesOfParts>
    <vt:vector size="15" baseType="lpstr">
      <vt:lpstr>Times New Roman</vt:lpstr>
      <vt:lpstr>Epilogue SemiBold</vt:lpstr>
      <vt:lpstr>Aptos</vt:lpstr>
      <vt:lpstr>Epilogue</vt:lpstr>
      <vt:lpstr>Arial</vt:lpstr>
      <vt:lpstr>Epilogue Medium</vt:lpstr>
      <vt:lpstr>Miljøagentene</vt:lpstr>
      <vt:lpstr>Del 3: Si ifra!</vt:lpstr>
      <vt:lpstr>Demokrati er mer enn stemmerett</vt:lpstr>
      <vt:lpstr>Si ifra til de som bestemmer! </vt:lpstr>
      <vt:lpstr>Endringer i Norge</vt:lpstr>
      <vt:lpstr>Dette er barnas klimapanel</vt:lpstr>
      <vt:lpstr>Din stemme betyr noe!</vt:lpstr>
      <vt:lpstr>Hva skjer da?</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Wanda Natalie Nordstrøm</dc:creator>
  <cp:lastModifiedBy>Ingvild Swane</cp:lastModifiedBy>
  <cp:revision>3</cp:revision>
  <dcterms:created xsi:type="dcterms:W3CDTF">2026-04-16T12:01:28Z</dcterms:created>
  <dcterms:modified xsi:type="dcterms:W3CDTF">2026-05-26T12:59:06Z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y fmtid="{D5CDD505-2E9C-101B-9397-08002B2CF9AE}" pid="3" name="MediaServiceImageTags">
    <vt:lpwstr/>
  </property>
</Properties>
</file>