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73" r:id="rId5"/>
  </p:sldMasterIdLst>
  <p:notesMasterIdLst>
    <p:notesMasterId r:id="rId15"/>
  </p:notesMasterIdLst>
  <p:sldIdLst>
    <p:sldId id="256" r:id="rId6"/>
    <p:sldId id="271" r:id="rId7"/>
    <p:sldId id="261" r:id="rId8"/>
    <p:sldId id="267" r:id="rId9"/>
    <p:sldId id="266" r:id="rId10"/>
    <p:sldId id="272" r:id="rId11"/>
    <p:sldId id="276" r:id="rId12"/>
    <p:sldId id="275" r:id="rId13"/>
    <p:sldId id="278" r:id="rId14"/>
  </p:sldIdLst>
  <p:sldSz cx="24384000" cy="13716000"/>
  <p:notesSz cx="6858000" cy="9144000"/>
  <p:embeddedFontLst>
    <p:embeddedFont>
      <p:font typeface="Epilogue" panose="020B0604020202020204" charset="0"/>
      <p:regular r:id="rId16"/>
      <p:bold r:id="rId17"/>
      <p:italic r:id="rId18"/>
      <p:boldItalic r:id="rId19"/>
    </p:embeddedFont>
    <p:embeddedFont>
      <p:font typeface="Epilogue Medium" panose="020B0604020202020204" charset="0"/>
      <p:regular r:id="rId20"/>
      <p:italic r:id="rId21"/>
    </p:embeddedFont>
    <p:embeddedFont>
      <p:font typeface="Epilogue SemiBold" panose="020B0604020202020204" charset="0"/>
      <p:regular r:id="rId22"/>
      <p:bold r:id="rId23"/>
      <p:italic r:id="rId24"/>
      <p:boldItalic r:id="rId25"/>
    </p:embeddedFont>
  </p:embeddedFontLst>
  <p:defaultTextStyle>
    <a:defPPr>
      <a:defRPr lang="nb-NO"/>
    </a:defPPr>
    <a:lvl1pPr marL="0" algn="l" defTabSz="1828800" rtl="0" eaLnBrk="1" fontAlgn="ctr" latinLnBrk="0" hangingPunct="1">
      <a:defRPr sz="3600" kern="1200">
        <a:solidFill>
          <a:schemeClr val="tx1"/>
        </a:solidFill>
        <a:latin typeface="+mn-lt"/>
        <a:ea typeface="+mn-ea"/>
        <a:cs typeface="+mn-cs"/>
      </a:defRPr>
    </a:lvl1pPr>
    <a:lvl2pPr marL="914400" algn="l" defTabSz="1828800" rtl="0" eaLnBrk="1" fontAlgn="ctr" latinLnBrk="0" hangingPunct="1">
      <a:defRPr sz="3600" kern="1200">
        <a:solidFill>
          <a:schemeClr val="tx1"/>
        </a:solidFill>
        <a:latin typeface="+mn-lt"/>
        <a:ea typeface="+mn-ea"/>
        <a:cs typeface="+mn-cs"/>
      </a:defRPr>
    </a:lvl2pPr>
    <a:lvl3pPr marL="1828800" algn="l" defTabSz="1828800" rtl="0" eaLnBrk="1" fontAlgn="ctr" latinLnBrk="0" hangingPunct="1">
      <a:defRPr sz="3600" kern="1200">
        <a:solidFill>
          <a:schemeClr val="tx1"/>
        </a:solidFill>
        <a:latin typeface="+mn-lt"/>
        <a:ea typeface="+mn-ea"/>
        <a:cs typeface="+mn-cs"/>
      </a:defRPr>
    </a:lvl3pPr>
    <a:lvl4pPr marL="2743200" algn="l" defTabSz="1828800" rtl="0" eaLnBrk="1" fontAlgn="ctr" latinLnBrk="0" hangingPunct="1">
      <a:defRPr sz="3600" kern="1200">
        <a:solidFill>
          <a:schemeClr val="tx1"/>
        </a:solidFill>
        <a:latin typeface="+mn-lt"/>
        <a:ea typeface="+mn-ea"/>
        <a:cs typeface="+mn-cs"/>
      </a:defRPr>
    </a:lvl4pPr>
    <a:lvl5pPr marL="3657600" algn="l" defTabSz="1828800" rtl="0" eaLnBrk="1" fontAlgn="ctr" latinLnBrk="0" hangingPunct="1">
      <a:defRPr sz="3600" kern="1200">
        <a:solidFill>
          <a:schemeClr val="tx1"/>
        </a:solidFill>
        <a:latin typeface="+mn-lt"/>
        <a:ea typeface="+mn-ea"/>
        <a:cs typeface="+mn-cs"/>
      </a:defRPr>
    </a:lvl5pPr>
    <a:lvl6pPr marL="4572000" algn="l" defTabSz="1828800" rtl="0" eaLnBrk="1" fontAlgn="ctr" latinLnBrk="0" hangingPunct="1">
      <a:defRPr sz="3600" kern="1200">
        <a:solidFill>
          <a:schemeClr val="tx1"/>
        </a:solidFill>
        <a:latin typeface="+mn-lt"/>
        <a:ea typeface="+mn-ea"/>
        <a:cs typeface="+mn-cs"/>
      </a:defRPr>
    </a:lvl6pPr>
    <a:lvl7pPr marL="5486400" algn="l" defTabSz="1828800" rtl="0" eaLnBrk="1" fontAlgn="ctr" latinLnBrk="0" hangingPunct="1">
      <a:defRPr sz="3600" kern="1200">
        <a:solidFill>
          <a:schemeClr val="tx1"/>
        </a:solidFill>
        <a:latin typeface="+mn-lt"/>
        <a:ea typeface="+mn-ea"/>
        <a:cs typeface="+mn-cs"/>
      </a:defRPr>
    </a:lvl7pPr>
    <a:lvl8pPr marL="6400800" algn="l" defTabSz="1828800" rtl="0" eaLnBrk="1" fontAlgn="ctr" latinLnBrk="0" hangingPunct="1">
      <a:defRPr sz="3600" kern="1200">
        <a:solidFill>
          <a:schemeClr val="tx1"/>
        </a:solidFill>
        <a:latin typeface="+mn-lt"/>
        <a:ea typeface="+mn-ea"/>
        <a:cs typeface="+mn-cs"/>
      </a:defRPr>
    </a:lvl8pPr>
    <a:lvl9pPr marL="7315200" algn="l" defTabSz="1828800" rtl="0" eaLnBrk="1" fontAlgn="ctr"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CDB032-1372-63D7-AE25-4B9F3D9F44F4}" name="Sina Øversveen" initials="SØ" userId="S::sina@miljoagentene.no::55fe59b1-ec9b-485f-98d1-ed0ff3c91700" providerId="AD"/>
  <p188:author id="{C42A7F3A-35EC-5919-D668-B7BE57380CE3}" name="Ingvild Swane" initials="IS" userId="S::ingvild.swane@miljoagentene.no::33fe155a-a199-4228-80f3-3c81f490837e" providerId="AD"/>
  <p188:author id="{BEA2D1BA-F405-69B8-7D3B-753AB43BB42B}" name="Bjørn Erik Løken" initials="BL" userId="S::bjorn@miljoagentene.no::a2c2ac8f-4cfa-46c4-9dba-25be432430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143192-D614-4F92-BDC4-58B169D82F30}" v="3" dt="2026-05-26T11:58:18.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9090" autoAdjust="0"/>
  </p:normalViewPr>
  <p:slideViewPr>
    <p:cSldViewPr snapToGrid="0">
      <p:cViewPr varScale="1">
        <p:scale>
          <a:sx n="51" d="100"/>
          <a:sy n="51" d="100"/>
        </p:scale>
        <p:origin x="978"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4.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7.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vild Swane" userId="33fe155a-a199-4228-80f3-3c81f490837e" providerId="ADAL" clId="{131CA9F0-C0CC-4CFD-BD9A-9418AA26BCA8}"/>
    <pc:docChg chg="undo redo custSel addSld delSld modSld sldOrd">
      <pc:chgData name="Ingvild Swane" userId="33fe155a-a199-4228-80f3-3c81f490837e" providerId="ADAL" clId="{131CA9F0-C0CC-4CFD-BD9A-9418AA26BCA8}" dt="2026-05-26T12:59:51.308" v="3603" actId="6549"/>
      <pc:docMkLst>
        <pc:docMk/>
      </pc:docMkLst>
      <pc:sldChg chg="addSp delSp modSp mod modMedia modClrScheme delAnim chgLayout">
        <pc:chgData name="Ingvild Swane" userId="33fe155a-a199-4228-80f3-3c81f490837e" providerId="ADAL" clId="{131CA9F0-C0CC-4CFD-BD9A-9418AA26BCA8}" dt="2026-05-04T12:58:27.942" v="1403" actId="26606"/>
        <pc:sldMkLst>
          <pc:docMk/>
          <pc:sldMk cId="1397606944" sldId="256"/>
        </pc:sldMkLst>
        <pc:spChg chg="mod">
          <ac:chgData name="Ingvild Swane" userId="33fe155a-a199-4228-80f3-3c81f490837e" providerId="ADAL" clId="{131CA9F0-C0CC-4CFD-BD9A-9418AA26BCA8}" dt="2026-05-04T12:58:27.942" v="1403" actId="26606"/>
          <ac:spMkLst>
            <pc:docMk/>
            <pc:sldMk cId="1397606944" sldId="256"/>
            <ac:spMk id="4" creationId="{B6AD0436-1F06-7BF2-CF58-CAB8C6A7DAB3}"/>
          </ac:spMkLst>
        </pc:spChg>
        <pc:spChg chg="mod">
          <ac:chgData name="Ingvild Swane" userId="33fe155a-a199-4228-80f3-3c81f490837e" providerId="ADAL" clId="{131CA9F0-C0CC-4CFD-BD9A-9418AA26BCA8}" dt="2026-05-04T12:58:27.942" v="1403" actId="26606"/>
          <ac:spMkLst>
            <pc:docMk/>
            <pc:sldMk cId="1397606944" sldId="256"/>
            <ac:spMk id="5" creationId="{7B657CE6-FFDD-2DB2-A906-C029E9133A7D}"/>
          </ac:spMkLst>
        </pc:spChg>
        <pc:spChg chg="add del">
          <ac:chgData name="Ingvild Swane" userId="33fe155a-a199-4228-80f3-3c81f490837e" providerId="ADAL" clId="{131CA9F0-C0CC-4CFD-BD9A-9418AA26BCA8}" dt="2026-05-04T12:58:27.942" v="1403" actId="26606"/>
          <ac:spMkLst>
            <pc:docMk/>
            <pc:sldMk cId="1397606944" sldId="256"/>
            <ac:spMk id="6" creationId="{F6921FE2-BE98-D377-9691-B12C680E6F45}"/>
          </ac:spMkLst>
        </pc:spChg>
        <pc:spChg chg="mod">
          <ac:chgData name="Ingvild Swane" userId="33fe155a-a199-4228-80f3-3c81f490837e" providerId="ADAL" clId="{131CA9F0-C0CC-4CFD-BD9A-9418AA26BCA8}" dt="2026-05-04T12:58:27.942" v="1403" actId="26606"/>
          <ac:spMkLst>
            <pc:docMk/>
            <pc:sldMk cId="1397606944" sldId="256"/>
            <ac:spMk id="8" creationId="{FA481F4A-4FDB-6AB2-EB59-4E72CA517383}"/>
          </ac:spMkLst>
        </pc:spChg>
      </pc:sldChg>
      <pc:sldChg chg="addSp delSp modSp mod modNotesTx">
        <pc:chgData name="Ingvild Swane" userId="33fe155a-a199-4228-80f3-3c81f490837e" providerId="ADAL" clId="{131CA9F0-C0CC-4CFD-BD9A-9418AA26BCA8}" dt="2026-05-26T10:32:25.924" v="3587" actId="20577"/>
        <pc:sldMkLst>
          <pc:docMk/>
          <pc:sldMk cId="1099182526" sldId="261"/>
        </pc:sldMkLst>
        <pc:spChg chg="mod">
          <ac:chgData name="Ingvild Swane" userId="33fe155a-a199-4228-80f3-3c81f490837e" providerId="ADAL" clId="{131CA9F0-C0CC-4CFD-BD9A-9418AA26BCA8}" dt="2026-04-29T12:45:40.161" v="2" actId="1076"/>
          <ac:spMkLst>
            <pc:docMk/>
            <pc:sldMk cId="1099182526" sldId="261"/>
            <ac:spMk id="2" creationId="{BABE917E-A9DF-F5AA-BE0E-01E36BC4124A}"/>
          </ac:spMkLst>
        </pc:spChg>
        <pc:spChg chg="add mod">
          <ac:chgData name="Ingvild Swane" userId="33fe155a-a199-4228-80f3-3c81f490837e" providerId="ADAL" clId="{131CA9F0-C0CC-4CFD-BD9A-9418AA26BCA8}" dt="2026-04-29T12:46:25.148" v="17" actId="1076"/>
          <ac:spMkLst>
            <pc:docMk/>
            <pc:sldMk cId="1099182526" sldId="261"/>
            <ac:spMk id="5" creationId="{C140D5D6-0FF8-BCDD-4F66-C84F59B0937C}"/>
          </ac:spMkLst>
        </pc:spChg>
        <pc:picChg chg="mod">
          <ac:chgData name="Ingvild Swane" userId="33fe155a-a199-4228-80f3-3c81f490837e" providerId="ADAL" clId="{131CA9F0-C0CC-4CFD-BD9A-9418AA26BCA8}" dt="2026-04-29T12:45:42.059" v="3" actId="1076"/>
          <ac:picMkLst>
            <pc:docMk/>
            <pc:sldMk cId="1099182526" sldId="261"/>
            <ac:picMk id="8" creationId="{CF8B4AD4-BADF-0CBF-70A4-D49EB7C34782}"/>
          </ac:picMkLst>
        </pc:picChg>
        <pc:picChg chg="mod">
          <ac:chgData name="Ingvild Swane" userId="33fe155a-a199-4228-80f3-3c81f490837e" providerId="ADAL" clId="{131CA9F0-C0CC-4CFD-BD9A-9418AA26BCA8}" dt="2026-04-29T12:46:11.133" v="13" actId="1076"/>
          <ac:picMkLst>
            <pc:docMk/>
            <pc:sldMk cId="1099182526" sldId="261"/>
            <ac:picMk id="10" creationId="{D4C18B8A-B815-D8C9-2E6B-E6AAEC835DC7}"/>
          </ac:picMkLst>
        </pc:picChg>
        <pc:picChg chg="mod">
          <ac:chgData name="Ingvild Swane" userId="33fe155a-a199-4228-80f3-3c81f490837e" providerId="ADAL" clId="{131CA9F0-C0CC-4CFD-BD9A-9418AA26BCA8}" dt="2026-04-29T12:46:29.265" v="19" actId="1076"/>
          <ac:picMkLst>
            <pc:docMk/>
            <pc:sldMk cId="1099182526" sldId="261"/>
            <ac:picMk id="12" creationId="{3254806B-7155-7FFF-DA0E-8DD1E010414C}"/>
          </ac:picMkLst>
        </pc:picChg>
        <pc:picChg chg="mod">
          <ac:chgData name="Ingvild Swane" userId="33fe155a-a199-4228-80f3-3c81f490837e" providerId="ADAL" clId="{131CA9F0-C0CC-4CFD-BD9A-9418AA26BCA8}" dt="2026-04-29T12:46:37.065" v="21" actId="1076"/>
          <ac:picMkLst>
            <pc:docMk/>
            <pc:sldMk cId="1099182526" sldId="261"/>
            <ac:picMk id="14" creationId="{978F3FFC-86B6-BFC3-0FEB-C3EE6C6D5D03}"/>
          </ac:picMkLst>
        </pc:picChg>
        <pc:picChg chg="mod">
          <ac:chgData name="Ingvild Swane" userId="33fe155a-a199-4228-80f3-3c81f490837e" providerId="ADAL" clId="{131CA9F0-C0CC-4CFD-BD9A-9418AA26BCA8}" dt="2026-04-29T12:46:30.448" v="20" actId="1076"/>
          <ac:picMkLst>
            <pc:docMk/>
            <pc:sldMk cId="1099182526" sldId="261"/>
            <ac:picMk id="16" creationId="{FE51EC89-8B36-747D-8019-5BDE033403CE}"/>
          </ac:picMkLst>
        </pc:picChg>
        <pc:picChg chg="mod">
          <ac:chgData name="Ingvild Swane" userId="33fe155a-a199-4228-80f3-3c81f490837e" providerId="ADAL" clId="{131CA9F0-C0CC-4CFD-BD9A-9418AA26BCA8}" dt="2026-04-29T12:46:27.809" v="18" actId="1076"/>
          <ac:picMkLst>
            <pc:docMk/>
            <pc:sldMk cId="1099182526" sldId="261"/>
            <ac:picMk id="18" creationId="{CD5F8209-F805-4BDC-D965-D1DFCB22F323}"/>
          </ac:picMkLst>
        </pc:picChg>
      </pc:sldChg>
      <pc:sldChg chg="addSp delSp modSp new mod modNotesTx">
        <pc:chgData name="Ingvild Swane" userId="33fe155a-a199-4228-80f3-3c81f490837e" providerId="ADAL" clId="{131CA9F0-C0CC-4CFD-BD9A-9418AA26BCA8}" dt="2026-05-22T09:27:19.168" v="3574" actId="114"/>
        <pc:sldMkLst>
          <pc:docMk/>
          <pc:sldMk cId="2808397518" sldId="266"/>
        </pc:sldMkLst>
        <pc:spChg chg="mod">
          <ac:chgData name="Ingvild Swane" userId="33fe155a-a199-4228-80f3-3c81f490837e" providerId="ADAL" clId="{131CA9F0-C0CC-4CFD-BD9A-9418AA26BCA8}" dt="2026-05-22T09:20:39.503" v="3567" actId="20577"/>
          <ac:spMkLst>
            <pc:docMk/>
            <pc:sldMk cId="2808397518" sldId="266"/>
            <ac:spMk id="2" creationId="{8EA08892-25FB-9ABD-0AC0-8BFDBEB7F359}"/>
          </ac:spMkLst>
        </pc:spChg>
        <pc:spChg chg="mod">
          <ac:chgData name="Ingvild Swane" userId="33fe155a-a199-4228-80f3-3c81f490837e" providerId="ADAL" clId="{131CA9F0-C0CC-4CFD-BD9A-9418AA26BCA8}" dt="2026-05-05T12:53:37.552" v="1672" actId="20577"/>
          <ac:spMkLst>
            <pc:docMk/>
            <pc:sldMk cId="2808397518" sldId="266"/>
            <ac:spMk id="6" creationId="{F4FE3F8A-92FB-B2EF-1AF4-28A12CADF323}"/>
          </ac:spMkLst>
        </pc:spChg>
        <pc:picChg chg="add mod">
          <ac:chgData name="Ingvild Swane" userId="33fe155a-a199-4228-80f3-3c81f490837e" providerId="ADAL" clId="{131CA9F0-C0CC-4CFD-BD9A-9418AA26BCA8}" dt="2026-05-05T12:54:25.366" v="1677" actId="931"/>
          <ac:picMkLst>
            <pc:docMk/>
            <pc:sldMk cId="2808397518" sldId="266"/>
            <ac:picMk id="11" creationId="{1096CBF9-255E-2D1A-33B4-02BF71A46306}"/>
          </ac:picMkLst>
        </pc:picChg>
      </pc:sldChg>
      <pc:sldChg chg="addSp delSp modSp new mod ord modNotesTx">
        <pc:chgData name="Ingvild Swane" userId="33fe155a-a199-4228-80f3-3c81f490837e" providerId="ADAL" clId="{131CA9F0-C0CC-4CFD-BD9A-9418AA26BCA8}" dt="2026-05-26T11:40:30.848" v="3599" actId="1076"/>
        <pc:sldMkLst>
          <pc:docMk/>
          <pc:sldMk cId="2041382738" sldId="267"/>
        </pc:sldMkLst>
        <pc:spChg chg="mod">
          <ac:chgData name="Ingvild Swane" userId="33fe155a-a199-4228-80f3-3c81f490837e" providerId="ADAL" clId="{131CA9F0-C0CC-4CFD-BD9A-9418AA26BCA8}" dt="2026-05-06T12:45:44.797" v="1894" actId="20577"/>
          <ac:spMkLst>
            <pc:docMk/>
            <pc:sldMk cId="2041382738" sldId="267"/>
            <ac:spMk id="2" creationId="{6D14CE68-5A21-CAFF-159B-421DDF03B24B}"/>
          </ac:spMkLst>
        </pc:spChg>
        <pc:spChg chg="add mod">
          <ac:chgData name="Ingvild Swane" userId="33fe155a-a199-4228-80f3-3c81f490837e" providerId="ADAL" clId="{131CA9F0-C0CC-4CFD-BD9A-9418AA26BCA8}" dt="2026-05-26T11:40:30.848" v="3599" actId="1076"/>
          <ac:spMkLst>
            <pc:docMk/>
            <pc:sldMk cId="2041382738" sldId="267"/>
            <ac:spMk id="6" creationId="{32526C4A-E4B2-EBE8-61A1-B16874B889D8}"/>
          </ac:spMkLst>
        </pc:spChg>
        <pc:picChg chg="add mod ord">
          <ac:chgData name="Ingvild Swane" userId="33fe155a-a199-4228-80f3-3c81f490837e" providerId="ADAL" clId="{131CA9F0-C0CC-4CFD-BD9A-9418AA26BCA8}" dt="2026-05-05T12:51:37.490" v="1647" actId="931"/>
          <ac:picMkLst>
            <pc:docMk/>
            <pc:sldMk cId="2041382738" sldId="267"/>
            <ac:picMk id="8" creationId="{16D6D1FB-F8EB-580C-B981-C7CBC38987B9}"/>
          </ac:picMkLst>
        </pc:picChg>
      </pc:sldChg>
      <pc:sldChg chg="addSp delSp modSp new mod modNotesTx">
        <pc:chgData name="Ingvild Swane" userId="33fe155a-a199-4228-80f3-3c81f490837e" providerId="ADAL" clId="{131CA9F0-C0CC-4CFD-BD9A-9418AA26BCA8}" dt="2026-05-26T12:59:37.222" v="3600" actId="6549"/>
        <pc:sldMkLst>
          <pc:docMk/>
          <pc:sldMk cId="1234158302" sldId="271"/>
        </pc:sldMkLst>
        <pc:spChg chg="mod">
          <ac:chgData name="Ingvild Swane" userId="33fe155a-a199-4228-80f3-3c81f490837e" providerId="ADAL" clId="{131CA9F0-C0CC-4CFD-BD9A-9418AA26BCA8}" dt="2026-05-05T12:20:54.994" v="1525" actId="1076"/>
          <ac:spMkLst>
            <pc:docMk/>
            <pc:sldMk cId="1234158302" sldId="271"/>
            <ac:spMk id="2" creationId="{810D1439-4EFF-DADA-045B-433CDFC8E8CE}"/>
          </ac:spMkLst>
        </pc:spChg>
        <pc:spChg chg="mod">
          <ac:chgData name="Ingvild Swane" userId="33fe155a-a199-4228-80f3-3c81f490837e" providerId="ADAL" clId="{131CA9F0-C0CC-4CFD-BD9A-9418AA26BCA8}" dt="2026-05-26T12:59:37.222" v="3600" actId="6549"/>
          <ac:spMkLst>
            <pc:docMk/>
            <pc:sldMk cId="1234158302" sldId="271"/>
            <ac:spMk id="3" creationId="{2A0084B7-2ACC-E2C1-97D9-041BAE5C5523}"/>
          </ac:spMkLst>
        </pc:spChg>
        <pc:spChg chg="mod">
          <ac:chgData name="Ingvild Swane" userId="33fe155a-a199-4228-80f3-3c81f490837e" providerId="ADAL" clId="{131CA9F0-C0CC-4CFD-BD9A-9418AA26BCA8}" dt="2026-05-05T12:20:18.099" v="1517" actId="1076"/>
          <ac:spMkLst>
            <pc:docMk/>
            <pc:sldMk cId="1234158302" sldId="271"/>
            <ac:spMk id="7" creationId="{DEB37195-6D29-DB19-A19A-F37CAD3D6B44}"/>
          </ac:spMkLst>
        </pc:spChg>
        <pc:picChg chg="add mod ord">
          <ac:chgData name="Ingvild Swane" userId="33fe155a-a199-4228-80f3-3c81f490837e" providerId="ADAL" clId="{131CA9F0-C0CC-4CFD-BD9A-9418AA26BCA8}" dt="2026-05-05T12:34:53.349" v="1599" actId="166"/>
          <ac:picMkLst>
            <pc:docMk/>
            <pc:sldMk cId="1234158302" sldId="271"/>
            <ac:picMk id="11" creationId="{9C476C6B-2F74-7A1E-610E-8F8CE2B37499}"/>
          </ac:picMkLst>
        </pc:picChg>
        <pc:picChg chg="add mod">
          <ac:chgData name="Ingvild Swane" userId="33fe155a-a199-4228-80f3-3c81f490837e" providerId="ADAL" clId="{131CA9F0-C0CC-4CFD-BD9A-9418AA26BCA8}" dt="2026-05-05T12:20:01.730" v="1501" actId="1076"/>
          <ac:picMkLst>
            <pc:docMk/>
            <pc:sldMk cId="1234158302" sldId="271"/>
            <ac:picMk id="12" creationId="{88F176C5-E29F-46A2-41D3-6FCFEEC90D93}"/>
          </ac:picMkLst>
        </pc:picChg>
        <pc:picChg chg="add mod modCrop">
          <ac:chgData name="Ingvild Swane" userId="33fe155a-a199-4228-80f3-3c81f490837e" providerId="ADAL" clId="{131CA9F0-C0CC-4CFD-BD9A-9418AA26BCA8}" dt="2026-05-05T12:32:58.056" v="1585" actId="18131"/>
          <ac:picMkLst>
            <pc:docMk/>
            <pc:sldMk cId="1234158302" sldId="271"/>
            <ac:picMk id="24" creationId="{008EAB41-2786-18B9-DD32-9BAC31FA80A2}"/>
          </ac:picMkLst>
        </pc:picChg>
        <pc:picChg chg="add mod modCrop">
          <ac:chgData name="Ingvild Swane" userId="33fe155a-a199-4228-80f3-3c81f490837e" providerId="ADAL" clId="{131CA9F0-C0CC-4CFD-BD9A-9418AA26BCA8}" dt="2026-05-05T12:34:43.032" v="1598" actId="18131"/>
          <ac:picMkLst>
            <pc:docMk/>
            <pc:sldMk cId="1234158302" sldId="271"/>
            <ac:picMk id="26" creationId="{134A465B-07E7-6953-4A9C-3CF3305BE678}"/>
          </ac:picMkLst>
        </pc:picChg>
      </pc:sldChg>
      <pc:sldChg chg="addSp delSp modSp new mod modNotesTx">
        <pc:chgData name="Ingvild Swane" userId="33fe155a-a199-4228-80f3-3c81f490837e" providerId="ADAL" clId="{131CA9F0-C0CC-4CFD-BD9A-9418AA26BCA8}" dt="2026-05-26T12:59:46.565" v="3601" actId="6549"/>
        <pc:sldMkLst>
          <pc:docMk/>
          <pc:sldMk cId="2905922244" sldId="272"/>
        </pc:sldMkLst>
        <pc:spChg chg="mod">
          <ac:chgData name="Ingvild Swane" userId="33fe155a-a199-4228-80f3-3c81f490837e" providerId="ADAL" clId="{131CA9F0-C0CC-4CFD-BD9A-9418AA26BCA8}" dt="2026-05-26T12:59:46.565" v="3601" actId="6549"/>
          <ac:spMkLst>
            <pc:docMk/>
            <pc:sldMk cId="2905922244" sldId="272"/>
            <ac:spMk id="4" creationId="{CD5FE96F-4066-0F27-BB6A-FC9B2DF3F5A4}"/>
          </ac:spMkLst>
        </pc:spChg>
        <pc:spChg chg="add mod">
          <ac:chgData name="Ingvild Swane" userId="33fe155a-a199-4228-80f3-3c81f490837e" providerId="ADAL" clId="{131CA9F0-C0CC-4CFD-BD9A-9418AA26BCA8}" dt="2026-05-05T13:02:32.789" v="1709" actId="1076"/>
          <ac:spMkLst>
            <pc:docMk/>
            <pc:sldMk cId="2905922244" sldId="272"/>
            <ac:spMk id="13" creationId="{4EB9BB39-4B82-A6B3-1F7A-5EF2495BD8D3}"/>
          </ac:spMkLst>
        </pc:spChg>
        <pc:spChg chg="add mod">
          <ac:chgData name="Ingvild Swane" userId="33fe155a-a199-4228-80f3-3c81f490837e" providerId="ADAL" clId="{131CA9F0-C0CC-4CFD-BD9A-9418AA26BCA8}" dt="2026-05-05T13:00:05.003" v="1703" actId="14100"/>
          <ac:spMkLst>
            <pc:docMk/>
            <pc:sldMk cId="2905922244" sldId="272"/>
            <ac:spMk id="15" creationId="{605A2522-2449-BA36-EEF3-4061E79B71B9}"/>
          </ac:spMkLst>
        </pc:spChg>
        <pc:spChg chg="add mod">
          <ac:chgData name="Ingvild Swane" userId="33fe155a-a199-4228-80f3-3c81f490837e" providerId="ADAL" clId="{131CA9F0-C0CC-4CFD-BD9A-9418AA26BCA8}" dt="2026-05-07T12:08:47.889" v="3333" actId="20577"/>
          <ac:spMkLst>
            <pc:docMk/>
            <pc:sldMk cId="2905922244" sldId="272"/>
            <ac:spMk id="16" creationId="{1292F710-185F-C08D-3F5B-F930FCF4074D}"/>
          </ac:spMkLst>
        </pc:spChg>
        <pc:picChg chg="add mod">
          <ac:chgData name="Ingvild Swane" userId="33fe155a-a199-4228-80f3-3c81f490837e" providerId="ADAL" clId="{131CA9F0-C0CC-4CFD-BD9A-9418AA26BCA8}" dt="2026-05-05T13:02:19.667" v="1708" actId="1076"/>
          <ac:picMkLst>
            <pc:docMk/>
            <pc:sldMk cId="2905922244" sldId="272"/>
            <ac:picMk id="18" creationId="{62D8B52E-885B-A2B6-D7CD-3D60C2789CC0}"/>
          </ac:picMkLst>
        </pc:picChg>
      </pc:sldChg>
      <pc:sldChg chg="modSp new mod modNotesTx">
        <pc:chgData name="Ingvild Swane" userId="33fe155a-a199-4228-80f3-3c81f490837e" providerId="ADAL" clId="{131CA9F0-C0CC-4CFD-BD9A-9418AA26BCA8}" dt="2026-05-26T12:59:51.308" v="3603" actId="6549"/>
        <pc:sldMkLst>
          <pc:docMk/>
          <pc:sldMk cId="1815881909" sldId="275"/>
        </pc:sldMkLst>
        <pc:spChg chg="mod">
          <ac:chgData name="Ingvild Swane" userId="33fe155a-a199-4228-80f3-3c81f490837e" providerId="ADAL" clId="{131CA9F0-C0CC-4CFD-BD9A-9418AA26BCA8}" dt="2026-05-05T13:10:26.745" v="1750" actId="404"/>
          <ac:spMkLst>
            <pc:docMk/>
            <pc:sldMk cId="1815881909" sldId="275"/>
            <ac:spMk id="2" creationId="{3AB0D81F-2B53-BB75-C081-2FB83C649675}"/>
          </ac:spMkLst>
        </pc:spChg>
        <pc:spChg chg="mod">
          <ac:chgData name="Ingvild Swane" userId="33fe155a-a199-4228-80f3-3c81f490837e" providerId="ADAL" clId="{131CA9F0-C0CC-4CFD-BD9A-9418AA26BCA8}" dt="2026-05-26T12:59:51.308" v="3603" actId="6549"/>
          <ac:spMkLst>
            <pc:docMk/>
            <pc:sldMk cId="1815881909" sldId="275"/>
            <ac:spMk id="4" creationId="{E3DC742C-E352-62FC-9BD4-E00DC93C51A4}"/>
          </ac:spMkLst>
        </pc:spChg>
      </pc:sldChg>
      <pc:sldChg chg="addSp delSp modSp new mod">
        <pc:chgData name="Ingvild Swane" userId="33fe155a-a199-4228-80f3-3c81f490837e" providerId="ADAL" clId="{131CA9F0-C0CC-4CFD-BD9A-9418AA26BCA8}" dt="2026-05-26T12:59:49.437" v="3602" actId="6549"/>
        <pc:sldMkLst>
          <pc:docMk/>
          <pc:sldMk cId="3465926229" sldId="276"/>
        </pc:sldMkLst>
        <pc:spChg chg="mod">
          <ac:chgData name="Ingvild Swane" userId="33fe155a-a199-4228-80f3-3c81f490837e" providerId="ADAL" clId="{131CA9F0-C0CC-4CFD-BD9A-9418AA26BCA8}" dt="2026-05-26T12:59:49.437" v="3602" actId="6549"/>
          <ac:spMkLst>
            <pc:docMk/>
            <pc:sldMk cId="3465926229" sldId="276"/>
            <ac:spMk id="5" creationId="{C66D4ACA-3D01-51EA-8225-AF902D252635}"/>
          </ac:spMkLst>
        </pc:spChg>
        <pc:spChg chg="mod">
          <ac:chgData name="Ingvild Swane" userId="33fe155a-a199-4228-80f3-3c81f490837e" providerId="ADAL" clId="{131CA9F0-C0CC-4CFD-BD9A-9418AA26BCA8}" dt="2026-05-05T13:20:46.476" v="1796" actId="1076"/>
          <ac:spMkLst>
            <pc:docMk/>
            <pc:sldMk cId="3465926229" sldId="276"/>
            <ac:spMk id="8" creationId="{2217A22C-B6AD-9AC4-B4C8-A2DAAF26D0EB}"/>
          </ac:spMkLst>
        </pc:spChg>
        <pc:spChg chg="mod">
          <ac:chgData name="Ingvild Swane" userId="33fe155a-a199-4228-80f3-3c81f490837e" providerId="ADAL" clId="{131CA9F0-C0CC-4CFD-BD9A-9418AA26BCA8}" dt="2026-05-05T13:20:52.212" v="1797" actId="1076"/>
          <ac:spMkLst>
            <pc:docMk/>
            <pc:sldMk cId="3465926229" sldId="276"/>
            <ac:spMk id="10" creationId="{572C15F3-BCF1-80B4-5F89-B331699592B9}"/>
          </ac:spMkLst>
        </pc:spChg>
        <pc:spChg chg="add mod">
          <ac:chgData name="Ingvild Swane" userId="33fe155a-a199-4228-80f3-3c81f490837e" providerId="ADAL" clId="{131CA9F0-C0CC-4CFD-BD9A-9418AA26BCA8}" dt="2026-05-05T13:22:21.759" v="1806" actId="1076"/>
          <ac:spMkLst>
            <pc:docMk/>
            <pc:sldMk cId="3465926229" sldId="276"/>
            <ac:spMk id="12" creationId="{32F48A85-F7C6-D92A-27A6-33FE6FA3777E}"/>
          </ac:spMkLst>
        </pc:spChg>
        <pc:spChg chg="add mod">
          <ac:chgData name="Ingvild Swane" userId="33fe155a-a199-4228-80f3-3c81f490837e" providerId="ADAL" clId="{131CA9F0-C0CC-4CFD-BD9A-9418AA26BCA8}" dt="2026-05-05T13:22:48.436" v="1810" actId="1076"/>
          <ac:spMkLst>
            <pc:docMk/>
            <pc:sldMk cId="3465926229" sldId="276"/>
            <ac:spMk id="13" creationId="{9B30D413-8F0A-F31A-FFDB-8009B71D0430}"/>
          </ac:spMkLst>
        </pc:spChg>
        <pc:spChg chg="add mod">
          <ac:chgData name="Ingvild Swane" userId="33fe155a-a199-4228-80f3-3c81f490837e" providerId="ADAL" clId="{131CA9F0-C0CC-4CFD-BD9A-9418AA26BCA8}" dt="2026-05-05T13:23:07.838" v="1812" actId="1076"/>
          <ac:spMkLst>
            <pc:docMk/>
            <pc:sldMk cId="3465926229" sldId="276"/>
            <ac:spMk id="15" creationId="{67691A4A-8FF5-AC86-45AD-1C35A6D0F1DF}"/>
          </ac:spMkLst>
        </pc:spChg>
        <pc:spChg chg="add mod">
          <ac:chgData name="Ingvild Swane" userId="33fe155a-a199-4228-80f3-3c81f490837e" providerId="ADAL" clId="{131CA9F0-C0CC-4CFD-BD9A-9418AA26BCA8}" dt="2026-05-05T13:22:26.779" v="1808" actId="1076"/>
          <ac:spMkLst>
            <pc:docMk/>
            <pc:sldMk cId="3465926229" sldId="276"/>
            <ac:spMk id="16" creationId="{B9E16BED-8029-94E2-3B7E-4600A1DB691A}"/>
          </ac:spMkLst>
        </pc:spChg>
        <pc:spChg chg="add mod">
          <ac:chgData name="Ingvild Swane" userId="33fe155a-a199-4228-80f3-3c81f490837e" providerId="ADAL" clId="{131CA9F0-C0CC-4CFD-BD9A-9418AA26BCA8}" dt="2026-05-05T13:20:24.241" v="1794" actId="1076"/>
          <ac:spMkLst>
            <pc:docMk/>
            <pc:sldMk cId="3465926229" sldId="276"/>
            <ac:spMk id="19" creationId="{54E6BC84-BF72-7E43-ED0C-A30247ADD34B}"/>
          </ac:spMkLst>
        </pc:spChg>
        <pc:spChg chg="add mod">
          <ac:chgData name="Ingvild Swane" userId="33fe155a-a199-4228-80f3-3c81f490837e" providerId="ADAL" clId="{131CA9F0-C0CC-4CFD-BD9A-9418AA26BCA8}" dt="2026-05-06T08:36:02.453" v="1835" actId="20577"/>
          <ac:spMkLst>
            <pc:docMk/>
            <pc:sldMk cId="3465926229" sldId="276"/>
            <ac:spMk id="20" creationId="{DC648A50-AAA4-BB66-C5C2-188B8454018E}"/>
          </ac:spMkLst>
        </pc:spChg>
        <pc:spChg chg="add mod">
          <ac:chgData name="Ingvild Swane" userId="33fe155a-a199-4228-80f3-3c81f490837e" providerId="ADAL" clId="{131CA9F0-C0CC-4CFD-BD9A-9418AA26BCA8}" dt="2026-05-05T13:22:11.505" v="1805" actId="1076"/>
          <ac:spMkLst>
            <pc:docMk/>
            <pc:sldMk cId="3465926229" sldId="276"/>
            <ac:spMk id="22" creationId="{93F4C2A5-21EF-CF28-1EE5-D3312DF5CFD7}"/>
          </ac:spMkLst>
        </pc:spChg>
        <pc:picChg chg="add mod">
          <ac:chgData name="Ingvild Swane" userId="33fe155a-a199-4228-80f3-3c81f490837e" providerId="ADAL" clId="{131CA9F0-C0CC-4CFD-BD9A-9418AA26BCA8}" dt="2026-05-05T13:23:55.719" v="1815"/>
          <ac:picMkLst>
            <pc:docMk/>
            <pc:sldMk cId="3465926229" sldId="276"/>
            <ac:picMk id="23" creationId="{A9CA7BE0-DA62-60CE-EDC2-8EDF94C940B4}"/>
          </ac:picMkLst>
        </pc:picChg>
        <pc:picChg chg="add mod">
          <ac:chgData name="Ingvild Swane" userId="33fe155a-a199-4228-80f3-3c81f490837e" providerId="ADAL" clId="{131CA9F0-C0CC-4CFD-BD9A-9418AA26BCA8}" dt="2026-05-05T13:25:55.379" v="1816"/>
          <ac:picMkLst>
            <pc:docMk/>
            <pc:sldMk cId="3465926229" sldId="276"/>
            <ac:picMk id="24" creationId="{925BC03A-99F9-7BB7-B5F6-716E4718671F}"/>
          </ac:picMkLst>
        </pc:picChg>
        <pc:picChg chg="add mod modCrop">
          <ac:chgData name="Ingvild Swane" userId="33fe155a-a199-4228-80f3-3c81f490837e" providerId="ADAL" clId="{131CA9F0-C0CC-4CFD-BD9A-9418AA26BCA8}" dt="2026-05-05T13:28:20.790" v="1831" actId="18131"/>
          <ac:picMkLst>
            <pc:docMk/>
            <pc:sldMk cId="3465926229" sldId="276"/>
            <ac:picMk id="26" creationId="{18F5C984-210A-A5A0-B611-24C3604FCC97}"/>
          </ac:picMkLst>
        </pc:picChg>
      </pc:sldChg>
      <pc:sldChg chg="new ord">
        <pc:chgData name="Ingvild Swane" userId="33fe155a-a199-4228-80f3-3c81f490837e" providerId="ADAL" clId="{131CA9F0-C0CC-4CFD-BD9A-9418AA26BCA8}" dt="2026-05-06T08:37:04.486" v="1839"/>
        <pc:sldMkLst>
          <pc:docMk/>
          <pc:sldMk cId="3924029425" sldId="278"/>
        </pc:sldMkLst>
      </pc:sldChg>
    </pc:docChg>
  </pc:docChgLst>
  <pc:docChgLst>
    <pc:chgData name="Sina Øversveen" userId="55fe59b1-ec9b-485f-98d1-ed0ff3c91700" providerId="ADAL" clId="{51508E7F-0DEE-434D-8733-89104EA860D1}"/>
    <pc:docChg chg="modSld">
      <pc:chgData name="Sina Øversveen" userId="55fe59b1-ec9b-485f-98d1-ed0ff3c91700" providerId="ADAL" clId="{51508E7F-0DEE-434D-8733-89104EA860D1}" dt="2026-05-08T09:43:27.988" v="2" actId="1076"/>
      <pc:docMkLst>
        <pc:docMk/>
      </pc:docMkLst>
      <pc:sldChg chg="modSp mod">
        <pc:chgData name="Sina Øversveen" userId="55fe59b1-ec9b-485f-98d1-ed0ff3c91700" providerId="ADAL" clId="{51508E7F-0DEE-434D-8733-89104EA860D1}" dt="2026-05-08T09:43:27.988" v="2" actId="1076"/>
        <pc:sldMkLst>
          <pc:docMk/>
          <pc:sldMk cId="2905922244" sldId="272"/>
        </pc:sldMkLst>
        <pc:spChg chg="mod">
          <ac:chgData name="Sina Øversveen" userId="55fe59b1-ec9b-485f-98d1-ed0ff3c91700" providerId="ADAL" clId="{51508E7F-0DEE-434D-8733-89104EA860D1}" dt="2026-05-08T09:43:25.100" v="1" actId="1076"/>
          <ac:spMkLst>
            <pc:docMk/>
            <pc:sldMk cId="2905922244" sldId="272"/>
            <ac:spMk id="13" creationId="{4EB9BB39-4B82-A6B3-1F7A-5EF2495BD8D3}"/>
          </ac:spMkLst>
        </pc:spChg>
        <pc:spChg chg="mod">
          <ac:chgData name="Sina Øversveen" userId="55fe59b1-ec9b-485f-98d1-ed0ff3c91700" providerId="ADAL" clId="{51508E7F-0DEE-434D-8733-89104EA860D1}" dt="2026-05-08T09:43:21.523" v="0" actId="1076"/>
          <ac:spMkLst>
            <pc:docMk/>
            <pc:sldMk cId="2905922244" sldId="272"/>
            <ac:spMk id="15" creationId="{605A2522-2449-BA36-EEF3-4061E79B71B9}"/>
          </ac:spMkLst>
        </pc:spChg>
        <pc:spChg chg="mod">
          <ac:chgData name="Sina Øversveen" userId="55fe59b1-ec9b-485f-98d1-ed0ff3c91700" providerId="ADAL" clId="{51508E7F-0DEE-434D-8733-89104EA860D1}" dt="2026-05-08T09:43:27.988" v="2" actId="1076"/>
          <ac:spMkLst>
            <pc:docMk/>
            <pc:sldMk cId="2905922244" sldId="272"/>
            <ac:spMk id="16" creationId="{1292F710-185F-C08D-3F5B-F930FCF4074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69328A-E0B1-403B-AC83-1ED031EC70E6}" type="datetimeFigureOut">
              <a:rPr lang="nb-NO" smtClean="0"/>
              <a:t>26.05.2026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1631E-2FC7-47CA-8421-C6BE0E946D0C}" type="slidenum">
              <a:rPr lang="nb-NO" smtClean="0"/>
              <a:t>‹#›</a:t>
            </a:fld>
            <a:endParaRPr lang="nb-NO"/>
          </a:p>
        </p:txBody>
      </p:sp>
    </p:spTree>
    <p:extLst>
      <p:ext uri="{BB962C8B-B14F-4D97-AF65-F5344CB8AC3E}">
        <p14:creationId xmlns:p14="http://schemas.microsoft.com/office/powerpoint/2010/main" val="1992461347"/>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eddbarna.no/content/uploads/2021/01/Klimakrisen-sett-med-barns-oyne-1.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miljoagentene.no/artikler/barnas-klima-og-miljorapport-2024"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eddbarna.no/content/uploads/2021/01/Klimakrisen-sett-med-barns-oyne-1.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1</a:t>
            </a:fld>
            <a:endParaRPr lang="nb-NO"/>
          </a:p>
        </p:txBody>
      </p:sp>
    </p:spTree>
    <p:extLst>
      <p:ext uri="{BB962C8B-B14F-4D97-AF65-F5344CB8AC3E}">
        <p14:creationId xmlns:p14="http://schemas.microsoft.com/office/powerpoint/2010/main" val="313826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b-NO" i="1" dirty="0"/>
              <a:t>I de neste </a:t>
            </a:r>
            <a:r>
              <a:rPr lang="nb-NO" i="1" dirty="0" err="1"/>
              <a:t>slidene</a:t>
            </a:r>
            <a:r>
              <a:rPr lang="nb-NO" i="1" dirty="0"/>
              <a:t> får barna reflektere over hvordan barns rettigheter blir påvirket av klimaendringer. Derfor er det greit å starte med å sjekke hva elevene husker om hvordan klimaendringer påvirker jorda: mennesker, planter og dyr. Her kan dere snakke om for eksempel ekstremvær, stigende havnivå og utryddelse av arter.</a:t>
            </a:r>
          </a:p>
          <a:p>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2</a:t>
            </a:fld>
            <a:endParaRPr lang="nb-NO"/>
          </a:p>
        </p:txBody>
      </p:sp>
    </p:spTree>
    <p:extLst>
      <p:ext uri="{BB962C8B-B14F-4D97-AF65-F5344CB8AC3E}">
        <p14:creationId xmlns:p14="http://schemas.microsoft.com/office/powerpoint/2010/main" val="2597791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kan dere se rettigheter som alle barn har, ifølge barnekonvensjonen. Alle FNs medlemsland har sluttet seg til konvensjonen, unntatt USA. Rettighetene gjelder alle barn – som i konvensjonen defineres som alle barn under 18. </a:t>
            </a:r>
          </a:p>
          <a:p>
            <a:endParaRPr lang="nb-NO" dirty="0"/>
          </a:p>
          <a:p>
            <a:pPr marL="0" marR="0" lvl="0" indent="0" algn="l" defTabSz="1828800" rtl="0" eaLnBrk="1" fontAlgn="auto" latinLnBrk="0" hangingPunct="1">
              <a:lnSpc>
                <a:spcPct val="100000"/>
              </a:lnSpc>
              <a:spcBef>
                <a:spcPts val="0"/>
              </a:spcBef>
              <a:spcAft>
                <a:spcPts val="0"/>
              </a:spcAft>
              <a:buClrTx/>
              <a:buSzTx/>
              <a:buFontTx/>
              <a:buNone/>
              <a:tabLst/>
              <a:defRPr/>
            </a:pPr>
            <a:r>
              <a:rPr lang="nb-NO" dirty="0"/>
              <a:t>Her kan </a:t>
            </a:r>
            <a:r>
              <a:rPr lang="nb-NO" i="1" dirty="0"/>
              <a:t>barna få tid til å snakke sammen og reflektere. Bruk det barna allerede kan om klimaendringer, og be de reflektere rundt hvordan klimaendringer kan påvirke noen av disse rettighetene. Du kan gjerne oppmuntre dem til å gi forslag til hvordan klimaendringer påvirker barn i andre land, men også hvordan de kan påvirke deres egne rettigheter. </a:t>
            </a:r>
          </a:p>
          <a:p>
            <a:endParaRPr lang="nb-NO" dirty="0"/>
          </a:p>
          <a:p>
            <a:r>
              <a:rPr lang="nb-NO" dirty="0"/>
              <a:t>I andre land er det allerede tydelig at barns rettigheter blir påvirket. For eksempel er det barn som ikke får nok mat fordi ekstremvær ødelegger for matproduksjonen.  I Norge er det kanskje mindre tydelig, men det finnes eksempler her også. </a:t>
            </a:r>
            <a:r>
              <a:rPr lang="nb-NO" i="1" dirty="0"/>
              <a:t>Hvis det er vanskelig å komme på eksempler selv, kommer det noen på de neste sidene. </a:t>
            </a:r>
          </a:p>
        </p:txBody>
      </p:sp>
      <p:sp>
        <p:nvSpPr>
          <p:cNvPr id="4" name="Plassholder for lysbildenummer 3"/>
          <p:cNvSpPr>
            <a:spLocks noGrp="1"/>
          </p:cNvSpPr>
          <p:nvPr>
            <p:ph type="sldNum" sz="quarter" idx="5"/>
          </p:nvPr>
        </p:nvSpPr>
        <p:spPr/>
        <p:txBody>
          <a:bodyPr/>
          <a:lstStyle/>
          <a:p>
            <a:fld id="{3E81631E-2FC7-47CA-8421-C6BE0E946D0C}" type="slidenum">
              <a:rPr lang="nb-NO" smtClean="0"/>
              <a:t>3</a:t>
            </a:fld>
            <a:endParaRPr lang="nb-NO"/>
          </a:p>
        </p:txBody>
      </p:sp>
    </p:spTree>
    <p:extLst>
      <p:ext uri="{BB962C8B-B14F-4D97-AF65-F5344CB8AC3E}">
        <p14:creationId xmlns:p14="http://schemas.microsoft.com/office/powerpoint/2010/main" val="2909661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et av flere eksempler på hvordan klimaendringer kan påvirke barns rettigheter. Som vi har lært, gjør klimaendringene at det blir mer ekstremvær – som for eksempel flom. Flom kan være en trussel for barns rettigheter. Flom kan for eksempel ødelegge skoleveier, og gjøre at barn ikke kommer seg til skolen – noe som truer barns rett til utdanning. Det kan også gjøre at man ikke kommer seg frem til andre viktige steder. </a:t>
            </a:r>
          </a:p>
        </p:txBody>
      </p:sp>
      <p:sp>
        <p:nvSpPr>
          <p:cNvPr id="4" name="Plassholder for lysbildenummer 3"/>
          <p:cNvSpPr>
            <a:spLocks noGrp="1"/>
          </p:cNvSpPr>
          <p:nvPr>
            <p:ph type="sldNum" sz="quarter" idx="5"/>
          </p:nvPr>
        </p:nvSpPr>
        <p:spPr/>
        <p:txBody>
          <a:bodyPr/>
          <a:lstStyle/>
          <a:p>
            <a:fld id="{3E81631E-2FC7-47CA-8421-C6BE0E946D0C}" type="slidenum">
              <a:rPr lang="nb-NO" smtClean="0"/>
              <a:t>4</a:t>
            </a:fld>
            <a:endParaRPr lang="nb-NO"/>
          </a:p>
        </p:txBody>
      </p:sp>
    </p:spTree>
    <p:extLst>
      <p:ext uri="{BB962C8B-B14F-4D97-AF65-F5344CB8AC3E}">
        <p14:creationId xmlns:p14="http://schemas.microsoft.com/office/powerpoint/2010/main" val="4123871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b-NO" dirty="0"/>
              <a:t>Her er noen flere eksempler på hvordan barns rettigheter blir påvirket av klimaendringer. </a:t>
            </a:r>
          </a:p>
          <a:p>
            <a:pPr marL="0" marR="0" lvl="0" indent="0" algn="l" defTabSz="1828800" rtl="0" eaLnBrk="1" fontAlgn="auto" latinLnBrk="0" hangingPunct="1">
              <a:lnSpc>
                <a:spcPct val="100000"/>
              </a:lnSpc>
              <a:spcBef>
                <a:spcPts val="0"/>
              </a:spcBef>
              <a:spcAft>
                <a:spcPts val="0"/>
              </a:spcAft>
              <a:buClrTx/>
              <a:buSzTx/>
              <a:buFontTx/>
              <a:buNone/>
              <a:tabLst/>
              <a:defRPr/>
            </a:pPr>
            <a:r>
              <a:rPr lang="nb-NO" i="1" dirty="0"/>
              <a:t>Her er det viktig å ikke ha en for dyster vinkling, men fokusere på at dette er problemer vi kan gjøre noe med. At barns rettigheter blir påvirket av klima, er alvorlig. Men det er alltid mye vi kan gjøre for å sikre at barns rettigheter blir bedre ivaretatt. Det kommer vi tilbake til senere i presentasjonen.</a:t>
            </a:r>
          </a:p>
          <a:p>
            <a:pPr marL="0" marR="0" lvl="0" indent="0" algn="l" defTabSz="18288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a:t>Flere eksempler:</a:t>
            </a:r>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342900" marR="0" lvl="0"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2400" noProof="0" dirty="0"/>
              <a:t>Når det blir varmere, er det flere smittsomme sykdommer som sprer seg. I Norge har det for eksempel kommet flere tilfeller av flåttsykdommer.</a:t>
            </a:r>
          </a:p>
          <a:p>
            <a:pPr marL="342900" marR="0" lvl="0"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2400" dirty="0"/>
              <a:t>Klimaendringer gjør at mange barn må flykte fra hjemmene sine </a:t>
            </a:r>
          </a:p>
          <a:p>
            <a:pPr marL="342900" marR="0" lvl="0"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solidFill>
                  <a:schemeClr val="tx1"/>
                </a:solidFill>
              </a:rPr>
              <a:t>Klimaendringer kan endre hvordan barn leker. Noen som drev mye med slalåm før, har kanskje måttet slutte fordi det ikke er nok snø</a:t>
            </a:r>
          </a:p>
          <a:p>
            <a:pPr marL="342900" marR="0" lvl="0"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solidFill>
                  <a:schemeClr val="tx1"/>
                </a:solidFill>
              </a:rPr>
              <a:t>Tørke og hetebølger ødelegger matproduksjonen, og gjør at mange barn ikke får nok å spise. </a:t>
            </a:r>
          </a:p>
          <a:p>
            <a:pPr marL="342900" marR="0" lvl="0" indent="-3429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solidFill>
                  <a:schemeClr val="tx1"/>
                </a:solidFill>
              </a:rPr>
              <a:t>Å reparere skadene etter ekstremvær kan være så dyrt at det blir mindre penger til andre tilbud</a:t>
            </a:r>
          </a:p>
          <a:p>
            <a:pPr marL="0" marR="0" lvl="0" indent="0" algn="l" defTabSz="1828800" rtl="0" eaLnBrk="1" fontAlgn="auto" latinLnBrk="0" hangingPunct="1">
              <a:lnSpc>
                <a:spcPct val="100000"/>
              </a:lnSpc>
              <a:spcBef>
                <a:spcPts val="0"/>
              </a:spcBef>
              <a:spcAft>
                <a:spcPts val="0"/>
              </a:spcAft>
              <a:buClrTx/>
              <a:buSzTx/>
              <a:buFontTx/>
              <a:buNone/>
              <a:tabLst/>
              <a:defRPr/>
            </a:pPr>
            <a:endParaRPr lang="nb-NO" sz="2400"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nb-NO" sz="2400" noProof="0"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5</a:t>
            </a:fld>
            <a:endParaRPr lang="nb-NO"/>
          </a:p>
        </p:txBody>
      </p:sp>
    </p:spTree>
    <p:extLst>
      <p:ext uri="{BB962C8B-B14F-4D97-AF65-F5344CB8AC3E}">
        <p14:creationId xmlns:p14="http://schemas.microsoft.com/office/powerpoint/2010/main" val="4204536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t>Her er noen sitater fra norske barn, som forteller om hvordan klima- og miljøendringer påvirker dem. Sitatene er hentet fra Redd Barnas rapport «Klimakrisen sett med barns øyne»: </a:t>
            </a:r>
            <a:r>
              <a:rPr lang="nb-NO" i="1" dirty="0">
                <a:hlinkClick r:id="rId3"/>
              </a:rPr>
              <a:t>Klimakrisen-sett-med-barns-oyne-1.pdf</a:t>
            </a:r>
            <a:r>
              <a:rPr lang="nb-NO" i="1" dirty="0"/>
              <a:t> og fra </a:t>
            </a:r>
            <a:r>
              <a:rPr lang="nb-NO" sz="2400" i="1" dirty="0">
                <a:latin typeface="+mn-lt"/>
                <a:ea typeface="+mj-lt"/>
                <a:cs typeface="+mj-lt"/>
                <a:hlinkClick r:id="rId4"/>
              </a:rPr>
              <a:t>Barnas klima- og miljørapport</a:t>
            </a:r>
            <a:r>
              <a:rPr lang="nb-NO" sz="2400" i="1" dirty="0">
                <a:latin typeface="+mn-lt"/>
                <a:ea typeface="+mj-lt"/>
                <a:cs typeface="+mj-lt"/>
              </a:rPr>
              <a:t> fra </a:t>
            </a:r>
            <a:r>
              <a:rPr lang="nb-NO" i="1" dirty="0"/>
              <a:t>Miljøagentene (2024). </a:t>
            </a:r>
            <a:br>
              <a:rPr lang="nb-NO" i="1" dirty="0"/>
            </a:br>
            <a:r>
              <a:rPr lang="nb-NO" i="1" dirty="0"/>
              <a:t>Barna kan gjerne snakke sammen i noen minutter om hva de tenker rundt disse sitatene.</a:t>
            </a:r>
          </a:p>
          <a:p>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6</a:t>
            </a:fld>
            <a:endParaRPr lang="nb-NO"/>
          </a:p>
        </p:txBody>
      </p:sp>
    </p:spTree>
    <p:extLst>
      <p:ext uri="{BB962C8B-B14F-4D97-AF65-F5344CB8AC3E}">
        <p14:creationId xmlns:p14="http://schemas.microsoft.com/office/powerpoint/2010/main" val="1436892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400" kern="1200" dirty="0">
                <a:solidFill>
                  <a:schemeClr val="tx1"/>
                </a:solidFill>
                <a:effectLst/>
                <a:latin typeface="+mn-lt"/>
                <a:ea typeface="+mn-ea"/>
                <a:cs typeface="+mn-cs"/>
              </a:rPr>
              <a:t>Vi hører ofte at det haster å gjøre noe med klimaendringene. Det gjør det også, fordi jo mer vi gjør nå, jo mer redder vi. Men det betyr ikke at det blir "for sent" å gjøre noe senere. Vi kan alltid gjøre noe for å gjøre verden bedre. </a:t>
            </a:r>
            <a:br>
              <a:rPr lang="nb-NO" sz="2400" kern="1200" dirty="0">
                <a:solidFill>
                  <a:schemeClr val="tx1"/>
                </a:solidFill>
                <a:effectLst/>
                <a:latin typeface="+mn-lt"/>
                <a:ea typeface="+mn-ea"/>
                <a:cs typeface="+mn-cs"/>
              </a:rPr>
            </a:br>
            <a:r>
              <a:rPr lang="nb-NO" sz="2400" kern="1200" dirty="0">
                <a:solidFill>
                  <a:schemeClr val="tx1"/>
                </a:solidFill>
                <a:effectLst/>
                <a:latin typeface="+mn-lt"/>
                <a:ea typeface="+mn-ea"/>
                <a:cs typeface="+mn-cs"/>
              </a:rPr>
              <a:t>Ekstremvær kan true retten til å gå på skole. Men vi kan jobbe for at flere skal få denne rettigheten oppfylt ved å sørge for gode og trygge skoleveier. Der det er hetebølger, kan man plante trær, for det er kjøligere å gå langs veier med trær. I Norge kan vi sikre veier for ras og flom. For å sikre god helsehjelp kan vi bygge gode sykehus som tåler ulikt vær. For eksempel sørge for god ventilasjon så det ikke blir for varmt. </a:t>
            </a:r>
          </a:p>
          <a:p>
            <a:r>
              <a:rPr lang="nb-NO" sz="2400" kern="1200" dirty="0">
                <a:solidFill>
                  <a:schemeClr val="tx1"/>
                </a:solidFill>
                <a:effectLst/>
                <a:latin typeface="+mn-lt"/>
                <a:ea typeface="+mn-ea"/>
                <a:cs typeface="+mn-cs"/>
              </a:rPr>
              <a:t>Men det blir vanskeligere å sikre barns rettigheter jo mer vi slipper ut av klimagasser. Som også betyr at jo mindre vi slipper ut, jo mer kan vi gjøre for å ivareta barns rettigheter! Derfor er det å slippe ut mindre klimagasser også noe av det viktigste vi kan gjøre for å ivareta barns rettigheter.</a:t>
            </a:r>
          </a:p>
          <a:p>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7</a:t>
            </a:fld>
            <a:endParaRPr lang="nb-NO"/>
          </a:p>
        </p:txBody>
      </p:sp>
    </p:spTree>
    <p:extLst>
      <p:ext uri="{BB962C8B-B14F-4D97-AF65-F5344CB8AC3E}">
        <p14:creationId xmlns:p14="http://schemas.microsoft.com/office/powerpoint/2010/main" val="595601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øverste sitatet er hentet fra Redd barnas rapport </a:t>
            </a:r>
            <a:r>
              <a:rPr lang="nb-NO" dirty="0">
                <a:hlinkClick r:id="rId3"/>
              </a:rPr>
              <a:t>Klimakrisen-sett-med-barns-oyne-1.pdf</a:t>
            </a:r>
            <a:r>
              <a:rPr lang="nb-NO" dirty="0"/>
              <a:t> </a:t>
            </a:r>
          </a:p>
          <a:p>
            <a:endParaRPr lang="nb-NO" dirty="0"/>
          </a:p>
          <a:p>
            <a:r>
              <a:rPr lang="nb-NO" i="1" dirty="0"/>
              <a:t>Snakk gjerne om sitatet, og se om det er noe barna kan kjenne seg igjen i.  Mange synes det er ubehagelig å snakke om klimaendringer, blant annet fordi det kan gi en skyldfølelse som er vanskelig å gjøre noe med. Få frem at klimaendringene ikke er barn sin feil. </a:t>
            </a:r>
          </a:p>
          <a:p>
            <a:endParaRPr lang="nb-NO" i="1" dirty="0"/>
          </a:p>
          <a:p>
            <a:r>
              <a:rPr lang="nb-NO" dirty="0"/>
              <a:t>Barn kan ikke alene bekjempe klimaendringene. For å bekjempe klimaendringer må verdens ledere ta ansvar, og det samme må store selskaper som har høyre utslipp. Men selv om klimaendringer ikke er barns feil, kan vi alle gjøre noe for å bidra til mindre klimaendringer. Vi kan si ifra om hva vi mener til de som bestemmer, og vi kan vise at vi er villige til å leve mer klimavennlige liv. På den måten kan vi samarbeide med de som har aller mest ansvar.</a:t>
            </a:r>
          </a:p>
          <a:p>
            <a:endParaRPr lang="nb-NO" dirty="0"/>
          </a:p>
          <a:p>
            <a:r>
              <a:rPr lang="nb-NO" dirty="0"/>
              <a:t>Å påvirke politikere handler om langt mer enn bare stemmeretten! Det lærer dere mer om i neste del. </a:t>
            </a:r>
          </a:p>
          <a:p>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8</a:t>
            </a:fld>
            <a:endParaRPr lang="nb-NO"/>
          </a:p>
        </p:txBody>
      </p:sp>
    </p:spTree>
    <p:extLst>
      <p:ext uri="{BB962C8B-B14F-4D97-AF65-F5344CB8AC3E}">
        <p14:creationId xmlns:p14="http://schemas.microsoft.com/office/powerpoint/2010/main" val="2578561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svg"/><Relationship Id="rId4" Type="http://schemas.openxmlformats.org/officeDocument/2006/relationships/image" Target="../media/image10.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sv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sv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20.svg"/><Relationship Id="rId4" Type="http://schemas.openxmlformats.org/officeDocument/2006/relationships/image" Target="../media/image19.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svg"/><Relationship Id="rId4" Type="http://schemas.openxmlformats.org/officeDocument/2006/relationships/image" Target="../media/image10.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sv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6.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sv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20.svg"/><Relationship Id="rId4" Type="http://schemas.openxmlformats.org/officeDocument/2006/relationships/image" Target="../media/image19.sv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924025" y="3177604"/>
            <a:ext cx="13302114" cy="6677597"/>
          </a:xfrm>
        </p:spPr>
        <p:txBody>
          <a:bodyPr wrap="square" anchor="ctr" anchorCtr="0">
            <a:noAutofit/>
          </a:bodyPr>
          <a:lstStyle>
            <a:lvl1pPr algn="l">
              <a:defRPr sz="14264" spc="200" baseline="0"/>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924026" y="10028773"/>
            <a:ext cx="13302114" cy="781752"/>
          </a:xfrm>
        </p:spPr>
        <p:txBody>
          <a:bodyPr>
            <a:noAutofit/>
          </a:bodyPr>
          <a:lstStyle>
            <a:lvl1pPr marL="0" indent="0" algn="l">
              <a:buNone/>
              <a:defRPr sz="4000" spc="80" baseline="0">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924024" y="11733046"/>
            <a:ext cx="7375425" cy="553998"/>
          </a:xfrm>
        </p:spPr>
        <p:txBody>
          <a:bodyPr/>
          <a:lstStyle>
            <a:lvl1pPr>
              <a:defRPr sz="4000"/>
            </a:lvl1pPr>
          </a:lstStyle>
          <a:p>
            <a:fld id="{407682BB-74AA-43DF-A03F-63DF463A5088}" type="datetime1">
              <a:rPr lang="nb-NO" smtClean="0"/>
              <a:t>26.05.2026</a:t>
            </a:fld>
            <a:endParaRPr lang="nb-NO" dirty="0"/>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9" name="Plassholder for tekst 11">
            <a:extLst>
              <a:ext uri="{FF2B5EF4-FFF2-40B4-BE49-F238E27FC236}">
                <a16:creationId xmlns:a16="http://schemas.microsoft.com/office/drawing/2014/main" id="{5707C015-0A94-4E58-FB3A-4D658CE99B23}"/>
              </a:ext>
              <a:ext uri="{C183D7F6-B498-43B3-948B-1728B52AA6E4}">
                <adec:decorative xmlns:adec="http://schemas.microsoft.com/office/drawing/2017/decorative" val="1"/>
              </a:ext>
            </a:extLst>
          </p:cNvPr>
          <p:cNvSpPr>
            <a:spLocks noGrp="1"/>
          </p:cNvSpPr>
          <p:nvPr>
            <p:ph type="body" sz="quarter" idx="14" hasCustomPrompt="1"/>
          </p:nvPr>
        </p:nvSpPr>
        <p:spPr>
          <a:xfrm>
            <a:off x="14486021" y="2458643"/>
            <a:ext cx="9274403" cy="9274403"/>
          </a:xfrm>
          <a:blipFill>
            <a:blip r:embed="rId2"/>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pic>
        <p:nvPicPr>
          <p:cNvPr id="12" name="Logo" descr="Miljøagentene logo">
            <a:extLst>
              <a:ext uri="{FF2B5EF4-FFF2-40B4-BE49-F238E27FC236}">
                <a16:creationId xmlns:a16="http://schemas.microsoft.com/office/drawing/2014/main" id="{3D829414-480F-6A3E-3007-8C81EB7E68A8}"/>
              </a:ext>
              <a:ext uri="{C183D7F6-B498-43B3-948B-1728B52AA6E4}">
                <adec:decorative xmlns:adec="http://schemas.microsoft.com/office/drawing/2017/decorative" val="0"/>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833" y="507654"/>
            <a:ext cx="8296470" cy="2262168"/>
          </a:xfrm>
          <a:prstGeom prst="rect">
            <a:avLst/>
          </a:prstGeom>
        </p:spPr>
      </p:pic>
      <p:sp>
        <p:nvSpPr>
          <p:cNvPr id="11" name="strek nede">
            <a:extLst>
              <a:ext uri="{FF2B5EF4-FFF2-40B4-BE49-F238E27FC236}">
                <a16:creationId xmlns:a16="http://schemas.microsoft.com/office/drawing/2014/main" id="{B4821597-A36B-1C13-476E-724327D66DD9}"/>
              </a:ext>
              <a:ext uri="{C183D7F6-B498-43B3-948B-1728B52AA6E4}">
                <adec:decorative xmlns:adec="http://schemas.microsoft.com/office/drawing/2017/decorative" val="1"/>
              </a:ext>
            </a:extLst>
          </p:cNvPr>
          <p:cNvSpPr/>
          <p:nvPr/>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rgbClr val="002F0C"/>
            </a:solidFill>
            <a:prstDash val="solid"/>
            <a:miter/>
          </a:ln>
        </p:spPr>
        <p:txBody>
          <a:bodyPr rtlCol="0" anchor="ctr"/>
          <a:lstStyle/>
          <a:p>
            <a:endParaRPr lang="nb-NO"/>
          </a:p>
        </p:txBody>
      </p:sp>
    </p:spTree>
    <p:extLst>
      <p:ext uri="{BB962C8B-B14F-4D97-AF65-F5344CB8AC3E}">
        <p14:creationId xmlns:p14="http://schemas.microsoft.com/office/powerpoint/2010/main" val="940920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 bilder kreativ">
    <p:spTree>
      <p:nvGrpSpPr>
        <p:cNvPr id="1" name=""/>
        <p:cNvGrpSpPr/>
        <p:nvPr/>
      </p:nvGrpSpPr>
      <p:grpSpPr>
        <a:xfrm>
          <a:off x="0" y="0"/>
          <a:ext cx="0" cy="0"/>
          <a:chOff x="0" y="0"/>
          <a:chExt cx="0" cy="0"/>
        </a:xfrm>
      </p:grpSpPr>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1016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8" name="Plassholder for bilde 9">
            <a:extLst>
              <a:ext uri="{FF2B5EF4-FFF2-40B4-BE49-F238E27FC236}">
                <a16:creationId xmlns:a16="http://schemas.microsoft.com/office/drawing/2014/main" id="{5937C31B-6DF6-50FA-6C35-6EAF5C7D0197}"/>
              </a:ext>
            </a:extLst>
          </p:cNvPr>
          <p:cNvSpPr>
            <a:spLocks noGrp="1"/>
          </p:cNvSpPr>
          <p:nvPr>
            <p:ph type="pic" sz="quarter" idx="16" hasCustomPrompt="1"/>
          </p:nvPr>
        </p:nvSpPr>
        <p:spPr>
          <a:xfrm>
            <a:off x="7049071" y="5073524"/>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9" name="Plassholder for bilde 9">
            <a:extLst>
              <a:ext uri="{FF2B5EF4-FFF2-40B4-BE49-F238E27FC236}">
                <a16:creationId xmlns:a16="http://schemas.microsoft.com/office/drawing/2014/main" id="{ECFE29BC-0C06-0368-8537-0232000B4AA1}"/>
              </a:ext>
            </a:extLst>
          </p:cNvPr>
          <p:cNvSpPr>
            <a:spLocks noGrp="1"/>
          </p:cNvSpPr>
          <p:nvPr>
            <p:ph type="pic" sz="quarter" idx="17" hasCustomPrompt="1"/>
          </p:nvPr>
        </p:nvSpPr>
        <p:spPr>
          <a:xfrm>
            <a:off x="15044572" y="3013827"/>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3BCAF64D-74F0-4570-A254-1092DF6FCCE7}"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2" name="Tittel 10">
            <a:extLst>
              <a:ext uri="{FF2B5EF4-FFF2-40B4-BE49-F238E27FC236}">
                <a16:creationId xmlns:a16="http://schemas.microsoft.com/office/drawing/2014/main" id="{8E178A62-587A-46A6-C3BF-AF39E5E0BE25}"/>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12" name="Sommerfugl i plassholder">
            <a:extLst>
              <a:ext uri="{FF2B5EF4-FFF2-40B4-BE49-F238E27FC236}">
                <a16:creationId xmlns:a16="http://schemas.microsoft.com/office/drawing/2014/main" id="{872142A5-5136-F981-3CFB-47CB35A4B9BA}"/>
              </a:ext>
              <a:ext uri="{C183D7F6-B498-43B3-948B-1728B52AA6E4}">
                <adec:decorative xmlns:adec="http://schemas.microsoft.com/office/drawing/2017/decorative" val="1"/>
              </a:ext>
            </a:extLst>
          </p:cNvPr>
          <p:cNvSpPr>
            <a:spLocks noGrp="1"/>
          </p:cNvSpPr>
          <p:nvPr>
            <p:ph type="body" sz="quarter" idx="18"/>
          </p:nvPr>
        </p:nvSpPr>
        <p:spPr>
          <a:xfrm>
            <a:off x="11161232" y="2538561"/>
            <a:ext cx="1807535" cy="165478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3" name="Snegle i plassholder">
            <a:extLst>
              <a:ext uri="{FF2B5EF4-FFF2-40B4-BE49-F238E27FC236}">
                <a16:creationId xmlns:a16="http://schemas.microsoft.com/office/drawing/2014/main" id="{7317463F-E32B-3438-A10F-C0F2A9A49182}"/>
              </a:ext>
              <a:ext uri="{C183D7F6-B498-43B3-948B-1728B52AA6E4}">
                <adec:decorative xmlns:adec="http://schemas.microsoft.com/office/drawing/2017/decorative" val="1"/>
              </a:ext>
            </a:extLst>
          </p:cNvPr>
          <p:cNvSpPr>
            <a:spLocks noGrp="1"/>
          </p:cNvSpPr>
          <p:nvPr>
            <p:ph type="body" sz="quarter" idx="19"/>
          </p:nvPr>
        </p:nvSpPr>
        <p:spPr>
          <a:xfrm>
            <a:off x="21621014" y="10511835"/>
            <a:ext cx="1746986" cy="1619469"/>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4" name="bie i plassholder">
            <a:extLst>
              <a:ext uri="{FF2B5EF4-FFF2-40B4-BE49-F238E27FC236}">
                <a16:creationId xmlns:a16="http://schemas.microsoft.com/office/drawing/2014/main" id="{96B7963D-2A13-529B-02B1-C9E7864028B6}"/>
              </a:ext>
              <a:ext uri="{C183D7F6-B498-43B3-948B-1728B52AA6E4}">
                <adec:decorative xmlns:adec="http://schemas.microsoft.com/office/drawing/2017/decorative" val="1"/>
              </a:ext>
            </a:extLst>
          </p:cNvPr>
          <p:cNvSpPr>
            <a:spLocks noGrp="1"/>
          </p:cNvSpPr>
          <p:nvPr>
            <p:ph type="body" sz="quarter" idx="20"/>
          </p:nvPr>
        </p:nvSpPr>
        <p:spPr>
          <a:xfrm>
            <a:off x="12856146" y="1749578"/>
            <a:ext cx="1476375" cy="1616376"/>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162852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t bilde med bilde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2E7B83-722B-053E-9C0D-90935519AAE4}"/>
              </a:ext>
            </a:extLst>
          </p:cNvPr>
          <p:cNvSpPr>
            <a:spLocks noGrp="1"/>
          </p:cNvSpPr>
          <p:nvPr>
            <p:ph type="title" hasCustomPrompt="1"/>
          </p:nvPr>
        </p:nvSpPr>
        <p:spPr>
          <a:xfrm>
            <a:off x="925631" y="10418065"/>
            <a:ext cx="11139370" cy="1955212"/>
          </a:xfrm>
        </p:spPr>
        <p:txBody>
          <a:bodyPr anchor="t" anchorCtr="0"/>
          <a:lstStyle>
            <a:lvl1pPr>
              <a:lnSpc>
                <a:spcPct val="112000"/>
              </a:lnSpc>
              <a:spcBef>
                <a:spcPts val="2000"/>
              </a:spcBef>
              <a:defRPr sz="3000" spc="0" baseline="0">
                <a:latin typeface="+mn-lt"/>
              </a:defRPr>
            </a:lvl1pPr>
          </a:lstStyle>
          <a:p>
            <a:r>
              <a:rPr lang="nb-NO" noProof="0" dirty="0"/>
              <a:t>Klikk for å legge til tittel/bildetekst</a:t>
            </a:r>
          </a:p>
        </p:txBody>
      </p:sp>
      <p:sp>
        <p:nvSpPr>
          <p:cNvPr id="16" name="PLassholder for bilde">
            <a:extLst>
              <a:ext uri="{FF2B5EF4-FFF2-40B4-BE49-F238E27FC236}">
                <a16:creationId xmlns:a16="http://schemas.microsoft.com/office/drawing/2014/main" id="{206229E9-671C-DC29-7A24-B161AA005C58}"/>
              </a:ext>
            </a:extLst>
          </p:cNvPr>
          <p:cNvSpPr>
            <a:spLocks noGrp="1"/>
          </p:cNvSpPr>
          <p:nvPr>
            <p:ph type="pic" sz="quarter" idx="15" hasCustomPrompt="1"/>
          </p:nvPr>
        </p:nvSpPr>
        <p:spPr>
          <a:xfrm>
            <a:off x="0" y="1"/>
            <a:ext cx="24384000" cy="10552811"/>
          </a:xfrm>
          <a:custGeom>
            <a:avLst/>
            <a:gdLst>
              <a:gd name="connsiteX0" fmla="*/ 0 w 24384000"/>
              <a:gd name="connsiteY0" fmla="*/ 0 h 10552811"/>
              <a:gd name="connsiteX1" fmla="*/ 24384000 w 24384000"/>
              <a:gd name="connsiteY1" fmla="*/ 0 h 10552811"/>
              <a:gd name="connsiteX2" fmla="*/ 24384000 w 24384000"/>
              <a:gd name="connsiteY2" fmla="*/ 10552811 h 10552811"/>
              <a:gd name="connsiteX3" fmla="*/ 20066000 w 24384000"/>
              <a:gd name="connsiteY3" fmla="*/ 10541635 h 10552811"/>
              <a:gd name="connsiteX4" fmla="*/ 19812000 w 24384000"/>
              <a:gd name="connsiteY4" fmla="*/ 10287000 h 10552811"/>
              <a:gd name="connsiteX5" fmla="*/ 19812000 w 24384000"/>
              <a:gd name="connsiteY5" fmla="*/ 9778873 h 10552811"/>
              <a:gd name="connsiteX6" fmla="*/ 19558000 w 24384000"/>
              <a:gd name="connsiteY6" fmla="*/ 9525000 h 10552811"/>
              <a:gd name="connsiteX7" fmla="*/ 0 w 24384000"/>
              <a:gd name="connsiteY7" fmla="*/ 9537192 h 1055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4000" h="10552811">
                <a:moveTo>
                  <a:pt x="0" y="0"/>
                </a:moveTo>
                <a:lnTo>
                  <a:pt x="24384000" y="0"/>
                </a:lnTo>
                <a:lnTo>
                  <a:pt x="24384000" y="10552811"/>
                </a:lnTo>
                <a:lnTo>
                  <a:pt x="20066000" y="10541635"/>
                </a:lnTo>
                <a:cubicBezTo>
                  <a:pt x="19925664" y="10541254"/>
                  <a:pt x="19812000" y="10427208"/>
                  <a:pt x="19812000" y="10287000"/>
                </a:cubicBezTo>
                <a:lnTo>
                  <a:pt x="19812000" y="9778873"/>
                </a:lnTo>
                <a:cubicBezTo>
                  <a:pt x="19812000" y="9638538"/>
                  <a:pt x="19698336" y="9525000"/>
                  <a:pt x="19558000" y="9525000"/>
                </a:cubicBezTo>
                <a:lnTo>
                  <a:pt x="0" y="9537192"/>
                </a:lnTo>
                <a:close/>
              </a:path>
            </a:pathLst>
          </a:custGeom>
          <a:solidFill>
            <a:schemeClr val="bg1">
              <a:lumMod val="85000"/>
            </a:schemeClr>
          </a:solidFill>
        </p:spPr>
        <p:txBody>
          <a:bodyPr wrap="square">
            <a:noAutofit/>
          </a:bodyPr>
          <a:lstStyle>
            <a:lvl1pPr marL="0" indent="0" algn="l">
              <a:buNone/>
              <a:tabLst>
                <a:tab pos="12382500" algn="l"/>
              </a:tabLst>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sp>
        <p:nvSpPr>
          <p:cNvPr id="3" name="Plassholder for lysbildenummer 2">
            <a:extLst>
              <a:ext uri="{FF2B5EF4-FFF2-40B4-BE49-F238E27FC236}">
                <a16:creationId xmlns:a16="http://schemas.microsoft.com/office/drawing/2014/main" id="{B353A960-DFDB-FFAE-B306-68D4DFD7A97F}"/>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6063CCFE-91C0-D513-0DCB-C09CC982C1B0}"/>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DF0DF424-3FDD-AFE5-0135-5FD657DF637D}"/>
              </a:ext>
            </a:extLst>
          </p:cNvPr>
          <p:cNvSpPr>
            <a:spLocks noGrp="1"/>
          </p:cNvSpPr>
          <p:nvPr>
            <p:ph type="dt" sz="half" idx="12"/>
          </p:nvPr>
        </p:nvSpPr>
        <p:spPr/>
        <p:txBody>
          <a:bodyPr/>
          <a:lstStyle/>
          <a:p>
            <a:fld id="{C5095F5B-FDCF-4E6A-A090-6AC343184627}" type="datetime1">
              <a:rPr lang="nb-NO" smtClean="0"/>
              <a:t>26.05.2026</a:t>
            </a:fld>
            <a:endParaRPr lang="nb-NO" dirty="0"/>
          </a:p>
        </p:txBody>
      </p:sp>
    </p:spTree>
    <p:extLst>
      <p:ext uri="{BB962C8B-B14F-4D97-AF65-F5344CB8AC3E}">
        <p14:creationId xmlns:p14="http://schemas.microsoft.com/office/powerpoint/2010/main" val="597813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ort bilde lys m/bunn">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p>
            <a:fld id="{4558DCC2-DFFF-4CCA-8608-8C31B573195C}" type="datetime1">
              <a:rPr lang="nb-NO" smtClean="0"/>
              <a:t>26.05.2026</a:t>
            </a:fld>
            <a:endParaRPr lang="nb-NO" dirty="0"/>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13" name="Plassholder for bilde 12">
            <a:extLst>
              <a:ext uri="{FF2B5EF4-FFF2-40B4-BE49-F238E27FC236}">
                <a16:creationId xmlns:a16="http://schemas.microsoft.com/office/drawing/2014/main" id="{EC3B19CB-A7DA-9CAB-742B-7D50CB3EF051}"/>
              </a:ext>
            </a:extLst>
          </p:cNvPr>
          <p:cNvSpPr>
            <a:spLocks noGrp="1"/>
          </p:cNvSpPr>
          <p:nvPr>
            <p:ph type="pic" sz="quarter" idx="15" hasCustomPrompt="1"/>
          </p:nvPr>
        </p:nvSpPr>
        <p:spPr>
          <a:xfrm>
            <a:off x="0" y="476250"/>
            <a:ext cx="24384000" cy="12230100"/>
          </a:xfrm>
          <a:custGeom>
            <a:avLst/>
            <a:gdLst>
              <a:gd name="connsiteX0" fmla="*/ 24377650 w 24384000"/>
              <a:gd name="connsiteY0" fmla="*/ 0 h 12230100"/>
              <a:gd name="connsiteX1" fmla="*/ 24384000 w 24384000"/>
              <a:gd name="connsiteY1" fmla="*/ 0 h 12230100"/>
              <a:gd name="connsiteX2" fmla="*/ 24384000 w 24384000"/>
              <a:gd name="connsiteY2" fmla="*/ 12230100 h 12230100"/>
              <a:gd name="connsiteX3" fmla="*/ 0 w 24384000"/>
              <a:gd name="connsiteY3" fmla="*/ 12230100 h 12230100"/>
              <a:gd name="connsiteX4" fmla="*/ 0 w 24384000"/>
              <a:gd name="connsiteY4" fmla="*/ 25400 h 12230100"/>
              <a:gd name="connsiteX5" fmla="*/ 19558000 w 24384000"/>
              <a:gd name="connsiteY5" fmla="*/ 12827 h 12230100"/>
              <a:gd name="connsiteX6" fmla="*/ 19812000 w 24384000"/>
              <a:gd name="connsiteY6" fmla="*/ 266700 h 12230100"/>
              <a:gd name="connsiteX7" fmla="*/ 19812000 w 24384000"/>
              <a:gd name="connsiteY7" fmla="*/ 774700 h 12230100"/>
              <a:gd name="connsiteX8" fmla="*/ 20066000 w 24384000"/>
              <a:gd name="connsiteY8" fmla="*/ 1029462 h 12230100"/>
              <a:gd name="connsiteX9" fmla="*/ 24377650 w 24384000"/>
              <a:gd name="connsiteY9" fmla="*/ 1041400 h 122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2230100">
                <a:moveTo>
                  <a:pt x="24377650" y="0"/>
                </a:moveTo>
                <a:lnTo>
                  <a:pt x="24384000" y="0"/>
                </a:lnTo>
                <a:lnTo>
                  <a:pt x="24384000" y="12230100"/>
                </a:lnTo>
                <a:lnTo>
                  <a:pt x="0" y="1223010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9938997" y="340860"/>
            <a:ext cx="4194972" cy="1143829"/>
          </a:xfrm>
          <a:prstGeom prst="rect">
            <a:avLst/>
          </a:prstGeom>
        </p:spPr>
      </p:pic>
    </p:spTree>
    <p:extLst>
      <p:ext uri="{BB962C8B-B14F-4D97-AF65-F5344CB8AC3E}">
        <p14:creationId xmlns:p14="http://schemas.microsoft.com/office/powerpoint/2010/main" val="2420943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tort bilde lys m/bunn">
    <p:bg>
      <p:bgPr>
        <a:solidFill>
          <a:schemeClr val="tx2"/>
        </a:solidFill>
        <a:effectLst/>
      </p:bgPr>
    </p:bg>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lvl1pPr>
              <a:defRPr>
                <a:solidFill>
                  <a:schemeClr val="bg2"/>
                </a:solidFill>
              </a:defRPr>
            </a:lvl1p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lvl1pPr>
              <a:defRPr>
                <a:solidFill>
                  <a:schemeClr val="bg2"/>
                </a:solidFill>
              </a:defRPr>
            </a:lvl1pPr>
          </a:lstStyle>
          <a:p>
            <a:endParaRPr lang="nb-NO"/>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lvl1pPr>
              <a:defRPr>
                <a:solidFill>
                  <a:schemeClr val="bg2"/>
                </a:solidFill>
              </a:defRPr>
            </a:lvl1pPr>
          </a:lstStyle>
          <a:p>
            <a:fld id="{6A4B51D4-D9DF-4BF6-9545-805533C17CF2}" type="datetime1">
              <a:rPr lang="nb-NO" smtClean="0"/>
              <a:t>26.05.2026</a:t>
            </a:fld>
            <a:endParaRPr lang="nb-NO" dirty="0"/>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13" name="Plassholder for bilde 12">
            <a:extLst>
              <a:ext uri="{FF2B5EF4-FFF2-40B4-BE49-F238E27FC236}">
                <a16:creationId xmlns:a16="http://schemas.microsoft.com/office/drawing/2014/main" id="{EC3B19CB-A7DA-9CAB-742B-7D50CB3EF051}"/>
              </a:ext>
            </a:extLst>
          </p:cNvPr>
          <p:cNvSpPr>
            <a:spLocks noGrp="1"/>
          </p:cNvSpPr>
          <p:nvPr>
            <p:ph type="pic" sz="quarter" idx="15" hasCustomPrompt="1"/>
          </p:nvPr>
        </p:nvSpPr>
        <p:spPr>
          <a:xfrm>
            <a:off x="0" y="476250"/>
            <a:ext cx="24384000" cy="12230100"/>
          </a:xfrm>
          <a:custGeom>
            <a:avLst/>
            <a:gdLst>
              <a:gd name="connsiteX0" fmla="*/ 24377650 w 24384000"/>
              <a:gd name="connsiteY0" fmla="*/ 0 h 12230100"/>
              <a:gd name="connsiteX1" fmla="*/ 24384000 w 24384000"/>
              <a:gd name="connsiteY1" fmla="*/ 0 h 12230100"/>
              <a:gd name="connsiteX2" fmla="*/ 24384000 w 24384000"/>
              <a:gd name="connsiteY2" fmla="*/ 12230100 h 12230100"/>
              <a:gd name="connsiteX3" fmla="*/ 0 w 24384000"/>
              <a:gd name="connsiteY3" fmla="*/ 12230100 h 12230100"/>
              <a:gd name="connsiteX4" fmla="*/ 0 w 24384000"/>
              <a:gd name="connsiteY4" fmla="*/ 25400 h 12230100"/>
              <a:gd name="connsiteX5" fmla="*/ 19558000 w 24384000"/>
              <a:gd name="connsiteY5" fmla="*/ 12827 h 12230100"/>
              <a:gd name="connsiteX6" fmla="*/ 19812000 w 24384000"/>
              <a:gd name="connsiteY6" fmla="*/ 266700 h 12230100"/>
              <a:gd name="connsiteX7" fmla="*/ 19812000 w 24384000"/>
              <a:gd name="connsiteY7" fmla="*/ 774700 h 12230100"/>
              <a:gd name="connsiteX8" fmla="*/ 20066000 w 24384000"/>
              <a:gd name="connsiteY8" fmla="*/ 1029462 h 12230100"/>
              <a:gd name="connsiteX9" fmla="*/ 24377650 w 24384000"/>
              <a:gd name="connsiteY9" fmla="*/ 1041400 h 122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2230100">
                <a:moveTo>
                  <a:pt x="24377650" y="0"/>
                </a:moveTo>
                <a:lnTo>
                  <a:pt x="24384000" y="0"/>
                </a:lnTo>
                <a:lnTo>
                  <a:pt x="24384000" y="12230100"/>
                </a:lnTo>
                <a:lnTo>
                  <a:pt x="0" y="1223010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9938997" y="340860"/>
            <a:ext cx="4194971" cy="1143829"/>
          </a:xfrm>
          <a:prstGeom prst="rect">
            <a:avLst/>
          </a:prstGeom>
        </p:spPr>
      </p:pic>
    </p:spTree>
    <p:extLst>
      <p:ext uri="{BB962C8B-B14F-4D97-AF65-F5344CB8AC3E}">
        <p14:creationId xmlns:p14="http://schemas.microsoft.com/office/powerpoint/2010/main" val="3348605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ort bilde lys ">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p>
            <a:fld id="{134DA35B-FD2C-4A41-AF35-54629DB0195D}" type="datetime1">
              <a:rPr lang="nb-NO" smtClean="0"/>
              <a:t>26.05.2026</a:t>
            </a:fld>
            <a:endParaRPr lang="nb-NO" dirty="0"/>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9" name="Plassholder for bilde 8">
            <a:extLst>
              <a:ext uri="{FF2B5EF4-FFF2-40B4-BE49-F238E27FC236}">
                <a16:creationId xmlns:a16="http://schemas.microsoft.com/office/drawing/2014/main" id="{0A35E948-B76A-1FB9-2D29-BFD91E9A0987}"/>
              </a:ext>
            </a:extLst>
          </p:cNvPr>
          <p:cNvSpPr>
            <a:spLocks noGrp="1"/>
          </p:cNvSpPr>
          <p:nvPr>
            <p:ph type="pic" sz="quarter" idx="15" hasCustomPrompt="1"/>
          </p:nvPr>
        </p:nvSpPr>
        <p:spPr>
          <a:xfrm>
            <a:off x="0" y="476250"/>
            <a:ext cx="24384000" cy="13239750"/>
          </a:xfrm>
          <a:custGeom>
            <a:avLst/>
            <a:gdLst>
              <a:gd name="connsiteX0" fmla="*/ 24377650 w 24384000"/>
              <a:gd name="connsiteY0" fmla="*/ 0 h 13239750"/>
              <a:gd name="connsiteX1" fmla="*/ 24384000 w 24384000"/>
              <a:gd name="connsiteY1" fmla="*/ 0 h 13239750"/>
              <a:gd name="connsiteX2" fmla="*/ 24384000 w 24384000"/>
              <a:gd name="connsiteY2" fmla="*/ 13239750 h 13239750"/>
              <a:gd name="connsiteX3" fmla="*/ 0 w 24384000"/>
              <a:gd name="connsiteY3" fmla="*/ 13239750 h 13239750"/>
              <a:gd name="connsiteX4" fmla="*/ 0 w 24384000"/>
              <a:gd name="connsiteY4" fmla="*/ 25400 h 13239750"/>
              <a:gd name="connsiteX5" fmla="*/ 19558000 w 24384000"/>
              <a:gd name="connsiteY5" fmla="*/ 12827 h 13239750"/>
              <a:gd name="connsiteX6" fmla="*/ 19812000 w 24384000"/>
              <a:gd name="connsiteY6" fmla="*/ 266700 h 13239750"/>
              <a:gd name="connsiteX7" fmla="*/ 19812000 w 24384000"/>
              <a:gd name="connsiteY7" fmla="*/ 774700 h 13239750"/>
              <a:gd name="connsiteX8" fmla="*/ 20066000 w 24384000"/>
              <a:gd name="connsiteY8" fmla="*/ 1029462 h 13239750"/>
              <a:gd name="connsiteX9" fmla="*/ 24377650 w 24384000"/>
              <a:gd name="connsiteY9" fmla="*/ 1041400 h 132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3239750">
                <a:moveTo>
                  <a:pt x="24377650" y="0"/>
                </a:moveTo>
                <a:lnTo>
                  <a:pt x="24384000" y="0"/>
                </a:lnTo>
                <a:lnTo>
                  <a:pt x="24384000" y="13239750"/>
                </a:lnTo>
                <a:lnTo>
                  <a:pt x="0" y="1323975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9938997" y="340860"/>
            <a:ext cx="4194972" cy="1143829"/>
          </a:xfrm>
          <a:prstGeom prst="rect">
            <a:avLst/>
          </a:prstGeom>
        </p:spPr>
      </p:pic>
    </p:spTree>
    <p:extLst>
      <p:ext uri="{BB962C8B-B14F-4D97-AF65-F5344CB8AC3E}">
        <p14:creationId xmlns:p14="http://schemas.microsoft.com/office/powerpoint/2010/main" val="2956007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Stort bilde lys m/bunn">
    <p:bg>
      <p:bgPr>
        <a:solidFill>
          <a:schemeClr val="tx2"/>
        </a:solidFill>
        <a:effectLst/>
      </p:bgPr>
    </p:bg>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lvl1pPr>
              <a:defRPr>
                <a:solidFill>
                  <a:schemeClr val="bg2"/>
                </a:solidFill>
              </a:defRPr>
            </a:lvl1p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lvl1pPr>
              <a:defRPr>
                <a:solidFill>
                  <a:schemeClr val="bg2"/>
                </a:solidFill>
              </a:defRPr>
            </a:lvl1pPr>
          </a:lstStyle>
          <a:p>
            <a:endParaRPr lang="nb-NO"/>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lvl1pPr>
              <a:defRPr>
                <a:solidFill>
                  <a:schemeClr val="bg2"/>
                </a:solidFill>
              </a:defRPr>
            </a:lvl1pPr>
          </a:lstStyle>
          <a:p>
            <a:fld id="{D65DA969-C892-47B5-9FB6-BEBA89DEF049}" type="datetime1">
              <a:rPr lang="nb-NO" smtClean="0"/>
              <a:t>26.05.2026</a:t>
            </a:fld>
            <a:endParaRPr lang="nb-NO" dirty="0"/>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9938997" y="340860"/>
            <a:ext cx="4194971" cy="1143829"/>
          </a:xfrm>
          <a:prstGeom prst="rect">
            <a:avLst/>
          </a:prstGeom>
        </p:spPr>
      </p:pic>
      <p:sp>
        <p:nvSpPr>
          <p:cNvPr id="2" name="Plassholder for bilde 1">
            <a:extLst>
              <a:ext uri="{FF2B5EF4-FFF2-40B4-BE49-F238E27FC236}">
                <a16:creationId xmlns:a16="http://schemas.microsoft.com/office/drawing/2014/main" id="{A4776C11-3665-AC28-2E4C-1A447F4831C0}"/>
              </a:ext>
            </a:extLst>
          </p:cNvPr>
          <p:cNvSpPr>
            <a:spLocks noGrp="1"/>
          </p:cNvSpPr>
          <p:nvPr>
            <p:ph type="pic" sz="quarter" idx="15" hasCustomPrompt="1"/>
          </p:nvPr>
        </p:nvSpPr>
        <p:spPr>
          <a:xfrm>
            <a:off x="0" y="476250"/>
            <a:ext cx="24384000" cy="13239750"/>
          </a:xfrm>
          <a:custGeom>
            <a:avLst/>
            <a:gdLst>
              <a:gd name="connsiteX0" fmla="*/ 24377650 w 24384000"/>
              <a:gd name="connsiteY0" fmla="*/ 0 h 13239750"/>
              <a:gd name="connsiteX1" fmla="*/ 24384000 w 24384000"/>
              <a:gd name="connsiteY1" fmla="*/ 0 h 13239750"/>
              <a:gd name="connsiteX2" fmla="*/ 24384000 w 24384000"/>
              <a:gd name="connsiteY2" fmla="*/ 13239750 h 13239750"/>
              <a:gd name="connsiteX3" fmla="*/ 0 w 24384000"/>
              <a:gd name="connsiteY3" fmla="*/ 13239750 h 13239750"/>
              <a:gd name="connsiteX4" fmla="*/ 0 w 24384000"/>
              <a:gd name="connsiteY4" fmla="*/ 25400 h 13239750"/>
              <a:gd name="connsiteX5" fmla="*/ 19558000 w 24384000"/>
              <a:gd name="connsiteY5" fmla="*/ 12827 h 13239750"/>
              <a:gd name="connsiteX6" fmla="*/ 19812000 w 24384000"/>
              <a:gd name="connsiteY6" fmla="*/ 266700 h 13239750"/>
              <a:gd name="connsiteX7" fmla="*/ 19812000 w 24384000"/>
              <a:gd name="connsiteY7" fmla="*/ 774700 h 13239750"/>
              <a:gd name="connsiteX8" fmla="*/ 20066000 w 24384000"/>
              <a:gd name="connsiteY8" fmla="*/ 1029462 h 13239750"/>
              <a:gd name="connsiteX9" fmla="*/ 24377650 w 24384000"/>
              <a:gd name="connsiteY9" fmla="*/ 1041400 h 132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3239750">
                <a:moveTo>
                  <a:pt x="24377650" y="0"/>
                </a:moveTo>
                <a:lnTo>
                  <a:pt x="24384000" y="0"/>
                </a:lnTo>
                <a:lnTo>
                  <a:pt x="24384000" y="13239750"/>
                </a:lnTo>
                <a:lnTo>
                  <a:pt x="0" y="1323975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spTree>
    <p:extLst>
      <p:ext uri="{BB962C8B-B14F-4D97-AF65-F5344CB8AC3E}">
        <p14:creationId xmlns:p14="http://schemas.microsoft.com/office/powerpoint/2010/main" val="893145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noFill/>
              </a:defRPr>
            </a:lvl1pPr>
          </a:lstStyle>
          <a:p>
            <a:fld id="{6B45F93E-4670-4795-8DEB-B70D7E7E9F56}" type="datetime1">
              <a:rPr lang="nb-NO" smtClean="0"/>
              <a:pPr/>
              <a:t>26.05.2026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dirty="0"/>
          </a:p>
        </p:txBody>
      </p:sp>
      <p:sp>
        <p:nvSpPr>
          <p:cNvPr id="7" name="Tittel 1">
            <a:extLst>
              <a:ext uri="{FF2B5EF4-FFF2-40B4-BE49-F238E27FC236}">
                <a16:creationId xmlns:a16="http://schemas.microsoft.com/office/drawing/2014/main" id="{53CCEDF7-DF96-3CC4-DD59-1B8028D24925}"/>
              </a:ext>
            </a:extLst>
          </p:cNvPr>
          <p:cNvSpPr>
            <a:spLocks noGrp="1"/>
          </p:cNvSpPr>
          <p:nvPr>
            <p:ph type="ctrTitle"/>
          </p:nvPr>
        </p:nvSpPr>
        <p:spPr>
          <a:xfrm>
            <a:off x="924025" y="2840719"/>
            <a:ext cx="13302114" cy="6677597"/>
          </a:xfrm>
        </p:spPr>
        <p:txBody>
          <a:bodyPr wrap="square" anchor="ctr" anchorCtr="0">
            <a:noAutofit/>
          </a:bodyPr>
          <a:lstStyle>
            <a:lvl1pPr algn="l">
              <a:defRPr sz="14264" spc="200" baseline="0"/>
            </a:lvl1pPr>
          </a:lstStyle>
          <a:p>
            <a:r>
              <a:rPr lang="nb-NO"/>
              <a:t>Klikk for å redigere tittelstil</a:t>
            </a:r>
            <a:endParaRPr lang="nb-NO" dirty="0"/>
          </a:p>
        </p:txBody>
      </p:sp>
      <p:sp>
        <p:nvSpPr>
          <p:cNvPr id="8" name="Undertittel 2">
            <a:extLst>
              <a:ext uri="{FF2B5EF4-FFF2-40B4-BE49-F238E27FC236}">
                <a16:creationId xmlns:a16="http://schemas.microsoft.com/office/drawing/2014/main" id="{35BD411C-3E8A-825A-4AE2-68A3F210BA00}"/>
              </a:ext>
            </a:extLst>
          </p:cNvPr>
          <p:cNvSpPr>
            <a:spLocks noGrp="1" noRot="1" noMove="1" noResize="1" noEditPoints="1" noAdjustHandles="1" noChangeArrowheads="1" noChangeShapeType="1"/>
          </p:cNvSpPr>
          <p:nvPr>
            <p:ph type="subTitle" idx="1"/>
          </p:nvPr>
        </p:nvSpPr>
        <p:spPr>
          <a:xfrm>
            <a:off x="924026" y="10328316"/>
            <a:ext cx="13302114" cy="781752"/>
          </a:xfrm>
        </p:spPr>
        <p:txBody>
          <a:bodyPr>
            <a:noAutofit/>
          </a:bodyPr>
          <a:lstStyle>
            <a:lvl1pPr marL="0" indent="0" algn="l">
              <a:buNone/>
              <a:defRPr sz="4000" spc="80" baseline="0">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endParaRPr lang="nb-NO" dirty="0"/>
          </a:p>
        </p:txBody>
      </p:sp>
      <p:sp>
        <p:nvSpPr>
          <p:cNvPr id="2" name="jordklode i plassholder">
            <a:extLst>
              <a:ext uri="{FF2B5EF4-FFF2-40B4-BE49-F238E27FC236}">
                <a16:creationId xmlns:a16="http://schemas.microsoft.com/office/drawing/2014/main" id="{CB12292D-F872-9B6C-9C01-3240FB6068AE}"/>
              </a:ext>
              <a:ext uri="{C183D7F6-B498-43B3-948B-1728B52AA6E4}">
                <adec:decorative xmlns:adec="http://schemas.microsoft.com/office/drawing/2017/decorative" val="1"/>
              </a:ext>
            </a:extLst>
          </p:cNvPr>
          <p:cNvSpPr>
            <a:spLocks noGrp="1"/>
          </p:cNvSpPr>
          <p:nvPr>
            <p:ph type="body" sz="quarter" idx="18"/>
          </p:nvPr>
        </p:nvSpPr>
        <p:spPr>
          <a:xfrm>
            <a:off x="18040352" y="4197349"/>
            <a:ext cx="2049463" cy="2049462"/>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3" name="tommel opp i plassholder">
            <a:extLst>
              <a:ext uri="{FF2B5EF4-FFF2-40B4-BE49-F238E27FC236}">
                <a16:creationId xmlns:a16="http://schemas.microsoft.com/office/drawing/2014/main" id="{B770A5DE-E327-DB91-4326-6F08C6A6B67D}"/>
              </a:ext>
              <a:ext uri="{C183D7F6-B498-43B3-948B-1728B52AA6E4}">
                <adec:decorative xmlns:adec="http://schemas.microsoft.com/office/drawing/2017/decorative" val="1"/>
              </a:ext>
            </a:extLst>
          </p:cNvPr>
          <p:cNvSpPr>
            <a:spLocks noGrp="1"/>
          </p:cNvSpPr>
          <p:nvPr>
            <p:ph type="body" sz="quarter" idx="19"/>
          </p:nvPr>
        </p:nvSpPr>
        <p:spPr>
          <a:xfrm>
            <a:off x="21301711" y="5727541"/>
            <a:ext cx="1471930" cy="1649577"/>
          </a:xfrm>
          <a:blipFill>
            <a:blip>
              <a:extLst>
                <a:ext uri="{96DAC541-7B7A-43D3-8B79-37D633B846F1}">
                  <asvg:svgBlip xmlns:asvg="http://schemas.microsoft.com/office/drawing/2016/SVG/main" r:embed="rId3"/>
                </a:ext>
              </a:extLst>
            </a:blip>
            <a:stretch>
              <a:fillRect/>
            </a:stretch>
          </a:blipFill>
          <a:ln w="0" cap="flat">
            <a:noFill/>
            <a:prstDash val="solid"/>
            <a:miter/>
          </a:ln>
        </p:spPr>
        <p:txBody>
          <a:bodyPr/>
          <a:lstStyle>
            <a:lvl1pPr marL="0" indent="0">
              <a:buNone/>
              <a:defRPr>
                <a:noFill/>
              </a:defRPr>
            </a:lvl1pPr>
          </a:lstStyle>
          <a:p>
            <a:pPr lvl="0"/>
            <a:r>
              <a:rPr lang="nb-NO"/>
              <a:t>Klikk for å redigere tekststiler i malen</a:t>
            </a:r>
          </a:p>
        </p:txBody>
      </p:sp>
      <p:sp>
        <p:nvSpPr>
          <p:cNvPr id="9" name="snøflak i plassholder">
            <a:extLst>
              <a:ext uri="{FF2B5EF4-FFF2-40B4-BE49-F238E27FC236}">
                <a16:creationId xmlns:a16="http://schemas.microsoft.com/office/drawing/2014/main" id="{458145DF-1C3A-16AE-063D-CAF92617F03C}"/>
              </a:ext>
              <a:ext uri="{C183D7F6-B498-43B3-948B-1728B52AA6E4}">
                <adec:decorative xmlns:adec="http://schemas.microsoft.com/office/drawing/2017/decorative" val="1"/>
              </a:ext>
            </a:extLst>
          </p:cNvPr>
          <p:cNvSpPr>
            <a:spLocks noGrp="1"/>
          </p:cNvSpPr>
          <p:nvPr>
            <p:ph type="body" sz="quarter" idx="20"/>
          </p:nvPr>
        </p:nvSpPr>
        <p:spPr>
          <a:xfrm>
            <a:off x="17441653" y="5763579"/>
            <a:ext cx="1981726" cy="1981725"/>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0" name="blomst i plassholder">
            <a:extLst>
              <a:ext uri="{FF2B5EF4-FFF2-40B4-BE49-F238E27FC236}">
                <a16:creationId xmlns:a16="http://schemas.microsoft.com/office/drawing/2014/main" id="{E7DC38BC-E6D8-C283-6757-AE93FFEDD1D9}"/>
              </a:ext>
              <a:ext uri="{C183D7F6-B498-43B3-948B-1728B52AA6E4}">
                <adec:decorative xmlns:adec="http://schemas.microsoft.com/office/drawing/2017/decorative" val="1"/>
              </a:ext>
            </a:extLst>
          </p:cNvPr>
          <p:cNvSpPr>
            <a:spLocks noGrp="1"/>
          </p:cNvSpPr>
          <p:nvPr>
            <p:ph type="body" sz="quarter" idx="21"/>
          </p:nvPr>
        </p:nvSpPr>
        <p:spPr>
          <a:xfrm>
            <a:off x="16661377" y="9141882"/>
            <a:ext cx="2366600" cy="2443354"/>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1" name="yes we can i plassholder">
            <a:extLst>
              <a:ext uri="{FF2B5EF4-FFF2-40B4-BE49-F238E27FC236}">
                <a16:creationId xmlns:a16="http://schemas.microsoft.com/office/drawing/2014/main" id="{AC1DE2F1-C331-77F9-19E8-E5AE2B1931C2}"/>
              </a:ext>
              <a:ext uri="{C183D7F6-B498-43B3-948B-1728B52AA6E4}">
                <adec:decorative xmlns:adec="http://schemas.microsoft.com/office/drawing/2017/decorative" val="1"/>
              </a:ext>
            </a:extLst>
          </p:cNvPr>
          <p:cNvSpPr>
            <a:spLocks noGrp="1"/>
          </p:cNvSpPr>
          <p:nvPr>
            <p:ph type="body" sz="quarter" idx="22"/>
          </p:nvPr>
        </p:nvSpPr>
        <p:spPr>
          <a:xfrm>
            <a:off x="18479452" y="7552004"/>
            <a:ext cx="4265293" cy="1307515"/>
          </a:xfrm>
          <a:blipFill>
            <a:blip>
              <a:extLst>
                <a:ext uri="{96DAC541-7B7A-43D3-8B79-37D633B846F1}">
                  <asvg:svgBlip xmlns:asvg="http://schemas.microsoft.com/office/drawing/2016/SVG/main" r:embed="rId6"/>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3993490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eloverskrift mørk">
    <p:bg>
      <p:bgPr>
        <a:solidFill>
          <a:schemeClr val="tx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noFill/>
              </a:defRPr>
            </a:lvl1pPr>
          </a:lstStyle>
          <a:p>
            <a:fld id="{6B45F93E-4670-4795-8DEB-B70D7E7E9F56}" type="datetime1">
              <a:rPr lang="nb-NO" smtClean="0"/>
              <a:pPr/>
              <a:t>26.05.2026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7" name="Tittel 1">
            <a:extLst>
              <a:ext uri="{FF2B5EF4-FFF2-40B4-BE49-F238E27FC236}">
                <a16:creationId xmlns:a16="http://schemas.microsoft.com/office/drawing/2014/main" id="{53CCEDF7-DF96-3CC4-DD59-1B8028D24925}"/>
              </a:ext>
            </a:extLst>
          </p:cNvPr>
          <p:cNvSpPr>
            <a:spLocks noGrp="1"/>
          </p:cNvSpPr>
          <p:nvPr>
            <p:ph type="ctrTitle"/>
          </p:nvPr>
        </p:nvSpPr>
        <p:spPr>
          <a:xfrm>
            <a:off x="924025" y="2840719"/>
            <a:ext cx="13302114" cy="6677597"/>
          </a:xfrm>
        </p:spPr>
        <p:txBody>
          <a:bodyPr wrap="square" anchor="ctr" anchorCtr="0">
            <a:noAutofit/>
          </a:bodyPr>
          <a:lstStyle>
            <a:lvl1pPr algn="l">
              <a:defRPr sz="14264" spc="200" baseline="0">
                <a:solidFill>
                  <a:schemeClr val="bg2"/>
                </a:solidFill>
              </a:defRPr>
            </a:lvl1pPr>
          </a:lstStyle>
          <a:p>
            <a:r>
              <a:rPr lang="nb-NO"/>
              <a:t>Klikk for å redigere tittelstil</a:t>
            </a:r>
            <a:endParaRPr lang="nb-NO" dirty="0"/>
          </a:p>
        </p:txBody>
      </p:sp>
      <p:sp>
        <p:nvSpPr>
          <p:cNvPr id="8" name="Undertittel 2">
            <a:extLst>
              <a:ext uri="{FF2B5EF4-FFF2-40B4-BE49-F238E27FC236}">
                <a16:creationId xmlns:a16="http://schemas.microsoft.com/office/drawing/2014/main" id="{35BD411C-3E8A-825A-4AE2-68A3F210BA00}"/>
              </a:ext>
            </a:extLst>
          </p:cNvPr>
          <p:cNvSpPr>
            <a:spLocks noGrp="1" noRot="1" noMove="1" noResize="1" noEditPoints="1" noAdjustHandles="1" noChangeArrowheads="1" noChangeShapeType="1"/>
          </p:cNvSpPr>
          <p:nvPr>
            <p:ph type="subTitle" idx="1"/>
          </p:nvPr>
        </p:nvSpPr>
        <p:spPr>
          <a:xfrm>
            <a:off x="924026" y="10328316"/>
            <a:ext cx="13302114" cy="781752"/>
          </a:xfrm>
        </p:spPr>
        <p:txBody>
          <a:bodyPr>
            <a:noAutofit/>
          </a:bodyPr>
          <a:lstStyle>
            <a:lvl1pPr marL="0" indent="0" algn="l">
              <a:buNone/>
              <a:defRPr sz="4000" spc="80" baseline="0">
                <a:solidFill>
                  <a:schemeClr val="bg2"/>
                </a:solidFill>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endParaRPr lang="nb-NO" dirty="0"/>
          </a:p>
        </p:txBody>
      </p:sp>
      <p:pic>
        <p:nvPicPr>
          <p:cNvPr id="2" name="Logo">
            <a:extLst>
              <a:ext uri="{FF2B5EF4-FFF2-40B4-BE49-F238E27FC236}">
                <a16:creationId xmlns:a16="http://schemas.microsoft.com/office/drawing/2014/main" id="{8869D061-9758-C0CB-2DE5-49CF1D058F08}"/>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9938997" y="340860"/>
            <a:ext cx="4194971" cy="1143829"/>
          </a:xfrm>
          <a:prstGeom prst="rect">
            <a:avLst/>
          </a:prstGeom>
        </p:spPr>
      </p:pic>
      <p:grpSp>
        <p:nvGrpSpPr>
          <p:cNvPr id="9" name="linjer">
            <a:extLst>
              <a:ext uri="{FF2B5EF4-FFF2-40B4-BE49-F238E27FC236}">
                <a16:creationId xmlns:a16="http://schemas.microsoft.com/office/drawing/2014/main" id="{AAF480BF-4188-2B3E-0589-541C3CA513A4}"/>
              </a:ext>
              <a:ext uri="{C183D7F6-B498-43B3-948B-1728B52AA6E4}">
                <adec:decorative xmlns:adec="http://schemas.microsoft.com/office/drawing/2017/decorative" val="1"/>
              </a:ext>
            </a:extLst>
          </p:cNvPr>
          <p:cNvGrpSpPr/>
          <p:nvPr userDrawn="1"/>
        </p:nvGrpSpPr>
        <p:grpSpPr>
          <a:xfrm>
            <a:off x="0" y="495022"/>
            <a:ext cx="24384000" cy="12204573"/>
            <a:chOff x="0" y="495022"/>
            <a:chExt cx="24384000" cy="12204573"/>
          </a:xfrm>
          <a:noFill/>
        </p:grpSpPr>
        <p:sp>
          <p:nvSpPr>
            <p:cNvPr id="10" name="Frihåndsform: figur 9">
              <a:extLst>
                <a:ext uri="{FF2B5EF4-FFF2-40B4-BE49-F238E27FC236}">
                  <a16:creationId xmlns:a16="http://schemas.microsoft.com/office/drawing/2014/main" id="{69F3BD11-48D6-CA93-D20D-8C1A64C3C898}"/>
                </a:ext>
              </a:extLst>
            </p:cNvPr>
            <p:cNvSpPr/>
            <p:nvPr/>
          </p:nvSpPr>
          <p:spPr>
            <a:xfrm>
              <a:off x="0" y="495022"/>
              <a:ext cx="24384000" cy="1028572"/>
            </a:xfrm>
            <a:custGeom>
              <a:avLst/>
              <a:gdLst>
                <a:gd name="connsiteX0" fmla="*/ 24384000 w 24384000"/>
                <a:gd name="connsiteY0" fmla="*/ 1028573 h 1028572"/>
                <a:gd name="connsiteX1" fmla="*/ 20066000 w 24384000"/>
                <a:gd name="connsiteY1" fmla="*/ 1016635 h 1028572"/>
                <a:gd name="connsiteX2" fmla="*/ 19812000 w 24384000"/>
                <a:gd name="connsiteY2" fmla="*/ 761873 h 1028572"/>
                <a:gd name="connsiteX3" fmla="*/ 19812000 w 24384000"/>
                <a:gd name="connsiteY3" fmla="*/ 253873 h 1028572"/>
                <a:gd name="connsiteX4" fmla="*/ 19558000 w 24384000"/>
                <a:gd name="connsiteY4" fmla="*/ 0 h 1028572"/>
                <a:gd name="connsiteX5" fmla="*/ 0 w 24384000"/>
                <a:gd name="connsiteY5" fmla="*/ 12573 h 10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0" h="1028572">
                  <a:moveTo>
                    <a:pt x="24384000" y="1028573"/>
                  </a:moveTo>
                  <a:lnTo>
                    <a:pt x="20066000" y="1016635"/>
                  </a:lnTo>
                  <a:cubicBezTo>
                    <a:pt x="19925664" y="1016254"/>
                    <a:pt x="19812000" y="902208"/>
                    <a:pt x="19812000" y="761873"/>
                  </a:cubicBezTo>
                  <a:lnTo>
                    <a:pt x="19812000" y="253873"/>
                  </a:lnTo>
                  <a:cubicBezTo>
                    <a:pt x="19812000" y="113538"/>
                    <a:pt x="19698336" y="0"/>
                    <a:pt x="19558000" y="0"/>
                  </a:cubicBezTo>
                  <a:lnTo>
                    <a:pt x="0" y="12573"/>
                  </a:lnTo>
                </a:path>
              </a:pathLst>
            </a:custGeom>
            <a:noFill/>
            <a:ln w="25400" cap="flat">
              <a:solidFill>
                <a:schemeClr val="bg2"/>
              </a:solidFill>
              <a:prstDash val="solid"/>
              <a:miter/>
            </a:ln>
          </p:spPr>
          <p:txBody>
            <a:bodyPr rtlCol="0" anchor="ctr"/>
            <a:lstStyle/>
            <a:p>
              <a:endParaRPr lang="nb-NO"/>
            </a:p>
          </p:txBody>
        </p:sp>
        <p:sp>
          <p:nvSpPr>
            <p:cNvPr id="11" name="Frihåndsform: figur 10">
              <a:extLst>
                <a:ext uri="{FF2B5EF4-FFF2-40B4-BE49-F238E27FC236}">
                  <a16:creationId xmlns:a16="http://schemas.microsoft.com/office/drawing/2014/main" id="{DDCDD83B-38BB-A0DA-0A46-C715706A96B5}"/>
                </a:ext>
              </a:extLst>
            </p:cNvPr>
            <p:cNvSpPr/>
            <p:nvPr/>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chemeClr val="bg2"/>
              </a:solidFill>
              <a:prstDash val="solid"/>
              <a:miter/>
            </a:ln>
          </p:spPr>
          <p:txBody>
            <a:bodyPr rtlCol="0" anchor="ctr"/>
            <a:lstStyle/>
            <a:p>
              <a:endParaRPr lang="nb-NO"/>
            </a:p>
          </p:txBody>
        </p:sp>
      </p:grpSp>
      <p:sp>
        <p:nvSpPr>
          <p:cNvPr id="13" name="jordklode i plassholder">
            <a:extLst>
              <a:ext uri="{FF2B5EF4-FFF2-40B4-BE49-F238E27FC236}">
                <a16:creationId xmlns:a16="http://schemas.microsoft.com/office/drawing/2014/main" id="{60B66BBD-1932-8283-B13E-A7FB6606CEDB}"/>
              </a:ext>
              <a:ext uri="{C183D7F6-B498-43B3-948B-1728B52AA6E4}">
                <adec:decorative xmlns:adec="http://schemas.microsoft.com/office/drawing/2017/decorative" val="1"/>
              </a:ext>
            </a:extLst>
          </p:cNvPr>
          <p:cNvSpPr>
            <a:spLocks noGrp="1"/>
          </p:cNvSpPr>
          <p:nvPr>
            <p:ph type="body" sz="quarter" idx="18"/>
          </p:nvPr>
        </p:nvSpPr>
        <p:spPr>
          <a:xfrm>
            <a:off x="18040352" y="4197349"/>
            <a:ext cx="2049463" cy="2049462"/>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5" name="tommel opp i plassholder">
            <a:extLst>
              <a:ext uri="{FF2B5EF4-FFF2-40B4-BE49-F238E27FC236}">
                <a16:creationId xmlns:a16="http://schemas.microsoft.com/office/drawing/2014/main" id="{D6D52D8E-176C-B5A5-9776-DE7CCDC0C82E}"/>
              </a:ext>
              <a:ext uri="{C183D7F6-B498-43B3-948B-1728B52AA6E4}">
                <adec:decorative xmlns:adec="http://schemas.microsoft.com/office/drawing/2017/decorative" val="1"/>
              </a:ext>
            </a:extLst>
          </p:cNvPr>
          <p:cNvSpPr>
            <a:spLocks noGrp="1"/>
          </p:cNvSpPr>
          <p:nvPr>
            <p:ph type="body" sz="quarter" idx="19"/>
          </p:nvPr>
        </p:nvSpPr>
        <p:spPr>
          <a:xfrm>
            <a:off x="21301711" y="5727541"/>
            <a:ext cx="1471930" cy="1649577"/>
          </a:xfrm>
          <a:blipFill>
            <a:blip>
              <a:extLst>
                <a:ext uri="{96DAC541-7B7A-43D3-8B79-37D633B846F1}">
                  <asvg:svgBlip xmlns:asvg="http://schemas.microsoft.com/office/drawing/2016/SVG/main" r:embed="rId4"/>
                </a:ext>
              </a:extLst>
            </a:blip>
            <a:stretch>
              <a:fillRect/>
            </a:stretch>
          </a:blipFill>
          <a:ln w="0" cap="flat">
            <a:noFill/>
            <a:prstDash val="solid"/>
            <a:miter/>
          </a:ln>
        </p:spPr>
        <p:txBody>
          <a:bodyPr/>
          <a:lstStyle>
            <a:lvl1pPr marL="0" indent="0">
              <a:buNone/>
              <a:defRPr>
                <a:noFill/>
              </a:defRPr>
            </a:lvl1pPr>
          </a:lstStyle>
          <a:p>
            <a:pPr lvl="0"/>
            <a:r>
              <a:rPr lang="nb-NO"/>
              <a:t>Klikk for å redigere tekststiler i malen</a:t>
            </a:r>
          </a:p>
        </p:txBody>
      </p:sp>
      <p:sp>
        <p:nvSpPr>
          <p:cNvPr id="17" name="snøflak i plassholder">
            <a:extLst>
              <a:ext uri="{FF2B5EF4-FFF2-40B4-BE49-F238E27FC236}">
                <a16:creationId xmlns:a16="http://schemas.microsoft.com/office/drawing/2014/main" id="{6EC0A526-8A7C-4F70-9213-920712F71DFF}"/>
              </a:ext>
              <a:ext uri="{C183D7F6-B498-43B3-948B-1728B52AA6E4}">
                <adec:decorative xmlns:adec="http://schemas.microsoft.com/office/drawing/2017/decorative" val="1"/>
              </a:ext>
            </a:extLst>
          </p:cNvPr>
          <p:cNvSpPr>
            <a:spLocks noGrp="1"/>
          </p:cNvSpPr>
          <p:nvPr>
            <p:ph type="body" sz="quarter" idx="20"/>
          </p:nvPr>
        </p:nvSpPr>
        <p:spPr>
          <a:xfrm>
            <a:off x="17441653" y="5763579"/>
            <a:ext cx="1981726" cy="1981725"/>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9" name="blomst i plassholder">
            <a:extLst>
              <a:ext uri="{FF2B5EF4-FFF2-40B4-BE49-F238E27FC236}">
                <a16:creationId xmlns:a16="http://schemas.microsoft.com/office/drawing/2014/main" id="{71F06C8C-78A1-209E-08C4-168D78BDAE16}"/>
              </a:ext>
              <a:ext uri="{C183D7F6-B498-43B3-948B-1728B52AA6E4}">
                <adec:decorative xmlns:adec="http://schemas.microsoft.com/office/drawing/2017/decorative" val="1"/>
              </a:ext>
            </a:extLst>
          </p:cNvPr>
          <p:cNvSpPr>
            <a:spLocks noGrp="1"/>
          </p:cNvSpPr>
          <p:nvPr>
            <p:ph type="body" sz="quarter" idx="21"/>
          </p:nvPr>
        </p:nvSpPr>
        <p:spPr>
          <a:xfrm>
            <a:off x="16661377" y="9141882"/>
            <a:ext cx="2366600" cy="2443354"/>
          </a:xfrm>
          <a:blipFill>
            <a:blip>
              <a:extLst>
                <a:ext uri="{96DAC541-7B7A-43D3-8B79-37D633B846F1}">
                  <asvg:svgBlip xmlns:asvg="http://schemas.microsoft.com/office/drawing/2016/SVG/main" r:embed="rId6"/>
                </a:ext>
              </a:extLst>
            </a:blip>
            <a:stretch>
              <a:fillRect/>
            </a:stretch>
          </a:blipFill>
        </p:spPr>
        <p:txBody>
          <a:bodyPr/>
          <a:lstStyle>
            <a:lvl1pPr marL="0" indent="0">
              <a:buNone/>
              <a:defRPr>
                <a:noFill/>
              </a:defRPr>
            </a:lvl1pPr>
          </a:lstStyle>
          <a:p>
            <a:pPr lvl="0"/>
            <a:r>
              <a:rPr lang="nb-NO"/>
              <a:t>Klikk for å redigere tekststiler i malen</a:t>
            </a:r>
          </a:p>
        </p:txBody>
      </p:sp>
      <p:sp>
        <p:nvSpPr>
          <p:cNvPr id="20" name="yes we can i plassholder">
            <a:extLst>
              <a:ext uri="{FF2B5EF4-FFF2-40B4-BE49-F238E27FC236}">
                <a16:creationId xmlns:a16="http://schemas.microsoft.com/office/drawing/2014/main" id="{CE4FCEAD-261D-05C7-2468-14A438D5A8AB}"/>
              </a:ext>
              <a:ext uri="{C183D7F6-B498-43B3-948B-1728B52AA6E4}">
                <adec:decorative xmlns:adec="http://schemas.microsoft.com/office/drawing/2017/decorative" val="1"/>
              </a:ext>
            </a:extLst>
          </p:cNvPr>
          <p:cNvSpPr>
            <a:spLocks noGrp="1"/>
          </p:cNvSpPr>
          <p:nvPr>
            <p:ph type="body" sz="quarter" idx="22"/>
          </p:nvPr>
        </p:nvSpPr>
        <p:spPr>
          <a:xfrm>
            <a:off x="18479452" y="7552004"/>
            <a:ext cx="4265293" cy="1307515"/>
          </a:xfrm>
          <a:blipFill>
            <a:blip>
              <a:extLst>
                <a:ext uri="{96DAC541-7B7A-43D3-8B79-37D633B846F1}">
                  <asvg:svgBlip xmlns:asvg="http://schemas.microsoft.com/office/drawing/2016/SVG/main" r:embed="rId7"/>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1070498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tat stor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EA320B-3BC1-78A5-F088-22CD654B3DCB}"/>
              </a:ext>
            </a:extLst>
          </p:cNvPr>
          <p:cNvSpPr>
            <a:spLocks noGrp="1"/>
          </p:cNvSpPr>
          <p:nvPr>
            <p:ph type="title"/>
          </p:nvPr>
        </p:nvSpPr>
        <p:spPr>
          <a:xfrm>
            <a:off x="925630" y="2159306"/>
            <a:ext cx="18670470" cy="9915182"/>
          </a:xfrm>
        </p:spPr>
        <p:txBody>
          <a:bodyPr anchor="t" anchorCtr="0"/>
          <a:lstStyle>
            <a:lvl1pPr>
              <a:defRPr/>
            </a:lvl1pPr>
          </a:lstStyle>
          <a:p>
            <a:r>
              <a:rPr lang="nb-NO"/>
              <a:t>Klikk for å redigere tittelstil</a:t>
            </a:r>
            <a:endParaRPr lang="nb-NO" dirty="0"/>
          </a:p>
        </p:txBody>
      </p:sp>
      <p:sp>
        <p:nvSpPr>
          <p:cNvPr id="3" name="Plassholder for lysbildenummer 2">
            <a:extLst>
              <a:ext uri="{FF2B5EF4-FFF2-40B4-BE49-F238E27FC236}">
                <a16:creationId xmlns:a16="http://schemas.microsoft.com/office/drawing/2014/main" id="{8271B4DB-8189-AE40-4227-2B7949646706}"/>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9FB9791A-645B-3812-B1CE-2E7A53E22A8C}"/>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ECFED132-C1A1-CAB6-DC0F-3C4CD12C8D35}"/>
              </a:ext>
            </a:extLst>
          </p:cNvPr>
          <p:cNvSpPr>
            <a:spLocks noGrp="1"/>
          </p:cNvSpPr>
          <p:nvPr>
            <p:ph type="dt" sz="half" idx="12"/>
          </p:nvPr>
        </p:nvSpPr>
        <p:spPr/>
        <p:txBody>
          <a:bodyPr/>
          <a:lstStyle/>
          <a:p>
            <a:fld id="{571554C0-958D-4B3E-B0A5-F55A87CC0BBA}" type="datetime1">
              <a:rPr lang="nb-NO" smtClean="0"/>
              <a:t>26.05.2026</a:t>
            </a:fld>
            <a:endParaRPr lang="nb-NO" dirty="0"/>
          </a:p>
        </p:txBody>
      </p:sp>
      <p:sp>
        <p:nvSpPr>
          <p:cNvPr id="6" name="blomst i plassholder">
            <a:extLst>
              <a:ext uri="{FF2B5EF4-FFF2-40B4-BE49-F238E27FC236}">
                <a16:creationId xmlns:a16="http://schemas.microsoft.com/office/drawing/2014/main" id="{A6D3BB69-A2A5-C84F-AD63-75984A8DE01D}"/>
              </a:ext>
              <a:ext uri="{C183D7F6-B498-43B3-948B-1728B52AA6E4}">
                <adec:decorative xmlns:adec="http://schemas.microsoft.com/office/drawing/2017/decorative" val="1"/>
              </a:ext>
            </a:extLst>
          </p:cNvPr>
          <p:cNvSpPr>
            <a:spLocks noGrp="1"/>
          </p:cNvSpPr>
          <p:nvPr>
            <p:ph type="body" sz="quarter" idx="21"/>
          </p:nvPr>
        </p:nvSpPr>
        <p:spPr>
          <a:xfrm>
            <a:off x="20170119" y="3971937"/>
            <a:ext cx="1597679" cy="1649495"/>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7" name="kiwi i plassholder">
            <a:extLst>
              <a:ext uri="{FF2B5EF4-FFF2-40B4-BE49-F238E27FC236}">
                <a16:creationId xmlns:a16="http://schemas.microsoft.com/office/drawing/2014/main" id="{B98801EC-729E-7272-0068-F1681F6C75AE}"/>
              </a:ext>
              <a:ext uri="{C183D7F6-B498-43B3-948B-1728B52AA6E4}">
                <adec:decorative xmlns:adec="http://schemas.microsoft.com/office/drawing/2017/decorative" val="1"/>
              </a:ext>
            </a:extLst>
          </p:cNvPr>
          <p:cNvSpPr>
            <a:spLocks noGrp="1"/>
          </p:cNvSpPr>
          <p:nvPr>
            <p:ph type="body" sz="quarter" idx="22"/>
          </p:nvPr>
        </p:nvSpPr>
        <p:spPr>
          <a:xfrm>
            <a:off x="20170119" y="1900588"/>
            <a:ext cx="1243138" cy="1243138"/>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9" name="smilemunn i plassholder">
            <a:extLst>
              <a:ext uri="{FF2B5EF4-FFF2-40B4-BE49-F238E27FC236}">
                <a16:creationId xmlns:a16="http://schemas.microsoft.com/office/drawing/2014/main" id="{B343AA9B-3B64-9F1A-63FD-964AD5EBB2F4}"/>
              </a:ext>
              <a:ext uri="{C183D7F6-B498-43B3-948B-1728B52AA6E4}">
                <adec:decorative xmlns:adec="http://schemas.microsoft.com/office/drawing/2017/decorative" val="1"/>
              </a:ext>
            </a:extLst>
          </p:cNvPr>
          <p:cNvSpPr>
            <a:spLocks noGrp="1"/>
          </p:cNvSpPr>
          <p:nvPr>
            <p:ph type="body" sz="quarter" idx="23"/>
          </p:nvPr>
        </p:nvSpPr>
        <p:spPr>
          <a:xfrm>
            <a:off x="21499916" y="3143726"/>
            <a:ext cx="1656418" cy="1656419"/>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1" name="stjerne i plassholder">
            <a:extLst>
              <a:ext uri="{FF2B5EF4-FFF2-40B4-BE49-F238E27FC236}">
                <a16:creationId xmlns:a16="http://schemas.microsoft.com/office/drawing/2014/main" id="{DB9C0927-06D9-EC40-BAF8-0FC69569506C}"/>
              </a:ext>
              <a:ext uri="{C183D7F6-B498-43B3-948B-1728B52AA6E4}">
                <adec:decorative xmlns:adec="http://schemas.microsoft.com/office/drawing/2017/decorative" val="1"/>
              </a:ext>
            </a:extLst>
          </p:cNvPr>
          <p:cNvSpPr>
            <a:spLocks noGrp="1"/>
          </p:cNvSpPr>
          <p:nvPr>
            <p:ph type="body" sz="quarter" idx="24"/>
          </p:nvPr>
        </p:nvSpPr>
        <p:spPr>
          <a:xfrm>
            <a:off x="21609050" y="9629301"/>
            <a:ext cx="1804457" cy="1804458"/>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4086054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tat li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EA320B-3BC1-78A5-F088-22CD654B3DCB}"/>
              </a:ext>
            </a:extLst>
          </p:cNvPr>
          <p:cNvSpPr>
            <a:spLocks noGrp="1"/>
          </p:cNvSpPr>
          <p:nvPr>
            <p:ph type="title"/>
          </p:nvPr>
        </p:nvSpPr>
        <p:spPr>
          <a:xfrm>
            <a:off x="4686300" y="3511550"/>
            <a:ext cx="11436350" cy="7569200"/>
          </a:xfrm>
        </p:spPr>
        <p:txBody>
          <a:bodyPr anchor="t" anchorCtr="0"/>
          <a:lstStyle>
            <a:lvl1pPr>
              <a:defRPr/>
            </a:lvl1pPr>
          </a:lstStyle>
          <a:p>
            <a:r>
              <a:rPr lang="nb-NO"/>
              <a:t>Klikk for å redigere tittelstil</a:t>
            </a:r>
            <a:endParaRPr lang="nb-NO" dirty="0"/>
          </a:p>
        </p:txBody>
      </p:sp>
      <p:sp>
        <p:nvSpPr>
          <p:cNvPr id="3" name="Plassholder for lysbildenummer 2">
            <a:extLst>
              <a:ext uri="{FF2B5EF4-FFF2-40B4-BE49-F238E27FC236}">
                <a16:creationId xmlns:a16="http://schemas.microsoft.com/office/drawing/2014/main" id="{8271B4DB-8189-AE40-4227-2B7949646706}"/>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9FB9791A-645B-3812-B1CE-2E7A53E22A8C}"/>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ECFED132-C1A1-CAB6-DC0F-3C4CD12C8D35}"/>
              </a:ext>
            </a:extLst>
          </p:cNvPr>
          <p:cNvSpPr>
            <a:spLocks noGrp="1"/>
          </p:cNvSpPr>
          <p:nvPr>
            <p:ph type="dt" sz="half" idx="12"/>
          </p:nvPr>
        </p:nvSpPr>
        <p:spPr/>
        <p:txBody>
          <a:bodyPr/>
          <a:lstStyle/>
          <a:p>
            <a:fld id="{571554C0-958D-4B3E-B0A5-F55A87CC0BBA}" type="datetime1">
              <a:rPr lang="nb-NO" smtClean="0"/>
              <a:t>26.05.2026</a:t>
            </a:fld>
            <a:endParaRPr lang="nb-NO" dirty="0"/>
          </a:p>
        </p:txBody>
      </p:sp>
      <p:sp>
        <p:nvSpPr>
          <p:cNvPr id="7" name="snøflak i plassholder">
            <a:extLst>
              <a:ext uri="{FF2B5EF4-FFF2-40B4-BE49-F238E27FC236}">
                <a16:creationId xmlns:a16="http://schemas.microsoft.com/office/drawing/2014/main" id="{7831E68C-EB58-AC4C-18CA-5B09595B6BFD}"/>
              </a:ext>
              <a:ext uri="{C183D7F6-B498-43B3-948B-1728B52AA6E4}">
                <adec:decorative xmlns:adec="http://schemas.microsoft.com/office/drawing/2017/decorative" val="1"/>
              </a:ext>
            </a:extLst>
          </p:cNvPr>
          <p:cNvSpPr>
            <a:spLocks noGrp="1"/>
          </p:cNvSpPr>
          <p:nvPr>
            <p:ph type="body" sz="quarter" idx="20"/>
          </p:nvPr>
        </p:nvSpPr>
        <p:spPr>
          <a:xfrm>
            <a:off x="1390892" y="4199695"/>
            <a:ext cx="1481425" cy="1481425"/>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0" name="peace i plassholder">
            <a:extLst>
              <a:ext uri="{FF2B5EF4-FFF2-40B4-BE49-F238E27FC236}">
                <a16:creationId xmlns:a16="http://schemas.microsoft.com/office/drawing/2014/main" id="{71AA5078-C586-18D6-8245-1F84D8D7232C}"/>
              </a:ext>
              <a:ext uri="{C183D7F6-B498-43B3-948B-1728B52AA6E4}">
                <adec:decorative xmlns:adec="http://schemas.microsoft.com/office/drawing/2017/decorative" val="1"/>
              </a:ext>
            </a:extLst>
          </p:cNvPr>
          <p:cNvSpPr>
            <a:spLocks noGrp="1"/>
          </p:cNvSpPr>
          <p:nvPr>
            <p:ph type="body" sz="quarter" idx="22"/>
          </p:nvPr>
        </p:nvSpPr>
        <p:spPr>
          <a:xfrm>
            <a:off x="2131604" y="2881653"/>
            <a:ext cx="1287871" cy="1708661"/>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2" name="ropert i plassholder">
            <a:extLst>
              <a:ext uri="{FF2B5EF4-FFF2-40B4-BE49-F238E27FC236}">
                <a16:creationId xmlns:a16="http://schemas.microsoft.com/office/drawing/2014/main" id="{A3442173-3E75-53E3-E204-E0E955CB3012}"/>
              </a:ext>
              <a:ext uri="{C183D7F6-B498-43B3-948B-1728B52AA6E4}">
                <adec:decorative xmlns:adec="http://schemas.microsoft.com/office/drawing/2017/decorative" val="1"/>
              </a:ext>
            </a:extLst>
          </p:cNvPr>
          <p:cNvSpPr>
            <a:spLocks noGrp="1"/>
          </p:cNvSpPr>
          <p:nvPr>
            <p:ph type="body" sz="quarter" idx="23"/>
          </p:nvPr>
        </p:nvSpPr>
        <p:spPr>
          <a:xfrm>
            <a:off x="2347729" y="10061690"/>
            <a:ext cx="2130609" cy="1509181"/>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3" name="jordklode2 i plassholder">
            <a:extLst>
              <a:ext uri="{FF2B5EF4-FFF2-40B4-BE49-F238E27FC236}">
                <a16:creationId xmlns:a16="http://schemas.microsoft.com/office/drawing/2014/main" id="{DC11D1E9-B20E-BB4B-C1B7-BF2DA24EE578}"/>
              </a:ext>
              <a:ext uri="{C183D7F6-B498-43B3-948B-1728B52AA6E4}">
                <adec:decorative xmlns:adec="http://schemas.microsoft.com/office/drawing/2017/decorative" val="1"/>
              </a:ext>
            </a:extLst>
          </p:cNvPr>
          <p:cNvSpPr>
            <a:spLocks noGrp="1"/>
          </p:cNvSpPr>
          <p:nvPr>
            <p:ph type="body" sz="quarter" idx="24"/>
          </p:nvPr>
        </p:nvSpPr>
        <p:spPr>
          <a:xfrm>
            <a:off x="20028266" y="6896362"/>
            <a:ext cx="2660283" cy="2660283"/>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
        <p:nvSpPr>
          <p:cNvPr id="9" name="blomst i plassholder">
            <a:extLst>
              <a:ext uri="{FF2B5EF4-FFF2-40B4-BE49-F238E27FC236}">
                <a16:creationId xmlns:a16="http://schemas.microsoft.com/office/drawing/2014/main" id="{549BB480-CD25-2EE9-3BA7-4B7A50489DC5}"/>
              </a:ext>
              <a:ext uri="{C183D7F6-B498-43B3-948B-1728B52AA6E4}">
                <adec:decorative xmlns:adec="http://schemas.microsoft.com/office/drawing/2017/decorative" val="1"/>
              </a:ext>
            </a:extLst>
          </p:cNvPr>
          <p:cNvSpPr>
            <a:spLocks noGrp="1"/>
          </p:cNvSpPr>
          <p:nvPr>
            <p:ph type="body" sz="quarter" idx="21"/>
          </p:nvPr>
        </p:nvSpPr>
        <p:spPr>
          <a:xfrm>
            <a:off x="19600864" y="6065005"/>
            <a:ext cx="1597679" cy="1649495"/>
          </a:xfrm>
          <a:blipFill>
            <a:blip>
              <a:extLst>
                <a:ext uri="{96DAC541-7B7A-43D3-8B79-37D633B846F1}">
                  <asvg:svgBlip xmlns:asvg="http://schemas.microsoft.com/office/drawing/2016/SVG/main" r:embed="rId6"/>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541815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mørk">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924025" y="3177604"/>
            <a:ext cx="13302114" cy="6677597"/>
          </a:xfrm>
        </p:spPr>
        <p:txBody>
          <a:bodyPr wrap="square" anchor="ctr" anchorCtr="0">
            <a:noAutofit/>
          </a:bodyPr>
          <a:lstStyle>
            <a:lvl1pPr algn="l">
              <a:defRPr sz="14264" spc="200" baseline="0">
                <a:solidFill>
                  <a:schemeClr val="bg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924026" y="10028773"/>
            <a:ext cx="13302114" cy="781752"/>
          </a:xfrm>
        </p:spPr>
        <p:txBody>
          <a:bodyPr>
            <a:noAutofit/>
          </a:bodyPr>
          <a:lstStyle>
            <a:lvl1pPr marL="0" indent="0" algn="l">
              <a:buNone/>
              <a:defRPr sz="4000" spc="80" baseline="0">
                <a:solidFill>
                  <a:schemeClr val="bg2"/>
                </a:solidFill>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924024" y="11733046"/>
            <a:ext cx="7375425" cy="553998"/>
          </a:xfrm>
        </p:spPr>
        <p:txBody>
          <a:bodyPr/>
          <a:lstStyle>
            <a:lvl1pPr>
              <a:defRPr sz="4000">
                <a:solidFill>
                  <a:schemeClr val="bg2"/>
                </a:solidFill>
              </a:defRPr>
            </a:lvl1pPr>
          </a:lstStyle>
          <a:p>
            <a:fld id="{407682BB-74AA-43DF-A03F-63DF463A5088}" type="datetime1">
              <a:rPr lang="nb-NO" smtClean="0"/>
              <a:pPr/>
              <a:t>26.05.2026</a:t>
            </a:fld>
            <a:endParaRPr lang="nb-NO" dirty="0"/>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9" name="Plassholder for tekst 11">
            <a:extLst>
              <a:ext uri="{FF2B5EF4-FFF2-40B4-BE49-F238E27FC236}">
                <a16:creationId xmlns:a16="http://schemas.microsoft.com/office/drawing/2014/main" id="{5707C015-0A94-4E58-FB3A-4D658CE99B23}"/>
              </a:ext>
              <a:ext uri="{C183D7F6-B498-43B3-948B-1728B52AA6E4}">
                <adec:decorative xmlns:adec="http://schemas.microsoft.com/office/drawing/2017/decorative" val="1"/>
              </a:ext>
            </a:extLst>
          </p:cNvPr>
          <p:cNvSpPr>
            <a:spLocks noGrp="1"/>
          </p:cNvSpPr>
          <p:nvPr>
            <p:ph type="body" sz="quarter" idx="14" hasCustomPrompt="1"/>
          </p:nvPr>
        </p:nvSpPr>
        <p:spPr>
          <a:xfrm>
            <a:off x="15227302" y="4646912"/>
            <a:ext cx="8140700" cy="5562600"/>
          </a:xfrm>
          <a:blipFill>
            <a:blip r:embed="rId2"/>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pic>
        <p:nvPicPr>
          <p:cNvPr id="12" name="Logo">
            <a:extLst>
              <a:ext uri="{FF2B5EF4-FFF2-40B4-BE49-F238E27FC236}">
                <a16:creationId xmlns:a16="http://schemas.microsoft.com/office/drawing/2014/main" id="{3D829414-480F-6A3E-3007-8C81EB7E68A8}"/>
              </a:ext>
              <a:ext uri="{C183D7F6-B498-43B3-948B-1728B52AA6E4}">
                <adec:decorative xmlns:adec="http://schemas.microsoft.com/office/drawing/2017/decorative" val="0"/>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5838" y="507654"/>
            <a:ext cx="8296459" cy="2262168"/>
          </a:xfrm>
          <a:prstGeom prst="rect">
            <a:avLst/>
          </a:prstGeom>
        </p:spPr>
      </p:pic>
      <p:sp>
        <p:nvSpPr>
          <p:cNvPr id="8" name="strek nede">
            <a:extLst>
              <a:ext uri="{FF2B5EF4-FFF2-40B4-BE49-F238E27FC236}">
                <a16:creationId xmlns:a16="http://schemas.microsoft.com/office/drawing/2014/main" id="{D4B3C09E-1F38-BE03-0CE3-85D75E1683EB}"/>
              </a:ext>
              <a:ext uri="{C183D7F6-B498-43B3-948B-1728B52AA6E4}">
                <adec:decorative xmlns:adec="http://schemas.microsoft.com/office/drawing/2017/decorative" val="1"/>
              </a:ext>
            </a:extLst>
          </p:cNvPr>
          <p:cNvSpPr/>
          <p:nvPr userDrawn="1"/>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chemeClr val="accent1"/>
            </a:solidFill>
            <a:prstDash val="solid"/>
            <a:miter/>
          </a:ln>
        </p:spPr>
        <p:txBody>
          <a:bodyPr rtlCol="0" anchor="ctr"/>
          <a:lstStyle/>
          <a:p>
            <a:endParaRPr lang="nb-NO"/>
          </a:p>
        </p:txBody>
      </p:sp>
    </p:spTree>
    <p:extLst>
      <p:ext uri="{BB962C8B-B14F-4D97-AF65-F5344CB8AC3E}">
        <p14:creationId xmlns:p14="http://schemas.microsoft.com/office/powerpoint/2010/main" val="797013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103CD8-DC4B-1EAC-E4B7-A853F1896FA8}"/>
              </a:ext>
            </a:extLst>
          </p:cNvPr>
          <p:cNvSpPr>
            <a:spLocks noGrp="1"/>
          </p:cNvSpPr>
          <p:nvPr>
            <p:ph type="title"/>
          </p:nvPr>
        </p:nvSpPr>
        <p:spPr/>
        <p:txBody>
          <a:bodyPr/>
          <a:lstStyle/>
          <a:p>
            <a:r>
              <a:rPr lang="nb-NO"/>
              <a:t>Klikk for å redigere tittelstil</a:t>
            </a:r>
            <a:endParaRPr lang="nb-NO" dirty="0"/>
          </a:p>
        </p:txBody>
      </p:sp>
      <p:sp>
        <p:nvSpPr>
          <p:cNvPr id="3" name="Plassholder for dato 2">
            <a:extLst>
              <a:ext uri="{FF2B5EF4-FFF2-40B4-BE49-F238E27FC236}">
                <a16:creationId xmlns:a16="http://schemas.microsoft.com/office/drawing/2014/main" id="{23DA3595-0D76-FC7F-CE98-A2771164E217}"/>
              </a:ext>
            </a:extLst>
          </p:cNvPr>
          <p:cNvSpPr>
            <a:spLocks noGrp="1"/>
          </p:cNvSpPr>
          <p:nvPr>
            <p:ph type="dt" sz="half" idx="10"/>
          </p:nvPr>
        </p:nvSpPr>
        <p:spPr/>
        <p:txBody>
          <a:bodyPr/>
          <a:lstStyle/>
          <a:p>
            <a:fld id="{C60E4F38-B46F-43CB-AA86-A9CEE7734F53}" type="datetime1">
              <a:rPr lang="nb-NO" smtClean="0"/>
              <a:t>26.05.2026</a:t>
            </a:fld>
            <a:endParaRPr lang="nb-NO"/>
          </a:p>
        </p:txBody>
      </p:sp>
      <p:sp>
        <p:nvSpPr>
          <p:cNvPr id="4" name="Plassholder for bunntekst 3">
            <a:extLst>
              <a:ext uri="{FF2B5EF4-FFF2-40B4-BE49-F238E27FC236}">
                <a16:creationId xmlns:a16="http://schemas.microsoft.com/office/drawing/2014/main" id="{A8C16737-31A4-6AA3-36AE-0BE2577D127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6A46AD8-B713-9AE7-6379-37F6049140CD}"/>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782278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D064978-874C-7D8A-AFE0-B180BBD131D1}"/>
              </a:ext>
            </a:extLst>
          </p:cNvPr>
          <p:cNvSpPr>
            <a:spLocks noGrp="1"/>
          </p:cNvSpPr>
          <p:nvPr>
            <p:ph type="dt" sz="half" idx="10"/>
          </p:nvPr>
        </p:nvSpPr>
        <p:spPr/>
        <p:txBody>
          <a:bodyPr/>
          <a:lstStyle/>
          <a:p>
            <a:fld id="{878C91C0-F8B1-49FC-9D01-60B2F07C231C}" type="datetime1">
              <a:rPr lang="nb-NO" smtClean="0"/>
              <a:t>26.05.2026</a:t>
            </a:fld>
            <a:endParaRPr lang="nb-NO"/>
          </a:p>
        </p:txBody>
      </p:sp>
      <p:sp>
        <p:nvSpPr>
          <p:cNvPr id="3" name="Plassholder for bunntekst 2">
            <a:extLst>
              <a:ext uri="{FF2B5EF4-FFF2-40B4-BE49-F238E27FC236}">
                <a16:creationId xmlns:a16="http://schemas.microsoft.com/office/drawing/2014/main" id="{E1478240-A459-CDB4-8DEB-93A2E871565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20AF32-9AE9-644B-1BE5-C69DEA28D576}"/>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6" name="Tittel 10">
            <a:extLst>
              <a:ext uri="{FF2B5EF4-FFF2-40B4-BE49-F238E27FC236}">
                <a16:creationId xmlns:a16="http://schemas.microsoft.com/office/drawing/2014/main" id="{EADF0580-E089-E494-EF34-7D5CD5B7EE57}"/>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Tree>
    <p:extLst>
      <p:ext uri="{BB962C8B-B14F-4D97-AF65-F5344CB8AC3E}">
        <p14:creationId xmlns:p14="http://schemas.microsoft.com/office/powerpoint/2010/main" val="3974399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vslutning lys">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8766907C-0053-552F-1C8E-3BEC8C67A395}"/>
              </a:ext>
            </a:extLst>
          </p:cNvPr>
          <p:cNvSpPr>
            <a:spLocks noGrp="1"/>
          </p:cNvSpPr>
          <p:nvPr>
            <p:ph type="sldNum" sz="quarter" idx="10"/>
          </p:nvPr>
        </p:nvSpPr>
        <p:spPr/>
        <p:txBody>
          <a:bodyPr/>
          <a:lstStyle>
            <a:lvl1pPr>
              <a:defRPr>
                <a:noFill/>
              </a:defRPr>
            </a:lvl1p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EAE6A70C-4276-D4D0-6687-7F180358E384}"/>
              </a:ext>
            </a:extLst>
          </p:cNvPr>
          <p:cNvSpPr>
            <a:spLocks noGrp="1"/>
          </p:cNvSpPr>
          <p:nvPr>
            <p:ph type="ftr" sz="quarter" idx="11"/>
          </p:nvPr>
        </p:nvSpPr>
        <p:spPr/>
        <p:txBody>
          <a:bodyPr/>
          <a:lstStyle>
            <a:lvl1pPr>
              <a:defRPr>
                <a:noFill/>
              </a:defRPr>
            </a:lvl1pPr>
          </a:lstStyle>
          <a:p>
            <a:endParaRPr lang="nb-NO"/>
          </a:p>
        </p:txBody>
      </p:sp>
      <p:sp>
        <p:nvSpPr>
          <p:cNvPr id="5" name="Plassholder for dato 4">
            <a:extLst>
              <a:ext uri="{FF2B5EF4-FFF2-40B4-BE49-F238E27FC236}">
                <a16:creationId xmlns:a16="http://schemas.microsoft.com/office/drawing/2014/main" id="{E025AC5A-AD8F-216F-8CD7-668D15327F1C}"/>
              </a:ext>
            </a:extLst>
          </p:cNvPr>
          <p:cNvSpPr>
            <a:spLocks noGrp="1"/>
          </p:cNvSpPr>
          <p:nvPr>
            <p:ph type="dt" sz="half" idx="12"/>
          </p:nvPr>
        </p:nvSpPr>
        <p:spPr/>
        <p:txBody>
          <a:bodyPr/>
          <a:lstStyle>
            <a:lvl1pPr>
              <a:defRPr>
                <a:noFill/>
              </a:defRPr>
            </a:lvl1pPr>
          </a:lstStyle>
          <a:p>
            <a:fld id="{571554C0-958D-4B3E-B0A5-F55A87CC0BBA}" type="datetime1">
              <a:rPr lang="nb-NO" smtClean="0"/>
              <a:pPr/>
              <a:t>26.05.2026</a:t>
            </a:fld>
            <a:endParaRPr lang="nb-NO" dirty="0"/>
          </a:p>
        </p:txBody>
      </p:sp>
      <p:sp>
        <p:nvSpPr>
          <p:cNvPr id="9" name="Tittel 10">
            <a:extLst>
              <a:ext uri="{FF2B5EF4-FFF2-40B4-BE49-F238E27FC236}">
                <a16:creationId xmlns:a16="http://schemas.microsoft.com/office/drawing/2014/main" id="{71459F00-518B-F4B3-2162-3BE7E5C823A0}"/>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pic>
        <p:nvPicPr>
          <p:cNvPr id="10" name="Logo">
            <a:extLst>
              <a:ext uri="{FF2B5EF4-FFF2-40B4-BE49-F238E27FC236}">
                <a16:creationId xmlns:a16="http://schemas.microsoft.com/office/drawing/2014/main" id="{C20AE68B-CEA8-3826-CB6F-51FCA29E2816}"/>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86237" y="11478661"/>
            <a:ext cx="5811524" cy="1584609"/>
          </a:xfrm>
          <a:prstGeom prst="rect">
            <a:avLst/>
          </a:prstGeom>
        </p:spPr>
      </p:pic>
      <p:sp>
        <p:nvSpPr>
          <p:cNvPr id="13" name="Plassholder for tekst 11">
            <a:extLst>
              <a:ext uri="{FF2B5EF4-FFF2-40B4-BE49-F238E27FC236}">
                <a16:creationId xmlns:a16="http://schemas.microsoft.com/office/drawing/2014/main" id="{D6271E29-BF67-DD72-E6A0-1C4D43BB2A7D}"/>
              </a:ext>
              <a:ext uri="{C183D7F6-B498-43B3-948B-1728B52AA6E4}">
                <adec:decorative xmlns:adec="http://schemas.microsoft.com/office/drawing/2017/decorative" val="1"/>
              </a:ext>
            </a:extLst>
          </p:cNvPr>
          <p:cNvSpPr>
            <a:spLocks noGrp="1"/>
          </p:cNvSpPr>
          <p:nvPr>
            <p:ph type="body" sz="quarter" idx="14" hasCustomPrompt="1"/>
          </p:nvPr>
        </p:nvSpPr>
        <p:spPr>
          <a:xfrm>
            <a:off x="8023337" y="1368673"/>
            <a:ext cx="9801114" cy="9797195"/>
          </a:xfrm>
          <a:blipFill>
            <a:blip r:embed="rId3"/>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spTree>
    <p:extLst>
      <p:ext uri="{BB962C8B-B14F-4D97-AF65-F5344CB8AC3E}">
        <p14:creationId xmlns:p14="http://schemas.microsoft.com/office/powerpoint/2010/main" val="3406455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vslutning mørk">
    <p:bg>
      <p:bgPr>
        <a:solidFill>
          <a:schemeClr val="tx2"/>
        </a:solidFill>
        <a:effectLst/>
      </p:bgPr>
    </p:bg>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8766907C-0053-552F-1C8E-3BEC8C67A395}"/>
              </a:ext>
            </a:extLst>
          </p:cNvPr>
          <p:cNvSpPr>
            <a:spLocks noGrp="1"/>
          </p:cNvSpPr>
          <p:nvPr>
            <p:ph type="sldNum" sz="quarter" idx="10"/>
          </p:nvPr>
        </p:nvSpPr>
        <p:spPr/>
        <p:txBody>
          <a:bodyPr/>
          <a:lstStyle>
            <a:lvl1pPr>
              <a:defRPr>
                <a:noFill/>
              </a:defRPr>
            </a:lvl1p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EAE6A70C-4276-D4D0-6687-7F180358E384}"/>
              </a:ext>
            </a:extLst>
          </p:cNvPr>
          <p:cNvSpPr>
            <a:spLocks noGrp="1"/>
          </p:cNvSpPr>
          <p:nvPr>
            <p:ph type="ftr" sz="quarter" idx="11"/>
          </p:nvPr>
        </p:nvSpPr>
        <p:spPr/>
        <p:txBody>
          <a:bodyPr/>
          <a:lstStyle>
            <a:lvl1pPr>
              <a:defRPr>
                <a:noFill/>
              </a:defRPr>
            </a:lvl1pPr>
          </a:lstStyle>
          <a:p>
            <a:endParaRPr lang="nb-NO"/>
          </a:p>
        </p:txBody>
      </p:sp>
      <p:sp>
        <p:nvSpPr>
          <p:cNvPr id="5" name="Plassholder for dato 4">
            <a:extLst>
              <a:ext uri="{FF2B5EF4-FFF2-40B4-BE49-F238E27FC236}">
                <a16:creationId xmlns:a16="http://schemas.microsoft.com/office/drawing/2014/main" id="{E025AC5A-AD8F-216F-8CD7-668D15327F1C}"/>
              </a:ext>
            </a:extLst>
          </p:cNvPr>
          <p:cNvSpPr>
            <a:spLocks noGrp="1"/>
          </p:cNvSpPr>
          <p:nvPr>
            <p:ph type="dt" sz="half" idx="12"/>
          </p:nvPr>
        </p:nvSpPr>
        <p:spPr/>
        <p:txBody>
          <a:bodyPr/>
          <a:lstStyle>
            <a:lvl1pPr>
              <a:defRPr>
                <a:noFill/>
              </a:defRPr>
            </a:lvl1pPr>
          </a:lstStyle>
          <a:p>
            <a:fld id="{571554C0-958D-4B3E-B0A5-F55A87CC0BBA}" type="datetime1">
              <a:rPr lang="nb-NO" smtClean="0"/>
              <a:pPr/>
              <a:t>26.05.2026</a:t>
            </a:fld>
            <a:endParaRPr lang="nb-NO" dirty="0"/>
          </a:p>
        </p:txBody>
      </p:sp>
      <p:sp>
        <p:nvSpPr>
          <p:cNvPr id="9" name="Tittel 10">
            <a:extLst>
              <a:ext uri="{FF2B5EF4-FFF2-40B4-BE49-F238E27FC236}">
                <a16:creationId xmlns:a16="http://schemas.microsoft.com/office/drawing/2014/main" id="{71459F00-518B-F4B3-2162-3BE7E5C823A0}"/>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pic>
        <p:nvPicPr>
          <p:cNvPr id="10" name="Logo">
            <a:extLst>
              <a:ext uri="{FF2B5EF4-FFF2-40B4-BE49-F238E27FC236}">
                <a16:creationId xmlns:a16="http://schemas.microsoft.com/office/drawing/2014/main" id="{C20AE68B-CEA8-3826-CB6F-51FCA29E2816}"/>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9286237" y="11478661"/>
            <a:ext cx="5811524" cy="1584608"/>
          </a:xfrm>
          <a:prstGeom prst="rect">
            <a:avLst/>
          </a:prstGeom>
        </p:spPr>
      </p:pic>
      <p:sp>
        <p:nvSpPr>
          <p:cNvPr id="7" name="Plassholder for tekst 11">
            <a:extLst>
              <a:ext uri="{FF2B5EF4-FFF2-40B4-BE49-F238E27FC236}">
                <a16:creationId xmlns:a16="http://schemas.microsoft.com/office/drawing/2014/main" id="{EB791116-5910-C316-9104-1B43EE6BFEE6}"/>
              </a:ext>
              <a:ext uri="{C183D7F6-B498-43B3-948B-1728B52AA6E4}">
                <adec:decorative xmlns:adec="http://schemas.microsoft.com/office/drawing/2017/decorative" val="1"/>
              </a:ext>
            </a:extLst>
          </p:cNvPr>
          <p:cNvSpPr>
            <a:spLocks noGrp="1"/>
          </p:cNvSpPr>
          <p:nvPr>
            <p:ph type="body" sz="quarter" idx="15" hasCustomPrompt="1"/>
          </p:nvPr>
        </p:nvSpPr>
        <p:spPr>
          <a:xfrm>
            <a:off x="8415638" y="3960796"/>
            <a:ext cx="8553513" cy="5844678"/>
          </a:xfrm>
          <a:blipFill>
            <a:blip r:embed="rId3"/>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spTree>
    <p:extLst>
      <p:ext uri="{BB962C8B-B14F-4D97-AF65-F5344CB8AC3E}">
        <p14:creationId xmlns:p14="http://schemas.microsoft.com/office/powerpoint/2010/main" val="677624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tellysbild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924025" y="3177604"/>
            <a:ext cx="13302114" cy="6677597"/>
          </a:xfrm>
        </p:spPr>
        <p:txBody>
          <a:bodyPr wrap="square" anchor="ctr" anchorCtr="0">
            <a:noAutofit/>
          </a:bodyPr>
          <a:lstStyle>
            <a:lvl1pPr algn="l">
              <a:defRPr sz="14264" spc="200" baseline="0"/>
            </a:lvl1pPr>
          </a:lstStyle>
          <a:p>
            <a:r>
              <a:rPr lang="nb-NO"/>
              <a:t>Klikk for å redigere tittelstil</a:t>
            </a:r>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924026" y="10028773"/>
            <a:ext cx="13302114" cy="781752"/>
          </a:xfrm>
        </p:spPr>
        <p:txBody>
          <a:bodyPr>
            <a:noAutofit/>
          </a:bodyPr>
          <a:lstStyle>
            <a:lvl1pPr marL="0" indent="0" algn="l">
              <a:buNone/>
              <a:defRPr sz="4000" spc="80" baseline="0">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924024" y="11733046"/>
            <a:ext cx="7375425" cy="553998"/>
          </a:xfrm>
        </p:spPr>
        <p:txBody>
          <a:bodyPr/>
          <a:lstStyle>
            <a:lvl1pPr>
              <a:defRPr sz="4000"/>
            </a:lvl1pPr>
          </a:lstStyle>
          <a:p>
            <a:fld id="{407682BB-74AA-43DF-A03F-63DF463A5088}" type="datetime1">
              <a:rPr lang="nb-NO" smtClean="0"/>
              <a:t>26.05.2026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9" name="Plassholder for tekst 11">
            <a:extLst>
              <a:ext uri="{FF2B5EF4-FFF2-40B4-BE49-F238E27FC236}">
                <a16:creationId xmlns:a16="http://schemas.microsoft.com/office/drawing/2014/main" id="{5707C015-0A94-4E58-FB3A-4D658CE99B23}"/>
              </a:ext>
              <a:ext uri="{C183D7F6-B498-43B3-948B-1728B52AA6E4}">
                <adec:decorative xmlns:adec="http://schemas.microsoft.com/office/drawing/2017/decorative" val="1"/>
              </a:ext>
            </a:extLst>
          </p:cNvPr>
          <p:cNvSpPr>
            <a:spLocks noGrp="1"/>
          </p:cNvSpPr>
          <p:nvPr>
            <p:ph type="body" sz="quarter" idx="14" hasCustomPrompt="1"/>
          </p:nvPr>
        </p:nvSpPr>
        <p:spPr>
          <a:xfrm>
            <a:off x="14486021" y="2458643"/>
            <a:ext cx="9274403" cy="9274403"/>
          </a:xfrm>
          <a:blipFill>
            <a:blip r:embed="rId2"/>
            <a:stretch>
              <a:fillRect/>
            </a:stretch>
          </a:blipFill>
        </p:spPr>
        <p:txBody>
          <a:bodyPr/>
          <a:lstStyle>
            <a:lvl1pPr marL="0" indent="0" algn="ctr">
              <a:buNone/>
              <a:defRPr sz="2500">
                <a:solidFill>
                  <a:schemeClr val="bg1">
                    <a:lumMod val="50000"/>
                  </a:schemeClr>
                </a:solidFill>
              </a:defRPr>
            </a:lvl1pPr>
          </a:lstStyle>
          <a:p>
            <a:pPr lvl="0"/>
            <a:r>
              <a:rPr lang="nb-NO"/>
              <a:t>For å endre illustrasjon, slett denne og legg inn ny. </a:t>
            </a:r>
          </a:p>
        </p:txBody>
      </p:sp>
      <p:pic>
        <p:nvPicPr>
          <p:cNvPr id="12" name="Logo" descr="Miljøagentene logo">
            <a:extLst>
              <a:ext uri="{FF2B5EF4-FFF2-40B4-BE49-F238E27FC236}">
                <a16:creationId xmlns:a16="http://schemas.microsoft.com/office/drawing/2014/main" id="{3D829414-480F-6A3E-3007-8C81EB7E68A8}"/>
              </a:ext>
              <a:ext uri="{C183D7F6-B498-43B3-948B-1728B52AA6E4}">
                <adec:decorative xmlns:adec="http://schemas.microsoft.com/office/drawing/2017/decorative" val="0"/>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833" y="507654"/>
            <a:ext cx="8296470" cy="2262168"/>
          </a:xfrm>
          <a:prstGeom prst="rect">
            <a:avLst/>
          </a:prstGeom>
        </p:spPr>
      </p:pic>
      <p:sp>
        <p:nvSpPr>
          <p:cNvPr id="11" name="strek nede">
            <a:extLst>
              <a:ext uri="{FF2B5EF4-FFF2-40B4-BE49-F238E27FC236}">
                <a16:creationId xmlns:a16="http://schemas.microsoft.com/office/drawing/2014/main" id="{B4821597-A36B-1C13-476E-724327D66DD9}"/>
              </a:ext>
              <a:ext uri="{C183D7F6-B498-43B3-948B-1728B52AA6E4}">
                <adec:decorative xmlns:adec="http://schemas.microsoft.com/office/drawing/2017/decorative" val="1"/>
              </a:ext>
            </a:extLst>
          </p:cNvPr>
          <p:cNvSpPr/>
          <p:nvPr/>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rgbClr val="002F0C"/>
            </a:solidFill>
            <a:prstDash val="solid"/>
            <a:miter/>
          </a:ln>
        </p:spPr>
        <p:txBody>
          <a:bodyPr rtlCol="0" anchor="ctr"/>
          <a:lstStyle/>
          <a:p>
            <a:endParaRPr lang="nb-NO"/>
          </a:p>
        </p:txBody>
      </p:sp>
    </p:spTree>
    <p:extLst>
      <p:ext uri="{BB962C8B-B14F-4D97-AF65-F5344CB8AC3E}">
        <p14:creationId xmlns:p14="http://schemas.microsoft.com/office/powerpoint/2010/main" val="1546822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tellysbilde mørk">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924025" y="3177604"/>
            <a:ext cx="13302114" cy="6677597"/>
          </a:xfrm>
        </p:spPr>
        <p:txBody>
          <a:bodyPr wrap="square" anchor="ctr" anchorCtr="0">
            <a:noAutofit/>
          </a:bodyPr>
          <a:lstStyle>
            <a:lvl1pPr algn="l">
              <a:defRPr sz="14264" spc="200" baseline="0">
                <a:solidFill>
                  <a:schemeClr val="bg2"/>
                </a:solidFill>
              </a:defRPr>
            </a:lvl1pPr>
          </a:lstStyle>
          <a:p>
            <a:r>
              <a:rPr lang="nb-NO"/>
              <a:t>Klikk for å redigere tittelstil</a:t>
            </a:r>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924026" y="10028773"/>
            <a:ext cx="13302114" cy="781752"/>
          </a:xfrm>
        </p:spPr>
        <p:txBody>
          <a:bodyPr>
            <a:noAutofit/>
          </a:bodyPr>
          <a:lstStyle>
            <a:lvl1pPr marL="0" indent="0" algn="l">
              <a:buNone/>
              <a:defRPr sz="4000" spc="80" baseline="0">
                <a:solidFill>
                  <a:schemeClr val="bg2"/>
                </a:solidFill>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924024" y="11733046"/>
            <a:ext cx="7375425" cy="553998"/>
          </a:xfrm>
        </p:spPr>
        <p:txBody>
          <a:bodyPr/>
          <a:lstStyle>
            <a:lvl1pPr>
              <a:defRPr sz="4000">
                <a:solidFill>
                  <a:schemeClr val="bg2"/>
                </a:solidFill>
              </a:defRPr>
            </a:lvl1pPr>
          </a:lstStyle>
          <a:p>
            <a:fld id="{407682BB-74AA-43DF-A03F-63DF463A5088}" type="datetime1">
              <a:rPr lang="nb-NO" smtClean="0"/>
              <a:pPr/>
              <a:t>26.05.2026</a:t>
            </a:fld>
            <a:endParaRPr lang="nb-NO"/>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9" name="Plassholder for tekst 11">
            <a:extLst>
              <a:ext uri="{FF2B5EF4-FFF2-40B4-BE49-F238E27FC236}">
                <a16:creationId xmlns:a16="http://schemas.microsoft.com/office/drawing/2014/main" id="{5707C015-0A94-4E58-FB3A-4D658CE99B23}"/>
              </a:ext>
              <a:ext uri="{C183D7F6-B498-43B3-948B-1728B52AA6E4}">
                <adec:decorative xmlns:adec="http://schemas.microsoft.com/office/drawing/2017/decorative" val="1"/>
              </a:ext>
            </a:extLst>
          </p:cNvPr>
          <p:cNvSpPr>
            <a:spLocks noGrp="1"/>
          </p:cNvSpPr>
          <p:nvPr>
            <p:ph type="body" sz="quarter" idx="14" hasCustomPrompt="1"/>
          </p:nvPr>
        </p:nvSpPr>
        <p:spPr>
          <a:xfrm>
            <a:off x="15227302" y="4646912"/>
            <a:ext cx="8140700" cy="5562600"/>
          </a:xfrm>
          <a:blipFill>
            <a:blip r:embed="rId2"/>
            <a:stretch>
              <a:fillRect/>
            </a:stretch>
          </a:blipFill>
        </p:spPr>
        <p:txBody>
          <a:bodyPr/>
          <a:lstStyle>
            <a:lvl1pPr marL="0" indent="0" algn="ctr">
              <a:buNone/>
              <a:defRPr sz="2500">
                <a:solidFill>
                  <a:schemeClr val="bg1">
                    <a:lumMod val="50000"/>
                  </a:schemeClr>
                </a:solidFill>
              </a:defRPr>
            </a:lvl1pPr>
          </a:lstStyle>
          <a:p>
            <a:pPr lvl="0"/>
            <a:r>
              <a:rPr lang="nb-NO"/>
              <a:t>For å endre illustrasjon, slett denne og legg inn ny. </a:t>
            </a:r>
          </a:p>
        </p:txBody>
      </p:sp>
      <p:pic>
        <p:nvPicPr>
          <p:cNvPr id="12" name="Logo">
            <a:extLst>
              <a:ext uri="{FF2B5EF4-FFF2-40B4-BE49-F238E27FC236}">
                <a16:creationId xmlns:a16="http://schemas.microsoft.com/office/drawing/2014/main" id="{3D829414-480F-6A3E-3007-8C81EB7E68A8}"/>
              </a:ext>
              <a:ext uri="{C183D7F6-B498-43B3-948B-1728B52AA6E4}">
                <adec:decorative xmlns:adec="http://schemas.microsoft.com/office/drawing/2017/decorative" val="0"/>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5838" y="507654"/>
            <a:ext cx="8296459" cy="2262168"/>
          </a:xfrm>
          <a:prstGeom prst="rect">
            <a:avLst/>
          </a:prstGeom>
        </p:spPr>
      </p:pic>
      <p:sp>
        <p:nvSpPr>
          <p:cNvPr id="8" name="strek nede">
            <a:extLst>
              <a:ext uri="{FF2B5EF4-FFF2-40B4-BE49-F238E27FC236}">
                <a16:creationId xmlns:a16="http://schemas.microsoft.com/office/drawing/2014/main" id="{D4B3C09E-1F38-BE03-0CE3-85D75E1683EB}"/>
              </a:ext>
              <a:ext uri="{C183D7F6-B498-43B3-948B-1728B52AA6E4}">
                <adec:decorative xmlns:adec="http://schemas.microsoft.com/office/drawing/2017/decorative" val="1"/>
              </a:ext>
            </a:extLst>
          </p:cNvPr>
          <p:cNvSpPr/>
          <p:nvPr userDrawn="1"/>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chemeClr val="accent1"/>
            </a:solidFill>
            <a:prstDash val="solid"/>
            <a:miter/>
          </a:ln>
        </p:spPr>
        <p:txBody>
          <a:bodyPr rtlCol="0" anchor="ctr"/>
          <a:lstStyle/>
          <a:p>
            <a:endParaRPr lang="nb-NO"/>
          </a:p>
        </p:txBody>
      </p:sp>
    </p:spTree>
    <p:extLst>
      <p:ext uri="{BB962C8B-B14F-4D97-AF65-F5344CB8AC3E}">
        <p14:creationId xmlns:p14="http://schemas.microsoft.com/office/powerpoint/2010/main" val="1246471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og illustrasjon">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p:txBody>
          <a:bodyPr/>
          <a:lstStyle/>
          <a:p>
            <a:r>
              <a:rPr lang="nb-NO"/>
              <a:t>Klikk for å redigere tittelstil</a:t>
            </a:r>
          </a:p>
        </p:txBody>
      </p:sp>
      <p:sp>
        <p:nvSpPr>
          <p:cNvPr id="8" name="Plassholder for tekst 7">
            <a:extLst>
              <a:ext uri="{FF2B5EF4-FFF2-40B4-BE49-F238E27FC236}">
                <a16:creationId xmlns:a16="http://schemas.microsoft.com/office/drawing/2014/main" id="{5CDD804C-484D-FD3A-FC02-9AD7E28B0BA9}"/>
              </a:ext>
            </a:extLst>
          </p:cNvPr>
          <p:cNvSpPr>
            <a:spLocks noGrp="1"/>
          </p:cNvSpPr>
          <p:nvPr>
            <p:ph type="body" sz="quarter" idx="13" hasCustomPrompt="1"/>
          </p:nvPr>
        </p:nvSpPr>
        <p:spPr>
          <a:xfrm>
            <a:off x="925631" y="4620780"/>
            <a:ext cx="11139370" cy="7788037"/>
          </a:xfrm>
        </p:spPr>
        <p:txBody>
          <a:bodyPr/>
          <a:lstStyle>
            <a:lvl1pPr>
              <a:defRPr/>
            </a:lvl1pPr>
          </a:lstStyle>
          <a:p>
            <a:pPr lvl="0"/>
            <a:r>
              <a:rPr lang="nb-NO"/>
              <a:t>Malen har flere sider. Trykk på nedtrekksmenyen «Nytt lysbilde» på Hjem-fanen for å velge. </a:t>
            </a:r>
            <a:br>
              <a:rPr lang="nb-NO"/>
            </a:br>
            <a:r>
              <a:rPr lang="nb-NO"/>
              <a:t>Lim inn med valget «Bruk måltema» eller «Bare tekst» for å ikke ta med formatering. Høyreklikk der du vil lime inn for å velge innlimingsmåte.</a:t>
            </a:r>
          </a:p>
          <a:p>
            <a:pPr lvl="1"/>
            <a:r>
              <a:rPr lang="nb-NO"/>
              <a:t>Andre nivå</a:t>
            </a:r>
          </a:p>
          <a:p>
            <a:pPr lvl="2"/>
            <a:r>
              <a:rPr lang="nb-NO"/>
              <a:t>Tredje nivå</a:t>
            </a:r>
          </a:p>
          <a:p>
            <a:pPr lvl="3"/>
            <a:r>
              <a:rPr lang="nb-NO"/>
              <a:t>Fjerde nivå</a:t>
            </a:r>
          </a:p>
          <a:p>
            <a:pPr lvl="4"/>
            <a:r>
              <a:rPr lang="nb-NO"/>
              <a:t>Femte nivå</a:t>
            </a:r>
          </a:p>
        </p:txBody>
      </p:sp>
      <p:sp>
        <p:nvSpPr>
          <p:cNvPr id="12" name="Plassholder for tekst 11">
            <a:extLst>
              <a:ext uri="{FF2B5EF4-FFF2-40B4-BE49-F238E27FC236}">
                <a16:creationId xmlns:a16="http://schemas.microsoft.com/office/drawing/2014/main" id="{8F58D1BB-12E0-7735-4A46-CFD28ED926F4}"/>
              </a:ext>
              <a:ext uri="{C183D7F6-B498-43B3-948B-1728B52AA6E4}">
                <adec:decorative xmlns:adec="http://schemas.microsoft.com/office/drawing/2017/decorative" val="1"/>
              </a:ext>
            </a:extLst>
          </p:cNvPr>
          <p:cNvSpPr>
            <a:spLocks noGrp="1"/>
          </p:cNvSpPr>
          <p:nvPr>
            <p:ph type="body" sz="quarter" idx="14" hasCustomPrompt="1"/>
          </p:nvPr>
        </p:nvSpPr>
        <p:spPr>
          <a:xfrm>
            <a:off x="14044637" y="3227628"/>
            <a:ext cx="8478813" cy="8475422"/>
          </a:xfrm>
          <a:blipFill>
            <a:blip r:embed="rId2"/>
            <a:stretch>
              <a:fillRect/>
            </a:stretch>
          </a:blipFill>
        </p:spPr>
        <p:txBody>
          <a:bodyPr/>
          <a:lstStyle>
            <a:lvl1pPr marL="0" indent="0" algn="ctr">
              <a:buNone/>
              <a:defRPr sz="2500">
                <a:solidFill>
                  <a:schemeClr val="bg1">
                    <a:lumMod val="50000"/>
                  </a:schemeClr>
                </a:solidFill>
              </a:defRPr>
            </a:lvl1pPr>
          </a:lstStyle>
          <a:p>
            <a:pPr lvl="0"/>
            <a:r>
              <a:rPr lang="nb-NO"/>
              <a:t>For å endre illustrasjon, slett denne og legg inn ny. </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31D1566E-31CA-437D-856E-E501D687B165}"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3468850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5CDD804C-484D-FD3A-FC02-9AD7E28B0BA9}"/>
              </a:ext>
            </a:extLst>
          </p:cNvPr>
          <p:cNvSpPr>
            <a:spLocks noGrp="1"/>
          </p:cNvSpPr>
          <p:nvPr>
            <p:ph type="body" sz="quarter" idx="13"/>
          </p:nvPr>
        </p:nvSpPr>
        <p:spPr>
          <a:xfrm>
            <a:off x="925631" y="4620780"/>
            <a:ext cx="11139370" cy="77880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6BCCA4D3-961A-4DA6-8577-961B1049C8B6}"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2315825" y="2614613"/>
            <a:ext cx="11562556" cy="9095581"/>
          </a:xfrm>
          <a:prstGeom prst="roundRect">
            <a:avLst>
              <a:gd name="adj" fmla="val 2853"/>
            </a:avLst>
          </a:prstGeom>
          <a:noFill/>
        </p:spPr>
        <p:txBody>
          <a:bodyPr/>
          <a:lstStyle>
            <a:lvl1pPr marL="0" indent="0">
              <a:buNone/>
              <a:defRPr sz="2500">
                <a:solidFill>
                  <a:schemeClr val="bg1">
                    <a:lumMod val="50000"/>
                  </a:schemeClr>
                </a:solidFill>
              </a:defRPr>
            </a:lvl1pPr>
          </a:lstStyle>
          <a:p>
            <a:r>
              <a:rPr lang="nb-NO"/>
              <a:t>Klikk på ikonet eller dra inn en bildefil for å legge til et bilde. Juster utsnittet på Bildeformat-fanen &gt; Beskjær.</a:t>
            </a:r>
          </a:p>
        </p:txBody>
      </p:sp>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87963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og to bilder">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5CDD804C-484D-FD3A-FC02-9AD7E28B0BA9}"/>
              </a:ext>
            </a:extLst>
          </p:cNvPr>
          <p:cNvSpPr>
            <a:spLocks noGrp="1"/>
          </p:cNvSpPr>
          <p:nvPr>
            <p:ph type="body" sz="quarter" idx="13"/>
          </p:nvPr>
        </p:nvSpPr>
        <p:spPr>
          <a:xfrm>
            <a:off x="925631" y="4620780"/>
            <a:ext cx="11139370" cy="77880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D0D43969-CD7D-490C-B4D0-C96C8F526A9A}"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9" name="Plassholder for bilde 9">
            <a:extLst>
              <a:ext uri="{FF2B5EF4-FFF2-40B4-BE49-F238E27FC236}">
                <a16:creationId xmlns:a16="http://schemas.microsoft.com/office/drawing/2014/main" id="{5468F447-3840-3E2E-4A9B-380C66F4A196}"/>
              </a:ext>
            </a:extLst>
          </p:cNvPr>
          <p:cNvSpPr>
            <a:spLocks noGrp="1"/>
          </p:cNvSpPr>
          <p:nvPr>
            <p:ph type="pic" sz="quarter" idx="16" hasCustomPrompt="1"/>
          </p:nvPr>
        </p:nvSpPr>
        <p:spPr>
          <a:xfrm>
            <a:off x="18397539" y="4860131"/>
            <a:ext cx="5479256" cy="6850064"/>
          </a:xfrm>
          <a:prstGeom prst="roundRect">
            <a:avLst>
              <a:gd name="adj" fmla="val 4736"/>
            </a:avLst>
          </a:prstGeom>
          <a:noFill/>
        </p:spPr>
        <p:txBody>
          <a:bodyPr/>
          <a:lstStyle>
            <a:lvl1pPr marL="0" indent="0">
              <a:buNone/>
              <a:defRPr sz="2500">
                <a:solidFill>
                  <a:schemeClr val="bg1">
                    <a:lumMod val="50000"/>
                  </a:schemeClr>
                </a:solidFill>
              </a:defRPr>
            </a:lvl1pPr>
          </a:lstStyle>
          <a:p>
            <a:r>
              <a:rPr lang="nb-NO"/>
              <a:t>Klikk på ikonet eller dra inn en bildefil for å legge til et bilde. Juster utsnittet på Bildeformat-fanen &gt; Beskjær.</a:t>
            </a:r>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3622338" y="2614614"/>
            <a:ext cx="5272087" cy="6596061"/>
          </a:xfrm>
          <a:prstGeom prst="roundRect">
            <a:avLst>
              <a:gd name="adj" fmla="val 4922"/>
            </a:avLst>
          </a:prstGeom>
          <a:noFill/>
        </p:spPr>
        <p:txBody>
          <a:bodyPr/>
          <a:lstStyle>
            <a:lvl1pPr marL="0" indent="0">
              <a:buNone/>
              <a:defRPr sz="2500">
                <a:solidFill>
                  <a:schemeClr val="bg1">
                    <a:lumMod val="50000"/>
                  </a:schemeClr>
                </a:solidFill>
              </a:defRPr>
            </a:lvl1pPr>
          </a:lstStyle>
          <a:p>
            <a:r>
              <a:rPr lang="nb-NO"/>
              <a:t>Klikk på ikonet eller dra inn en bildefil for å legge til et bilde. Juster utsnittet på Bildeformat-fanen &gt; Beskjær.</a:t>
            </a:r>
          </a:p>
        </p:txBody>
      </p:sp>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p>
        </p:txBody>
      </p:sp>
      <p:sp>
        <p:nvSpPr>
          <p:cNvPr id="15" name="Sommerfugl i plassholder">
            <a:extLst>
              <a:ext uri="{FF2B5EF4-FFF2-40B4-BE49-F238E27FC236}">
                <a16:creationId xmlns:a16="http://schemas.microsoft.com/office/drawing/2014/main" id="{E91CC417-A8B1-8422-5588-0A16AE115A7F}"/>
              </a:ext>
              <a:ext uri="{C183D7F6-B498-43B3-948B-1728B52AA6E4}">
                <adec:decorative xmlns:adec="http://schemas.microsoft.com/office/drawing/2017/decorative" val="1"/>
              </a:ext>
            </a:extLst>
          </p:cNvPr>
          <p:cNvSpPr>
            <a:spLocks noGrp="1"/>
          </p:cNvSpPr>
          <p:nvPr>
            <p:ph type="body" sz="quarter" idx="17"/>
          </p:nvPr>
        </p:nvSpPr>
        <p:spPr>
          <a:xfrm>
            <a:off x="19624675" y="2524125"/>
            <a:ext cx="1807535" cy="165478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8" name="Snegle i plassholder">
            <a:extLst>
              <a:ext uri="{FF2B5EF4-FFF2-40B4-BE49-F238E27FC236}">
                <a16:creationId xmlns:a16="http://schemas.microsoft.com/office/drawing/2014/main" id="{3543434B-63F0-8D0C-AB90-08A5B9E0ECDD}"/>
              </a:ext>
              <a:ext uri="{C183D7F6-B498-43B3-948B-1728B52AA6E4}">
                <adec:decorative xmlns:adec="http://schemas.microsoft.com/office/drawing/2017/decorative" val="1"/>
              </a:ext>
            </a:extLst>
          </p:cNvPr>
          <p:cNvSpPr>
            <a:spLocks noGrp="1"/>
          </p:cNvSpPr>
          <p:nvPr>
            <p:ph type="body" sz="quarter" idx="18"/>
          </p:nvPr>
        </p:nvSpPr>
        <p:spPr>
          <a:xfrm>
            <a:off x="17147440" y="10511835"/>
            <a:ext cx="1746986" cy="1619469"/>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21" name="bie i plassholder">
            <a:extLst>
              <a:ext uri="{FF2B5EF4-FFF2-40B4-BE49-F238E27FC236}">
                <a16:creationId xmlns:a16="http://schemas.microsoft.com/office/drawing/2014/main" id="{B19453C9-F03F-41BC-791E-160E3B38FFA5}"/>
              </a:ext>
              <a:ext uri="{C183D7F6-B498-43B3-948B-1728B52AA6E4}">
                <adec:decorative xmlns:adec="http://schemas.microsoft.com/office/drawing/2017/decorative" val="1"/>
              </a:ext>
            </a:extLst>
          </p:cNvPr>
          <p:cNvSpPr>
            <a:spLocks noGrp="1"/>
          </p:cNvSpPr>
          <p:nvPr>
            <p:ph type="body" sz="quarter" idx="19"/>
          </p:nvPr>
        </p:nvSpPr>
        <p:spPr>
          <a:xfrm>
            <a:off x="15263813" y="9484218"/>
            <a:ext cx="1476375" cy="1616376"/>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573167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F6A5C6-E1C4-952D-DABF-1BB5BF893E8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CF19184-03D4-521C-7CAD-64C3E2B6F059}"/>
              </a:ext>
            </a:extLst>
          </p:cNvPr>
          <p:cNvSpPr>
            <a:spLocks noGrp="1"/>
          </p:cNvSpPr>
          <p:nvPr>
            <p:ph sz="half" idx="1"/>
          </p:nvPr>
        </p:nvSpPr>
        <p:spPr>
          <a:xfrm>
            <a:off x="925631" y="4620780"/>
            <a:ext cx="11139370" cy="768109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9474F42-5779-F460-8A59-59C2D39397ED}"/>
              </a:ext>
            </a:extLst>
          </p:cNvPr>
          <p:cNvSpPr>
            <a:spLocks noGrp="1"/>
          </p:cNvSpPr>
          <p:nvPr>
            <p:ph sz="half" idx="2"/>
          </p:nvPr>
        </p:nvSpPr>
        <p:spPr>
          <a:xfrm>
            <a:off x="12344400" y="4620780"/>
            <a:ext cx="11139370" cy="768109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F9189F2-90EA-8E91-C548-D83149ABBCEB}"/>
              </a:ext>
            </a:extLst>
          </p:cNvPr>
          <p:cNvSpPr>
            <a:spLocks noGrp="1"/>
          </p:cNvSpPr>
          <p:nvPr>
            <p:ph type="dt" sz="half" idx="10"/>
          </p:nvPr>
        </p:nvSpPr>
        <p:spPr/>
        <p:txBody>
          <a:bodyPr/>
          <a:lstStyle/>
          <a:p>
            <a:fld id="{E2689804-1DCC-4C88-BFA9-7EE462B523F7}" type="datetime1">
              <a:rPr lang="nb-NO" smtClean="0"/>
              <a:t>26.05.2026</a:t>
            </a:fld>
            <a:endParaRPr lang="nb-NO"/>
          </a:p>
        </p:txBody>
      </p:sp>
      <p:sp>
        <p:nvSpPr>
          <p:cNvPr id="6" name="Plassholder for bunntekst 5">
            <a:extLst>
              <a:ext uri="{FF2B5EF4-FFF2-40B4-BE49-F238E27FC236}">
                <a16:creationId xmlns:a16="http://schemas.microsoft.com/office/drawing/2014/main" id="{260C1620-A883-B651-8150-B415FC34F17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DC0A9E3-377C-16F0-9402-9273CFB90EE4}"/>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082858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illustrasjon">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p:txBody>
          <a:body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5CDD804C-484D-FD3A-FC02-9AD7E28B0BA9}"/>
              </a:ext>
            </a:extLst>
          </p:cNvPr>
          <p:cNvSpPr>
            <a:spLocks noGrp="1"/>
          </p:cNvSpPr>
          <p:nvPr>
            <p:ph type="body" sz="quarter" idx="13" hasCustomPrompt="1"/>
          </p:nvPr>
        </p:nvSpPr>
        <p:spPr>
          <a:xfrm>
            <a:off x="925631" y="4620780"/>
            <a:ext cx="11139370" cy="7788037"/>
          </a:xfrm>
        </p:spPr>
        <p:txBody>
          <a:bodyPr/>
          <a:lstStyle>
            <a:lvl1pPr>
              <a:defRPr/>
            </a:lvl1pPr>
          </a:lstStyle>
          <a:p>
            <a:pPr lvl="0"/>
            <a:r>
              <a:rPr lang="nb-NO" dirty="0"/>
              <a:t>Malen har flere sider. Trykk på nedtrekksmenyen «Nytt lysbilde» på Hjem-fanen for å velge. </a:t>
            </a:r>
            <a:br>
              <a:rPr lang="nb-NO" dirty="0"/>
            </a:br>
            <a:r>
              <a:rPr lang="nb-NO" dirty="0"/>
              <a:t>Lim inn med valget «Bruk måltema» eller «Bare tekst» for å ikke ta med formatering. Høyreklikk der du vil lime inn for å velge innlimingsmåte.</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2" name="Plassholder for tekst 11">
            <a:extLst>
              <a:ext uri="{FF2B5EF4-FFF2-40B4-BE49-F238E27FC236}">
                <a16:creationId xmlns:a16="http://schemas.microsoft.com/office/drawing/2014/main" id="{8F58D1BB-12E0-7735-4A46-CFD28ED926F4}"/>
              </a:ext>
              <a:ext uri="{C183D7F6-B498-43B3-948B-1728B52AA6E4}">
                <adec:decorative xmlns:adec="http://schemas.microsoft.com/office/drawing/2017/decorative" val="1"/>
              </a:ext>
            </a:extLst>
          </p:cNvPr>
          <p:cNvSpPr>
            <a:spLocks noGrp="1"/>
          </p:cNvSpPr>
          <p:nvPr>
            <p:ph type="body" sz="quarter" idx="14" hasCustomPrompt="1"/>
          </p:nvPr>
        </p:nvSpPr>
        <p:spPr>
          <a:xfrm>
            <a:off x="14044637" y="3227628"/>
            <a:ext cx="8478813" cy="8475422"/>
          </a:xfrm>
          <a:blipFill>
            <a:blip r:embed="rId2"/>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31D1566E-31CA-437D-856E-E501D687B165}"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4009156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p>
        </p:txBody>
      </p:sp>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4572000"/>
            <a:ext cx="11049000"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a:t>Klikk på ikonet eller dra inn en bildefil for å legge til et bilde. Juster utsnittet på Bildeformat-fanen &gt; Beskjær.</a:t>
            </a:r>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2315825" y="4572000"/>
            <a:ext cx="11562556"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4EE2241C-D69C-4929-AB33-30373E7932D8}"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3930437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 bilder kreativ">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B5202B08-7D70-615C-D430-14438F9F9F3D}"/>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a:t>Skjult tittel for universell utforming</a:t>
            </a:r>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0773463" y="4470400"/>
            <a:ext cx="11562556"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a:t>Klikk på ikonet eller dra inn en bildefil for å legge til et bilde. Juster utsnittet på Bildeformat-fanen &gt; Beskjær.</a:t>
            </a:r>
          </a:p>
        </p:txBody>
      </p:sp>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1016000"/>
            <a:ext cx="11049000"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37A47227-A6F7-43E7-A099-923D7265952E}"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300926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p>
        </p:txBody>
      </p:sp>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4572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a:t>Klikk på ikonet eller dra inn en bildefil for å legge til et bilde. Juster utsnittet på Bildeformat-fanen &gt; Beskjær.</a:t>
            </a:r>
          </a:p>
        </p:txBody>
      </p:sp>
      <p:sp>
        <p:nvSpPr>
          <p:cNvPr id="8" name="Plassholder for bilde 9">
            <a:extLst>
              <a:ext uri="{FF2B5EF4-FFF2-40B4-BE49-F238E27FC236}">
                <a16:creationId xmlns:a16="http://schemas.microsoft.com/office/drawing/2014/main" id="{5937C31B-6DF6-50FA-6C35-6EAF5C7D0197}"/>
              </a:ext>
            </a:extLst>
          </p:cNvPr>
          <p:cNvSpPr>
            <a:spLocks noGrp="1"/>
          </p:cNvSpPr>
          <p:nvPr>
            <p:ph type="pic" sz="quarter" idx="16" hasCustomPrompt="1"/>
          </p:nvPr>
        </p:nvSpPr>
        <p:spPr>
          <a:xfrm>
            <a:off x="8550275" y="4572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a:t>Klikk på ikonet eller dra inn en bildefil for å legge til et bilde. Juster utsnittet på Bildeformat-fanen &gt; Beskjær.</a:t>
            </a:r>
          </a:p>
        </p:txBody>
      </p:sp>
      <p:sp>
        <p:nvSpPr>
          <p:cNvPr id="9" name="Plassholder for bilde 9">
            <a:extLst>
              <a:ext uri="{FF2B5EF4-FFF2-40B4-BE49-F238E27FC236}">
                <a16:creationId xmlns:a16="http://schemas.microsoft.com/office/drawing/2014/main" id="{ECFE29BC-0C06-0368-8537-0232000B4AA1}"/>
              </a:ext>
            </a:extLst>
          </p:cNvPr>
          <p:cNvSpPr>
            <a:spLocks noGrp="1"/>
          </p:cNvSpPr>
          <p:nvPr>
            <p:ph type="pic" sz="quarter" idx="17" hasCustomPrompt="1"/>
          </p:nvPr>
        </p:nvSpPr>
        <p:spPr>
          <a:xfrm>
            <a:off x="16084550" y="4572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6D44A984-7D3D-440E-85FA-26BCF9D44349}"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317149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e bilder kreativ">
    <p:spTree>
      <p:nvGrpSpPr>
        <p:cNvPr id="1" name=""/>
        <p:cNvGrpSpPr/>
        <p:nvPr/>
      </p:nvGrpSpPr>
      <p:grpSpPr>
        <a:xfrm>
          <a:off x="0" y="0"/>
          <a:ext cx="0" cy="0"/>
          <a:chOff x="0" y="0"/>
          <a:chExt cx="0" cy="0"/>
        </a:xfrm>
      </p:grpSpPr>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1016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a:t>Klikk på ikonet eller dra inn en bildefil for å legge til et bilde. Juster utsnittet på Bildeformat-fanen &gt; Beskjær.</a:t>
            </a:r>
          </a:p>
        </p:txBody>
      </p:sp>
      <p:sp>
        <p:nvSpPr>
          <p:cNvPr id="8" name="Plassholder for bilde 9">
            <a:extLst>
              <a:ext uri="{FF2B5EF4-FFF2-40B4-BE49-F238E27FC236}">
                <a16:creationId xmlns:a16="http://schemas.microsoft.com/office/drawing/2014/main" id="{5937C31B-6DF6-50FA-6C35-6EAF5C7D0197}"/>
              </a:ext>
            </a:extLst>
          </p:cNvPr>
          <p:cNvSpPr>
            <a:spLocks noGrp="1"/>
          </p:cNvSpPr>
          <p:nvPr>
            <p:ph type="pic" sz="quarter" idx="16" hasCustomPrompt="1"/>
          </p:nvPr>
        </p:nvSpPr>
        <p:spPr>
          <a:xfrm>
            <a:off x="7049071" y="5073524"/>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a:t>Klikk på ikonet eller dra inn en bildefil for å legge til et bilde. Juster utsnittet på Bildeformat-fanen &gt; Beskjær.</a:t>
            </a:r>
          </a:p>
        </p:txBody>
      </p:sp>
      <p:sp>
        <p:nvSpPr>
          <p:cNvPr id="9" name="Plassholder for bilde 9">
            <a:extLst>
              <a:ext uri="{FF2B5EF4-FFF2-40B4-BE49-F238E27FC236}">
                <a16:creationId xmlns:a16="http://schemas.microsoft.com/office/drawing/2014/main" id="{ECFE29BC-0C06-0368-8537-0232000B4AA1}"/>
              </a:ext>
            </a:extLst>
          </p:cNvPr>
          <p:cNvSpPr>
            <a:spLocks noGrp="1"/>
          </p:cNvSpPr>
          <p:nvPr>
            <p:ph type="pic" sz="quarter" idx="17" hasCustomPrompt="1"/>
          </p:nvPr>
        </p:nvSpPr>
        <p:spPr>
          <a:xfrm>
            <a:off x="15044572" y="3013827"/>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3BCAF64D-74F0-4570-A254-1092DF6FCCE7}"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2" name="Tittel 10">
            <a:extLst>
              <a:ext uri="{FF2B5EF4-FFF2-40B4-BE49-F238E27FC236}">
                <a16:creationId xmlns:a16="http://schemas.microsoft.com/office/drawing/2014/main" id="{8E178A62-587A-46A6-C3BF-AF39E5E0BE25}"/>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a:t>Skjult tittel for universell utforming</a:t>
            </a:r>
          </a:p>
        </p:txBody>
      </p:sp>
      <p:sp>
        <p:nvSpPr>
          <p:cNvPr id="12" name="Sommerfugl i plassholder">
            <a:extLst>
              <a:ext uri="{FF2B5EF4-FFF2-40B4-BE49-F238E27FC236}">
                <a16:creationId xmlns:a16="http://schemas.microsoft.com/office/drawing/2014/main" id="{872142A5-5136-F981-3CFB-47CB35A4B9BA}"/>
              </a:ext>
              <a:ext uri="{C183D7F6-B498-43B3-948B-1728B52AA6E4}">
                <adec:decorative xmlns:adec="http://schemas.microsoft.com/office/drawing/2017/decorative" val="1"/>
              </a:ext>
            </a:extLst>
          </p:cNvPr>
          <p:cNvSpPr>
            <a:spLocks noGrp="1"/>
          </p:cNvSpPr>
          <p:nvPr>
            <p:ph type="body" sz="quarter" idx="18"/>
          </p:nvPr>
        </p:nvSpPr>
        <p:spPr>
          <a:xfrm>
            <a:off x="11161232" y="2538561"/>
            <a:ext cx="1807535" cy="165478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3" name="Snegle i plassholder">
            <a:extLst>
              <a:ext uri="{FF2B5EF4-FFF2-40B4-BE49-F238E27FC236}">
                <a16:creationId xmlns:a16="http://schemas.microsoft.com/office/drawing/2014/main" id="{7317463F-E32B-3438-A10F-C0F2A9A49182}"/>
              </a:ext>
              <a:ext uri="{C183D7F6-B498-43B3-948B-1728B52AA6E4}">
                <adec:decorative xmlns:adec="http://schemas.microsoft.com/office/drawing/2017/decorative" val="1"/>
              </a:ext>
            </a:extLst>
          </p:cNvPr>
          <p:cNvSpPr>
            <a:spLocks noGrp="1"/>
          </p:cNvSpPr>
          <p:nvPr>
            <p:ph type="body" sz="quarter" idx="19"/>
          </p:nvPr>
        </p:nvSpPr>
        <p:spPr>
          <a:xfrm>
            <a:off x="21621014" y="10511835"/>
            <a:ext cx="1746986" cy="1619469"/>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4" name="bie i plassholder">
            <a:extLst>
              <a:ext uri="{FF2B5EF4-FFF2-40B4-BE49-F238E27FC236}">
                <a16:creationId xmlns:a16="http://schemas.microsoft.com/office/drawing/2014/main" id="{96B7963D-2A13-529B-02B1-C9E7864028B6}"/>
              </a:ext>
              <a:ext uri="{C183D7F6-B498-43B3-948B-1728B52AA6E4}">
                <adec:decorative xmlns:adec="http://schemas.microsoft.com/office/drawing/2017/decorative" val="1"/>
              </a:ext>
            </a:extLst>
          </p:cNvPr>
          <p:cNvSpPr>
            <a:spLocks noGrp="1"/>
          </p:cNvSpPr>
          <p:nvPr>
            <p:ph type="body" sz="quarter" idx="20"/>
          </p:nvPr>
        </p:nvSpPr>
        <p:spPr>
          <a:xfrm>
            <a:off x="12856146" y="1749578"/>
            <a:ext cx="1476375" cy="1616376"/>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2155152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ort bilde med bilde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2E7B83-722B-053E-9C0D-90935519AAE4}"/>
              </a:ext>
            </a:extLst>
          </p:cNvPr>
          <p:cNvSpPr>
            <a:spLocks noGrp="1"/>
          </p:cNvSpPr>
          <p:nvPr>
            <p:ph type="title" hasCustomPrompt="1"/>
          </p:nvPr>
        </p:nvSpPr>
        <p:spPr>
          <a:xfrm>
            <a:off x="925631" y="10418065"/>
            <a:ext cx="11139370" cy="1955212"/>
          </a:xfrm>
        </p:spPr>
        <p:txBody>
          <a:bodyPr anchor="t" anchorCtr="0"/>
          <a:lstStyle>
            <a:lvl1pPr>
              <a:lnSpc>
                <a:spcPct val="112000"/>
              </a:lnSpc>
              <a:spcBef>
                <a:spcPts val="2000"/>
              </a:spcBef>
              <a:defRPr sz="3000" spc="0" baseline="0">
                <a:latin typeface="+mn-lt"/>
              </a:defRPr>
            </a:lvl1pPr>
          </a:lstStyle>
          <a:p>
            <a:r>
              <a:rPr lang="nb-NO" noProof="0"/>
              <a:t>Klikk for å legge til tittel/bildetekst</a:t>
            </a:r>
          </a:p>
        </p:txBody>
      </p:sp>
      <p:sp>
        <p:nvSpPr>
          <p:cNvPr id="16" name="PLassholder for bilde">
            <a:extLst>
              <a:ext uri="{FF2B5EF4-FFF2-40B4-BE49-F238E27FC236}">
                <a16:creationId xmlns:a16="http://schemas.microsoft.com/office/drawing/2014/main" id="{206229E9-671C-DC29-7A24-B161AA005C58}"/>
              </a:ext>
            </a:extLst>
          </p:cNvPr>
          <p:cNvSpPr>
            <a:spLocks noGrp="1"/>
          </p:cNvSpPr>
          <p:nvPr>
            <p:ph type="pic" sz="quarter" idx="15" hasCustomPrompt="1"/>
          </p:nvPr>
        </p:nvSpPr>
        <p:spPr>
          <a:xfrm>
            <a:off x="0" y="1"/>
            <a:ext cx="24384000" cy="10552811"/>
          </a:xfrm>
          <a:custGeom>
            <a:avLst/>
            <a:gdLst>
              <a:gd name="connsiteX0" fmla="*/ 0 w 24384000"/>
              <a:gd name="connsiteY0" fmla="*/ 0 h 10552811"/>
              <a:gd name="connsiteX1" fmla="*/ 24384000 w 24384000"/>
              <a:gd name="connsiteY1" fmla="*/ 0 h 10552811"/>
              <a:gd name="connsiteX2" fmla="*/ 24384000 w 24384000"/>
              <a:gd name="connsiteY2" fmla="*/ 10552811 h 10552811"/>
              <a:gd name="connsiteX3" fmla="*/ 20066000 w 24384000"/>
              <a:gd name="connsiteY3" fmla="*/ 10541635 h 10552811"/>
              <a:gd name="connsiteX4" fmla="*/ 19812000 w 24384000"/>
              <a:gd name="connsiteY4" fmla="*/ 10287000 h 10552811"/>
              <a:gd name="connsiteX5" fmla="*/ 19812000 w 24384000"/>
              <a:gd name="connsiteY5" fmla="*/ 9778873 h 10552811"/>
              <a:gd name="connsiteX6" fmla="*/ 19558000 w 24384000"/>
              <a:gd name="connsiteY6" fmla="*/ 9525000 h 10552811"/>
              <a:gd name="connsiteX7" fmla="*/ 0 w 24384000"/>
              <a:gd name="connsiteY7" fmla="*/ 9537192 h 1055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4000" h="10552811">
                <a:moveTo>
                  <a:pt x="0" y="0"/>
                </a:moveTo>
                <a:lnTo>
                  <a:pt x="24384000" y="0"/>
                </a:lnTo>
                <a:lnTo>
                  <a:pt x="24384000" y="10552811"/>
                </a:lnTo>
                <a:lnTo>
                  <a:pt x="20066000" y="10541635"/>
                </a:lnTo>
                <a:cubicBezTo>
                  <a:pt x="19925664" y="10541254"/>
                  <a:pt x="19812000" y="10427208"/>
                  <a:pt x="19812000" y="10287000"/>
                </a:cubicBezTo>
                <a:lnTo>
                  <a:pt x="19812000" y="9778873"/>
                </a:lnTo>
                <a:cubicBezTo>
                  <a:pt x="19812000" y="9638538"/>
                  <a:pt x="19698336" y="9525000"/>
                  <a:pt x="19558000" y="9525000"/>
                </a:cubicBezTo>
                <a:lnTo>
                  <a:pt x="0" y="9537192"/>
                </a:lnTo>
                <a:close/>
              </a:path>
            </a:pathLst>
          </a:custGeom>
          <a:solidFill>
            <a:schemeClr val="bg1">
              <a:lumMod val="85000"/>
            </a:schemeClr>
          </a:solidFill>
        </p:spPr>
        <p:txBody>
          <a:bodyPr wrap="square">
            <a:noAutofit/>
          </a:bodyPr>
          <a:lstStyle>
            <a:lvl1pPr marL="0" indent="0" algn="l">
              <a:buNone/>
              <a:tabLst>
                <a:tab pos="12382500" algn="l"/>
              </a:tabLst>
              <a:defRPr sz="2500">
                <a:solidFill>
                  <a:schemeClr val="bg1">
                    <a:lumMod val="50000"/>
                  </a:schemeClr>
                </a:solidFill>
              </a:defRPr>
            </a:lvl1pPr>
          </a:lstStyle>
          <a:p>
            <a:r>
              <a:rPr lang="nb-NO" noProof="0"/>
              <a:t>Klikk på ikonet eller dra inn en bildefil for å legge til et bilde. Juster utsnittet på Bildeformat-fanen &gt; Beskjær.</a:t>
            </a:r>
          </a:p>
        </p:txBody>
      </p:sp>
      <p:sp>
        <p:nvSpPr>
          <p:cNvPr id="3" name="Plassholder for lysbildenummer 2">
            <a:extLst>
              <a:ext uri="{FF2B5EF4-FFF2-40B4-BE49-F238E27FC236}">
                <a16:creationId xmlns:a16="http://schemas.microsoft.com/office/drawing/2014/main" id="{B353A960-DFDB-FFAE-B306-68D4DFD7A97F}"/>
              </a:ext>
            </a:extLst>
          </p:cNvPr>
          <p:cNvSpPr>
            <a:spLocks noGrp="1"/>
          </p:cNvSpPr>
          <p:nvPr>
            <p:ph type="sldNum" sz="quarter" idx="10"/>
          </p:nvPr>
        </p:nvSpPr>
        <p:spPr/>
        <p:txBody>
          <a:bodyPr/>
          <a:lstStyle/>
          <a:p>
            <a:fld id="{BE2ACD00-28B2-4D17-A930-2C9F8441C7CA}" type="slidenum">
              <a:rPr lang="nb-NO" smtClean="0"/>
              <a:pPr/>
              <a:t>‹#›</a:t>
            </a:fld>
            <a:endParaRPr lang="nb-NO"/>
          </a:p>
        </p:txBody>
      </p:sp>
      <p:sp>
        <p:nvSpPr>
          <p:cNvPr id="4" name="Plassholder for bunntekst 3">
            <a:extLst>
              <a:ext uri="{FF2B5EF4-FFF2-40B4-BE49-F238E27FC236}">
                <a16:creationId xmlns:a16="http://schemas.microsoft.com/office/drawing/2014/main" id="{6063CCFE-91C0-D513-0DCB-C09CC982C1B0}"/>
              </a:ext>
            </a:extLst>
          </p:cNvPr>
          <p:cNvSpPr>
            <a:spLocks noGrp="1"/>
          </p:cNvSpPr>
          <p:nvPr>
            <p:ph type="ftr" sz="quarter" idx="11"/>
          </p:nvPr>
        </p:nvSpPr>
        <p:spPr/>
        <p:txBody>
          <a:bodyPr/>
          <a:lstStyle/>
          <a:p>
            <a:endParaRPr lang="nb-NO"/>
          </a:p>
        </p:txBody>
      </p:sp>
      <p:sp>
        <p:nvSpPr>
          <p:cNvPr id="5" name="Plassholder for dato 4">
            <a:extLst>
              <a:ext uri="{FF2B5EF4-FFF2-40B4-BE49-F238E27FC236}">
                <a16:creationId xmlns:a16="http://schemas.microsoft.com/office/drawing/2014/main" id="{DF0DF424-3FDD-AFE5-0135-5FD657DF637D}"/>
              </a:ext>
            </a:extLst>
          </p:cNvPr>
          <p:cNvSpPr>
            <a:spLocks noGrp="1"/>
          </p:cNvSpPr>
          <p:nvPr>
            <p:ph type="dt" sz="half" idx="12"/>
          </p:nvPr>
        </p:nvSpPr>
        <p:spPr/>
        <p:txBody>
          <a:bodyPr/>
          <a:lstStyle/>
          <a:p>
            <a:fld id="{C5095F5B-FDCF-4E6A-A090-6AC343184627}" type="datetime1">
              <a:rPr lang="nb-NO" smtClean="0"/>
              <a:t>26.05.2026</a:t>
            </a:fld>
            <a:endParaRPr lang="nb-NO"/>
          </a:p>
        </p:txBody>
      </p:sp>
    </p:spTree>
    <p:extLst>
      <p:ext uri="{BB962C8B-B14F-4D97-AF65-F5344CB8AC3E}">
        <p14:creationId xmlns:p14="http://schemas.microsoft.com/office/powerpoint/2010/main" val="3286601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tort bilde lys m/bunn">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p>
            <a:fld id="{BE2ACD00-28B2-4D17-A930-2C9F8441C7CA}" type="slidenum">
              <a:rPr lang="nb-NO" smtClean="0"/>
              <a:pPr/>
              <a:t>‹#›</a:t>
            </a:fld>
            <a:endParaRPr lang="nb-NO"/>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p>
            <a:endParaRPr lang="nb-NO"/>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p>
            <a:fld id="{4558DCC2-DFFF-4CCA-8608-8C31B573195C}" type="datetime1">
              <a:rPr lang="nb-NO" smtClean="0"/>
              <a:t>26.05.2026</a:t>
            </a:fld>
            <a:endParaRPr lang="nb-NO"/>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a:t>Skjult tittel for universell utforming</a:t>
            </a:r>
          </a:p>
        </p:txBody>
      </p:sp>
      <p:sp>
        <p:nvSpPr>
          <p:cNvPr id="13" name="Plassholder for bilde 12">
            <a:extLst>
              <a:ext uri="{FF2B5EF4-FFF2-40B4-BE49-F238E27FC236}">
                <a16:creationId xmlns:a16="http://schemas.microsoft.com/office/drawing/2014/main" id="{EC3B19CB-A7DA-9CAB-742B-7D50CB3EF051}"/>
              </a:ext>
            </a:extLst>
          </p:cNvPr>
          <p:cNvSpPr>
            <a:spLocks noGrp="1"/>
          </p:cNvSpPr>
          <p:nvPr>
            <p:ph type="pic" sz="quarter" idx="15" hasCustomPrompt="1"/>
          </p:nvPr>
        </p:nvSpPr>
        <p:spPr>
          <a:xfrm>
            <a:off x="0" y="476250"/>
            <a:ext cx="24384000" cy="12230100"/>
          </a:xfrm>
          <a:custGeom>
            <a:avLst/>
            <a:gdLst>
              <a:gd name="connsiteX0" fmla="*/ 24377650 w 24384000"/>
              <a:gd name="connsiteY0" fmla="*/ 0 h 12230100"/>
              <a:gd name="connsiteX1" fmla="*/ 24384000 w 24384000"/>
              <a:gd name="connsiteY1" fmla="*/ 0 h 12230100"/>
              <a:gd name="connsiteX2" fmla="*/ 24384000 w 24384000"/>
              <a:gd name="connsiteY2" fmla="*/ 12230100 h 12230100"/>
              <a:gd name="connsiteX3" fmla="*/ 0 w 24384000"/>
              <a:gd name="connsiteY3" fmla="*/ 12230100 h 12230100"/>
              <a:gd name="connsiteX4" fmla="*/ 0 w 24384000"/>
              <a:gd name="connsiteY4" fmla="*/ 25400 h 12230100"/>
              <a:gd name="connsiteX5" fmla="*/ 19558000 w 24384000"/>
              <a:gd name="connsiteY5" fmla="*/ 12827 h 12230100"/>
              <a:gd name="connsiteX6" fmla="*/ 19812000 w 24384000"/>
              <a:gd name="connsiteY6" fmla="*/ 266700 h 12230100"/>
              <a:gd name="connsiteX7" fmla="*/ 19812000 w 24384000"/>
              <a:gd name="connsiteY7" fmla="*/ 774700 h 12230100"/>
              <a:gd name="connsiteX8" fmla="*/ 20066000 w 24384000"/>
              <a:gd name="connsiteY8" fmla="*/ 1029462 h 12230100"/>
              <a:gd name="connsiteX9" fmla="*/ 24377650 w 24384000"/>
              <a:gd name="connsiteY9" fmla="*/ 1041400 h 122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2230100">
                <a:moveTo>
                  <a:pt x="24377650" y="0"/>
                </a:moveTo>
                <a:lnTo>
                  <a:pt x="24384000" y="0"/>
                </a:lnTo>
                <a:lnTo>
                  <a:pt x="24384000" y="12230100"/>
                </a:lnTo>
                <a:lnTo>
                  <a:pt x="0" y="1223010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a:t>Klikk på ikonet eller dra inn en bildefil for å legge til et bilde. Juster utsnittet på Bildeformat-fanen &gt; Beskjær.</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9938997" y="340860"/>
            <a:ext cx="4194972" cy="1143829"/>
          </a:xfrm>
          <a:prstGeom prst="rect">
            <a:avLst/>
          </a:prstGeom>
        </p:spPr>
      </p:pic>
    </p:spTree>
    <p:extLst>
      <p:ext uri="{BB962C8B-B14F-4D97-AF65-F5344CB8AC3E}">
        <p14:creationId xmlns:p14="http://schemas.microsoft.com/office/powerpoint/2010/main" val="2213395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Stort bilde lys m/bunn">
    <p:bg>
      <p:bgPr>
        <a:solidFill>
          <a:schemeClr val="tx2"/>
        </a:solidFill>
        <a:effectLst/>
      </p:bgPr>
    </p:bg>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lvl1pPr>
              <a:defRPr>
                <a:solidFill>
                  <a:schemeClr val="bg2"/>
                </a:solidFill>
              </a:defRPr>
            </a:lvl1pPr>
          </a:lstStyle>
          <a:p>
            <a:fld id="{BE2ACD00-28B2-4D17-A930-2C9F8441C7CA}" type="slidenum">
              <a:rPr lang="nb-NO" smtClean="0"/>
              <a:pPr/>
              <a:t>‹#›</a:t>
            </a:fld>
            <a:endParaRPr lang="nb-NO"/>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lvl1pPr>
              <a:defRPr>
                <a:solidFill>
                  <a:schemeClr val="bg2"/>
                </a:solidFill>
              </a:defRPr>
            </a:lvl1pPr>
          </a:lstStyle>
          <a:p>
            <a:endParaRPr lang="nb-NO"/>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lvl1pPr>
              <a:defRPr>
                <a:solidFill>
                  <a:schemeClr val="bg2"/>
                </a:solidFill>
              </a:defRPr>
            </a:lvl1pPr>
          </a:lstStyle>
          <a:p>
            <a:fld id="{6A4B51D4-D9DF-4BF6-9545-805533C17CF2}" type="datetime1">
              <a:rPr lang="nb-NO" smtClean="0"/>
              <a:t>26.05.2026</a:t>
            </a:fld>
            <a:endParaRPr lang="nb-NO"/>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a:t>Skjult tittel for universell utforming</a:t>
            </a:r>
          </a:p>
        </p:txBody>
      </p:sp>
      <p:sp>
        <p:nvSpPr>
          <p:cNvPr id="13" name="Plassholder for bilde 12">
            <a:extLst>
              <a:ext uri="{FF2B5EF4-FFF2-40B4-BE49-F238E27FC236}">
                <a16:creationId xmlns:a16="http://schemas.microsoft.com/office/drawing/2014/main" id="{EC3B19CB-A7DA-9CAB-742B-7D50CB3EF051}"/>
              </a:ext>
            </a:extLst>
          </p:cNvPr>
          <p:cNvSpPr>
            <a:spLocks noGrp="1"/>
          </p:cNvSpPr>
          <p:nvPr>
            <p:ph type="pic" sz="quarter" idx="15" hasCustomPrompt="1"/>
          </p:nvPr>
        </p:nvSpPr>
        <p:spPr>
          <a:xfrm>
            <a:off x="0" y="476250"/>
            <a:ext cx="24384000" cy="12230100"/>
          </a:xfrm>
          <a:custGeom>
            <a:avLst/>
            <a:gdLst>
              <a:gd name="connsiteX0" fmla="*/ 24377650 w 24384000"/>
              <a:gd name="connsiteY0" fmla="*/ 0 h 12230100"/>
              <a:gd name="connsiteX1" fmla="*/ 24384000 w 24384000"/>
              <a:gd name="connsiteY1" fmla="*/ 0 h 12230100"/>
              <a:gd name="connsiteX2" fmla="*/ 24384000 w 24384000"/>
              <a:gd name="connsiteY2" fmla="*/ 12230100 h 12230100"/>
              <a:gd name="connsiteX3" fmla="*/ 0 w 24384000"/>
              <a:gd name="connsiteY3" fmla="*/ 12230100 h 12230100"/>
              <a:gd name="connsiteX4" fmla="*/ 0 w 24384000"/>
              <a:gd name="connsiteY4" fmla="*/ 25400 h 12230100"/>
              <a:gd name="connsiteX5" fmla="*/ 19558000 w 24384000"/>
              <a:gd name="connsiteY5" fmla="*/ 12827 h 12230100"/>
              <a:gd name="connsiteX6" fmla="*/ 19812000 w 24384000"/>
              <a:gd name="connsiteY6" fmla="*/ 266700 h 12230100"/>
              <a:gd name="connsiteX7" fmla="*/ 19812000 w 24384000"/>
              <a:gd name="connsiteY7" fmla="*/ 774700 h 12230100"/>
              <a:gd name="connsiteX8" fmla="*/ 20066000 w 24384000"/>
              <a:gd name="connsiteY8" fmla="*/ 1029462 h 12230100"/>
              <a:gd name="connsiteX9" fmla="*/ 24377650 w 24384000"/>
              <a:gd name="connsiteY9" fmla="*/ 1041400 h 122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2230100">
                <a:moveTo>
                  <a:pt x="24377650" y="0"/>
                </a:moveTo>
                <a:lnTo>
                  <a:pt x="24384000" y="0"/>
                </a:lnTo>
                <a:lnTo>
                  <a:pt x="24384000" y="12230100"/>
                </a:lnTo>
                <a:lnTo>
                  <a:pt x="0" y="1223010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a:t>Klikk på ikonet eller dra inn en bildefil for å legge til et bilde. Juster utsnittet på Bildeformat-fanen &gt; Beskjær.</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9938997" y="340860"/>
            <a:ext cx="4194971" cy="1143829"/>
          </a:xfrm>
          <a:prstGeom prst="rect">
            <a:avLst/>
          </a:prstGeom>
        </p:spPr>
      </p:pic>
    </p:spTree>
    <p:extLst>
      <p:ext uri="{BB962C8B-B14F-4D97-AF65-F5344CB8AC3E}">
        <p14:creationId xmlns:p14="http://schemas.microsoft.com/office/powerpoint/2010/main" val="3378666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tort bilde lys ">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p>
            <a:fld id="{BE2ACD00-28B2-4D17-A930-2C9F8441C7CA}" type="slidenum">
              <a:rPr lang="nb-NO" smtClean="0"/>
              <a:pPr/>
              <a:t>‹#›</a:t>
            </a:fld>
            <a:endParaRPr lang="nb-NO"/>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p>
            <a:endParaRPr lang="nb-NO"/>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p>
            <a:fld id="{134DA35B-FD2C-4A41-AF35-54629DB0195D}" type="datetime1">
              <a:rPr lang="nb-NO" smtClean="0"/>
              <a:t>26.05.2026</a:t>
            </a:fld>
            <a:endParaRPr lang="nb-NO"/>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a:t>Skjult tittel for universell utforming</a:t>
            </a:r>
          </a:p>
        </p:txBody>
      </p:sp>
      <p:sp>
        <p:nvSpPr>
          <p:cNvPr id="9" name="Plassholder for bilde 8">
            <a:extLst>
              <a:ext uri="{FF2B5EF4-FFF2-40B4-BE49-F238E27FC236}">
                <a16:creationId xmlns:a16="http://schemas.microsoft.com/office/drawing/2014/main" id="{0A35E948-B76A-1FB9-2D29-BFD91E9A0987}"/>
              </a:ext>
            </a:extLst>
          </p:cNvPr>
          <p:cNvSpPr>
            <a:spLocks noGrp="1"/>
          </p:cNvSpPr>
          <p:nvPr>
            <p:ph type="pic" sz="quarter" idx="15" hasCustomPrompt="1"/>
          </p:nvPr>
        </p:nvSpPr>
        <p:spPr>
          <a:xfrm>
            <a:off x="0" y="476250"/>
            <a:ext cx="24384000" cy="13239750"/>
          </a:xfrm>
          <a:custGeom>
            <a:avLst/>
            <a:gdLst>
              <a:gd name="connsiteX0" fmla="*/ 24377650 w 24384000"/>
              <a:gd name="connsiteY0" fmla="*/ 0 h 13239750"/>
              <a:gd name="connsiteX1" fmla="*/ 24384000 w 24384000"/>
              <a:gd name="connsiteY1" fmla="*/ 0 h 13239750"/>
              <a:gd name="connsiteX2" fmla="*/ 24384000 w 24384000"/>
              <a:gd name="connsiteY2" fmla="*/ 13239750 h 13239750"/>
              <a:gd name="connsiteX3" fmla="*/ 0 w 24384000"/>
              <a:gd name="connsiteY3" fmla="*/ 13239750 h 13239750"/>
              <a:gd name="connsiteX4" fmla="*/ 0 w 24384000"/>
              <a:gd name="connsiteY4" fmla="*/ 25400 h 13239750"/>
              <a:gd name="connsiteX5" fmla="*/ 19558000 w 24384000"/>
              <a:gd name="connsiteY5" fmla="*/ 12827 h 13239750"/>
              <a:gd name="connsiteX6" fmla="*/ 19812000 w 24384000"/>
              <a:gd name="connsiteY6" fmla="*/ 266700 h 13239750"/>
              <a:gd name="connsiteX7" fmla="*/ 19812000 w 24384000"/>
              <a:gd name="connsiteY7" fmla="*/ 774700 h 13239750"/>
              <a:gd name="connsiteX8" fmla="*/ 20066000 w 24384000"/>
              <a:gd name="connsiteY8" fmla="*/ 1029462 h 13239750"/>
              <a:gd name="connsiteX9" fmla="*/ 24377650 w 24384000"/>
              <a:gd name="connsiteY9" fmla="*/ 1041400 h 132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3239750">
                <a:moveTo>
                  <a:pt x="24377650" y="0"/>
                </a:moveTo>
                <a:lnTo>
                  <a:pt x="24384000" y="0"/>
                </a:lnTo>
                <a:lnTo>
                  <a:pt x="24384000" y="13239750"/>
                </a:lnTo>
                <a:lnTo>
                  <a:pt x="0" y="1323975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a:t>Klikk på ikonet eller dra inn en bildefil for å legge til et bilde. Juster utsnittet på Bildeformat-fanen &gt; Beskjær.</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9938997" y="340860"/>
            <a:ext cx="4194972" cy="1143829"/>
          </a:xfrm>
          <a:prstGeom prst="rect">
            <a:avLst/>
          </a:prstGeom>
        </p:spPr>
      </p:pic>
    </p:spTree>
    <p:extLst>
      <p:ext uri="{BB962C8B-B14F-4D97-AF65-F5344CB8AC3E}">
        <p14:creationId xmlns:p14="http://schemas.microsoft.com/office/powerpoint/2010/main" val="3062650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Stort bilde lys m/bunn">
    <p:bg>
      <p:bgPr>
        <a:solidFill>
          <a:schemeClr val="tx2"/>
        </a:solidFill>
        <a:effectLst/>
      </p:bgPr>
    </p:bg>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lvl1pPr>
              <a:defRPr>
                <a:solidFill>
                  <a:schemeClr val="bg2"/>
                </a:solidFill>
              </a:defRPr>
            </a:lvl1pPr>
          </a:lstStyle>
          <a:p>
            <a:fld id="{BE2ACD00-28B2-4D17-A930-2C9F8441C7CA}" type="slidenum">
              <a:rPr lang="nb-NO" smtClean="0"/>
              <a:pPr/>
              <a:t>‹#›</a:t>
            </a:fld>
            <a:endParaRPr lang="nb-NO"/>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lvl1pPr>
              <a:defRPr>
                <a:solidFill>
                  <a:schemeClr val="bg2"/>
                </a:solidFill>
              </a:defRPr>
            </a:lvl1pPr>
          </a:lstStyle>
          <a:p>
            <a:endParaRPr lang="nb-NO"/>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lvl1pPr>
              <a:defRPr>
                <a:solidFill>
                  <a:schemeClr val="bg2"/>
                </a:solidFill>
              </a:defRPr>
            </a:lvl1pPr>
          </a:lstStyle>
          <a:p>
            <a:fld id="{D65DA969-C892-47B5-9FB6-BEBA89DEF049}" type="datetime1">
              <a:rPr lang="nb-NO" smtClean="0"/>
              <a:t>26.05.2026</a:t>
            </a:fld>
            <a:endParaRPr lang="nb-NO"/>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a:t>Skjult tittel for universell utforming</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9938997" y="340860"/>
            <a:ext cx="4194971" cy="1143829"/>
          </a:xfrm>
          <a:prstGeom prst="rect">
            <a:avLst/>
          </a:prstGeom>
        </p:spPr>
      </p:pic>
      <p:sp>
        <p:nvSpPr>
          <p:cNvPr id="2" name="Plassholder for bilde 1">
            <a:extLst>
              <a:ext uri="{FF2B5EF4-FFF2-40B4-BE49-F238E27FC236}">
                <a16:creationId xmlns:a16="http://schemas.microsoft.com/office/drawing/2014/main" id="{A4776C11-3665-AC28-2E4C-1A447F4831C0}"/>
              </a:ext>
            </a:extLst>
          </p:cNvPr>
          <p:cNvSpPr>
            <a:spLocks noGrp="1"/>
          </p:cNvSpPr>
          <p:nvPr>
            <p:ph type="pic" sz="quarter" idx="15" hasCustomPrompt="1"/>
          </p:nvPr>
        </p:nvSpPr>
        <p:spPr>
          <a:xfrm>
            <a:off x="0" y="476250"/>
            <a:ext cx="24384000" cy="13239750"/>
          </a:xfrm>
          <a:custGeom>
            <a:avLst/>
            <a:gdLst>
              <a:gd name="connsiteX0" fmla="*/ 24377650 w 24384000"/>
              <a:gd name="connsiteY0" fmla="*/ 0 h 13239750"/>
              <a:gd name="connsiteX1" fmla="*/ 24384000 w 24384000"/>
              <a:gd name="connsiteY1" fmla="*/ 0 h 13239750"/>
              <a:gd name="connsiteX2" fmla="*/ 24384000 w 24384000"/>
              <a:gd name="connsiteY2" fmla="*/ 13239750 h 13239750"/>
              <a:gd name="connsiteX3" fmla="*/ 0 w 24384000"/>
              <a:gd name="connsiteY3" fmla="*/ 13239750 h 13239750"/>
              <a:gd name="connsiteX4" fmla="*/ 0 w 24384000"/>
              <a:gd name="connsiteY4" fmla="*/ 25400 h 13239750"/>
              <a:gd name="connsiteX5" fmla="*/ 19558000 w 24384000"/>
              <a:gd name="connsiteY5" fmla="*/ 12827 h 13239750"/>
              <a:gd name="connsiteX6" fmla="*/ 19812000 w 24384000"/>
              <a:gd name="connsiteY6" fmla="*/ 266700 h 13239750"/>
              <a:gd name="connsiteX7" fmla="*/ 19812000 w 24384000"/>
              <a:gd name="connsiteY7" fmla="*/ 774700 h 13239750"/>
              <a:gd name="connsiteX8" fmla="*/ 20066000 w 24384000"/>
              <a:gd name="connsiteY8" fmla="*/ 1029462 h 13239750"/>
              <a:gd name="connsiteX9" fmla="*/ 24377650 w 24384000"/>
              <a:gd name="connsiteY9" fmla="*/ 1041400 h 132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3239750">
                <a:moveTo>
                  <a:pt x="24377650" y="0"/>
                </a:moveTo>
                <a:lnTo>
                  <a:pt x="24384000" y="0"/>
                </a:lnTo>
                <a:lnTo>
                  <a:pt x="24384000" y="13239750"/>
                </a:lnTo>
                <a:lnTo>
                  <a:pt x="0" y="1323975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a:t>Klikk på ikonet eller dra inn en bildefil for å legge til et bilde. Juster utsnittet på Bildeformat-fanen &gt; Beskjær.</a:t>
            </a:r>
          </a:p>
        </p:txBody>
      </p:sp>
    </p:spTree>
    <p:extLst>
      <p:ext uri="{BB962C8B-B14F-4D97-AF65-F5344CB8AC3E}">
        <p14:creationId xmlns:p14="http://schemas.microsoft.com/office/powerpoint/2010/main" val="306254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noFill/>
              </a:defRPr>
            </a:lvl1pPr>
          </a:lstStyle>
          <a:p>
            <a:fld id="{6B45F93E-4670-4795-8DEB-B70D7E7E9F56}" type="datetime1">
              <a:rPr lang="nb-NO" smtClean="0"/>
              <a:pPr/>
              <a:t>26.05.2026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7" name="Tittel 1">
            <a:extLst>
              <a:ext uri="{FF2B5EF4-FFF2-40B4-BE49-F238E27FC236}">
                <a16:creationId xmlns:a16="http://schemas.microsoft.com/office/drawing/2014/main" id="{53CCEDF7-DF96-3CC4-DD59-1B8028D24925}"/>
              </a:ext>
            </a:extLst>
          </p:cNvPr>
          <p:cNvSpPr>
            <a:spLocks noGrp="1"/>
          </p:cNvSpPr>
          <p:nvPr>
            <p:ph type="ctrTitle"/>
          </p:nvPr>
        </p:nvSpPr>
        <p:spPr>
          <a:xfrm>
            <a:off x="924025" y="2840719"/>
            <a:ext cx="13302114" cy="6677597"/>
          </a:xfrm>
        </p:spPr>
        <p:txBody>
          <a:bodyPr wrap="square" anchor="ctr" anchorCtr="0">
            <a:noAutofit/>
          </a:bodyPr>
          <a:lstStyle>
            <a:lvl1pPr algn="l">
              <a:defRPr sz="14264" spc="200" baseline="0"/>
            </a:lvl1pPr>
          </a:lstStyle>
          <a:p>
            <a:r>
              <a:rPr lang="nb-NO"/>
              <a:t>Klikk for å redigere tittelstil</a:t>
            </a:r>
          </a:p>
        </p:txBody>
      </p:sp>
      <p:sp>
        <p:nvSpPr>
          <p:cNvPr id="8" name="Undertittel 2">
            <a:extLst>
              <a:ext uri="{FF2B5EF4-FFF2-40B4-BE49-F238E27FC236}">
                <a16:creationId xmlns:a16="http://schemas.microsoft.com/office/drawing/2014/main" id="{35BD411C-3E8A-825A-4AE2-68A3F210BA00}"/>
              </a:ext>
            </a:extLst>
          </p:cNvPr>
          <p:cNvSpPr>
            <a:spLocks noGrp="1" noRot="1" noMove="1" noResize="1" noEditPoints="1" noAdjustHandles="1" noChangeArrowheads="1" noChangeShapeType="1"/>
          </p:cNvSpPr>
          <p:nvPr>
            <p:ph type="subTitle" idx="1"/>
          </p:nvPr>
        </p:nvSpPr>
        <p:spPr>
          <a:xfrm>
            <a:off x="924026" y="10328316"/>
            <a:ext cx="13302114" cy="781752"/>
          </a:xfrm>
        </p:spPr>
        <p:txBody>
          <a:bodyPr>
            <a:noAutofit/>
          </a:bodyPr>
          <a:lstStyle>
            <a:lvl1pPr marL="0" indent="0" algn="l">
              <a:buNone/>
              <a:defRPr sz="4000" spc="80" baseline="0">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p>
        </p:txBody>
      </p:sp>
      <p:sp>
        <p:nvSpPr>
          <p:cNvPr id="2" name="jordklode i plassholder">
            <a:extLst>
              <a:ext uri="{FF2B5EF4-FFF2-40B4-BE49-F238E27FC236}">
                <a16:creationId xmlns:a16="http://schemas.microsoft.com/office/drawing/2014/main" id="{CB12292D-F872-9B6C-9C01-3240FB6068AE}"/>
              </a:ext>
              <a:ext uri="{C183D7F6-B498-43B3-948B-1728B52AA6E4}">
                <adec:decorative xmlns:adec="http://schemas.microsoft.com/office/drawing/2017/decorative" val="1"/>
              </a:ext>
            </a:extLst>
          </p:cNvPr>
          <p:cNvSpPr>
            <a:spLocks noGrp="1"/>
          </p:cNvSpPr>
          <p:nvPr>
            <p:ph type="body" sz="quarter" idx="18"/>
          </p:nvPr>
        </p:nvSpPr>
        <p:spPr>
          <a:xfrm>
            <a:off x="18040352" y="4197349"/>
            <a:ext cx="2049463" cy="2049462"/>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3" name="tommel opp i plassholder">
            <a:extLst>
              <a:ext uri="{FF2B5EF4-FFF2-40B4-BE49-F238E27FC236}">
                <a16:creationId xmlns:a16="http://schemas.microsoft.com/office/drawing/2014/main" id="{B770A5DE-E327-DB91-4326-6F08C6A6B67D}"/>
              </a:ext>
              <a:ext uri="{C183D7F6-B498-43B3-948B-1728B52AA6E4}">
                <adec:decorative xmlns:adec="http://schemas.microsoft.com/office/drawing/2017/decorative" val="1"/>
              </a:ext>
            </a:extLst>
          </p:cNvPr>
          <p:cNvSpPr>
            <a:spLocks noGrp="1"/>
          </p:cNvSpPr>
          <p:nvPr>
            <p:ph type="body" sz="quarter" idx="19"/>
          </p:nvPr>
        </p:nvSpPr>
        <p:spPr>
          <a:xfrm>
            <a:off x="21301711" y="5727541"/>
            <a:ext cx="1471930" cy="1649577"/>
          </a:xfrm>
          <a:blipFill>
            <a:blip>
              <a:extLst>
                <a:ext uri="{96DAC541-7B7A-43D3-8B79-37D633B846F1}">
                  <asvg:svgBlip xmlns:asvg="http://schemas.microsoft.com/office/drawing/2016/SVG/main" r:embed="rId3"/>
                </a:ext>
              </a:extLst>
            </a:blip>
            <a:stretch>
              <a:fillRect/>
            </a:stretch>
          </a:blipFill>
          <a:ln w="0" cap="flat">
            <a:noFill/>
            <a:prstDash val="solid"/>
            <a:miter/>
          </a:ln>
        </p:spPr>
        <p:txBody>
          <a:bodyPr/>
          <a:lstStyle>
            <a:lvl1pPr marL="0" indent="0">
              <a:buNone/>
              <a:defRPr>
                <a:noFill/>
              </a:defRPr>
            </a:lvl1pPr>
          </a:lstStyle>
          <a:p>
            <a:pPr lvl="0"/>
            <a:r>
              <a:rPr lang="nb-NO"/>
              <a:t>Klikk for å redigere tekststiler i malen</a:t>
            </a:r>
          </a:p>
        </p:txBody>
      </p:sp>
      <p:sp>
        <p:nvSpPr>
          <p:cNvPr id="9" name="snøflak i plassholder">
            <a:extLst>
              <a:ext uri="{FF2B5EF4-FFF2-40B4-BE49-F238E27FC236}">
                <a16:creationId xmlns:a16="http://schemas.microsoft.com/office/drawing/2014/main" id="{458145DF-1C3A-16AE-063D-CAF92617F03C}"/>
              </a:ext>
              <a:ext uri="{C183D7F6-B498-43B3-948B-1728B52AA6E4}">
                <adec:decorative xmlns:adec="http://schemas.microsoft.com/office/drawing/2017/decorative" val="1"/>
              </a:ext>
            </a:extLst>
          </p:cNvPr>
          <p:cNvSpPr>
            <a:spLocks noGrp="1"/>
          </p:cNvSpPr>
          <p:nvPr>
            <p:ph type="body" sz="quarter" idx="20"/>
          </p:nvPr>
        </p:nvSpPr>
        <p:spPr>
          <a:xfrm>
            <a:off x="17441653" y="5763579"/>
            <a:ext cx="1981726" cy="1981725"/>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0" name="blomst i plassholder">
            <a:extLst>
              <a:ext uri="{FF2B5EF4-FFF2-40B4-BE49-F238E27FC236}">
                <a16:creationId xmlns:a16="http://schemas.microsoft.com/office/drawing/2014/main" id="{E7DC38BC-E6D8-C283-6757-AE93FFEDD1D9}"/>
              </a:ext>
              <a:ext uri="{C183D7F6-B498-43B3-948B-1728B52AA6E4}">
                <adec:decorative xmlns:adec="http://schemas.microsoft.com/office/drawing/2017/decorative" val="1"/>
              </a:ext>
            </a:extLst>
          </p:cNvPr>
          <p:cNvSpPr>
            <a:spLocks noGrp="1"/>
          </p:cNvSpPr>
          <p:nvPr>
            <p:ph type="body" sz="quarter" idx="21"/>
          </p:nvPr>
        </p:nvSpPr>
        <p:spPr>
          <a:xfrm>
            <a:off x="16661377" y="9141882"/>
            <a:ext cx="2366600" cy="2443354"/>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1" name="yes we can i plassholder">
            <a:extLst>
              <a:ext uri="{FF2B5EF4-FFF2-40B4-BE49-F238E27FC236}">
                <a16:creationId xmlns:a16="http://schemas.microsoft.com/office/drawing/2014/main" id="{AC1DE2F1-C331-77F9-19E8-E5AE2B1931C2}"/>
              </a:ext>
              <a:ext uri="{C183D7F6-B498-43B3-948B-1728B52AA6E4}">
                <adec:decorative xmlns:adec="http://schemas.microsoft.com/office/drawing/2017/decorative" val="1"/>
              </a:ext>
            </a:extLst>
          </p:cNvPr>
          <p:cNvSpPr>
            <a:spLocks noGrp="1"/>
          </p:cNvSpPr>
          <p:nvPr>
            <p:ph type="body" sz="quarter" idx="22"/>
          </p:nvPr>
        </p:nvSpPr>
        <p:spPr>
          <a:xfrm>
            <a:off x="18479452" y="7552004"/>
            <a:ext cx="4265293" cy="1307515"/>
          </a:xfrm>
          <a:blipFill>
            <a:blip>
              <a:extLst>
                <a:ext uri="{96DAC541-7B7A-43D3-8B79-37D633B846F1}">
                  <asvg:svgBlip xmlns:asvg="http://schemas.microsoft.com/office/drawing/2016/SVG/main" r:embed="rId6"/>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730635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5CDD804C-484D-FD3A-FC02-9AD7E28B0BA9}"/>
              </a:ext>
            </a:extLst>
          </p:cNvPr>
          <p:cNvSpPr>
            <a:spLocks noGrp="1"/>
          </p:cNvSpPr>
          <p:nvPr>
            <p:ph type="body" sz="quarter" idx="13"/>
          </p:nvPr>
        </p:nvSpPr>
        <p:spPr>
          <a:xfrm>
            <a:off x="925631" y="4620780"/>
            <a:ext cx="11139370" cy="77880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6BCCA4D3-961A-4DA6-8577-961B1049C8B6}"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2315825" y="2614613"/>
            <a:ext cx="11562556" cy="9095581"/>
          </a:xfrm>
          <a:prstGeom prst="roundRect">
            <a:avLst>
              <a:gd name="adj" fmla="val 285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endParaRPr lang="nb-NO" dirty="0"/>
          </a:p>
        </p:txBody>
      </p:sp>
    </p:spTree>
    <p:extLst>
      <p:ext uri="{BB962C8B-B14F-4D97-AF65-F5344CB8AC3E}">
        <p14:creationId xmlns:p14="http://schemas.microsoft.com/office/powerpoint/2010/main" val="31973112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loverskrift mørk">
    <p:bg>
      <p:bgPr>
        <a:solidFill>
          <a:schemeClr val="tx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noFill/>
              </a:defRPr>
            </a:lvl1pPr>
          </a:lstStyle>
          <a:p>
            <a:fld id="{6B45F93E-4670-4795-8DEB-B70D7E7E9F56}" type="datetime1">
              <a:rPr lang="nb-NO" smtClean="0"/>
              <a:pPr/>
              <a:t>26.05.2026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7" name="Tittel 1">
            <a:extLst>
              <a:ext uri="{FF2B5EF4-FFF2-40B4-BE49-F238E27FC236}">
                <a16:creationId xmlns:a16="http://schemas.microsoft.com/office/drawing/2014/main" id="{53CCEDF7-DF96-3CC4-DD59-1B8028D24925}"/>
              </a:ext>
            </a:extLst>
          </p:cNvPr>
          <p:cNvSpPr>
            <a:spLocks noGrp="1"/>
          </p:cNvSpPr>
          <p:nvPr>
            <p:ph type="ctrTitle"/>
          </p:nvPr>
        </p:nvSpPr>
        <p:spPr>
          <a:xfrm>
            <a:off x="924025" y="2840719"/>
            <a:ext cx="13302114" cy="6677597"/>
          </a:xfrm>
        </p:spPr>
        <p:txBody>
          <a:bodyPr wrap="square" anchor="ctr" anchorCtr="0">
            <a:noAutofit/>
          </a:bodyPr>
          <a:lstStyle>
            <a:lvl1pPr algn="l">
              <a:defRPr sz="14264" spc="200" baseline="0">
                <a:solidFill>
                  <a:schemeClr val="bg2"/>
                </a:solidFill>
              </a:defRPr>
            </a:lvl1pPr>
          </a:lstStyle>
          <a:p>
            <a:r>
              <a:rPr lang="nb-NO"/>
              <a:t>Klikk for å redigere tittelstil</a:t>
            </a:r>
          </a:p>
        </p:txBody>
      </p:sp>
      <p:sp>
        <p:nvSpPr>
          <p:cNvPr id="8" name="Undertittel 2">
            <a:extLst>
              <a:ext uri="{FF2B5EF4-FFF2-40B4-BE49-F238E27FC236}">
                <a16:creationId xmlns:a16="http://schemas.microsoft.com/office/drawing/2014/main" id="{35BD411C-3E8A-825A-4AE2-68A3F210BA00}"/>
              </a:ext>
            </a:extLst>
          </p:cNvPr>
          <p:cNvSpPr>
            <a:spLocks noGrp="1" noRot="1" noMove="1" noResize="1" noEditPoints="1" noAdjustHandles="1" noChangeArrowheads="1" noChangeShapeType="1"/>
          </p:cNvSpPr>
          <p:nvPr>
            <p:ph type="subTitle" idx="1"/>
          </p:nvPr>
        </p:nvSpPr>
        <p:spPr>
          <a:xfrm>
            <a:off x="924026" y="10328316"/>
            <a:ext cx="13302114" cy="781752"/>
          </a:xfrm>
        </p:spPr>
        <p:txBody>
          <a:bodyPr>
            <a:noAutofit/>
          </a:bodyPr>
          <a:lstStyle>
            <a:lvl1pPr marL="0" indent="0" algn="l">
              <a:buNone/>
              <a:defRPr sz="4000" spc="80" baseline="0">
                <a:solidFill>
                  <a:schemeClr val="bg2"/>
                </a:solidFill>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p>
        </p:txBody>
      </p:sp>
      <p:pic>
        <p:nvPicPr>
          <p:cNvPr id="2" name="Logo">
            <a:extLst>
              <a:ext uri="{FF2B5EF4-FFF2-40B4-BE49-F238E27FC236}">
                <a16:creationId xmlns:a16="http://schemas.microsoft.com/office/drawing/2014/main" id="{8869D061-9758-C0CB-2DE5-49CF1D058F08}"/>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9938997" y="340860"/>
            <a:ext cx="4194971" cy="1143829"/>
          </a:xfrm>
          <a:prstGeom prst="rect">
            <a:avLst/>
          </a:prstGeom>
        </p:spPr>
      </p:pic>
      <p:grpSp>
        <p:nvGrpSpPr>
          <p:cNvPr id="9" name="linjer">
            <a:extLst>
              <a:ext uri="{FF2B5EF4-FFF2-40B4-BE49-F238E27FC236}">
                <a16:creationId xmlns:a16="http://schemas.microsoft.com/office/drawing/2014/main" id="{AAF480BF-4188-2B3E-0589-541C3CA513A4}"/>
              </a:ext>
              <a:ext uri="{C183D7F6-B498-43B3-948B-1728B52AA6E4}">
                <adec:decorative xmlns:adec="http://schemas.microsoft.com/office/drawing/2017/decorative" val="1"/>
              </a:ext>
            </a:extLst>
          </p:cNvPr>
          <p:cNvGrpSpPr/>
          <p:nvPr userDrawn="1"/>
        </p:nvGrpSpPr>
        <p:grpSpPr>
          <a:xfrm>
            <a:off x="0" y="495022"/>
            <a:ext cx="24384000" cy="12204573"/>
            <a:chOff x="0" y="495022"/>
            <a:chExt cx="24384000" cy="12204573"/>
          </a:xfrm>
          <a:noFill/>
        </p:grpSpPr>
        <p:sp>
          <p:nvSpPr>
            <p:cNvPr id="10" name="Frihåndsform: figur 9">
              <a:extLst>
                <a:ext uri="{FF2B5EF4-FFF2-40B4-BE49-F238E27FC236}">
                  <a16:creationId xmlns:a16="http://schemas.microsoft.com/office/drawing/2014/main" id="{69F3BD11-48D6-CA93-D20D-8C1A64C3C898}"/>
                </a:ext>
              </a:extLst>
            </p:cNvPr>
            <p:cNvSpPr/>
            <p:nvPr/>
          </p:nvSpPr>
          <p:spPr>
            <a:xfrm>
              <a:off x="0" y="495022"/>
              <a:ext cx="24384000" cy="1028572"/>
            </a:xfrm>
            <a:custGeom>
              <a:avLst/>
              <a:gdLst>
                <a:gd name="connsiteX0" fmla="*/ 24384000 w 24384000"/>
                <a:gd name="connsiteY0" fmla="*/ 1028573 h 1028572"/>
                <a:gd name="connsiteX1" fmla="*/ 20066000 w 24384000"/>
                <a:gd name="connsiteY1" fmla="*/ 1016635 h 1028572"/>
                <a:gd name="connsiteX2" fmla="*/ 19812000 w 24384000"/>
                <a:gd name="connsiteY2" fmla="*/ 761873 h 1028572"/>
                <a:gd name="connsiteX3" fmla="*/ 19812000 w 24384000"/>
                <a:gd name="connsiteY3" fmla="*/ 253873 h 1028572"/>
                <a:gd name="connsiteX4" fmla="*/ 19558000 w 24384000"/>
                <a:gd name="connsiteY4" fmla="*/ 0 h 1028572"/>
                <a:gd name="connsiteX5" fmla="*/ 0 w 24384000"/>
                <a:gd name="connsiteY5" fmla="*/ 12573 h 10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0" h="1028572">
                  <a:moveTo>
                    <a:pt x="24384000" y="1028573"/>
                  </a:moveTo>
                  <a:lnTo>
                    <a:pt x="20066000" y="1016635"/>
                  </a:lnTo>
                  <a:cubicBezTo>
                    <a:pt x="19925664" y="1016254"/>
                    <a:pt x="19812000" y="902208"/>
                    <a:pt x="19812000" y="761873"/>
                  </a:cubicBezTo>
                  <a:lnTo>
                    <a:pt x="19812000" y="253873"/>
                  </a:lnTo>
                  <a:cubicBezTo>
                    <a:pt x="19812000" y="113538"/>
                    <a:pt x="19698336" y="0"/>
                    <a:pt x="19558000" y="0"/>
                  </a:cubicBezTo>
                  <a:lnTo>
                    <a:pt x="0" y="12573"/>
                  </a:lnTo>
                </a:path>
              </a:pathLst>
            </a:custGeom>
            <a:noFill/>
            <a:ln w="25400" cap="flat">
              <a:solidFill>
                <a:schemeClr val="bg2"/>
              </a:solidFill>
              <a:prstDash val="solid"/>
              <a:miter/>
            </a:ln>
          </p:spPr>
          <p:txBody>
            <a:bodyPr rtlCol="0" anchor="ctr"/>
            <a:lstStyle/>
            <a:p>
              <a:endParaRPr lang="nb-NO"/>
            </a:p>
          </p:txBody>
        </p:sp>
        <p:sp>
          <p:nvSpPr>
            <p:cNvPr id="11" name="Frihåndsform: figur 10">
              <a:extLst>
                <a:ext uri="{FF2B5EF4-FFF2-40B4-BE49-F238E27FC236}">
                  <a16:creationId xmlns:a16="http://schemas.microsoft.com/office/drawing/2014/main" id="{DDCDD83B-38BB-A0DA-0A46-C715706A96B5}"/>
                </a:ext>
              </a:extLst>
            </p:cNvPr>
            <p:cNvSpPr/>
            <p:nvPr/>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chemeClr val="bg2"/>
              </a:solidFill>
              <a:prstDash val="solid"/>
              <a:miter/>
            </a:ln>
          </p:spPr>
          <p:txBody>
            <a:bodyPr rtlCol="0" anchor="ctr"/>
            <a:lstStyle/>
            <a:p>
              <a:endParaRPr lang="nb-NO"/>
            </a:p>
          </p:txBody>
        </p:sp>
      </p:grpSp>
      <p:sp>
        <p:nvSpPr>
          <p:cNvPr id="13" name="jordklode i plassholder">
            <a:extLst>
              <a:ext uri="{FF2B5EF4-FFF2-40B4-BE49-F238E27FC236}">
                <a16:creationId xmlns:a16="http://schemas.microsoft.com/office/drawing/2014/main" id="{60B66BBD-1932-8283-B13E-A7FB6606CEDB}"/>
              </a:ext>
              <a:ext uri="{C183D7F6-B498-43B3-948B-1728B52AA6E4}">
                <adec:decorative xmlns:adec="http://schemas.microsoft.com/office/drawing/2017/decorative" val="1"/>
              </a:ext>
            </a:extLst>
          </p:cNvPr>
          <p:cNvSpPr>
            <a:spLocks noGrp="1"/>
          </p:cNvSpPr>
          <p:nvPr>
            <p:ph type="body" sz="quarter" idx="18"/>
          </p:nvPr>
        </p:nvSpPr>
        <p:spPr>
          <a:xfrm>
            <a:off x="18040352" y="4197349"/>
            <a:ext cx="2049463" cy="2049462"/>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5" name="tommel opp i plassholder">
            <a:extLst>
              <a:ext uri="{FF2B5EF4-FFF2-40B4-BE49-F238E27FC236}">
                <a16:creationId xmlns:a16="http://schemas.microsoft.com/office/drawing/2014/main" id="{D6D52D8E-176C-B5A5-9776-DE7CCDC0C82E}"/>
              </a:ext>
              <a:ext uri="{C183D7F6-B498-43B3-948B-1728B52AA6E4}">
                <adec:decorative xmlns:adec="http://schemas.microsoft.com/office/drawing/2017/decorative" val="1"/>
              </a:ext>
            </a:extLst>
          </p:cNvPr>
          <p:cNvSpPr>
            <a:spLocks noGrp="1"/>
          </p:cNvSpPr>
          <p:nvPr>
            <p:ph type="body" sz="quarter" idx="19"/>
          </p:nvPr>
        </p:nvSpPr>
        <p:spPr>
          <a:xfrm>
            <a:off x="21301711" y="5727541"/>
            <a:ext cx="1471930" cy="1649577"/>
          </a:xfrm>
          <a:blipFill>
            <a:blip>
              <a:extLst>
                <a:ext uri="{96DAC541-7B7A-43D3-8B79-37D633B846F1}">
                  <asvg:svgBlip xmlns:asvg="http://schemas.microsoft.com/office/drawing/2016/SVG/main" r:embed="rId4"/>
                </a:ext>
              </a:extLst>
            </a:blip>
            <a:stretch>
              <a:fillRect/>
            </a:stretch>
          </a:blipFill>
          <a:ln w="0" cap="flat">
            <a:noFill/>
            <a:prstDash val="solid"/>
            <a:miter/>
          </a:ln>
        </p:spPr>
        <p:txBody>
          <a:bodyPr/>
          <a:lstStyle>
            <a:lvl1pPr marL="0" indent="0">
              <a:buNone/>
              <a:defRPr>
                <a:noFill/>
              </a:defRPr>
            </a:lvl1pPr>
          </a:lstStyle>
          <a:p>
            <a:pPr lvl="0"/>
            <a:r>
              <a:rPr lang="nb-NO"/>
              <a:t>Klikk for å redigere tekststiler i malen</a:t>
            </a:r>
          </a:p>
        </p:txBody>
      </p:sp>
      <p:sp>
        <p:nvSpPr>
          <p:cNvPr id="17" name="snøflak i plassholder">
            <a:extLst>
              <a:ext uri="{FF2B5EF4-FFF2-40B4-BE49-F238E27FC236}">
                <a16:creationId xmlns:a16="http://schemas.microsoft.com/office/drawing/2014/main" id="{6EC0A526-8A7C-4F70-9213-920712F71DFF}"/>
              </a:ext>
              <a:ext uri="{C183D7F6-B498-43B3-948B-1728B52AA6E4}">
                <adec:decorative xmlns:adec="http://schemas.microsoft.com/office/drawing/2017/decorative" val="1"/>
              </a:ext>
            </a:extLst>
          </p:cNvPr>
          <p:cNvSpPr>
            <a:spLocks noGrp="1"/>
          </p:cNvSpPr>
          <p:nvPr>
            <p:ph type="body" sz="quarter" idx="20"/>
          </p:nvPr>
        </p:nvSpPr>
        <p:spPr>
          <a:xfrm>
            <a:off x="17441653" y="5763579"/>
            <a:ext cx="1981726" cy="1981725"/>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9" name="blomst i plassholder">
            <a:extLst>
              <a:ext uri="{FF2B5EF4-FFF2-40B4-BE49-F238E27FC236}">
                <a16:creationId xmlns:a16="http://schemas.microsoft.com/office/drawing/2014/main" id="{71F06C8C-78A1-209E-08C4-168D78BDAE16}"/>
              </a:ext>
              <a:ext uri="{C183D7F6-B498-43B3-948B-1728B52AA6E4}">
                <adec:decorative xmlns:adec="http://schemas.microsoft.com/office/drawing/2017/decorative" val="1"/>
              </a:ext>
            </a:extLst>
          </p:cNvPr>
          <p:cNvSpPr>
            <a:spLocks noGrp="1"/>
          </p:cNvSpPr>
          <p:nvPr>
            <p:ph type="body" sz="quarter" idx="21"/>
          </p:nvPr>
        </p:nvSpPr>
        <p:spPr>
          <a:xfrm>
            <a:off x="16661377" y="9141882"/>
            <a:ext cx="2366600" cy="2443354"/>
          </a:xfrm>
          <a:blipFill>
            <a:blip>
              <a:extLst>
                <a:ext uri="{96DAC541-7B7A-43D3-8B79-37D633B846F1}">
                  <asvg:svgBlip xmlns:asvg="http://schemas.microsoft.com/office/drawing/2016/SVG/main" r:embed="rId6"/>
                </a:ext>
              </a:extLst>
            </a:blip>
            <a:stretch>
              <a:fillRect/>
            </a:stretch>
          </a:blipFill>
        </p:spPr>
        <p:txBody>
          <a:bodyPr/>
          <a:lstStyle>
            <a:lvl1pPr marL="0" indent="0">
              <a:buNone/>
              <a:defRPr>
                <a:noFill/>
              </a:defRPr>
            </a:lvl1pPr>
          </a:lstStyle>
          <a:p>
            <a:pPr lvl="0"/>
            <a:r>
              <a:rPr lang="nb-NO"/>
              <a:t>Klikk for å redigere tekststiler i malen</a:t>
            </a:r>
          </a:p>
        </p:txBody>
      </p:sp>
      <p:sp>
        <p:nvSpPr>
          <p:cNvPr id="20" name="yes we can i plassholder">
            <a:extLst>
              <a:ext uri="{FF2B5EF4-FFF2-40B4-BE49-F238E27FC236}">
                <a16:creationId xmlns:a16="http://schemas.microsoft.com/office/drawing/2014/main" id="{CE4FCEAD-261D-05C7-2468-14A438D5A8AB}"/>
              </a:ext>
              <a:ext uri="{C183D7F6-B498-43B3-948B-1728B52AA6E4}">
                <adec:decorative xmlns:adec="http://schemas.microsoft.com/office/drawing/2017/decorative" val="1"/>
              </a:ext>
            </a:extLst>
          </p:cNvPr>
          <p:cNvSpPr>
            <a:spLocks noGrp="1"/>
          </p:cNvSpPr>
          <p:nvPr>
            <p:ph type="body" sz="quarter" idx="22"/>
          </p:nvPr>
        </p:nvSpPr>
        <p:spPr>
          <a:xfrm>
            <a:off x="18479452" y="7552004"/>
            <a:ext cx="4265293" cy="1307515"/>
          </a:xfrm>
          <a:blipFill>
            <a:blip>
              <a:extLst>
                <a:ext uri="{96DAC541-7B7A-43D3-8B79-37D633B846F1}">
                  <asvg:svgBlip xmlns:asvg="http://schemas.microsoft.com/office/drawing/2016/SVG/main" r:embed="rId7"/>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769259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tat stor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EA320B-3BC1-78A5-F088-22CD654B3DCB}"/>
              </a:ext>
            </a:extLst>
          </p:cNvPr>
          <p:cNvSpPr>
            <a:spLocks noGrp="1"/>
          </p:cNvSpPr>
          <p:nvPr>
            <p:ph type="title"/>
          </p:nvPr>
        </p:nvSpPr>
        <p:spPr>
          <a:xfrm>
            <a:off x="925630" y="2159306"/>
            <a:ext cx="18670470" cy="9915182"/>
          </a:xfrm>
        </p:spPr>
        <p:txBody>
          <a:bodyPr anchor="t" anchorCtr="0"/>
          <a:lstStyle>
            <a:lvl1pPr>
              <a:defRPr/>
            </a:lvl1pPr>
          </a:lstStyle>
          <a:p>
            <a:r>
              <a:rPr lang="nb-NO"/>
              <a:t>Klikk for å redigere tittelstil</a:t>
            </a:r>
          </a:p>
        </p:txBody>
      </p:sp>
      <p:sp>
        <p:nvSpPr>
          <p:cNvPr id="3" name="Plassholder for lysbildenummer 2">
            <a:extLst>
              <a:ext uri="{FF2B5EF4-FFF2-40B4-BE49-F238E27FC236}">
                <a16:creationId xmlns:a16="http://schemas.microsoft.com/office/drawing/2014/main" id="{8271B4DB-8189-AE40-4227-2B7949646706}"/>
              </a:ext>
            </a:extLst>
          </p:cNvPr>
          <p:cNvSpPr>
            <a:spLocks noGrp="1"/>
          </p:cNvSpPr>
          <p:nvPr>
            <p:ph type="sldNum" sz="quarter" idx="10"/>
          </p:nvPr>
        </p:nvSpPr>
        <p:spPr/>
        <p:txBody>
          <a:bodyPr/>
          <a:lstStyle/>
          <a:p>
            <a:fld id="{BE2ACD00-28B2-4D17-A930-2C9F8441C7CA}" type="slidenum">
              <a:rPr lang="nb-NO" smtClean="0"/>
              <a:pPr/>
              <a:t>‹#›</a:t>
            </a:fld>
            <a:endParaRPr lang="nb-NO"/>
          </a:p>
        </p:txBody>
      </p:sp>
      <p:sp>
        <p:nvSpPr>
          <p:cNvPr id="4" name="Plassholder for bunntekst 3">
            <a:extLst>
              <a:ext uri="{FF2B5EF4-FFF2-40B4-BE49-F238E27FC236}">
                <a16:creationId xmlns:a16="http://schemas.microsoft.com/office/drawing/2014/main" id="{9FB9791A-645B-3812-B1CE-2E7A53E22A8C}"/>
              </a:ext>
            </a:extLst>
          </p:cNvPr>
          <p:cNvSpPr>
            <a:spLocks noGrp="1"/>
          </p:cNvSpPr>
          <p:nvPr>
            <p:ph type="ftr" sz="quarter" idx="11"/>
          </p:nvPr>
        </p:nvSpPr>
        <p:spPr/>
        <p:txBody>
          <a:bodyPr/>
          <a:lstStyle/>
          <a:p>
            <a:endParaRPr lang="nb-NO"/>
          </a:p>
        </p:txBody>
      </p:sp>
      <p:sp>
        <p:nvSpPr>
          <p:cNvPr id="5" name="Plassholder for dato 4">
            <a:extLst>
              <a:ext uri="{FF2B5EF4-FFF2-40B4-BE49-F238E27FC236}">
                <a16:creationId xmlns:a16="http://schemas.microsoft.com/office/drawing/2014/main" id="{ECFED132-C1A1-CAB6-DC0F-3C4CD12C8D35}"/>
              </a:ext>
            </a:extLst>
          </p:cNvPr>
          <p:cNvSpPr>
            <a:spLocks noGrp="1"/>
          </p:cNvSpPr>
          <p:nvPr>
            <p:ph type="dt" sz="half" idx="12"/>
          </p:nvPr>
        </p:nvSpPr>
        <p:spPr/>
        <p:txBody>
          <a:bodyPr/>
          <a:lstStyle/>
          <a:p>
            <a:fld id="{571554C0-958D-4B3E-B0A5-F55A87CC0BBA}" type="datetime1">
              <a:rPr lang="nb-NO" smtClean="0"/>
              <a:t>26.05.2026</a:t>
            </a:fld>
            <a:endParaRPr lang="nb-NO"/>
          </a:p>
        </p:txBody>
      </p:sp>
      <p:sp>
        <p:nvSpPr>
          <p:cNvPr id="6" name="blomst i plassholder">
            <a:extLst>
              <a:ext uri="{FF2B5EF4-FFF2-40B4-BE49-F238E27FC236}">
                <a16:creationId xmlns:a16="http://schemas.microsoft.com/office/drawing/2014/main" id="{A6D3BB69-A2A5-C84F-AD63-75984A8DE01D}"/>
              </a:ext>
              <a:ext uri="{C183D7F6-B498-43B3-948B-1728B52AA6E4}">
                <adec:decorative xmlns:adec="http://schemas.microsoft.com/office/drawing/2017/decorative" val="1"/>
              </a:ext>
            </a:extLst>
          </p:cNvPr>
          <p:cNvSpPr>
            <a:spLocks noGrp="1"/>
          </p:cNvSpPr>
          <p:nvPr>
            <p:ph type="body" sz="quarter" idx="21"/>
          </p:nvPr>
        </p:nvSpPr>
        <p:spPr>
          <a:xfrm>
            <a:off x="20170119" y="3971937"/>
            <a:ext cx="1597679" cy="1649495"/>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7" name="kiwi i plassholder">
            <a:extLst>
              <a:ext uri="{FF2B5EF4-FFF2-40B4-BE49-F238E27FC236}">
                <a16:creationId xmlns:a16="http://schemas.microsoft.com/office/drawing/2014/main" id="{B98801EC-729E-7272-0068-F1681F6C75AE}"/>
              </a:ext>
              <a:ext uri="{C183D7F6-B498-43B3-948B-1728B52AA6E4}">
                <adec:decorative xmlns:adec="http://schemas.microsoft.com/office/drawing/2017/decorative" val="1"/>
              </a:ext>
            </a:extLst>
          </p:cNvPr>
          <p:cNvSpPr>
            <a:spLocks noGrp="1"/>
          </p:cNvSpPr>
          <p:nvPr>
            <p:ph type="body" sz="quarter" idx="22"/>
          </p:nvPr>
        </p:nvSpPr>
        <p:spPr>
          <a:xfrm>
            <a:off x="20170119" y="1900588"/>
            <a:ext cx="1243138" cy="1243138"/>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9" name="smilemunn i plassholder">
            <a:extLst>
              <a:ext uri="{FF2B5EF4-FFF2-40B4-BE49-F238E27FC236}">
                <a16:creationId xmlns:a16="http://schemas.microsoft.com/office/drawing/2014/main" id="{B343AA9B-3B64-9F1A-63FD-964AD5EBB2F4}"/>
              </a:ext>
              <a:ext uri="{C183D7F6-B498-43B3-948B-1728B52AA6E4}">
                <adec:decorative xmlns:adec="http://schemas.microsoft.com/office/drawing/2017/decorative" val="1"/>
              </a:ext>
            </a:extLst>
          </p:cNvPr>
          <p:cNvSpPr>
            <a:spLocks noGrp="1"/>
          </p:cNvSpPr>
          <p:nvPr>
            <p:ph type="body" sz="quarter" idx="23"/>
          </p:nvPr>
        </p:nvSpPr>
        <p:spPr>
          <a:xfrm>
            <a:off x="21499916" y="3143726"/>
            <a:ext cx="1656418" cy="1656419"/>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1" name="stjerne i plassholder">
            <a:extLst>
              <a:ext uri="{FF2B5EF4-FFF2-40B4-BE49-F238E27FC236}">
                <a16:creationId xmlns:a16="http://schemas.microsoft.com/office/drawing/2014/main" id="{DB9C0927-06D9-EC40-BAF8-0FC69569506C}"/>
              </a:ext>
              <a:ext uri="{C183D7F6-B498-43B3-948B-1728B52AA6E4}">
                <adec:decorative xmlns:adec="http://schemas.microsoft.com/office/drawing/2017/decorative" val="1"/>
              </a:ext>
            </a:extLst>
          </p:cNvPr>
          <p:cNvSpPr>
            <a:spLocks noGrp="1"/>
          </p:cNvSpPr>
          <p:nvPr>
            <p:ph type="body" sz="quarter" idx="24"/>
          </p:nvPr>
        </p:nvSpPr>
        <p:spPr>
          <a:xfrm>
            <a:off x="21609050" y="9629301"/>
            <a:ext cx="1804457" cy="1804458"/>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3988062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tat li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EA320B-3BC1-78A5-F088-22CD654B3DCB}"/>
              </a:ext>
            </a:extLst>
          </p:cNvPr>
          <p:cNvSpPr>
            <a:spLocks noGrp="1"/>
          </p:cNvSpPr>
          <p:nvPr>
            <p:ph type="title"/>
          </p:nvPr>
        </p:nvSpPr>
        <p:spPr>
          <a:xfrm>
            <a:off x="4686300" y="3511550"/>
            <a:ext cx="11436350" cy="7569200"/>
          </a:xfrm>
        </p:spPr>
        <p:txBody>
          <a:bodyPr anchor="t" anchorCtr="0"/>
          <a:lstStyle>
            <a:lvl1pPr>
              <a:defRPr/>
            </a:lvl1pPr>
          </a:lstStyle>
          <a:p>
            <a:r>
              <a:rPr lang="nb-NO"/>
              <a:t>Klikk for å redigere tittelstil</a:t>
            </a:r>
          </a:p>
        </p:txBody>
      </p:sp>
      <p:sp>
        <p:nvSpPr>
          <p:cNvPr id="3" name="Plassholder for lysbildenummer 2">
            <a:extLst>
              <a:ext uri="{FF2B5EF4-FFF2-40B4-BE49-F238E27FC236}">
                <a16:creationId xmlns:a16="http://schemas.microsoft.com/office/drawing/2014/main" id="{8271B4DB-8189-AE40-4227-2B7949646706}"/>
              </a:ext>
            </a:extLst>
          </p:cNvPr>
          <p:cNvSpPr>
            <a:spLocks noGrp="1"/>
          </p:cNvSpPr>
          <p:nvPr>
            <p:ph type="sldNum" sz="quarter" idx="10"/>
          </p:nvPr>
        </p:nvSpPr>
        <p:spPr/>
        <p:txBody>
          <a:bodyPr/>
          <a:lstStyle/>
          <a:p>
            <a:fld id="{BE2ACD00-28B2-4D17-A930-2C9F8441C7CA}" type="slidenum">
              <a:rPr lang="nb-NO" smtClean="0"/>
              <a:pPr/>
              <a:t>‹#›</a:t>
            </a:fld>
            <a:endParaRPr lang="nb-NO"/>
          </a:p>
        </p:txBody>
      </p:sp>
      <p:sp>
        <p:nvSpPr>
          <p:cNvPr id="4" name="Plassholder for bunntekst 3">
            <a:extLst>
              <a:ext uri="{FF2B5EF4-FFF2-40B4-BE49-F238E27FC236}">
                <a16:creationId xmlns:a16="http://schemas.microsoft.com/office/drawing/2014/main" id="{9FB9791A-645B-3812-B1CE-2E7A53E22A8C}"/>
              </a:ext>
            </a:extLst>
          </p:cNvPr>
          <p:cNvSpPr>
            <a:spLocks noGrp="1"/>
          </p:cNvSpPr>
          <p:nvPr>
            <p:ph type="ftr" sz="quarter" idx="11"/>
          </p:nvPr>
        </p:nvSpPr>
        <p:spPr/>
        <p:txBody>
          <a:bodyPr/>
          <a:lstStyle/>
          <a:p>
            <a:endParaRPr lang="nb-NO"/>
          </a:p>
        </p:txBody>
      </p:sp>
      <p:sp>
        <p:nvSpPr>
          <p:cNvPr id="5" name="Plassholder for dato 4">
            <a:extLst>
              <a:ext uri="{FF2B5EF4-FFF2-40B4-BE49-F238E27FC236}">
                <a16:creationId xmlns:a16="http://schemas.microsoft.com/office/drawing/2014/main" id="{ECFED132-C1A1-CAB6-DC0F-3C4CD12C8D35}"/>
              </a:ext>
            </a:extLst>
          </p:cNvPr>
          <p:cNvSpPr>
            <a:spLocks noGrp="1"/>
          </p:cNvSpPr>
          <p:nvPr>
            <p:ph type="dt" sz="half" idx="12"/>
          </p:nvPr>
        </p:nvSpPr>
        <p:spPr/>
        <p:txBody>
          <a:bodyPr/>
          <a:lstStyle/>
          <a:p>
            <a:fld id="{571554C0-958D-4B3E-B0A5-F55A87CC0BBA}" type="datetime1">
              <a:rPr lang="nb-NO" smtClean="0"/>
              <a:t>26.05.2026</a:t>
            </a:fld>
            <a:endParaRPr lang="nb-NO"/>
          </a:p>
        </p:txBody>
      </p:sp>
      <p:sp>
        <p:nvSpPr>
          <p:cNvPr id="7" name="snøflak i plassholder">
            <a:extLst>
              <a:ext uri="{FF2B5EF4-FFF2-40B4-BE49-F238E27FC236}">
                <a16:creationId xmlns:a16="http://schemas.microsoft.com/office/drawing/2014/main" id="{7831E68C-EB58-AC4C-18CA-5B09595B6BFD}"/>
              </a:ext>
              <a:ext uri="{C183D7F6-B498-43B3-948B-1728B52AA6E4}">
                <adec:decorative xmlns:adec="http://schemas.microsoft.com/office/drawing/2017/decorative" val="1"/>
              </a:ext>
            </a:extLst>
          </p:cNvPr>
          <p:cNvSpPr>
            <a:spLocks noGrp="1"/>
          </p:cNvSpPr>
          <p:nvPr>
            <p:ph type="body" sz="quarter" idx="20"/>
          </p:nvPr>
        </p:nvSpPr>
        <p:spPr>
          <a:xfrm>
            <a:off x="1390892" y="4199695"/>
            <a:ext cx="1481425" cy="1481425"/>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0" name="peace i plassholder">
            <a:extLst>
              <a:ext uri="{FF2B5EF4-FFF2-40B4-BE49-F238E27FC236}">
                <a16:creationId xmlns:a16="http://schemas.microsoft.com/office/drawing/2014/main" id="{71AA5078-C586-18D6-8245-1F84D8D7232C}"/>
              </a:ext>
              <a:ext uri="{C183D7F6-B498-43B3-948B-1728B52AA6E4}">
                <adec:decorative xmlns:adec="http://schemas.microsoft.com/office/drawing/2017/decorative" val="1"/>
              </a:ext>
            </a:extLst>
          </p:cNvPr>
          <p:cNvSpPr>
            <a:spLocks noGrp="1"/>
          </p:cNvSpPr>
          <p:nvPr>
            <p:ph type="body" sz="quarter" idx="22"/>
          </p:nvPr>
        </p:nvSpPr>
        <p:spPr>
          <a:xfrm>
            <a:off x="2131604" y="2881653"/>
            <a:ext cx="1287871" cy="1708661"/>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2" name="ropert i plassholder">
            <a:extLst>
              <a:ext uri="{FF2B5EF4-FFF2-40B4-BE49-F238E27FC236}">
                <a16:creationId xmlns:a16="http://schemas.microsoft.com/office/drawing/2014/main" id="{A3442173-3E75-53E3-E204-E0E955CB3012}"/>
              </a:ext>
              <a:ext uri="{C183D7F6-B498-43B3-948B-1728B52AA6E4}">
                <adec:decorative xmlns:adec="http://schemas.microsoft.com/office/drawing/2017/decorative" val="1"/>
              </a:ext>
            </a:extLst>
          </p:cNvPr>
          <p:cNvSpPr>
            <a:spLocks noGrp="1"/>
          </p:cNvSpPr>
          <p:nvPr>
            <p:ph type="body" sz="quarter" idx="23"/>
          </p:nvPr>
        </p:nvSpPr>
        <p:spPr>
          <a:xfrm>
            <a:off x="2347729" y="10061690"/>
            <a:ext cx="2130609" cy="1509181"/>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3" name="jordklode2 i plassholder">
            <a:extLst>
              <a:ext uri="{FF2B5EF4-FFF2-40B4-BE49-F238E27FC236}">
                <a16:creationId xmlns:a16="http://schemas.microsoft.com/office/drawing/2014/main" id="{DC11D1E9-B20E-BB4B-C1B7-BF2DA24EE578}"/>
              </a:ext>
              <a:ext uri="{C183D7F6-B498-43B3-948B-1728B52AA6E4}">
                <adec:decorative xmlns:adec="http://schemas.microsoft.com/office/drawing/2017/decorative" val="1"/>
              </a:ext>
            </a:extLst>
          </p:cNvPr>
          <p:cNvSpPr>
            <a:spLocks noGrp="1"/>
          </p:cNvSpPr>
          <p:nvPr>
            <p:ph type="body" sz="quarter" idx="24"/>
          </p:nvPr>
        </p:nvSpPr>
        <p:spPr>
          <a:xfrm>
            <a:off x="20028266" y="6896362"/>
            <a:ext cx="2660283" cy="2660283"/>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
        <p:nvSpPr>
          <p:cNvPr id="9" name="blomst i plassholder">
            <a:extLst>
              <a:ext uri="{FF2B5EF4-FFF2-40B4-BE49-F238E27FC236}">
                <a16:creationId xmlns:a16="http://schemas.microsoft.com/office/drawing/2014/main" id="{549BB480-CD25-2EE9-3BA7-4B7A50489DC5}"/>
              </a:ext>
              <a:ext uri="{C183D7F6-B498-43B3-948B-1728B52AA6E4}">
                <adec:decorative xmlns:adec="http://schemas.microsoft.com/office/drawing/2017/decorative" val="1"/>
              </a:ext>
            </a:extLst>
          </p:cNvPr>
          <p:cNvSpPr>
            <a:spLocks noGrp="1"/>
          </p:cNvSpPr>
          <p:nvPr>
            <p:ph type="body" sz="quarter" idx="21"/>
          </p:nvPr>
        </p:nvSpPr>
        <p:spPr>
          <a:xfrm>
            <a:off x="19600864" y="6065005"/>
            <a:ext cx="1597679" cy="1649495"/>
          </a:xfrm>
          <a:blipFill>
            <a:blip>
              <a:extLst>
                <a:ext uri="{96DAC541-7B7A-43D3-8B79-37D633B846F1}">
                  <asvg:svgBlip xmlns:asvg="http://schemas.microsoft.com/office/drawing/2016/SVG/main" r:embed="rId6"/>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2941884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103CD8-DC4B-1EAC-E4B7-A853F1896FA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3DA3595-0D76-FC7F-CE98-A2771164E217}"/>
              </a:ext>
            </a:extLst>
          </p:cNvPr>
          <p:cNvSpPr>
            <a:spLocks noGrp="1"/>
          </p:cNvSpPr>
          <p:nvPr>
            <p:ph type="dt" sz="half" idx="10"/>
          </p:nvPr>
        </p:nvSpPr>
        <p:spPr/>
        <p:txBody>
          <a:bodyPr/>
          <a:lstStyle/>
          <a:p>
            <a:fld id="{C60E4F38-B46F-43CB-AA86-A9CEE7734F53}" type="datetime1">
              <a:rPr lang="nb-NO" smtClean="0"/>
              <a:t>26.05.2026</a:t>
            </a:fld>
            <a:endParaRPr lang="nb-NO"/>
          </a:p>
        </p:txBody>
      </p:sp>
      <p:sp>
        <p:nvSpPr>
          <p:cNvPr id="4" name="Plassholder for bunntekst 3">
            <a:extLst>
              <a:ext uri="{FF2B5EF4-FFF2-40B4-BE49-F238E27FC236}">
                <a16:creationId xmlns:a16="http://schemas.microsoft.com/office/drawing/2014/main" id="{A8C16737-31A4-6AA3-36AE-0BE2577D127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6A46AD8-B713-9AE7-6379-37F6049140CD}"/>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42309360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D064978-874C-7D8A-AFE0-B180BBD131D1}"/>
              </a:ext>
            </a:extLst>
          </p:cNvPr>
          <p:cNvSpPr>
            <a:spLocks noGrp="1"/>
          </p:cNvSpPr>
          <p:nvPr>
            <p:ph type="dt" sz="half" idx="10"/>
          </p:nvPr>
        </p:nvSpPr>
        <p:spPr/>
        <p:txBody>
          <a:bodyPr/>
          <a:lstStyle/>
          <a:p>
            <a:fld id="{878C91C0-F8B1-49FC-9D01-60B2F07C231C}" type="datetime1">
              <a:rPr lang="nb-NO" smtClean="0"/>
              <a:t>26.05.2026</a:t>
            </a:fld>
            <a:endParaRPr lang="nb-NO"/>
          </a:p>
        </p:txBody>
      </p:sp>
      <p:sp>
        <p:nvSpPr>
          <p:cNvPr id="3" name="Plassholder for bunntekst 2">
            <a:extLst>
              <a:ext uri="{FF2B5EF4-FFF2-40B4-BE49-F238E27FC236}">
                <a16:creationId xmlns:a16="http://schemas.microsoft.com/office/drawing/2014/main" id="{E1478240-A459-CDB4-8DEB-93A2E871565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20AF32-9AE9-644B-1BE5-C69DEA28D576}"/>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6" name="Tittel 10">
            <a:extLst>
              <a:ext uri="{FF2B5EF4-FFF2-40B4-BE49-F238E27FC236}">
                <a16:creationId xmlns:a16="http://schemas.microsoft.com/office/drawing/2014/main" id="{EADF0580-E089-E494-EF34-7D5CD5B7EE57}"/>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a:t>Skjult tittel for universell utforming</a:t>
            </a:r>
          </a:p>
        </p:txBody>
      </p:sp>
    </p:spTree>
    <p:extLst>
      <p:ext uri="{BB962C8B-B14F-4D97-AF65-F5344CB8AC3E}">
        <p14:creationId xmlns:p14="http://schemas.microsoft.com/office/powerpoint/2010/main" val="4716398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vslutning lys">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8766907C-0053-552F-1C8E-3BEC8C67A395}"/>
              </a:ext>
            </a:extLst>
          </p:cNvPr>
          <p:cNvSpPr>
            <a:spLocks noGrp="1"/>
          </p:cNvSpPr>
          <p:nvPr>
            <p:ph type="sldNum" sz="quarter" idx="10"/>
          </p:nvPr>
        </p:nvSpPr>
        <p:spPr/>
        <p:txBody>
          <a:bodyPr/>
          <a:lstStyle>
            <a:lvl1pPr>
              <a:defRPr>
                <a:noFill/>
              </a:defRPr>
            </a:lvl1pPr>
          </a:lstStyle>
          <a:p>
            <a:fld id="{BE2ACD00-28B2-4D17-A930-2C9F8441C7CA}" type="slidenum">
              <a:rPr lang="nb-NO" smtClean="0"/>
              <a:pPr/>
              <a:t>‹#›</a:t>
            </a:fld>
            <a:endParaRPr lang="nb-NO"/>
          </a:p>
        </p:txBody>
      </p:sp>
      <p:sp>
        <p:nvSpPr>
          <p:cNvPr id="4" name="Plassholder for bunntekst 3">
            <a:extLst>
              <a:ext uri="{FF2B5EF4-FFF2-40B4-BE49-F238E27FC236}">
                <a16:creationId xmlns:a16="http://schemas.microsoft.com/office/drawing/2014/main" id="{EAE6A70C-4276-D4D0-6687-7F180358E384}"/>
              </a:ext>
            </a:extLst>
          </p:cNvPr>
          <p:cNvSpPr>
            <a:spLocks noGrp="1"/>
          </p:cNvSpPr>
          <p:nvPr>
            <p:ph type="ftr" sz="quarter" idx="11"/>
          </p:nvPr>
        </p:nvSpPr>
        <p:spPr/>
        <p:txBody>
          <a:bodyPr/>
          <a:lstStyle>
            <a:lvl1pPr>
              <a:defRPr>
                <a:noFill/>
              </a:defRPr>
            </a:lvl1pPr>
          </a:lstStyle>
          <a:p>
            <a:endParaRPr lang="nb-NO"/>
          </a:p>
        </p:txBody>
      </p:sp>
      <p:sp>
        <p:nvSpPr>
          <p:cNvPr id="5" name="Plassholder for dato 4">
            <a:extLst>
              <a:ext uri="{FF2B5EF4-FFF2-40B4-BE49-F238E27FC236}">
                <a16:creationId xmlns:a16="http://schemas.microsoft.com/office/drawing/2014/main" id="{E025AC5A-AD8F-216F-8CD7-668D15327F1C}"/>
              </a:ext>
            </a:extLst>
          </p:cNvPr>
          <p:cNvSpPr>
            <a:spLocks noGrp="1"/>
          </p:cNvSpPr>
          <p:nvPr>
            <p:ph type="dt" sz="half" idx="12"/>
          </p:nvPr>
        </p:nvSpPr>
        <p:spPr/>
        <p:txBody>
          <a:bodyPr/>
          <a:lstStyle>
            <a:lvl1pPr>
              <a:defRPr>
                <a:noFill/>
              </a:defRPr>
            </a:lvl1pPr>
          </a:lstStyle>
          <a:p>
            <a:fld id="{571554C0-958D-4B3E-B0A5-F55A87CC0BBA}" type="datetime1">
              <a:rPr lang="nb-NO" smtClean="0"/>
              <a:pPr/>
              <a:t>26.05.2026</a:t>
            </a:fld>
            <a:endParaRPr lang="nb-NO"/>
          </a:p>
        </p:txBody>
      </p:sp>
      <p:sp>
        <p:nvSpPr>
          <p:cNvPr id="9" name="Tittel 10">
            <a:extLst>
              <a:ext uri="{FF2B5EF4-FFF2-40B4-BE49-F238E27FC236}">
                <a16:creationId xmlns:a16="http://schemas.microsoft.com/office/drawing/2014/main" id="{71459F00-518B-F4B3-2162-3BE7E5C823A0}"/>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a:t>Skjult tittel for universell utforming</a:t>
            </a:r>
          </a:p>
        </p:txBody>
      </p:sp>
      <p:pic>
        <p:nvPicPr>
          <p:cNvPr id="10" name="Logo">
            <a:extLst>
              <a:ext uri="{FF2B5EF4-FFF2-40B4-BE49-F238E27FC236}">
                <a16:creationId xmlns:a16="http://schemas.microsoft.com/office/drawing/2014/main" id="{C20AE68B-CEA8-3826-CB6F-51FCA29E2816}"/>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86237" y="11478661"/>
            <a:ext cx="5811524" cy="1584609"/>
          </a:xfrm>
          <a:prstGeom prst="rect">
            <a:avLst/>
          </a:prstGeom>
        </p:spPr>
      </p:pic>
      <p:sp>
        <p:nvSpPr>
          <p:cNvPr id="13" name="Plassholder for tekst 11">
            <a:extLst>
              <a:ext uri="{FF2B5EF4-FFF2-40B4-BE49-F238E27FC236}">
                <a16:creationId xmlns:a16="http://schemas.microsoft.com/office/drawing/2014/main" id="{D6271E29-BF67-DD72-E6A0-1C4D43BB2A7D}"/>
              </a:ext>
              <a:ext uri="{C183D7F6-B498-43B3-948B-1728B52AA6E4}">
                <adec:decorative xmlns:adec="http://schemas.microsoft.com/office/drawing/2017/decorative" val="1"/>
              </a:ext>
            </a:extLst>
          </p:cNvPr>
          <p:cNvSpPr>
            <a:spLocks noGrp="1"/>
          </p:cNvSpPr>
          <p:nvPr>
            <p:ph type="body" sz="quarter" idx="14" hasCustomPrompt="1"/>
          </p:nvPr>
        </p:nvSpPr>
        <p:spPr>
          <a:xfrm>
            <a:off x="8023337" y="1368673"/>
            <a:ext cx="9801114" cy="9797195"/>
          </a:xfrm>
          <a:blipFill>
            <a:blip r:embed="rId3"/>
            <a:stretch>
              <a:fillRect/>
            </a:stretch>
          </a:blipFill>
        </p:spPr>
        <p:txBody>
          <a:bodyPr/>
          <a:lstStyle>
            <a:lvl1pPr marL="0" indent="0" algn="ctr">
              <a:buNone/>
              <a:defRPr sz="2500">
                <a:solidFill>
                  <a:schemeClr val="bg1">
                    <a:lumMod val="50000"/>
                  </a:schemeClr>
                </a:solidFill>
              </a:defRPr>
            </a:lvl1pPr>
          </a:lstStyle>
          <a:p>
            <a:pPr lvl="0"/>
            <a:r>
              <a:rPr lang="nb-NO"/>
              <a:t>For å endre illustrasjon, slett denne og legg inn ny. </a:t>
            </a:r>
          </a:p>
        </p:txBody>
      </p:sp>
    </p:spTree>
    <p:extLst>
      <p:ext uri="{BB962C8B-B14F-4D97-AF65-F5344CB8AC3E}">
        <p14:creationId xmlns:p14="http://schemas.microsoft.com/office/powerpoint/2010/main" val="30354227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vslutning mørk">
    <p:bg>
      <p:bgPr>
        <a:solidFill>
          <a:schemeClr val="tx2"/>
        </a:solidFill>
        <a:effectLst/>
      </p:bgPr>
    </p:bg>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8766907C-0053-552F-1C8E-3BEC8C67A395}"/>
              </a:ext>
            </a:extLst>
          </p:cNvPr>
          <p:cNvSpPr>
            <a:spLocks noGrp="1"/>
          </p:cNvSpPr>
          <p:nvPr>
            <p:ph type="sldNum" sz="quarter" idx="10"/>
          </p:nvPr>
        </p:nvSpPr>
        <p:spPr/>
        <p:txBody>
          <a:bodyPr/>
          <a:lstStyle>
            <a:lvl1pPr>
              <a:defRPr>
                <a:noFill/>
              </a:defRPr>
            </a:lvl1pPr>
          </a:lstStyle>
          <a:p>
            <a:fld id="{BE2ACD00-28B2-4D17-A930-2C9F8441C7CA}" type="slidenum">
              <a:rPr lang="nb-NO" smtClean="0"/>
              <a:pPr/>
              <a:t>‹#›</a:t>
            </a:fld>
            <a:endParaRPr lang="nb-NO"/>
          </a:p>
        </p:txBody>
      </p:sp>
      <p:sp>
        <p:nvSpPr>
          <p:cNvPr id="4" name="Plassholder for bunntekst 3">
            <a:extLst>
              <a:ext uri="{FF2B5EF4-FFF2-40B4-BE49-F238E27FC236}">
                <a16:creationId xmlns:a16="http://schemas.microsoft.com/office/drawing/2014/main" id="{EAE6A70C-4276-D4D0-6687-7F180358E384}"/>
              </a:ext>
            </a:extLst>
          </p:cNvPr>
          <p:cNvSpPr>
            <a:spLocks noGrp="1"/>
          </p:cNvSpPr>
          <p:nvPr>
            <p:ph type="ftr" sz="quarter" idx="11"/>
          </p:nvPr>
        </p:nvSpPr>
        <p:spPr/>
        <p:txBody>
          <a:bodyPr/>
          <a:lstStyle>
            <a:lvl1pPr>
              <a:defRPr>
                <a:noFill/>
              </a:defRPr>
            </a:lvl1pPr>
          </a:lstStyle>
          <a:p>
            <a:endParaRPr lang="nb-NO"/>
          </a:p>
        </p:txBody>
      </p:sp>
      <p:sp>
        <p:nvSpPr>
          <p:cNvPr id="5" name="Plassholder for dato 4">
            <a:extLst>
              <a:ext uri="{FF2B5EF4-FFF2-40B4-BE49-F238E27FC236}">
                <a16:creationId xmlns:a16="http://schemas.microsoft.com/office/drawing/2014/main" id="{E025AC5A-AD8F-216F-8CD7-668D15327F1C}"/>
              </a:ext>
            </a:extLst>
          </p:cNvPr>
          <p:cNvSpPr>
            <a:spLocks noGrp="1"/>
          </p:cNvSpPr>
          <p:nvPr>
            <p:ph type="dt" sz="half" idx="12"/>
          </p:nvPr>
        </p:nvSpPr>
        <p:spPr/>
        <p:txBody>
          <a:bodyPr/>
          <a:lstStyle>
            <a:lvl1pPr>
              <a:defRPr>
                <a:noFill/>
              </a:defRPr>
            </a:lvl1pPr>
          </a:lstStyle>
          <a:p>
            <a:fld id="{571554C0-958D-4B3E-B0A5-F55A87CC0BBA}" type="datetime1">
              <a:rPr lang="nb-NO" smtClean="0"/>
              <a:pPr/>
              <a:t>26.05.2026</a:t>
            </a:fld>
            <a:endParaRPr lang="nb-NO"/>
          </a:p>
        </p:txBody>
      </p:sp>
      <p:sp>
        <p:nvSpPr>
          <p:cNvPr id="9" name="Tittel 10">
            <a:extLst>
              <a:ext uri="{FF2B5EF4-FFF2-40B4-BE49-F238E27FC236}">
                <a16:creationId xmlns:a16="http://schemas.microsoft.com/office/drawing/2014/main" id="{71459F00-518B-F4B3-2162-3BE7E5C823A0}"/>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a:t>Skjult tittel for universell utforming</a:t>
            </a:r>
          </a:p>
        </p:txBody>
      </p:sp>
      <p:pic>
        <p:nvPicPr>
          <p:cNvPr id="10" name="Logo">
            <a:extLst>
              <a:ext uri="{FF2B5EF4-FFF2-40B4-BE49-F238E27FC236}">
                <a16:creationId xmlns:a16="http://schemas.microsoft.com/office/drawing/2014/main" id="{C20AE68B-CEA8-3826-CB6F-51FCA29E2816}"/>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9286237" y="11478661"/>
            <a:ext cx="5811524" cy="1584608"/>
          </a:xfrm>
          <a:prstGeom prst="rect">
            <a:avLst/>
          </a:prstGeom>
        </p:spPr>
      </p:pic>
      <p:sp>
        <p:nvSpPr>
          <p:cNvPr id="7" name="Plassholder for tekst 11">
            <a:extLst>
              <a:ext uri="{FF2B5EF4-FFF2-40B4-BE49-F238E27FC236}">
                <a16:creationId xmlns:a16="http://schemas.microsoft.com/office/drawing/2014/main" id="{EB791116-5910-C316-9104-1B43EE6BFEE6}"/>
              </a:ext>
              <a:ext uri="{C183D7F6-B498-43B3-948B-1728B52AA6E4}">
                <adec:decorative xmlns:adec="http://schemas.microsoft.com/office/drawing/2017/decorative" val="1"/>
              </a:ext>
            </a:extLst>
          </p:cNvPr>
          <p:cNvSpPr>
            <a:spLocks noGrp="1"/>
          </p:cNvSpPr>
          <p:nvPr>
            <p:ph type="body" sz="quarter" idx="15" hasCustomPrompt="1"/>
          </p:nvPr>
        </p:nvSpPr>
        <p:spPr>
          <a:xfrm>
            <a:off x="8415638" y="3960796"/>
            <a:ext cx="8553513" cy="5844678"/>
          </a:xfrm>
          <a:blipFill>
            <a:blip r:embed="rId3"/>
            <a:stretch>
              <a:fillRect/>
            </a:stretch>
          </a:blipFill>
        </p:spPr>
        <p:txBody>
          <a:bodyPr/>
          <a:lstStyle>
            <a:lvl1pPr marL="0" indent="0" algn="ctr">
              <a:buNone/>
              <a:defRPr sz="2500">
                <a:solidFill>
                  <a:schemeClr val="bg1">
                    <a:lumMod val="50000"/>
                  </a:schemeClr>
                </a:solidFill>
              </a:defRPr>
            </a:lvl1pPr>
          </a:lstStyle>
          <a:p>
            <a:pPr lvl="0"/>
            <a:r>
              <a:rPr lang="nb-NO"/>
              <a:t>For å endre illustrasjon, slett denne og legg inn ny. </a:t>
            </a:r>
          </a:p>
        </p:txBody>
      </p:sp>
    </p:spTree>
    <p:extLst>
      <p:ext uri="{BB962C8B-B14F-4D97-AF65-F5344CB8AC3E}">
        <p14:creationId xmlns:p14="http://schemas.microsoft.com/office/powerpoint/2010/main" val="37319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og to bilder">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5CDD804C-484D-FD3A-FC02-9AD7E28B0BA9}"/>
              </a:ext>
            </a:extLst>
          </p:cNvPr>
          <p:cNvSpPr>
            <a:spLocks noGrp="1"/>
          </p:cNvSpPr>
          <p:nvPr>
            <p:ph type="body" sz="quarter" idx="13"/>
          </p:nvPr>
        </p:nvSpPr>
        <p:spPr>
          <a:xfrm>
            <a:off x="925631" y="4620780"/>
            <a:ext cx="11139370" cy="77880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D0D43969-CD7D-490C-B4D0-C96C8F526A9A}"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9" name="Plassholder for bilde 9">
            <a:extLst>
              <a:ext uri="{FF2B5EF4-FFF2-40B4-BE49-F238E27FC236}">
                <a16:creationId xmlns:a16="http://schemas.microsoft.com/office/drawing/2014/main" id="{5468F447-3840-3E2E-4A9B-380C66F4A196}"/>
              </a:ext>
            </a:extLst>
          </p:cNvPr>
          <p:cNvSpPr>
            <a:spLocks noGrp="1"/>
          </p:cNvSpPr>
          <p:nvPr>
            <p:ph type="pic" sz="quarter" idx="16" hasCustomPrompt="1"/>
          </p:nvPr>
        </p:nvSpPr>
        <p:spPr>
          <a:xfrm>
            <a:off x="18397539" y="4860131"/>
            <a:ext cx="5479256" cy="6850064"/>
          </a:xfrm>
          <a:prstGeom prst="roundRect">
            <a:avLst>
              <a:gd name="adj" fmla="val 4736"/>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3622338" y="2614614"/>
            <a:ext cx="5272087" cy="6596061"/>
          </a:xfrm>
          <a:prstGeom prst="roundRect">
            <a:avLst>
              <a:gd name="adj" fmla="val 492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endParaRPr lang="nb-NO" dirty="0"/>
          </a:p>
        </p:txBody>
      </p:sp>
      <p:sp>
        <p:nvSpPr>
          <p:cNvPr id="15" name="Sommerfugl i plassholder">
            <a:extLst>
              <a:ext uri="{FF2B5EF4-FFF2-40B4-BE49-F238E27FC236}">
                <a16:creationId xmlns:a16="http://schemas.microsoft.com/office/drawing/2014/main" id="{E91CC417-A8B1-8422-5588-0A16AE115A7F}"/>
              </a:ext>
              <a:ext uri="{C183D7F6-B498-43B3-948B-1728B52AA6E4}">
                <adec:decorative xmlns:adec="http://schemas.microsoft.com/office/drawing/2017/decorative" val="1"/>
              </a:ext>
            </a:extLst>
          </p:cNvPr>
          <p:cNvSpPr>
            <a:spLocks noGrp="1"/>
          </p:cNvSpPr>
          <p:nvPr>
            <p:ph type="body" sz="quarter" idx="17"/>
          </p:nvPr>
        </p:nvSpPr>
        <p:spPr>
          <a:xfrm>
            <a:off x="19624675" y="2524125"/>
            <a:ext cx="1807535" cy="165478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8" name="Snegle i plassholder">
            <a:extLst>
              <a:ext uri="{FF2B5EF4-FFF2-40B4-BE49-F238E27FC236}">
                <a16:creationId xmlns:a16="http://schemas.microsoft.com/office/drawing/2014/main" id="{3543434B-63F0-8D0C-AB90-08A5B9E0ECDD}"/>
              </a:ext>
              <a:ext uri="{C183D7F6-B498-43B3-948B-1728B52AA6E4}">
                <adec:decorative xmlns:adec="http://schemas.microsoft.com/office/drawing/2017/decorative" val="1"/>
              </a:ext>
            </a:extLst>
          </p:cNvPr>
          <p:cNvSpPr>
            <a:spLocks noGrp="1"/>
          </p:cNvSpPr>
          <p:nvPr>
            <p:ph type="body" sz="quarter" idx="18"/>
          </p:nvPr>
        </p:nvSpPr>
        <p:spPr>
          <a:xfrm>
            <a:off x="17147440" y="10511835"/>
            <a:ext cx="1746986" cy="1619469"/>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21" name="bie i plassholder">
            <a:extLst>
              <a:ext uri="{FF2B5EF4-FFF2-40B4-BE49-F238E27FC236}">
                <a16:creationId xmlns:a16="http://schemas.microsoft.com/office/drawing/2014/main" id="{B19453C9-F03F-41BC-791E-160E3B38FFA5}"/>
              </a:ext>
              <a:ext uri="{C183D7F6-B498-43B3-948B-1728B52AA6E4}">
                <adec:decorative xmlns:adec="http://schemas.microsoft.com/office/drawing/2017/decorative" val="1"/>
              </a:ext>
            </a:extLst>
          </p:cNvPr>
          <p:cNvSpPr>
            <a:spLocks noGrp="1"/>
          </p:cNvSpPr>
          <p:nvPr>
            <p:ph type="body" sz="quarter" idx="19"/>
          </p:nvPr>
        </p:nvSpPr>
        <p:spPr>
          <a:xfrm>
            <a:off x="15263813" y="9484218"/>
            <a:ext cx="1476375" cy="1616376"/>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2239840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F6A5C6-E1C4-952D-DABF-1BB5BF893E8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CF19184-03D4-521C-7CAD-64C3E2B6F059}"/>
              </a:ext>
            </a:extLst>
          </p:cNvPr>
          <p:cNvSpPr>
            <a:spLocks noGrp="1"/>
          </p:cNvSpPr>
          <p:nvPr>
            <p:ph sz="half" idx="1"/>
          </p:nvPr>
        </p:nvSpPr>
        <p:spPr>
          <a:xfrm>
            <a:off x="925631" y="4620780"/>
            <a:ext cx="11139370" cy="768109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89474F42-5779-F460-8A59-59C2D39397ED}"/>
              </a:ext>
            </a:extLst>
          </p:cNvPr>
          <p:cNvSpPr>
            <a:spLocks noGrp="1"/>
          </p:cNvSpPr>
          <p:nvPr>
            <p:ph sz="half" idx="2"/>
          </p:nvPr>
        </p:nvSpPr>
        <p:spPr>
          <a:xfrm>
            <a:off x="12344400" y="4620780"/>
            <a:ext cx="11139370" cy="768109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F9189F2-90EA-8E91-C548-D83149ABBCEB}"/>
              </a:ext>
            </a:extLst>
          </p:cNvPr>
          <p:cNvSpPr>
            <a:spLocks noGrp="1"/>
          </p:cNvSpPr>
          <p:nvPr>
            <p:ph type="dt" sz="half" idx="10"/>
          </p:nvPr>
        </p:nvSpPr>
        <p:spPr/>
        <p:txBody>
          <a:bodyPr/>
          <a:lstStyle/>
          <a:p>
            <a:fld id="{E2689804-1DCC-4C88-BFA9-7EE462B523F7}" type="datetime1">
              <a:rPr lang="nb-NO" smtClean="0"/>
              <a:t>26.05.2026</a:t>
            </a:fld>
            <a:endParaRPr lang="nb-NO"/>
          </a:p>
        </p:txBody>
      </p:sp>
      <p:sp>
        <p:nvSpPr>
          <p:cNvPr id="6" name="Plassholder for bunntekst 5">
            <a:extLst>
              <a:ext uri="{FF2B5EF4-FFF2-40B4-BE49-F238E27FC236}">
                <a16:creationId xmlns:a16="http://schemas.microsoft.com/office/drawing/2014/main" id="{260C1620-A883-B651-8150-B415FC34F17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DC0A9E3-377C-16F0-9402-9273CFB90EE4}"/>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386562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endParaRPr lang="nb-NO" dirty="0"/>
          </a:p>
        </p:txBody>
      </p:sp>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4572000"/>
            <a:ext cx="11049000"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2315825" y="4572000"/>
            <a:ext cx="11562556"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4EE2241C-D69C-4929-AB33-30373E7932D8}"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4928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bilder kreativ">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B5202B08-7D70-615C-D430-14438F9F9F3D}"/>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0773463" y="4470400"/>
            <a:ext cx="11562556"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1016000"/>
            <a:ext cx="11049000"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37A47227-A6F7-43E7-A099-923D7265952E}"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3251892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endParaRPr lang="nb-NO" dirty="0"/>
          </a:p>
        </p:txBody>
      </p:sp>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4572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8" name="Plassholder for bilde 9">
            <a:extLst>
              <a:ext uri="{FF2B5EF4-FFF2-40B4-BE49-F238E27FC236}">
                <a16:creationId xmlns:a16="http://schemas.microsoft.com/office/drawing/2014/main" id="{5937C31B-6DF6-50FA-6C35-6EAF5C7D0197}"/>
              </a:ext>
            </a:extLst>
          </p:cNvPr>
          <p:cNvSpPr>
            <a:spLocks noGrp="1"/>
          </p:cNvSpPr>
          <p:nvPr>
            <p:ph type="pic" sz="quarter" idx="16" hasCustomPrompt="1"/>
          </p:nvPr>
        </p:nvSpPr>
        <p:spPr>
          <a:xfrm>
            <a:off x="8550275" y="4572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9" name="Plassholder for bilde 9">
            <a:extLst>
              <a:ext uri="{FF2B5EF4-FFF2-40B4-BE49-F238E27FC236}">
                <a16:creationId xmlns:a16="http://schemas.microsoft.com/office/drawing/2014/main" id="{ECFE29BC-0C06-0368-8537-0232000B4AA1}"/>
              </a:ext>
            </a:extLst>
          </p:cNvPr>
          <p:cNvSpPr>
            <a:spLocks noGrp="1"/>
          </p:cNvSpPr>
          <p:nvPr>
            <p:ph type="pic" sz="quarter" idx="17" hasCustomPrompt="1"/>
          </p:nvPr>
        </p:nvSpPr>
        <p:spPr>
          <a:xfrm>
            <a:off x="16084550" y="4572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6D44A984-7D3D-440E-85FA-26BCF9D44349}"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322815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1.sv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9" name="ToolsToo_Slide" descr="ToolsToo_Slide">
            <a:extLst>
              <a:ext uri="{FF2B5EF4-FFF2-40B4-BE49-F238E27FC236}">
                <a16:creationId xmlns:a16="http://schemas.microsoft.com/office/drawing/2014/main" id="{584379ED-FC6D-4796-0754-D2A70250B453}"/>
              </a:ext>
            </a:extLst>
          </p:cNvPr>
          <p:cNvSpPr/>
          <p:nvPr userDrawn="1"/>
        </p:nvSpPr>
        <p:spPr>
          <a:xfrm>
            <a:off x="0" y="0"/>
            <a:ext cx="24384000" cy="13716000"/>
          </a:xfrm>
          <a:prstGeom prst="rect">
            <a:avLst/>
          </a:prstGeom>
          <a:noFill/>
          <a:ln w="317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3B7D64C1-85CD-7C67-0948-3FF0CDB34F22}"/>
              </a:ext>
            </a:extLst>
          </p:cNvPr>
          <p:cNvSpPr>
            <a:spLocks noGrp="1"/>
          </p:cNvSpPr>
          <p:nvPr>
            <p:ph type="title"/>
          </p:nvPr>
        </p:nvSpPr>
        <p:spPr>
          <a:xfrm>
            <a:off x="925630" y="1307183"/>
            <a:ext cx="11390195" cy="2862322"/>
          </a:xfrm>
          <a:prstGeom prst="rect">
            <a:avLst/>
          </a:prstGeom>
        </p:spPr>
        <p:txBody>
          <a:bodyPr vert="horz" lIns="91440" tIns="45720" rIns="0" bIns="45720" rtlCol="0" anchor="b" anchorCtr="0">
            <a:noAutofit/>
          </a:bodyPr>
          <a:lstStyle/>
          <a:p>
            <a:endParaRPr lang="nb-NO" dirty="0"/>
          </a:p>
        </p:txBody>
      </p:sp>
      <p:sp>
        <p:nvSpPr>
          <p:cNvPr id="3" name="Plassholder for tekst 2">
            <a:extLst>
              <a:ext uri="{FF2B5EF4-FFF2-40B4-BE49-F238E27FC236}">
                <a16:creationId xmlns:a16="http://schemas.microsoft.com/office/drawing/2014/main" id="{00C49E59-D3F7-2BEB-91C8-C723726A9C90}"/>
              </a:ext>
            </a:extLst>
          </p:cNvPr>
          <p:cNvSpPr>
            <a:spLocks noGrp="1"/>
          </p:cNvSpPr>
          <p:nvPr>
            <p:ph type="body" idx="1"/>
          </p:nvPr>
        </p:nvSpPr>
        <p:spPr>
          <a:xfrm>
            <a:off x="925631" y="4620780"/>
            <a:ext cx="11139370" cy="7606662"/>
          </a:xfrm>
          <a:prstGeom prst="rect">
            <a:avLst/>
          </a:prstGeom>
        </p:spPr>
        <p:txBody>
          <a:bodyPr vert="horz" lIns="91440" tIns="45720" rIns="91440" bIns="4572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a:extLst>
              <a:ext uri="{FF2B5EF4-FFF2-40B4-BE49-F238E27FC236}">
                <a16:creationId xmlns:a16="http://schemas.microsoft.com/office/drawing/2014/main" id="{377FA799-8EE6-52E9-3D45-86CA6A6A2AB8}"/>
              </a:ext>
            </a:extLst>
          </p:cNvPr>
          <p:cNvSpPr>
            <a:spLocks noGrp="1"/>
          </p:cNvSpPr>
          <p:nvPr>
            <p:ph type="sldNum" sz="quarter" idx="4"/>
          </p:nvPr>
        </p:nvSpPr>
        <p:spPr>
          <a:xfrm>
            <a:off x="1016000" y="12987098"/>
            <a:ext cx="5486400" cy="553998"/>
          </a:xfrm>
          <a:prstGeom prst="rect">
            <a:avLst/>
          </a:prstGeom>
        </p:spPr>
        <p:txBody>
          <a:bodyPr vert="horz" lIns="91440" tIns="45720" rIns="91440" bIns="45720" rtlCol="0" anchor="ctr">
            <a:noAutofit/>
          </a:bodyPr>
          <a:lstStyle>
            <a:lvl1pPr>
              <a:defRPr lang="nb-NO" sz="3000" smtClean="0">
                <a:solidFill>
                  <a:schemeClr val="tx2"/>
                </a:solidFill>
              </a:defRPr>
            </a:lvl1pPr>
          </a:lstStyle>
          <a:p>
            <a:fld id="{BE2ACD00-28B2-4D17-A930-2C9F8441C7CA}" type="slidenum">
              <a:rPr lang="nb-NO" smtClean="0"/>
              <a:pPr/>
              <a:t>‹#›</a:t>
            </a:fld>
            <a:endParaRPr lang="nb-NO" dirty="0"/>
          </a:p>
        </p:txBody>
      </p:sp>
      <p:sp>
        <p:nvSpPr>
          <p:cNvPr id="5" name="Plassholder for bunntekst 4">
            <a:extLst>
              <a:ext uri="{FF2B5EF4-FFF2-40B4-BE49-F238E27FC236}">
                <a16:creationId xmlns:a16="http://schemas.microsoft.com/office/drawing/2014/main" id="{BF26BCF2-BF13-78A8-38A6-6FE7B032C3F2}"/>
              </a:ext>
            </a:extLst>
          </p:cNvPr>
          <p:cNvSpPr>
            <a:spLocks noGrp="1"/>
          </p:cNvSpPr>
          <p:nvPr>
            <p:ph type="ftr" sz="quarter" idx="3"/>
          </p:nvPr>
        </p:nvSpPr>
        <p:spPr>
          <a:xfrm>
            <a:off x="12233275" y="12987099"/>
            <a:ext cx="7539037" cy="553998"/>
          </a:xfrm>
          <a:prstGeom prst="rect">
            <a:avLst/>
          </a:prstGeom>
        </p:spPr>
        <p:txBody>
          <a:bodyPr vert="horz" lIns="91440" tIns="45720" rIns="91440" bIns="45720" rtlCol="0" anchor="ctr">
            <a:noAutofit/>
          </a:bodyPr>
          <a:lstStyle>
            <a:lvl1pPr>
              <a:defRPr lang="nb-NO" sz="3000" dirty="0">
                <a:solidFill>
                  <a:schemeClr val="tx2"/>
                </a:solidFill>
              </a:defRPr>
            </a:lvl1pPr>
          </a:lstStyle>
          <a:p>
            <a:endParaRPr lang="nb-NO" dirty="0"/>
          </a:p>
        </p:txBody>
      </p:sp>
      <p:sp>
        <p:nvSpPr>
          <p:cNvPr id="4" name="Plassholder for dato 3">
            <a:extLst>
              <a:ext uri="{FF2B5EF4-FFF2-40B4-BE49-F238E27FC236}">
                <a16:creationId xmlns:a16="http://schemas.microsoft.com/office/drawing/2014/main" id="{FDBB5651-E3BC-2F1B-F6E9-850B8CEE9222}"/>
              </a:ext>
            </a:extLst>
          </p:cNvPr>
          <p:cNvSpPr>
            <a:spLocks noGrp="1"/>
          </p:cNvSpPr>
          <p:nvPr>
            <p:ph type="dt" sz="half" idx="2"/>
          </p:nvPr>
        </p:nvSpPr>
        <p:spPr>
          <a:xfrm>
            <a:off x="19772312" y="12987098"/>
            <a:ext cx="3595688" cy="553998"/>
          </a:xfrm>
          <a:prstGeom prst="rect">
            <a:avLst/>
          </a:prstGeom>
        </p:spPr>
        <p:txBody>
          <a:bodyPr vert="horz" lIns="91440" tIns="45720" rIns="91440" bIns="45720" rtlCol="0" anchor="ctr">
            <a:noAutofit/>
          </a:bodyPr>
          <a:lstStyle>
            <a:lvl1pPr algn="l" fontAlgn="ctr">
              <a:defRPr sz="3000">
                <a:solidFill>
                  <a:schemeClr val="tx2"/>
                </a:solidFill>
              </a:defRPr>
            </a:lvl1pPr>
          </a:lstStyle>
          <a:p>
            <a:fld id="{571554C0-958D-4B3E-B0A5-F55A87CC0BBA}" type="datetime1">
              <a:rPr lang="nb-NO" smtClean="0"/>
              <a:t>26.05.2026</a:t>
            </a:fld>
            <a:endParaRPr lang="nb-NO" dirty="0"/>
          </a:p>
        </p:txBody>
      </p:sp>
      <p:pic>
        <p:nvPicPr>
          <p:cNvPr id="12" name="Logo">
            <a:extLst>
              <a:ext uri="{FF2B5EF4-FFF2-40B4-BE49-F238E27FC236}">
                <a16:creationId xmlns:a16="http://schemas.microsoft.com/office/drawing/2014/main" id="{31D5A117-5B6D-2D55-6E1D-997CDA7942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9938997" y="340860"/>
            <a:ext cx="4194972" cy="1143829"/>
          </a:xfrm>
          <a:prstGeom prst="rect">
            <a:avLst/>
          </a:prstGeom>
        </p:spPr>
      </p:pic>
      <p:grpSp>
        <p:nvGrpSpPr>
          <p:cNvPr id="7" name="linjer">
            <a:extLst>
              <a:ext uri="{FF2B5EF4-FFF2-40B4-BE49-F238E27FC236}">
                <a16:creationId xmlns:a16="http://schemas.microsoft.com/office/drawing/2014/main" id="{83BF6C0A-58E6-19A4-DD5F-C3E148CF6B3A}"/>
              </a:ext>
              <a:ext uri="{C183D7F6-B498-43B3-948B-1728B52AA6E4}">
                <adec:decorative xmlns:adec="http://schemas.microsoft.com/office/drawing/2017/decorative" val="1"/>
              </a:ext>
            </a:extLst>
          </p:cNvPr>
          <p:cNvGrpSpPr/>
          <p:nvPr/>
        </p:nvGrpSpPr>
        <p:grpSpPr>
          <a:xfrm>
            <a:off x="0" y="495022"/>
            <a:ext cx="24384000" cy="12204573"/>
            <a:chOff x="0" y="495022"/>
            <a:chExt cx="24384000" cy="12204573"/>
          </a:xfrm>
          <a:noFill/>
        </p:grpSpPr>
        <p:sp>
          <p:nvSpPr>
            <p:cNvPr id="8" name="Frihåndsform: figur 7">
              <a:extLst>
                <a:ext uri="{FF2B5EF4-FFF2-40B4-BE49-F238E27FC236}">
                  <a16:creationId xmlns:a16="http://schemas.microsoft.com/office/drawing/2014/main" id="{B7DE6287-CC06-F97B-DDD1-107646E3D5BA}"/>
                </a:ext>
              </a:extLst>
            </p:cNvPr>
            <p:cNvSpPr/>
            <p:nvPr/>
          </p:nvSpPr>
          <p:spPr>
            <a:xfrm>
              <a:off x="0" y="495022"/>
              <a:ext cx="24384000" cy="1028572"/>
            </a:xfrm>
            <a:custGeom>
              <a:avLst/>
              <a:gdLst>
                <a:gd name="connsiteX0" fmla="*/ 24384000 w 24384000"/>
                <a:gd name="connsiteY0" fmla="*/ 1028573 h 1028572"/>
                <a:gd name="connsiteX1" fmla="*/ 20066000 w 24384000"/>
                <a:gd name="connsiteY1" fmla="*/ 1016635 h 1028572"/>
                <a:gd name="connsiteX2" fmla="*/ 19812000 w 24384000"/>
                <a:gd name="connsiteY2" fmla="*/ 761873 h 1028572"/>
                <a:gd name="connsiteX3" fmla="*/ 19812000 w 24384000"/>
                <a:gd name="connsiteY3" fmla="*/ 253873 h 1028572"/>
                <a:gd name="connsiteX4" fmla="*/ 19558000 w 24384000"/>
                <a:gd name="connsiteY4" fmla="*/ 0 h 1028572"/>
                <a:gd name="connsiteX5" fmla="*/ 0 w 24384000"/>
                <a:gd name="connsiteY5" fmla="*/ 12573 h 10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0" h="1028572">
                  <a:moveTo>
                    <a:pt x="24384000" y="1028573"/>
                  </a:moveTo>
                  <a:lnTo>
                    <a:pt x="20066000" y="1016635"/>
                  </a:lnTo>
                  <a:cubicBezTo>
                    <a:pt x="19925664" y="1016254"/>
                    <a:pt x="19812000" y="902208"/>
                    <a:pt x="19812000" y="761873"/>
                  </a:cubicBezTo>
                  <a:lnTo>
                    <a:pt x="19812000" y="253873"/>
                  </a:lnTo>
                  <a:cubicBezTo>
                    <a:pt x="19812000" y="113538"/>
                    <a:pt x="19698336" y="0"/>
                    <a:pt x="19558000" y="0"/>
                  </a:cubicBezTo>
                  <a:lnTo>
                    <a:pt x="0" y="12573"/>
                  </a:lnTo>
                </a:path>
              </a:pathLst>
            </a:custGeom>
            <a:noFill/>
            <a:ln w="25400" cap="flat">
              <a:solidFill>
                <a:srgbClr val="002F0C"/>
              </a:solidFill>
              <a:prstDash val="solid"/>
              <a:miter/>
            </a:ln>
          </p:spPr>
          <p:txBody>
            <a:bodyPr rtlCol="0" anchor="ctr"/>
            <a:lstStyle/>
            <a:p>
              <a:endParaRPr lang="nb-NO"/>
            </a:p>
          </p:txBody>
        </p:sp>
        <p:sp>
          <p:nvSpPr>
            <p:cNvPr id="9" name="Frihåndsform: figur 8">
              <a:extLst>
                <a:ext uri="{FF2B5EF4-FFF2-40B4-BE49-F238E27FC236}">
                  <a16:creationId xmlns:a16="http://schemas.microsoft.com/office/drawing/2014/main" id="{E85F72A3-738F-B380-7B4D-98E23C0148ED}"/>
                </a:ext>
              </a:extLst>
            </p:cNvPr>
            <p:cNvSpPr/>
            <p:nvPr/>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rgbClr val="002F0C"/>
              </a:solidFill>
              <a:prstDash val="solid"/>
              <a:miter/>
            </a:ln>
          </p:spPr>
          <p:txBody>
            <a:bodyPr rtlCol="0" anchor="ctr"/>
            <a:lstStyle/>
            <a:p>
              <a:endParaRPr lang="nb-NO"/>
            </a:p>
          </p:txBody>
        </p:sp>
      </p:grpSp>
    </p:spTree>
    <p:extLst>
      <p:ext uri="{BB962C8B-B14F-4D97-AF65-F5344CB8AC3E}">
        <p14:creationId xmlns:p14="http://schemas.microsoft.com/office/powerpoint/2010/main" val="1874361919"/>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56" r:id="rId4"/>
    <p:sldLayoutId id="2147483657" r:id="rId5"/>
    <p:sldLayoutId id="2147483652" r:id="rId6"/>
    <p:sldLayoutId id="2147483658" r:id="rId7"/>
    <p:sldLayoutId id="2147483660" r:id="rId8"/>
    <p:sldLayoutId id="2147483659" r:id="rId9"/>
    <p:sldLayoutId id="2147483661" r:id="rId10"/>
    <p:sldLayoutId id="2147483662" r:id="rId11"/>
    <p:sldLayoutId id="2147483663" r:id="rId12"/>
    <p:sldLayoutId id="2147483664" r:id="rId13"/>
    <p:sldLayoutId id="2147483665" r:id="rId14"/>
    <p:sldLayoutId id="2147483666" r:id="rId15"/>
    <p:sldLayoutId id="2147483651" r:id="rId16"/>
    <p:sldLayoutId id="2147483668" r:id="rId17"/>
    <p:sldLayoutId id="2147483669" r:id="rId18"/>
    <p:sldLayoutId id="2147483670" r:id="rId19"/>
    <p:sldLayoutId id="2147483654" r:id="rId20"/>
    <p:sldLayoutId id="2147483655" r:id="rId21"/>
    <p:sldLayoutId id="2147483671" r:id="rId22"/>
    <p:sldLayoutId id="2147483672" r:id="rId23"/>
  </p:sldLayoutIdLst>
  <p:hf sldNum="0" hdr="0"/>
  <p:txStyles>
    <p:titleStyle>
      <a:lvl1pPr algn="l" defTabSz="1828800" rtl="0" eaLnBrk="1" fontAlgn="ctr" latinLnBrk="0" hangingPunct="1">
        <a:lnSpc>
          <a:spcPct val="100000"/>
        </a:lnSpc>
        <a:spcBef>
          <a:spcPct val="0"/>
        </a:spcBef>
        <a:buNone/>
        <a:defRPr sz="9000" kern="1200" spc="130" baseline="0">
          <a:solidFill>
            <a:schemeClr val="tx2"/>
          </a:solidFill>
          <a:latin typeface="+mj-lt"/>
          <a:ea typeface="+mj-ea"/>
          <a:cs typeface="+mj-cs"/>
        </a:defRPr>
      </a:lvl1pPr>
    </p:titleStyle>
    <p:bodyStyle>
      <a:lvl1pPr marL="0" indent="0" algn="l" defTabSz="1828800" rtl="0" eaLnBrk="1" fontAlgn="ctr" latinLnBrk="0" hangingPunct="1">
        <a:lnSpc>
          <a:spcPct val="112000"/>
        </a:lnSpc>
        <a:spcBef>
          <a:spcPts val="2000"/>
        </a:spcBef>
        <a:buFont typeface="Arial" panose="020B0604020202020204" pitchFamily="34" charset="0"/>
        <a:buNone/>
        <a:defRPr sz="3000" kern="1200">
          <a:solidFill>
            <a:schemeClr val="tx2"/>
          </a:solidFill>
          <a:latin typeface="+mn-lt"/>
          <a:ea typeface="+mn-ea"/>
          <a:cs typeface="+mn-cs"/>
        </a:defRPr>
      </a:lvl1pPr>
      <a:lvl2pPr marL="896938" indent="-258763" algn="l" defTabSz="1828800" rtl="0" eaLnBrk="1" fontAlgn="ctr" latinLnBrk="0" hangingPunct="1">
        <a:lnSpc>
          <a:spcPct val="112000"/>
        </a:lnSpc>
        <a:spcBef>
          <a:spcPts val="1000"/>
        </a:spcBef>
        <a:buFont typeface="Arial" panose="020B0604020202020204" pitchFamily="34" charset="0"/>
        <a:buChar char="•"/>
        <a:defRPr sz="3000" kern="1200">
          <a:solidFill>
            <a:schemeClr val="tx2"/>
          </a:solidFill>
          <a:latin typeface="+mn-lt"/>
          <a:ea typeface="+mn-ea"/>
          <a:cs typeface="+mn-cs"/>
        </a:defRPr>
      </a:lvl2pPr>
      <a:lvl3pPr marL="1524000" indent="-258763" algn="l" defTabSz="1828800" rtl="0" eaLnBrk="1" fontAlgn="ctr" latinLnBrk="0" hangingPunct="1">
        <a:lnSpc>
          <a:spcPct val="112000"/>
        </a:lnSpc>
        <a:spcBef>
          <a:spcPts val="1000"/>
        </a:spcBef>
        <a:buFont typeface="Arial" panose="020B0604020202020204" pitchFamily="34" charset="0"/>
        <a:buChar char="•"/>
        <a:defRPr sz="3000" kern="1200">
          <a:solidFill>
            <a:schemeClr val="tx2"/>
          </a:solidFill>
          <a:latin typeface="+mn-lt"/>
          <a:ea typeface="+mn-ea"/>
          <a:cs typeface="+mn-cs"/>
        </a:defRPr>
      </a:lvl3pPr>
      <a:lvl4pPr marL="0" indent="0" algn="l" defTabSz="1828800" rtl="0" eaLnBrk="1" fontAlgn="ctr" latinLnBrk="0" hangingPunct="1">
        <a:lnSpc>
          <a:spcPct val="112000"/>
        </a:lnSpc>
        <a:spcBef>
          <a:spcPts val="4000"/>
        </a:spcBef>
        <a:buFont typeface="Arial" panose="020B0604020202020204" pitchFamily="34" charset="0"/>
        <a:buNone/>
        <a:defRPr sz="3600" kern="1200">
          <a:solidFill>
            <a:schemeClr val="tx2"/>
          </a:solidFill>
          <a:latin typeface="+mj-lt"/>
          <a:ea typeface="+mn-ea"/>
          <a:cs typeface="+mn-cs"/>
        </a:defRPr>
      </a:lvl4pPr>
      <a:lvl5pPr marL="0" indent="0" algn="l" defTabSz="1828800" rtl="0" eaLnBrk="1" fontAlgn="ctr" latinLnBrk="0" hangingPunct="1">
        <a:lnSpc>
          <a:spcPct val="112000"/>
        </a:lnSpc>
        <a:spcBef>
          <a:spcPts val="3000"/>
        </a:spcBef>
        <a:buFont typeface="Arial" panose="020B0604020202020204" pitchFamily="34" charset="0"/>
        <a:buNone/>
        <a:defRPr sz="3600" kern="1200">
          <a:solidFill>
            <a:schemeClr val="tx2"/>
          </a:solidFill>
          <a:latin typeface="+mj-lt"/>
          <a:ea typeface="+mn-ea"/>
          <a:cs typeface="+mn-cs"/>
        </a:defRPr>
      </a:lvl5pPr>
      <a:lvl6pPr marL="50292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b-NO"/>
      </a:defPPr>
      <a:lvl1pPr marL="0" algn="l" defTabSz="1828800" rtl="0" eaLnBrk="1" fontAlgn="ctr" latinLnBrk="0" hangingPunct="1">
        <a:defRPr sz="2400" kern="1200">
          <a:solidFill>
            <a:schemeClr val="tx1"/>
          </a:solidFill>
          <a:latin typeface="+mn-lt"/>
          <a:ea typeface="+mn-ea"/>
          <a:cs typeface="+mn-cs"/>
        </a:defRPr>
      </a:lvl1pPr>
      <a:lvl2pPr marL="914400" algn="l" defTabSz="1828800" rtl="0" eaLnBrk="1" fontAlgn="ctr" latinLnBrk="0" hangingPunct="1">
        <a:defRPr sz="2400" kern="1200">
          <a:solidFill>
            <a:schemeClr val="tx1"/>
          </a:solidFill>
          <a:latin typeface="+mn-lt"/>
          <a:ea typeface="+mn-ea"/>
          <a:cs typeface="+mn-cs"/>
        </a:defRPr>
      </a:lvl2pPr>
      <a:lvl3pPr marL="1828800" algn="l" defTabSz="1828800" rtl="0" eaLnBrk="1" fontAlgn="ctr" latinLnBrk="0" hangingPunct="1">
        <a:defRPr sz="2400" kern="1200">
          <a:solidFill>
            <a:schemeClr val="tx1"/>
          </a:solidFill>
          <a:latin typeface="+mn-lt"/>
          <a:ea typeface="+mn-ea"/>
          <a:cs typeface="+mn-cs"/>
        </a:defRPr>
      </a:lvl3pPr>
      <a:lvl4pPr marL="2743200" algn="l" defTabSz="1828800" rtl="0" eaLnBrk="1" fontAlgn="ctr" latinLnBrk="0" hangingPunct="1">
        <a:defRPr sz="2400" kern="1200">
          <a:solidFill>
            <a:schemeClr val="tx1"/>
          </a:solidFill>
          <a:latin typeface="+mn-lt"/>
          <a:ea typeface="+mn-ea"/>
          <a:cs typeface="+mn-cs"/>
        </a:defRPr>
      </a:lvl4pPr>
      <a:lvl5pPr marL="3657600" algn="l" defTabSz="1828800" rtl="0" eaLnBrk="1" fontAlgn="ctr" latinLnBrk="0" hangingPunct="1">
        <a:defRPr sz="2400" kern="1200">
          <a:solidFill>
            <a:schemeClr val="tx1"/>
          </a:solidFill>
          <a:latin typeface="+mn-lt"/>
          <a:ea typeface="+mn-ea"/>
          <a:cs typeface="+mn-cs"/>
        </a:defRPr>
      </a:lvl5pPr>
      <a:lvl6pPr marL="4572000" algn="l" defTabSz="1828800" rtl="0" eaLnBrk="1" fontAlgn="ctr" latinLnBrk="0" hangingPunct="1">
        <a:defRPr sz="2400" kern="1200">
          <a:solidFill>
            <a:schemeClr val="tx1"/>
          </a:solidFill>
          <a:latin typeface="+mn-lt"/>
          <a:ea typeface="+mn-ea"/>
          <a:cs typeface="+mn-cs"/>
        </a:defRPr>
      </a:lvl6pPr>
      <a:lvl7pPr marL="5486400" algn="l" defTabSz="1828800" rtl="0" eaLnBrk="1" fontAlgn="ctr" latinLnBrk="0" hangingPunct="1">
        <a:defRPr sz="2400" kern="1200">
          <a:solidFill>
            <a:schemeClr val="tx1"/>
          </a:solidFill>
          <a:latin typeface="+mn-lt"/>
          <a:ea typeface="+mn-ea"/>
          <a:cs typeface="+mn-cs"/>
        </a:defRPr>
      </a:lvl7pPr>
      <a:lvl8pPr marL="6400800" algn="l" defTabSz="1828800" rtl="0" eaLnBrk="1" fontAlgn="ctr" latinLnBrk="0" hangingPunct="1">
        <a:defRPr sz="2400" kern="1200">
          <a:solidFill>
            <a:schemeClr val="tx1"/>
          </a:solidFill>
          <a:latin typeface="+mn-lt"/>
          <a:ea typeface="+mn-ea"/>
          <a:cs typeface="+mn-cs"/>
        </a:defRPr>
      </a:lvl8pPr>
      <a:lvl9pPr marL="7315200" algn="l" defTabSz="1828800" rtl="0" eaLnBrk="1" fontAlgn="ctr"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userDrawn="1">
          <p15:clr>
            <a:srgbClr val="F26B43"/>
          </p15:clr>
        </p15:guide>
        <p15:guide id="2" pos="640" userDrawn="1">
          <p15:clr>
            <a:srgbClr val="F26B43"/>
          </p15:clr>
        </p15:guide>
        <p15:guide id="3" pos="2854" userDrawn="1">
          <p15:clr>
            <a:srgbClr val="F26B43"/>
          </p15:clr>
        </p15:guide>
        <p15:guide id="4" pos="3014" userDrawn="1">
          <p15:clr>
            <a:srgbClr val="F26B43"/>
          </p15:clr>
        </p15:guide>
        <p15:guide id="5" pos="5228" userDrawn="1">
          <p15:clr>
            <a:srgbClr val="F26B43"/>
          </p15:clr>
        </p15:guide>
        <p15:guide id="6" pos="7600" userDrawn="1">
          <p15:clr>
            <a:srgbClr val="F26B43"/>
          </p15:clr>
        </p15:guide>
        <p15:guide id="7" pos="7758" userDrawn="1">
          <p15:clr>
            <a:srgbClr val="F26B43"/>
          </p15:clr>
        </p15:guide>
        <p15:guide id="8" pos="9972" userDrawn="1">
          <p15:clr>
            <a:srgbClr val="F26B43"/>
          </p15:clr>
        </p15:guide>
        <p15:guide id="9" pos="10132" userDrawn="1">
          <p15:clr>
            <a:srgbClr val="F26B43"/>
          </p15:clr>
        </p15:guide>
        <p15:guide id="10" pos="12344" userDrawn="1">
          <p15:clr>
            <a:srgbClr val="F26B43"/>
          </p15:clr>
        </p15:guide>
        <p15:guide id="11" pos="12506" userDrawn="1">
          <p15:clr>
            <a:srgbClr val="F26B43"/>
          </p15:clr>
        </p15:guide>
        <p15:guide id="12" pos="14720" userDrawn="1">
          <p15:clr>
            <a:srgbClr val="F26B43"/>
          </p15:clr>
        </p15:guide>
        <p15:guide id="13" orient="horz" pos="8004" userDrawn="1">
          <p15:clr>
            <a:srgbClr val="F26B43"/>
          </p15:clr>
        </p15:guide>
        <p15:guide id="14" pos="538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ToolsToo_Slide" descr="ToolsToo_Slide">
            <a:extLst>
              <a:ext uri="{FF2B5EF4-FFF2-40B4-BE49-F238E27FC236}">
                <a16:creationId xmlns:a16="http://schemas.microsoft.com/office/drawing/2014/main" id="{584379ED-FC6D-4796-0754-D2A70250B453}"/>
              </a:ext>
            </a:extLst>
          </p:cNvPr>
          <p:cNvSpPr/>
          <p:nvPr userDrawn="1"/>
        </p:nvSpPr>
        <p:spPr>
          <a:xfrm>
            <a:off x="0" y="0"/>
            <a:ext cx="24384000" cy="13716000"/>
          </a:xfrm>
          <a:prstGeom prst="rect">
            <a:avLst/>
          </a:prstGeom>
          <a:noFill/>
          <a:ln w="317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3B7D64C1-85CD-7C67-0948-3FF0CDB34F22}"/>
              </a:ext>
            </a:extLst>
          </p:cNvPr>
          <p:cNvSpPr>
            <a:spLocks noGrp="1"/>
          </p:cNvSpPr>
          <p:nvPr>
            <p:ph type="title"/>
          </p:nvPr>
        </p:nvSpPr>
        <p:spPr>
          <a:xfrm>
            <a:off x="925630" y="1307183"/>
            <a:ext cx="11390195" cy="2862322"/>
          </a:xfrm>
          <a:prstGeom prst="rect">
            <a:avLst/>
          </a:prstGeom>
        </p:spPr>
        <p:txBody>
          <a:bodyPr vert="horz" lIns="91440" tIns="45720" rIns="0" bIns="45720" rtlCol="0" anchor="b" anchorCtr="0">
            <a:noAutofit/>
          </a:bodyPr>
          <a:lstStyle/>
          <a:p>
            <a:endParaRPr lang="nb-NO"/>
          </a:p>
        </p:txBody>
      </p:sp>
      <p:sp>
        <p:nvSpPr>
          <p:cNvPr id="3" name="Plassholder for tekst 2">
            <a:extLst>
              <a:ext uri="{FF2B5EF4-FFF2-40B4-BE49-F238E27FC236}">
                <a16:creationId xmlns:a16="http://schemas.microsoft.com/office/drawing/2014/main" id="{00C49E59-D3F7-2BEB-91C8-C723726A9C90}"/>
              </a:ext>
            </a:extLst>
          </p:cNvPr>
          <p:cNvSpPr>
            <a:spLocks noGrp="1"/>
          </p:cNvSpPr>
          <p:nvPr>
            <p:ph type="body" idx="1"/>
          </p:nvPr>
        </p:nvSpPr>
        <p:spPr>
          <a:xfrm>
            <a:off x="925631" y="4620780"/>
            <a:ext cx="11139370" cy="7606662"/>
          </a:xfrm>
          <a:prstGeom prst="rect">
            <a:avLst/>
          </a:prstGeom>
        </p:spPr>
        <p:txBody>
          <a:bodyPr vert="horz" lIns="91440" tIns="45720" rIns="91440" bIns="4572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377FA799-8EE6-52E9-3D45-86CA6A6A2AB8}"/>
              </a:ext>
            </a:extLst>
          </p:cNvPr>
          <p:cNvSpPr>
            <a:spLocks noGrp="1"/>
          </p:cNvSpPr>
          <p:nvPr>
            <p:ph type="sldNum" sz="quarter" idx="4"/>
          </p:nvPr>
        </p:nvSpPr>
        <p:spPr>
          <a:xfrm>
            <a:off x="1016000" y="12987098"/>
            <a:ext cx="5486400" cy="553998"/>
          </a:xfrm>
          <a:prstGeom prst="rect">
            <a:avLst/>
          </a:prstGeom>
        </p:spPr>
        <p:txBody>
          <a:bodyPr vert="horz" lIns="91440" tIns="45720" rIns="91440" bIns="45720" rtlCol="0" anchor="ctr">
            <a:noAutofit/>
          </a:bodyPr>
          <a:lstStyle>
            <a:lvl1pPr>
              <a:defRPr lang="nb-NO" sz="3000" smtClean="0">
                <a:solidFill>
                  <a:schemeClr val="tx2"/>
                </a:solidFill>
              </a:defRPr>
            </a:lvl1pPr>
          </a:lstStyle>
          <a:p>
            <a:fld id="{BE2ACD00-28B2-4D17-A930-2C9F8441C7CA}" type="slidenum">
              <a:rPr lang="nb-NO" smtClean="0"/>
              <a:pPr/>
              <a:t>‹#›</a:t>
            </a:fld>
            <a:endParaRPr lang="nb-NO"/>
          </a:p>
        </p:txBody>
      </p:sp>
      <p:sp>
        <p:nvSpPr>
          <p:cNvPr id="5" name="Plassholder for bunntekst 4">
            <a:extLst>
              <a:ext uri="{FF2B5EF4-FFF2-40B4-BE49-F238E27FC236}">
                <a16:creationId xmlns:a16="http://schemas.microsoft.com/office/drawing/2014/main" id="{BF26BCF2-BF13-78A8-38A6-6FE7B032C3F2}"/>
              </a:ext>
            </a:extLst>
          </p:cNvPr>
          <p:cNvSpPr>
            <a:spLocks noGrp="1"/>
          </p:cNvSpPr>
          <p:nvPr>
            <p:ph type="ftr" sz="quarter" idx="3"/>
          </p:nvPr>
        </p:nvSpPr>
        <p:spPr>
          <a:xfrm>
            <a:off x="12233275" y="12987099"/>
            <a:ext cx="7539037" cy="553998"/>
          </a:xfrm>
          <a:prstGeom prst="rect">
            <a:avLst/>
          </a:prstGeom>
        </p:spPr>
        <p:txBody>
          <a:bodyPr vert="horz" lIns="91440" tIns="45720" rIns="91440" bIns="45720" rtlCol="0" anchor="ctr">
            <a:noAutofit/>
          </a:bodyPr>
          <a:lstStyle>
            <a:lvl1pPr>
              <a:defRPr lang="nb-NO" sz="3000" dirty="0">
                <a:solidFill>
                  <a:schemeClr val="tx2"/>
                </a:solidFill>
              </a:defRPr>
            </a:lvl1pPr>
          </a:lstStyle>
          <a:p>
            <a:endParaRPr lang="nb-NO"/>
          </a:p>
        </p:txBody>
      </p:sp>
      <p:sp>
        <p:nvSpPr>
          <p:cNvPr id="4" name="Plassholder for dato 3">
            <a:extLst>
              <a:ext uri="{FF2B5EF4-FFF2-40B4-BE49-F238E27FC236}">
                <a16:creationId xmlns:a16="http://schemas.microsoft.com/office/drawing/2014/main" id="{FDBB5651-E3BC-2F1B-F6E9-850B8CEE9222}"/>
              </a:ext>
            </a:extLst>
          </p:cNvPr>
          <p:cNvSpPr>
            <a:spLocks noGrp="1"/>
          </p:cNvSpPr>
          <p:nvPr>
            <p:ph type="dt" sz="half" idx="2"/>
          </p:nvPr>
        </p:nvSpPr>
        <p:spPr>
          <a:xfrm>
            <a:off x="19772312" y="12987098"/>
            <a:ext cx="3595688" cy="553998"/>
          </a:xfrm>
          <a:prstGeom prst="rect">
            <a:avLst/>
          </a:prstGeom>
        </p:spPr>
        <p:txBody>
          <a:bodyPr vert="horz" lIns="91440" tIns="45720" rIns="91440" bIns="45720" rtlCol="0" anchor="ctr">
            <a:noAutofit/>
          </a:bodyPr>
          <a:lstStyle>
            <a:lvl1pPr algn="l" fontAlgn="ctr">
              <a:defRPr sz="3000">
                <a:solidFill>
                  <a:schemeClr val="tx2"/>
                </a:solidFill>
              </a:defRPr>
            </a:lvl1pPr>
          </a:lstStyle>
          <a:p>
            <a:fld id="{571554C0-958D-4B3E-B0A5-F55A87CC0BBA}" type="datetime1">
              <a:rPr lang="nb-NO" smtClean="0"/>
              <a:t>26.05.2026</a:t>
            </a:fld>
            <a:endParaRPr lang="nb-NO"/>
          </a:p>
        </p:txBody>
      </p:sp>
      <p:pic>
        <p:nvPicPr>
          <p:cNvPr id="12" name="Logo">
            <a:extLst>
              <a:ext uri="{FF2B5EF4-FFF2-40B4-BE49-F238E27FC236}">
                <a16:creationId xmlns:a16="http://schemas.microsoft.com/office/drawing/2014/main" id="{31D5A117-5B6D-2D55-6E1D-997CDA7942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9938997" y="340860"/>
            <a:ext cx="4194972" cy="1143829"/>
          </a:xfrm>
          <a:prstGeom prst="rect">
            <a:avLst/>
          </a:prstGeom>
        </p:spPr>
      </p:pic>
      <p:grpSp>
        <p:nvGrpSpPr>
          <p:cNvPr id="7" name="linjer">
            <a:extLst>
              <a:ext uri="{FF2B5EF4-FFF2-40B4-BE49-F238E27FC236}">
                <a16:creationId xmlns:a16="http://schemas.microsoft.com/office/drawing/2014/main" id="{83BF6C0A-58E6-19A4-DD5F-C3E148CF6B3A}"/>
              </a:ext>
              <a:ext uri="{C183D7F6-B498-43B3-948B-1728B52AA6E4}">
                <adec:decorative xmlns:adec="http://schemas.microsoft.com/office/drawing/2017/decorative" val="1"/>
              </a:ext>
            </a:extLst>
          </p:cNvPr>
          <p:cNvGrpSpPr/>
          <p:nvPr/>
        </p:nvGrpSpPr>
        <p:grpSpPr>
          <a:xfrm>
            <a:off x="0" y="495022"/>
            <a:ext cx="24384000" cy="12204573"/>
            <a:chOff x="0" y="495022"/>
            <a:chExt cx="24384000" cy="12204573"/>
          </a:xfrm>
          <a:noFill/>
        </p:grpSpPr>
        <p:sp>
          <p:nvSpPr>
            <p:cNvPr id="8" name="Frihåndsform: figur 7">
              <a:extLst>
                <a:ext uri="{FF2B5EF4-FFF2-40B4-BE49-F238E27FC236}">
                  <a16:creationId xmlns:a16="http://schemas.microsoft.com/office/drawing/2014/main" id="{B7DE6287-CC06-F97B-DDD1-107646E3D5BA}"/>
                </a:ext>
              </a:extLst>
            </p:cNvPr>
            <p:cNvSpPr/>
            <p:nvPr/>
          </p:nvSpPr>
          <p:spPr>
            <a:xfrm>
              <a:off x="0" y="495022"/>
              <a:ext cx="24384000" cy="1028572"/>
            </a:xfrm>
            <a:custGeom>
              <a:avLst/>
              <a:gdLst>
                <a:gd name="connsiteX0" fmla="*/ 24384000 w 24384000"/>
                <a:gd name="connsiteY0" fmla="*/ 1028573 h 1028572"/>
                <a:gd name="connsiteX1" fmla="*/ 20066000 w 24384000"/>
                <a:gd name="connsiteY1" fmla="*/ 1016635 h 1028572"/>
                <a:gd name="connsiteX2" fmla="*/ 19812000 w 24384000"/>
                <a:gd name="connsiteY2" fmla="*/ 761873 h 1028572"/>
                <a:gd name="connsiteX3" fmla="*/ 19812000 w 24384000"/>
                <a:gd name="connsiteY3" fmla="*/ 253873 h 1028572"/>
                <a:gd name="connsiteX4" fmla="*/ 19558000 w 24384000"/>
                <a:gd name="connsiteY4" fmla="*/ 0 h 1028572"/>
                <a:gd name="connsiteX5" fmla="*/ 0 w 24384000"/>
                <a:gd name="connsiteY5" fmla="*/ 12573 h 10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0" h="1028572">
                  <a:moveTo>
                    <a:pt x="24384000" y="1028573"/>
                  </a:moveTo>
                  <a:lnTo>
                    <a:pt x="20066000" y="1016635"/>
                  </a:lnTo>
                  <a:cubicBezTo>
                    <a:pt x="19925664" y="1016254"/>
                    <a:pt x="19812000" y="902208"/>
                    <a:pt x="19812000" y="761873"/>
                  </a:cubicBezTo>
                  <a:lnTo>
                    <a:pt x="19812000" y="253873"/>
                  </a:lnTo>
                  <a:cubicBezTo>
                    <a:pt x="19812000" y="113538"/>
                    <a:pt x="19698336" y="0"/>
                    <a:pt x="19558000" y="0"/>
                  </a:cubicBezTo>
                  <a:lnTo>
                    <a:pt x="0" y="12573"/>
                  </a:lnTo>
                </a:path>
              </a:pathLst>
            </a:custGeom>
            <a:noFill/>
            <a:ln w="25400" cap="flat">
              <a:solidFill>
                <a:srgbClr val="002F0C"/>
              </a:solidFill>
              <a:prstDash val="solid"/>
              <a:miter/>
            </a:ln>
          </p:spPr>
          <p:txBody>
            <a:bodyPr rtlCol="0" anchor="ctr"/>
            <a:lstStyle/>
            <a:p>
              <a:endParaRPr lang="nb-NO"/>
            </a:p>
          </p:txBody>
        </p:sp>
        <p:sp>
          <p:nvSpPr>
            <p:cNvPr id="9" name="Frihåndsform: figur 8">
              <a:extLst>
                <a:ext uri="{FF2B5EF4-FFF2-40B4-BE49-F238E27FC236}">
                  <a16:creationId xmlns:a16="http://schemas.microsoft.com/office/drawing/2014/main" id="{E85F72A3-738F-B380-7B4D-98E23C0148ED}"/>
                </a:ext>
              </a:extLst>
            </p:cNvPr>
            <p:cNvSpPr/>
            <p:nvPr/>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rgbClr val="002F0C"/>
              </a:solidFill>
              <a:prstDash val="solid"/>
              <a:miter/>
            </a:ln>
          </p:spPr>
          <p:txBody>
            <a:bodyPr rtlCol="0" anchor="ctr"/>
            <a:lstStyle/>
            <a:p>
              <a:endParaRPr lang="nb-NO"/>
            </a:p>
          </p:txBody>
        </p:sp>
      </p:grpSp>
    </p:spTree>
    <p:extLst>
      <p:ext uri="{BB962C8B-B14F-4D97-AF65-F5344CB8AC3E}">
        <p14:creationId xmlns:p14="http://schemas.microsoft.com/office/powerpoint/2010/main" val="16822838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Lst>
  <p:hf sldNum="0" hdr="0"/>
  <p:txStyles>
    <p:titleStyle>
      <a:lvl1pPr algn="l" defTabSz="1828800" rtl="0" eaLnBrk="1" fontAlgn="ctr" latinLnBrk="0" hangingPunct="1">
        <a:lnSpc>
          <a:spcPct val="100000"/>
        </a:lnSpc>
        <a:spcBef>
          <a:spcPct val="0"/>
        </a:spcBef>
        <a:buNone/>
        <a:defRPr sz="9000" kern="1200" spc="130" baseline="0">
          <a:solidFill>
            <a:schemeClr val="tx2"/>
          </a:solidFill>
          <a:latin typeface="+mj-lt"/>
          <a:ea typeface="+mj-ea"/>
          <a:cs typeface="+mj-cs"/>
        </a:defRPr>
      </a:lvl1pPr>
    </p:titleStyle>
    <p:bodyStyle>
      <a:lvl1pPr marL="0" indent="0" algn="l" defTabSz="1828800" rtl="0" eaLnBrk="1" fontAlgn="ctr" latinLnBrk="0" hangingPunct="1">
        <a:lnSpc>
          <a:spcPct val="112000"/>
        </a:lnSpc>
        <a:spcBef>
          <a:spcPts val="2000"/>
        </a:spcBef>
        <a:buFont typeface="Arial" panose="020B0604020202020204" pitchFamily="34" charset="0"/>
        <a:buNone/>
        <a:defRPr sz="3000" kern="1200">
          <a:solidFill>
            <a:schemeClr val="tx2"/>
          </a:solidFill>
          <a:latin typeface="+mn-lt"/>
          <a:ea typeface="+mn-ea"/>
          <a:cs typeface="+mn-cs"/>
        </a:defRPr>
      </a:lvl1pPr>
      <a:lvl2pPr marL="896938" indent="-258763" algn="l" defTabSz="1828800" rtl="0" eaLnBrk="1" fontAlgn="ctr" latinLnBrk="0" hangingPunct="1">
        <a:lnSpc>
          <a:spcPct val="112000"/>
        </a:lnSpc>
        <a:spcBef>
          <a:spcPts val="1000"/>
        </a:spcBef>
        <a:buFont typeface="Arial" panose="020B0604020202020204" pitchFamily="34" charset="0"/>
        <a:buChar char="•"/>
        <a:defRPr sz="3000" kern="1200">
          <a:solidFill>
            <a:schemeClr val="tx2"/>
          </a:solidFill>
          <a:latin typeface="+mn-lt"/>
          <a:ea typeface="+mn-ea"/>
          <a:cs typeface="+mn-cs"/>
        </a:defRPr>
      </a:lvl2pPr>
      <a:lvl3pPr marL="1524000" indent="-258763" algn="l" defTabSz="1828800" rtl="0" eaLnBrk="1" fontAlgn="ctr" latinLnBrk="0" hangingPunct="1">
        <a:lnSpc>
          <a:spcPct val="112000"/>
        </a:lnSpc>
        <a:spcBef>
          <a:spcPts val="1000"/>
        </a:spcBef>
        <a:buFont typeface="Arial" panose="020B0604020202020204" pitchFamily="34" charset="0"/>
        <a:buChar char="•"/>
        <a:defRPr sz="3000" kern="1200">
          <a:solidFill>
            <a:schemeClr val="tx2"/>
          </a:solidFill>
          <a:latin typeface="+mn-lt"/>
          <a:ea typeface="+mn-ea"/>
          <a:cs typeface="+mn-cs"/>
        </a:defRPr>
      </a:lvl3pPr>
      <a:lvl4pPr marL="0" indent="0" algn="l" defTabSz="1828800" rtl="0" eaLnBrk="1" fontAlgn="ctr" latinLnBrk="0" hangingPunct="1">
        <a:lnSpc>
          <a:spcPct val="112000"/>
        </a:lnSpc>
        <a:spcBef>
          <a:spcPts val="4000"/>
        </a:spcBef>
        <a:buFont typeface="Arial" panose="020B0604020202020204" pitchFamily="34" charset="0"/>
        <a:buNone/>
        <a:defRPr sz="3600" kern="1200">
          <a:solidFill>
            <a:schemeClr val="tx2"/>
          </a:solidFill>
          <a:latin typeface="+mj-lt"/>
          <a:ea typeface="+mn-ea"/>
          <a:cs typeface="+mn-cs"/>
        </a:defRPr>
      </a:lvl4pPr>
      <a:lvl5pPr marL="0" indent="0" algn="l" defTabSz="1828800" rtl="0" eaLnBrk="1" fontAlgn="ctr" latinLnBrk="0" hangingPunct="1">
        <a:lnSpc>
          <a:spcPct val="112000"/>
        </a:lnSpc>
        <a:spcBef>
          <a:spcPts val="3000"/>
        </a:spcBef>
        <a:buFont typeface="Arial" panose="020B0604020202020204" pitchFamily="34" charset="0"/>
        <a:buNone/>
        <a:defRPr sz="3600" kern="1200">
          <a:solidFill>
            <a:schemeClr val="tx2"/>
          </a:solidFill>
          <a:latin typeface="+mj-lt"/>
          <a:ea typeface="+mn-ea"/>
          <a:cs typeface="+mn-cs"/>
        </a:defRPr>
      </a:lvl5pPr>
      <a:lvl6pPr marL="50292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b-NO"/>
      </a:defPPr>
      <a:lvl1pPr marL="0" algn="l" defTabSz="1828800" rtl="0" eaLnBrk="1" fontAlgn="ctr" latinLnBrk="0" hangingPunct="1">
        <a:defRPr sz="2400" kern="1200">
          <a:solidFill>
            <a:schemeClr val="tx1"/>
          </a:solidFill>
          <a:latin typeface="+mn-lt"/>
          <a:ea typeface="+mn-ea"/>
          <a:cs typeface="+mn-cs"/>
        </a:defRPr>
      </a:lvl1pPr>
      <a:lvl2pPr marL="914400" algn="l" defTabSz="1828800" rtl="0" eaLnBrk="1" fontAlgn="ctr" latinLnBrk="0" hangingPunct="1">
        <a:defRPr sz="2400" kern="1200">
          <a:solidFill>
            <a:schemeClr val="tx1"/>
          </a:solidFill>
          <a:latin typeface="+mn-lt"/>
          <a:ea typeface="+mn-ea"/>
          <a:cs typeface="+mn-cs"/>
        </a:defRPr>
      </a:lvl2pPr>
      <a:lvl3pPr marL="1828800" algn="l" defTabSz="1828800" rtl="0" eaLnBrk="1" fontAlgn="ctr" latinLnBrk="0" hangingPunct="1">
        <a:defRPr sz="2400" kern="1200">
          <a:solidFill>
            <a:schemeClr val="tx1"/>
          </a:solidFill>
          <a:latin typeface="+mn-lt"/>
          <a:ea typeface="+mn-ea"/>
          <a:cs typeface="+mn-cs"/>
        </a:defRPr>
      </a:lvl3pPr>
      <a:lvl4pPr marL="2743200" algn="l" defTabSz="1828800" rtl="0" eaLnBrk="1" fontAlgn="ctr" latinLnBrk="0" hangingPunct="1">
        <a:defRPr sz="2400" kern="1200">
          <a:solidFill>
            <a:schemeClr val="tx1"/>
          </a:solidFill>
          <a:latin typeface="+mn-lt"/>
          <a:ea typeface="+mn-ea"/>
          <a:cs typeface="+mn-cs"/>
        </a:defRPr>
      </a:lvl4pPr>
      <a:lvl5pPr marL="3657600" algn="l" defTabSz="1828800" rtl="0" eaLnBrk="1" fontAlgn="ctr" latinLnBrk="0" hangingPunct="1">
        <a:defRPr sz="2400" kern="1200">
          <a:solidFill>
            <a:schemeClr val="tx1"/>
          </a:solidFill>
          <a:latin typeface="+mn-lt"/>
          <a:ea typeface="+mn-ea"/>
          <a:cs typeface="+mn-cs"/>
        </a:defRPr>
      </a:lvl5pPr>
      <a:lvl6pPr marL="4572000" algn="l" defTabSz="1828800" rtl="0" eaLnBrk="1" fontAlgn="ctr" latinLnBrk="0" hangingPunct="1">
        <a:defRPr sz="2400" kern="1200">
          <a:solidFill>
            <a:schemeClr val="tx1"/>
          </a:solidFill>
          <a:latin typeface="+mn-lt"/>
          <a:ea typeface="+mn-ea"/>
          <a:cs typeface="+mn-cs"/>
        </a:defRPr>
      </a:lvl6pPr>
      <a:lvl7pPr marL="5486400" algn="l" defTabSz="1828800" rtl="0" eaLnBrk="1" fontAlgn="ctr" latinLnBrk="0" hangingPunct="1">
        <a:defRPr sz="2400" kern="1200">
          <a:solidFill>
            <a:schemeClr val="tx1"/>
          </a:solidFill>
          <a:latin typeface="+mn-lt"/>
          <a:ea typeface="+mn-ea"/>
          <a:cs typeface="+mn-cs"/>
        </a:defRPr>
      </a:lvl7pPr>
      <a:lvl8pPr marL="6400800" algn="l" defTabSz="1828800" rtl="0" eaLnBrk="1" fontAlgn="ctr" latinLnBrk="0" hangingPunct="1">
        <a:defRPr sz="2400" kern="1200">
          <a:solidFill>
            <a:schemeClr val="tx1"/>
          </a:solidFill>
          <a:latin typeface="+mn-lt"/>
          <a:ea typeface="+mn-ea"/>
          <a:cs typeface="+mn-cs"/>
        </a:defRPr>
      </a:lvl8pPr>
      <a:lvl9pPr marL="7315200" algn="l" defTabSz="1828800" rtl="0" eaLnBrk="1" fontAlgn="ctr"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p15:clr>
            <a:srgbClr val="F26B43"/>
          </p15:clr>
        </p15:guide>
        <p15:guide id="2" pos="640">
          <p15:clr>
            <a:srgbClr val="F26B43"/>
          </p15:clr>
        </p15:guide>
        <p15:guide id="3" pos="2854">
          <p15:clr>
            <a:srgbClr val="F26B43"/>
          </p15:clr>
        </p15:guide>
        <p15:guide id="4" pos="3014">
          <p15:clr>
            <a:srgbClr val="F26B43"/>
          </p15:clr>
        </p15:guide>
        <p15:guide id="5" pos="5228">
          <p15:clr>
            <a:srgbClr val="F26B43"/>
          </p15:clr>
        </p15:guide>
        <p15:guide id="6" pos="7600">
          <p15:clr>
            <a:srgbClr val="F26B43"/>
          </p15:clr>
        </p15:guide>
        <p15:guide id="7" pos="7758">
          <p15:clr>
            <a:srgbClr val="F26B43"/>
          </p15:clr>
        </p15:guide>
        <p15:guide id="8" pos="9972">
          <p15:clr>
            <a:srgbClr val="F26B43"/>
          </p15:clr>
        </p15:guide>
        <p15:guide id="9" pos="10132">
          <p15:clr>
            <a:srgbClr val="F26B43"/>
          </p15:clr>
        </p15:guide>
        <p15:guide id="10" pos="12344">
          <p15:clr>
            <a:srgbClr val="F26B43"/>
          </p15:clr>
        </p15:guide>
        <p15:guide id="11" pos="12506">
          <p15:clr>
            <a:srgbClr val="F26B43"/>
          </p15:clr>
        </p15:guide>
        <p15:guide id="12" pos="14720">
          <p15:clr>
            <a:srgbClr val="F26B43"/>
          </p15:clr>
        </p15:guide>
        <p15:guide id="13" orient="horz" pos="8004">
          <p15:clr>
            <a:srgbClr val="F26B43"/>
          </p15:clr>
        </p15:guide>
        <p15:guide id="14" pos="538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hyperlink" Target="https://commons.wikimedia.org/wiki/File:Flooded_building_and_tree_trunk_in_the_muddy_water_of_the_Mekong_in_Si_Phan_Don,_Laos,_September_2019.jpg" TargetMode="External"/><Relationship Id="rId4" Type="http://schemas.openxmlformats.org/officeDocument/2006/relationships/hyperlink" Target="https://creativecommons.org/licenses/by-sa/4.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36.jpg"/><Relationship Id="rId5" Type="http://schemas.openxmlformats.org/officeDocument/2006/relationships/hyperlink" Target="https://commons.wikimedia.org/wiki/File:L%C3%B6rrach_-_Elisabethenkrankenhaus3.jpg" TargetMode="External"/><Relationship Id="rId4" Type="http://schemas.openxmlformats.org/officeDocument/2006/relationships/hyperlink" Target="https://artlibre.org/licence/lal/en/"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B6AD0436-1F06-7BF2-CF58-CAB8C6A7DAB3}"/>
              </a:ext>
            </a:extLst>
          </p:cNvPr>
          <p:cNvSpPr>
            <a:spLocks noGrp="1"/>
          </p:cNvSpPr>
          <p:nvPr>
            <p:ph type="ctrTitle"/>
          </p:nvPr>
        </p:nvSpPr>
        <p:spPr/>
        <p:txBody>
          <a:bodyPr/>
          <a:lstStyle/>
          <a:p>
            <a:r>
              <a:rPr lang="nb-NO" sz="11500"/>
              <a:t>DEL 2: Hvordan blir barn </a:t>
            </a:r>
            <a:br>
              <a:rPr lang="nb-NO" sz="11500"/>
            </a:br>
            <a:r>
              <a:rPr lang="nb-NO" sz="11500"/>
              <a:t>påvirket av klimaendringer?</a:t>
            </a:r>
            <a:endParaRPr lang="nb-NO" sz="11500" dirty="0"/>
          </a:p>
        </p:txBody>
      </p:sp>
      <p:sp>
        <p:nvSpPr>
          <p:cNvPr id="5" name="Undertittel 4">
            <a:extLst>
              <a:ext uri="{FF2B5EF4-FFF2-40B4-BE49-F238E27FC236}">
                <a16:creationId xmlns:a16="http://schemas.microsoft.com/office/drawing/2014/main" id="{7B657CE6-FFDD-2DB2-A906-C029E9133A7D}"/>
              </a:ext>
            </a:extLst>
          </p:cNvPr>
          <p:cNvSpPr>
            <a:spLocks noGrp="1"/>
          </p:cNvSpPr>
          <p:nvPr>
            <p:ph type="subTitle" idx="1"/>
          </p:nvPr>
        </p:nvSpPr>
        <p:spPr/>
        <p:txBody>
          <a:bodyPr/>
          <a:lstStyle/>
          <a:p>
            <a:r>
              <a:rPr lang="nb-NO" dirty="0"/>
              <a:t>Si ifra!</a:t>
            </a:r>
          </a:p>
        </p:txBody>
      </p:sp>
      <p:sp>
        <p:nvSpPr>
          <p:cNvPr id="6" name="Plassholder for tekst 5">
            <a:extLst>
              <a:ext uri="{FF2B5EF4-FFF2-40B4-BE49-F238E27FC236}">
                <a16:creationId xmlns:a16="http://schemas.microsoft.com/office/drawing/2014/main" id="{F6921FE2-BE98-D377-9691-B12C680E6F45}"/>
              </a:ext>
            </a:extLst>
          </p:cNvPr>
          <p:cNvSpPr>
            <a:spLocks noGrp="1"/>
          </p:cNvSpPr>
          <p:nvPr>
            <p:ph type="body" sz="quarter" idx="14"/>
          </p:nvPr>
        </p:nvSpPr>
        <p:spPr/>
        <p:txBody>
          <a:bodyPr/>
          <a:lstStyle/>
          <a:p>
            <a:endParaRPr lang="nb-NO"/>
          </a:p>
        </p:txBody>
      </p:sp>
      <p:sp>
        <p:nvSpPr>
          <p:cNvPr id="8" name="Plassholder for bunntekst 7">
            <a:extLst>
              <a:ext uri="{FF2B5EF4-FFF2-40B4-BE49-F238E27FC236}">
                <a16:creationId xmlns:a16="http://schemas.microsoft.com/office/drawing/2014/main" id="{FA481F4A-4FDB-6AB2-EB59-4E72CA517383}"/>
              </a:ext>
            </a:extLst>
          </p:cNvPr>
          <p:cNvSpPr>
            <a:spLocks noGrp="1"/>
          </p:cNvSpPr>
          <p:nvPr>
            <p:ph type="ftr" sz="quarter" idx="11"/>
          </p:nvPr>
        </p:nvSpPr>
        <p:spPr/>
        <p:txBody>
          <a:bodyPr/>
          <a:lstStyle/>
          <a:p>
            <a:r>
              <a:rPr lang="nb-NO"/>
              <a:t>Si ifra!</a:t>
            </a:r>
            <a:endParaRPr lang="nb-NO" dirty="0"/>
          </a:p>
        </p:txBody>
      </p:sp>
    </p:spTree>
    <p:extLst>
      <p:ext uri="{BB962C8B-B14F-4D97-AF65-F5344CB8AC3E}">
        <p14:creationId xmlns:p14="http://schemas.microsoft.com/office/powerpoint/2010/main" val="1397606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10D1439-4EFF-DADA-045B-433CDFC8E8CE}"/>
              </a:ext>
            </a:extLst>
          </p:cNvPr>
          <p:cNvSpPr>
            <a:spLocks noGrp="1"/>
          </p:cNvSpPr>
          <p:nvPr>
            <p:ph type="body" sz="quarter" idx="13"/>
          </p:nvPr>
        </p:nvSpPr>
        <p:spPr>
          <a:xfrm>
            <a:off x="843080" y="5110033"/>
            <a:ext cx="11139370" cy="5170920"/>
          </a:xfrm>
        </p:spPr>
        <p:txBody>
          <a:bodyPr/>
          <a:lstStyle/>
          <a:p>
            <a:r>
              <a:rPr lang="nb-NO" sz="4400" dirty="0"/>
              <a:t>Refleksjon: Hva vet dere fra før om hva som skjer når temperaturen på jorda stiger? Hva skjer med naturen, dyrene og mennesker når jorda blir varmere?</a:t>
            </a:r>
          </a:p>
          <a:p>
            <a:endParaRPr lang="nb-NO" dirty="0"/>
          </a:p>
        </p:txBody>
      </p:sp>
      <p:sp>
        <p:nvSpPr>
          <p:cNvPr id="3" name="Plassholder for dato 2">
            <a:extLst>
              <a:ext uri="{FF2B5EF4-FFF2-40B4-BE49-F238E27FC236}">
                <a16:creationId xmlns:a16="http://schemas.microsoft.com/office/drawing/2014/main" id="{2A0084B7-2ACC-E2C1-97D9-041BAE5C5523}"/>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BF5D1464-307F-B7A8-3D3C-301A1855EF0D}"/>
              </a:ext>
            </a:extLst>
          </p:cNvPr>
          <p:cNvSpPr>
            <a:spLocks noGrp="1"/>
          </p:cNvSpPr>
          <p:nvPr>
            <p:ph type="ftr" sz="quarter" idx="11"/>
          </p:nvPr>
        </p:nvSpPr>
        <p:spPr/>
        <p:txBody>
          <a:bodyPr/>
          <a:lstStyle/>
          <a:p>
            <a:endParaRPr lang="nb-NO"/>
          </a:p>
        </p:txBody>
      </p:sp>
      <p:sp>
        <p:nvSpPr>
          <p:cNvPr id="7" name="Tittel 6">
            <a:extLst>
              <a:ext uri="{FF2B5EF4-FFF2-40B4-BE49-F238E27FC236}">
                <a16:creationId xmlns:a16="http://schemas.microsoft.com/office/drawing/2014/main" id="{DEB37195-6D29-DB19-A19A-F37CAD3D6B44}"/>
              </a:ext>
            </a:extLst>
          </p:cNvPr>
          <p:cNvSpPr>
            <a:spLocks noGrp="1"/>
          </p:cNvSpPr>
          <p:nvPr>
            <p:ph type="title"/>
          </p:nvPr>
        </p:nvSpPr>
        <p:spPr>
          <a:xfrm>
            <a:off x="843080" y="815602"/>
            <a:ext cx="11390195" cy="2862322"/>
          </a:xfrm>
        </p:spPr>
        <p:txBody>
          <a:bodyPr/>
          <a:lstStyle/>
          <a:p>
            <a:r>
              <a:rPr lang="nb-NO" dirty="0"/>
              <a:t>Klimaendringer</a:t>
            </a:r>
          </a:p>
        </p:txBody>
      </p:sp>
      <p:sp>
        <p:nvSpPr>
          <p:cNvPr id="8" name="Plassholder for tekst 7">
            <a:extLst>
              <a:ext uri="{FF2B5EF4-FFF2-40B4-BE49-F238E27FC236}">
                <a16:creationId xmlns:a16="http://schemas.microsoft.com/office/drawing/2014/main" id="{7633B7F0-D42A-6E3B-B763-E9C32CC06B34}"/>
              </a:ext>
            </a:extLst>
          </p:cNvPr>
          <p:cNvSpPr>
            <a:spLocks noGrp="1"/>
          </p:cNvSpPr>
          <p:nvPr>
            <p:ph type="body" sz="quarter" idx="17"/>
          </p:nvPr>
        </p:nvSpPr>
        <p:spPr/>
        <p:txBody>
          <a:bodyPr/>
          <a:lstStyle/>
          <a:p>
            <a:endParaRPr lang="nb-NO"/>
          </a:p>
        </p:txBody>
      </p:sp>
      <p:pic>
        <p:nvPicPr>
          <p:cNvPr id="12" name="Bilde 11">
            <a:extLst>
              <a:ext uri="{FF2B5EF4-FFF2-40B4-BE49-F238E27FC236}">
                <a16:creationId xmlns:a16="http://schemas.microsoft.com/office/drawing/2014/main" id="{88F176C5-E29F-46A2-41D3-6FCFEEC90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6796" y="9460520"/>
            <a:ext cx="1643406" cy="1640866"/>
          </a:xfrm>
          <a:prstGeom prst="rect">
            <a:avLst/>
          </a:prstGeom>
        </p:spPr>
      </p:pic>
      <p:pic>
        <p:nvPicPr>
          <p:cNvPr id="24" name="Plassholder for bilde 23" descr="Et under vann hav skilpadde i sol stråler">
            <a:extLst>
              <a:ext uri="{FF2B5EF4-FFF2-40B4-BE49-F238E27FC236}">
                <a16:creationId xmlns:a16="http://schemas.microsoft.com/office/drawing/2014/main" id="{008EAB41-2786-18B9-DD32-9BAC31FA80A2}"/>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9654" t="-1" r="37123" b="117"/>
          <a:stretch>
            <a:fillRect/>
          </a:stretch>
        </p:blipFill>
        <p:spPr>
          <a:xfrm>
            <a:off x="13622338" y="2614614"/>
            <a:ext cx="5272087" cy="6596061"/>
          </a:xfrm>
        </p:spPr>
      </p:pic>
      <p:pic>
        <p:nvPicPr>
          <p:cNvPr id="26" name="Plassholder for bilde 25" descr="Voksende plante">
            <a:extLst>
              <a:ext uri="{FF2B5EF4-FFF2-40B4-BE49-F238E27FC236}">
                <a16:creationId xmlns:a16="http://schemas.microsoft.com/office/drawing/2014/main" id="{134A465B-07E7-6953-4A9C-3CF3305BE678}"/>
              </a:ext>
            </a:extLst>
          </p:cNvPr>
          <p:cNvPicPr>
            <a:picLocks noGrp="1" noChangeAspect="1"/>
          </p:cNvPicPr>
          <p:nvPr>
            <p:ph type="pic" sz="quarter" idx="16"/>
          </p:nvPr>
        </p:nvPicPr>
        <p:blipFill rotWithShape="1">
          <a:blip r:embed="rId5">
            <a:extLst>
              <a:ext uri="{28A0092B-C50C-407E-A947-70E740481C1C}">
                <a14:useLocalDpi xmlns:a14="http://schemas.microsoft.com/office/drawing/2010/main" val="0"/>
              </a:ext>
            </a:extLst>
          </a:blip>
          <a:srcRect l="15092" t="-474" r="31809" b="902"/>
          <a:stretch>
            <a:fillRect/>
          </a:stretch>
        </p:blipFill>
        <p:spPr>
          <a:xfrm>
            <a:off x="18397539" y="4860131"/>
            <a:ext cx="5479256" cy="6850064"/>
          </a:xfrm>
        </p:spPr>
      </p:pic>
      <p:pic>
        <p:nvPicPr>
          <p:cNvPr id="11" name="Bilde 10">
            <a:extLst>
              <a:ext uri="{FF2B5EF4-FFF2-40B4-BE49-F238E27FC236}">
                <a16:creationId xmlns:a16="http://schemas.microsoft.com/office/drawing/2014/main" id="{9C476C6B-2F74-7A1E-610E-8F8CE2B374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80637" y="10495318"/>
            <a:ext cx="1684047" cy="1661187"/>
          </a:xfrm>
          <a:prstGeom prst="rect">
            <a:avLst/>
          </a:prstGeom>
        </p:spPr>
      </p:pic>
    </p:spTree>
    <p:extLst>
      <p:ext uri="{BB962C8B-B14F-4D97-AF65-F5344CB8AC3E}">
        <p14:creationId xmlns:p14="http://schemas.microsoft.com/office/powerpoint/2010/main" val="1234158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BE917E-A9DF-F5AA-BE0E-01E36BC4124A}"/>
              </a:ext>
            </a:extLst>
          </p:cNvPr>
          <p:cNvSpPr>
            <a:spLocks noGrp="1"/>
          </p:cNvSpPr>
          <p:nvPr>
            <p:ph type="title"/>
          </p:nvPr>
        </p:nvSpPr>
        <p:spPr>
          <a:xfrm>
            <a:off x="565787" y="30831"/>
            <a:ext cx="11390195" cy="2862322"/>
          </a:xfrm>
        </p:spPr>
        <p:txBody>
          <a:bodyPr/>
          <a:lstStyle/>
          <a:p>
            <a:r>
              <a:rPr lang="nb-NO" dirty="0"/>
              <a:t>Barn har rett til...</a:t>
            </a:r>
            <a:endParaRPr dirty="0"/>
          </a:p>
        </p:txBody>
      </p:sp>
      <p:sp>
        <p:nvSpPr>
          <p:cNvPr id="4" name="Plassholder for bunntekst 3">
            <a:extLst>
              <a:ext uri="{FF2B5EF4-FFF2-40B4-BE49-F238E27FC236}">
                <a16:creationId xmlns:a16="http://schemas.microsoft.com/office/drawing/2014/main" id="{4D06F277-F10A-9E73-6194-9FB9C5A91B68}"/>
              </a:ext>
            </a:extLst>
          </p:cNvPr>
          <p:cNvSpPr>
            <a:spLocks noGrp="1"/>
          </p:cNvSpPr>
          <p:nvPr>
            <p:ph type="ftr" sz="quarter" idx="11"/>
          </p:nvPr>
        </p:nvSpPr>
        <p:spPr/>
        <p:txBody>
          <a:bodyPr/>
          <a:lstStyle/>
          <a:p>
            <a:endParaRPr lang="nb-NO"/>
          </a:p>
        </p:txBody>
      </p:sp>
      <p:pic>
        <p:nvPicPr>
          <p:cNvPr id="8" name="Bilde 7">
            <a:extLst>
              <a:ext uri="{FF2B5EF4-FFF2-40B4-BE49-F238E27FC236}">
                <a16:creationId xmlns:a16="http://schemas.microsoft.com/office/drawing/2014/main" id="{CF8B4AD4-BADF-0CBF-70A4-D49EB7C3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904" y="3710061"/>
            <a:ext cx="6331674" cy="957438"/>
          </a:xfrm>
          <a:prstGeom prst="rect">
            <a:avLst/>
          </a:prstGeom>
        </p:spPr>
      </p:pic>
      <p:pic>
        <p:nvPicPr>
          <p:cNvPr id="10" name="Bilde 9">
            <a:extLst>
              <a:ext uri="{FF2B5EF4-FFF2-40B4-BE49-F238E27FC236}">
                <a16:creationId xmlns:a16="http://schemas.microsoft.com/office/drawing/2014/main" id="{D4C18B8A-B815-D8C9-2E6B-E6AAEC835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49313" y="3039346"/>
            <a:ext cx="6331674" cy="953229"/>
          </a:xfrm>
          <a:prstGeom prst="rect">
            <a:avLst/>
          </a:prstGeom>
        </p:spPr>
      </p:pic>
      <p:pic>
        <p:nvPicPr>
          <p:cNvPr id="12" name="Bilde 11">
            <a:extLst>
              <a:ext uri="{FF2B5EF4-FFF2-40B4-BE49-F238E27FC236}">
                <a16:creationId xmlns:a16="http://schemas.microsoft.com/office/drawing/2014/main" id="{3254806B-7155-7FFF-DA0E-8DD1E01041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7075" y="7043723"/>
            <a:ext cx="7772400" cy="942317"/>
          </a:xfrm>
          <a:prstGeom prst="rect">
            <a:avLst/>
          </a:prstGeom>
        </p:spPr>
      </p:pic>
      <p:pic>
        <p:nvPicPr>
          <p:cNvPr id="14" name="Bilde 13">
            <a:extLst>
              <a:ext uri="{FF2B5EF4-FFF2-40B4-BE49-F238E27FC236}">
                <a16:creationId xmlns:a16="http://schemas.microsoft.com/office/drawing/2014/main" id="{978F3FFC-86B6-BFC3-0FEB-C3EE6C6D5D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110" y="7986040"/>
            <a:ext cx="9847722" cy="1786802"/>
          </a:xfrm>
          <a:prstGeom prst="rect">
            <a:avLst/>
          </a:prstGeom>
        </p:spPr>
      </p:pic>
      <p:pic>
        <p:nvPicPr>
          <p:cNvPr id="16" name="Bilde 15">
            <a:extLst>
              <a:ext uri="{FF2B5EF4-FFF2-40B4-BE49-F238E27FC236}">
                <a16:creationId xmlns:a16="http://schemas.microsoft.com/office/drawing/2014/main" id="{FE51EC89-8B36-747D-8019-5BDE033403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57056" y="4226889"/>
            <a:ext cx="6331674" cy="1681651"/>
          </a:xfrm>
          <a:prstGeom prst="rect">
            <a:avLst/>
          </a:prstGeom>
        </p:spPr>
      </p:pic>
      <p:pic>
        <p:nvPicPr>
          <p:cNvPr id="18" name="Bilde 17">
            <a:extLst>
              <a:ext uri="{FF2B5EF4-FFF2-40B4-BE49-F238E27FC236}">
                <a16:creationId xmlns:a16="http://schemas.microsoft.com/office/drawing/2014/main" id="{CD5F8209-F805-4BDC-D965-D1DFCB22F3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41919" y="9282698"/>
            <a:ext cx="10026081" cy="1788436"/>
          </a:xfrm>
          <a:prstGeom prst="rect">
            <a:avLst/>
          </a:prstGeom>
        </p:spPr>
      </p:pic>
      <p:sp>
        <p:nvSpPr>
          <p:cNvPr id="5" name="Plassholder for tekst 9">
            <a:extLst>
              <a:ext uri="{FF2B5EF4-FFF2-40B4-BE49-F238E27FC236}">
                <a16:creationId xmlns:a16="http://schemas.microsoft.com/office/drawing/2014/main" id="{C140D5D6-0FF8-BCDD-4F66-C84F59B0937C}"/>
              </a:ext>
            </a:extLst>
          </p:cNvPr>
          <p:cNvSpPr txBox="1">
            <a:spLocks/>
          </p:cNvSpPr>
          <p:nvPr/>
        </p:nvSpPr>
        <p:spPr>
          <a:xfrm>
            <a:off x="476110" y="11390942"/>
            <a:ext cx="11139370" cy="2101516"/>
          </a:xfrm>
          <a:prstGeom prst="rect">
            <a:avLst/>
          </a:prstGeom>
        </p:spPr>
        <p:txBody>
          <a:bodyPr vert="horz" lIns="91440" tIns="45720" rIns="91440" bIns="45720" rtlCol="0" anchor="t">
            <a:noAutofit/>
          </a:bodyPr>
          <a:lstStyle>
            <a:lvl1pPr marL="0" indent="0" algn="l" defTabSz="1828800" rtl="0" eaLnBrk="1" fontAlgn="ctr" latinLnBrk="0" hangingPunct="1">
              <a:lnSpc>
                <a:spcPct val="112000"/>
              </a:lnSpc>
              <a:spcBef>
                <a:spcPts val="2000"/>
              </a:spcBef>
              <a:buFont typeface="Arial" panose="020B0604020202020204" pitchFamily="34" charset="0"/>
              <a:buNone/>
              <a:defRPr sz="3000" kern="1200">
                <a:solidFill>
                  <a:schemeClr val="tx2"/>
                </a:solidFill>
                <a:latin typeface="+mn-lt"/>
                <a:ea typeface="+mn-ea"/>
                <a:cs typeface="+mn-cs"/>
              </a:defRPr>
            </a:lvl1pPr>
            <a:lvl2pPr marL="896938" indent="-258763" algn="l" defTabSz="1828800" rtl="0" eaLnBrk="1" fontAlgn="ctr" latinLnBrk="0" hangingPunct="1">
              <a:lnSpc>
                <a:spcPct val="112000"/>
              </a:lnSpc>
              <a:spcBef>
                <a:spcPts val="1000"/>
              </a:spcBef>
              <a:buFont typeface="Arial" panose="020B0604020202020204" pitchFamily="34" charset="0"/>
              <a:buChar char="•"/>
              <a:defRPr sz="3000" kern="1200">
                <a:solidFill>
                  <a:schemeClr val="tx2"/>
                </a:solidFill>
                <a:latin typeface="+mn-lt"/>
                <a:ea typeface="+mn-ea"/>
                <a:cs typeface="+mn-cs"/>
              </a:defRPr>
            </a:lvl2pPr>
            <a:lvl3pPr marL="1524000" indent="-258763" algn="l" defTabSz="1828800" rtl="0" eaLnBrk="1" fontAlgn="ctr" latinLnBrk="0" hangingPunct="1">
              <a:lnSpc>
                <a:spcPct val="112000"/>
              </a:lnSpc>
              <a:spcBef>
                <a:spcPts val="1000"/>
              </a:spcBef>
              <a:buFont typeface="Arial" panose="020B0604020202020204" pitchFamily="34" charset="0"/>
              <a:buChar char="•"/>
              <a:defRPr sz="3000" kern="1200">
                <a:solidFill>
                  <a:schemeClr val="tx2"/>
                </a:solidFill>
                <a:latin typeface="+mn-lt"/>
                <a:ea typeface="+mn-ea"/>
                <a:cs typeface="+mn-cs"/>
              </a:defRPr>
            </a:lvl3pPr>
            <a:lvl4pPr marL="0" indent="0" algn="l" defTabSz="1828800" rtl="0" eaLnBrk="1" fontAlgn="ctr" latinLnBrk="0" hangingPunct="1">
              <a:lnSpc>
                <a:spcPct val="112000"/>
              </a:lnSpc>
              <a:spcBef>
                <a:spcPts val="4000"/>
              </a:spcBef>
              <a:buFont typeface="Arial" panose="020B0604020202020204" pitchFamily="34" charset="0"/>
              <a:buNone/>
              <a:defRPr sz="3600" kern="1200">
                <a:solidFill>
                  <a:schemeClr val="tx2"/>
                </a:solidFill>
                <a:latin typeface="+mj-lt"/>
                <a:ea typeface="+mn-ea"/>
                <a:cs typeface="+mn-cs"/>
              </a:defRPr>
            </a:lvl4pPr>
            <a:lvl5pPr marL="0" indent="0" algn="l" defTabSz="1828800" rtl="0" eaLnBrk="1" fontAlgn="ctr" latinLnBrk="0" hangingPunct="1">
              <a:lnSpc>
                <a:spcPct val="112000"/>
              </a:lnSpc>
              <a:spcBef>
                <a:spcPts val="3000"/>
              </a:spcBef>
              <a:buFont typeface="Arial" panose="020B0604020202020204" pitchFamily="34" charset="0"/>
              <a:buNone/>
              <a:defRPr sz="3600" kern="1200">
                <a:solidFill>
                  <a:schemeClr val="tx2"/>
                </a:solidFill>
                <a:latin typeface="+mj-lt"/>
                <a:ea typeface="+mn-ea"/>
                <a:cs typeface="+mn-cs"/>
              </a:defRPr>
            </a:lvl5pPr>
            <a:lvl6pPr marL="50292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b-NO" dirty="0"/>
              <a:t>Refleksjon: Kan du tenke deg noen måter disse rettighetene kan bli påvirket av klimaendringer? </a:t>
            </a:r>
          </a:p>
        </p:txBody>
      </p:sp>
    </p:spTree>
    <p:extLst>
      <p:ext uri="{BB962C8B-B14F-4D97-AF65-F5344CB8AC3E}">
        <p14:creationId xmlns:p14="http://schemas.microsoft.com/office/powerpoint/2010/main" val="1099182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14CE68-5A21-CAFF-159B-421DDF03B24B}"/>
              </a:ext>
            </a:extLst>
          </p:cNvPr>
          <p:cNvSpPr>
            <a:spLocks noGrp="1"/>
          </p:cNvSpPr>
          <p:nvPr>
            <p:ph type="title"/>
          </p:nvPr>
        </p:nvSpPr>
        <p:spPr/>
        <p:txBody>
          <a:bodyPr/>
          <a:lstStyle/>
          <a:p>
            <a:r>
              <a:rPr lang="nb-NO" dirty="0">
                <a:solidFill>
                  <a:schemeClr val="tx1"/>
                </a:solidFill>
              </a:rPr>
              <a:t>Flom kan ødelegge skoleveier, og gjøre at barn ikke kommer seg til skolen. PS: usikker på bruk av bildet, må sjekke opp</a:t>
            </a:r>
            <a:br>
              <a:rPr lang="nb-NO" dirty="0">
                <a:solidFill>
                  <a:schemeClr val="tx1"/>
                </a:solidFill>
              </a:rPr>
            </a:br>
            <a:endParaRPr lang="nb-NO" dirty="0"/>
          </a:p>
        </p:txBody>
      </p:sp>
      <p:pic>
        <p:nvPicPr>
          <p:cNvPr id="8" name="Plassholder for bilde 7">
            <a:extLst>
              <a:ext uri="{FF2B5EF4-FFF2-40B4-BE49-F238E27FC236}">
                <a16:creationId xmlns:a16="http://schemas.microsoft.com/office/drawing/2014/main" id="{16D6D1FB-F8EB-580C-B981-C7CBC38987B9}"/>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5381" b="15381"/>
          <a:stretch>
            <a:fillRect/>
          </a:stretch>
        </p:blipFill>
        <p:spPr>
          <a:custGeom>
            <a:avLst/>
            <a:gdLst>
              <a:gd name="connsiteX0" fmla="*/ 0 w 24384000"/>
              <a:gd name="connsiteY0" fmla="*/ 0 h 10552811"/>
              <a:gd name="connsiteX1" fmla="*/ 24384000 w 24384000"/>
              <a:gd name="connsiteY1" fmla="*/ 0 h 10552811"/>
              <a:gd name="connsiteX2" fmla="*/ 24384000 w 24384000"/>
              <a:gd name="connsiteY2" fmla="*/ 10552811 h 10552811"/>
              <a:gd name="connsiteX3" fmla="*/ 20066000 w 24384000"/>
              <a:gd name="connsiteY3" fmla="*/ 10541635 h 10552811"/>
              <a:gd name="connsiteX4" fmla="*/ 19812000 w 24384000"/>
              <a:gd name="connsiteY4" fmla="*/ 10287000 h 10552811"/>
              <a:gd name="connsiteX5" fmla="*/ 19812000 w 24384000"/>
              <a:gd name="connsiteY5" fmla="*/ 9778873 h 10552811"/>
              <a:gd name="connsiteX6" fmla="*/ 19558000 w 24384000"/>
              <a:gd name="connsiteY6" fmla="*/ 9525000 h 10552811"/>
              <a:gd name="connsiteX7" fmla="*/ 0 w 24384000"/>
              <a:gd name="connsiteY7" fmla="*/ 9537192 h 1055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4000" h="10552811">
                <a:moveTo>
                  <a:pt x="0" y="0"/>
                </a:moveTo>
                <a:lnTo>
                  <a:pt x="24384000" y="0"/>
                </a:lnTo>
                <a:lnTo>
                  <a:pt x="24384000" y="10552811"/>
                </a:lnTo>
                <a:lnTo>
                  <a:pt x="20066000" y="10541635"/>
                </a:lnTo>
                <a:cubicBezTo>
                  <a:pt x="19925664" y="10541254"/>
                  <a:pt x="19812000" y="10427208"/>
                  <a:pt x="19812000" y="10287000"/>
                </a:cubicBezTo>
                <a:lnTo>
                  <a:pt x="19812000" y="9778873"/>
                </a:lnTo>
                <a:cubicBezTo>
                  <a:pt x="19812000" y="9638538"/>
                  <a:pt x="19698336" y="9525000"/>
                  <a:pt x="19558000" y="9525000"/>
                </a:cubicBezTo>
                <a:lnTo>
                  <a:pt x="0" y="9537192"/>
                </a:lnTo>
                <a:close/>
              </a:path>
            </a:pathLst>
          </a:custGeom>
          <a:solidFill>
            <a:srgbClr val="FFFFFF">
              <a:lumMod val="85000"/>
            </a:srgbClr>
          </a:solidFill>
        </p:spPr>
      </p:pic>
      <p:sp>
        <p:nvSpPr>
          <p:cNvPr id="4" name="Plassholder for bunntekst 3">
            <a:extLst>
              <a:ext uri="{FF2B5EF4-FFF2-40B4-BE49-F238E27FC236}">
                <a16:creationId xmlns:a16="http://schemas.microsoft.com/office/drawing/2014/main" id="{A125FF2F-E591-C7D5-0254-EDC0D3832A76}"/>
              </a:ext>
            </a:extLst>
          </p:cNvPr>
          <p:cNvSpPr>
            <a:spLocks noGrp="1"/>
          </p:cNvSpPr>
          <p:nvPr>
            <p:ph type="ftr" sz="quarter" idx="11"/>
          </p:nvPr>
        </p:nvSpPr>
        <p:spPr/>
        <p:txBody>
          <a:bodyPr/>
          <a:lstStyle/>
          <a:p>
            <a:endParaRPr lang="nb-NO" dirty="0"/>
          </a:p>
        </p:txBody>
      </p:sp>
      <p:sp>
        <p:nvSpPr>
          <p:cNvPr id="6" name="TekstSylinder 5">
            <a:extLst>
              <a:ext uri="{FF2B5EF4-FFF2-40B4-BE49-F238E27FC236}">
                <a16:creationId xmlns:a16="http://schemas.microsoft.com/office/drawing/2014/main" id="{32526C4A-E4B2-EBE8-61A1-B16874B889D8}"/>
              </a:ext>
            </a:extLst>
          </p:cNvPr>
          <p:cNvSpPr txBox="1"/>
          <p:nvPr/>
        </p:nvSpPr>
        <p:spPr>
          <a:xfrm>
            <a:off x="188296" y="9658061"/>
            <a:ext cx="6249870" cy="25391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nb-NO" sz="1050" i="1" dirty="0" err="1">
                <a:solidFill>
                  <a:schemeClr val="tx1"/>
                </a:solidFill>
              </a:rPr>
              <a:t>Basile</a:t>
            </a:r>
            <a:r>
              <a:rPr lang="nb-NO" sz="1050" i="1" dirty="0">
                <a:solidFill>
                  <a:schemeClr val="tx1"/>
                </a:solidFill>
              </a:rPr>
              <a:t> </a:t>
            </a:r>
            <a:r>
              <a:rPr lang="nb-NO" sz="1050" i="1" dirty="0" err="1">
                <a:solidFill>
                  <a:schemeClr val="tx1"/>
                </a:solidFill>
              </a:rPr>
              <a:t>Morin</a:t>
            </a:r>
            <a:r>
              <a:rPr lang="nb-NO" sz="1050" i="1" dirty="0">
                <a:solidFill>
                  <a:schemeClr val="tx1"/>
                </a:solidFill>
              </a:rPr>
              <a:t>, </a:t>
            </a:r>
            <a:r>
              <a:rPr lang="nb-NO" sz="1050" i="1" dirty="0">
                <a:solidFill>
                  <a:schemeClr val="tx1"/>
                </a:solidFill>
                <a:hlinkClick r:id="rId4"/>
              </a:rPr>
              <a:t>CC BY-SA 4.0 </a:t>
            </a:r>
            <a:r>
              <a:rPr lang="nb-NO" sz="1050" i="1" dirty="0">
                <a:solidFill>
                  <a:schemeClr val="tx1"/>
                </a:solidFill>
                <a:hlinkClick r:id="rId5"/>
              </a:rPr>
              <a:t>, via Wikimedia </a:t>
            </a:r>
            <a:r>
              <a:rPr lang="nb-NO" sz="1050" i="1" dirty="0" err="1">
                <a:solidFill>
                  <a:schemeClr val="tx1"/>
                </a:solidFill>
                <a:hlinkClick r:id="rId5"/>
              </a:rPr>
              <a:t>Commons</a:t>
            </a:r>
            <a:r>
              <a:rPr lang="nb-NO" sz="1050" i="1" dirty="0">
                <a:solidFill>
                  <a:schemeClr val="tx1"/>
                </a:solidFill>
              </a:rPr>
              <a:t>. Bildet er </a:t>
            </a:r>
            <a:r>
              <a:rPr lang="nb-NO" sz="1050" i="1" dirty="0" err="1">
                <a:solidFill>
                  <a:schemeClr val="tx1"/>
                </a:solidFill>
              </a:rPr>
              <a:t>beskjært</a:t>
            </a:r>
            <a:r>
              <a:rPr lang="nb-NO" sz="1050" i="1" dirty="0">
                <a:solidFill>
                  <a:schemeClr val="tx1"/>
                </a:solidFill>
              </a:rPr>
              <a:t>.</a:t>
            </a:r>
            <a:endParaRPr sz="1050" i="1" dirty="0">
              <a:solidFill>
                <a:schemeClr val="tx1"/>
              </a:solidFill>
            </a:endParaRPr>
          </a:p>
        </p:txBody>
      </p:sp>
    </p:spTree>
    <p:extLst>
      <p:ext uri="{BB962C8B-B14F-4D97-AF65-F5344CB8AC3E}">
        <p14:creationId xmlns:p14="http://schemas.microsoft.com/office/powerpoint/2010/main" val="2041382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EA08892-25FB-9ABD-0AC0-8BFDBEB7F359}"/>
              </a:ext>
            </a:extLst>
          </p:cNvPr>
          <p:cNvSpPr>
            <a:spLocks noGrp="1"/>
          </p:cNvSpPr>
          <p:nvPr>
            <p:ph type="body" sz="quarter" idx="13"/>
          </p:nvPr>
        </p:nvSpPr>
        <p:spPr/>
        <p:txBody>
          <a:bodyPr/>
          <a:lstStyle/>
          <a:p>
            <a:pPr marL="457200" indent="-457200">
              <a:buFont typeface="Arial" panose="020B0604020202020204" pitchFamily="34" charset="0"/>
              <a:buChar char="•"/>
            </a:pPr>
            <a:r>
              <a:rPr lang="nb-NO" dirty="0">
                <a:solidFill>
                  <a:schemeClr val="tx1"/>
                </a:solidFill>
              </a:rPr>
              <a:t>Klimaendringer kan endre hvordan barn leker. Noen som drev mye med slalåm før, har kanskje måttet slutte fordi det ikke er nok snø</a:t>
            </a:r>
          </a:p>
          <a:p>
            <a:pPr marL="457200" indent="-457200">
              <a:buFont typeface="Arial" panose="020B0604020202020204" pitchFamily="34" charset="0"/>
              <a:buChar char="•"/>
            </a:pPr>
            <a:endParaRPr lang="nb-NO" dirty="0">
              <a:solidFill>
                <a:schemeClr val="tx1"/>
              </a:solidFill>
            </a:endParaRPr>
          </a:p>
          <a:p>
            <a:pPr marL="457200" indent="-457200">
              <a:buFont typeface="Arial" panose="020B0604020202020204" pitchFamily="34" charset="0"/>
              <a:buChar char="•"/>
            </a:pPr>
            <a:r>
              <a:rPr lang="nb-NO" dirty="0">
                <a:solidFill>
                  <a:schemeClr val="tx1"/>
                </a:solidFill>
              </a:rPr>
              <a:t>Tørke og hetebølger ødelegger matproduksjonen, og gjør at mange barn ikke får nok å spise</a:t>
            </a:r>
          </a:p>
          <a:p>
            <a:pPr marL="457200" indent="-457200">
              <a:buFont typeface="Arial" panose="020B0604020202020204" pitchFamily="34" charset="0"/>
              <a:buChar char="•"/>
            </a:pPr>
            <a:endParaRPr lang="nb-NO" dirty="0">
              <a:solidFill>
                <a:schemeClr val="tx1"/>
              </a:solidFill>
            </a:endParaRPr>
          </a:p>
          <a:p>
            <a:pPr marL="457200" indent="-457200">
              <a:buFont typeface="Arial" panose="020B0604020202020204" pitchFamily="34" charset="0"/>
              <a:buChar char="•"/>
            </a:pPr>
            <a:r>
              <a:rPr lang="nb-NO" dirty="0">
                <a:solidFill>
                  <a:schemeClr val="tx1"/>
                </a:solidFill>
              </a:rPr>
              <a:t>Å reparere skadene etter ekstremvær kan være så dyrt at det blir mindre penger til andre tilbud</a:t>
            </a:r>
          </a:p>
          <a:p>
            <a:pPr marL="457200" indent="-457200">
              <a:buFont typeface="Arial" panose="020B0604020202020204" pitchFamily="34" charset="0"/>
              <a:buChar char="•"/>
            </a:pPr>
            <a:endParaRPr lang="nb-NO" dirty="0">
              <a:solidFill>
                <a:schemeClr val="tx1"/>
              </a:solidFill>
            </a:endParaRPr>
          </a:p>
          <a:p>
            <a:endParaRPr lang="nb-NO" dirty="0"/>
          </a:p>
        </p:txBody>
      </p:sp>
      <p:sp>
        <p:nvSpPr>
          <p:cNvPr id="4" name="Plassholder for bunntekst 3">
            <a:extLst>
              <a:ext uri="{FF2B5EF4-FFF2-40B4-BE49-F238E27FC236}">
                <a16:creationId xmlns:a16="http://schemas.microsoft.com/office/drawing/2014/main" id="{29C3A31F-76A4-5E37-57C8-F4D80A4C298F}"/>
              </a:ext>
            </a:extLst>
          </p:cNvPr>
          <p:cNvSpPr>
            <a:spLocks noGrp="1"/>
          </p:cNvSpPr>
          <p:nvPr>
            <p:ph type="ftr" sz="quarter" idx="11"/>
          </p:nvPr>
        </p:nvSpPr>
        <p:spPr/>
        <p:txBody>
          <a:bodyPr/>
          <a:lstStyle/>
          <a:p>
            <a:endParaRPr lang="nb-NO"/>
          </a:p>
        </p:txBody>
      </p:sp>
      <p:pic>
        <p:nvPicPr>
          <p:cNvPr id="11" name="Plassholder for bilde 10" descr="Skikjørere på fjellsiden">
            <a:extLst>
              <a:ext uri="{FF2B5EF4-FFF2-40B4-BE49-F238E27FC236}">
                <a16:creationId xmlns:a16="http://schemas.microsoft.com/office/drawing/2014/main" id="{1096CBF9-255E-2D1A-33B4-02BF71A4630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582" r="7582"/>
          <a:stretch>
            <a:fillRect/>
          </a:stretch>
        </p:blipFill>
        <p:spPr/>
      </p:pic>
      <p:sp>
        <p:nvSpPr>
          <p:cNvPr id="6" name="Tittel 5">
            <a:extLst>
              <a:ext uri="{FF2B5EF4-FFF2-40B4-BE49-F238E27FC236}">
                <a16:creationId xmlns:a16="http://schemas.microsoft.com/office/drawing/2014/main" id="{F4FE3F8A-92FB-B2EF-1AF4-28A12CADF323}"/>
              </a:ext>
            </a:extLst>
          </p:cNvPr>
          <p:cNvSpPr>
            <a:spLocks noGrp="1"/>
          </p:cNvSpPr>
          <p:nvPr>
            <p:ph type="title"/>
          </p:nvPr>
        </p:nvSpPr>
        <p:spPr/>
        <p:txBody>
          <a:bodyPr/>
          <a:lstStyle/>
          <a:p>
            <a:r>
              <a:rPr lang="nb-NO" dirty="0"/>
              <a:t>Flere eksempler</a:t>
            </a:r>
          </a:p>
        </p:txBody>
      </p:sp>
    </p:spTree>
    <p:extLst>
      <p:ext uri="{BB962C8B-B14F-4D97-AF65-F5344CB8AC3E}">
        <p14:creationId xmlns:p14="http://schemas.microsoft.com/office/powerpoint/2010/main" val="2808397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9CC2027D-5DF0-00D6-FE91-80E91C3BBC94}"/>
              </a:ext>
            </a:extLst>
          </p:cNvPr>
          <p:cNvSpPr>
            <a:spLocks noGrp="1"/>
          </p:cNvSpPr>
          <p:nvPr>
            <p:ph type="ftr" sz="quarter" idx="11"/>
          </p:nvPr>
        </p:nvSpPr>
        <p:spPr/>
        <p:txBody>
          <a:bodyPr/>
          <a:lstStyle/>
          <a:p>
            <a:endParaRPr lang="nb-NO" dirty="0"/>
          </a:p>
        </p:txBody>
      </p:sp>
      <p:sp>
        <p:nvSpPr>
          <p:cNvPr id="4" name="Plassholder for dato 3">
            <a:extLst>
              <a:ext uri="{FF2B5EF4-FFF2-40B4-BE49-F238E27FC236}">
                <a16:creationId xmlns:a16="http://schemas.microsoft.com/office/drawing/2014/main" id="{CD5FE96F-4066-0F27-BB6A-FC9B2DF3F5A4}"/>
              </a:ext>
            </a:extLst>
          </p:cNvPr>
          <p:cNvSpPr>
            <a:spLocks noGrp="1"/>
          </p:cNvSpPr>
          <p:nvPr>
            <p:ph type="dt" sz="half" idx="12"/>
          </p:nvPr>
        </p:nvSpPr>
        <p:spPr/>
        <p:txBody>
          <a:bodyPr/>
          <a:lstStyle/>
          <a:p>
            <a:endParaRPr lang="nb-NO" dirty="0"/>
          </a:p>
        </p:txBody>
      </p:sp>
      <p:sp>
        <p:nvSpPr>
          <p:cNvPr id="5" name="Plassholder for tekst 4">
            <a:extLst>
              <a:ext uri="{FF2B5EF4-FFF2-40B4-BE49-F238E27FC236}">
                <a16:creationId xmlns:a16="http://schemas.microsoft.com/office/drawing/2014/main" id="{A596C684-C22B-22D0-0F85-381CC1F38A4F}"/>
              </a:ext>
            </a:extLst>
          </p:cNvPr>
          <p:cNvSpPr>
            <a:spLocks noGrp="1"/>
          </p:cNvSpPr>
          <p:nvPr>
            <p:ph type="body" sz="quarter" idx="21"/>
          </p:nvPr>
        </p:nvSpPr>
        <p:spPr/>
        <p:txBody>
          <a:bodyPr/>
          <a:lstStyle/>
          <a:p>
            <a:endParaRPr lang="nb-NO"/>
          </a:p>
        </p:txBody>
      </p:sp>
      <p:sp>
        <p:nvSpPr>
          <p:cNvPr id="6" name="Plassholder for tekst 5">
            <a:extLst>
              <a:ext uri="{FF2B5EF4-FFF2-40B4-BE49-F238E27FC236}">
                <a16:creationId xmlns:a16="http://schemas.microsoft.com/office/drawing/2014/main" id="{5BF62EAE-80D0-5B73-14A2-9A19B30BB615}"/>
              </a:ext>
            </a:extLst>
          </p:cNvPr>
          <p:cNvSpPr>
            <a:spLocks noGrp="1"/>
          </p:cNvSpPr>
          <p:nvPr>
            <p:ph type="body" sz="quarter" idx="22"/>
          </p:nvPr>
        </p:nvSpPr>
        <p:spPr/>
        <p:txBody>
          <a:bodyPr/>
          <a:lstStyle/>
          <a:p>
            <a:endParaRPr lang="nb-NO"/>
          </a:p>
        </p:txBody>
      </p:sp>
      <p:sp>
        <p:nvSpPr>
          <p:cNvPr id="8" name="Plassholder for tekst 7">
            <a:extLst>
              <a:ext uri="{FF2B5EF4-FFF2-40B4-BE49-F238E27FC236}">
                <a16:creationId xmlns:a16="http://schemas.microsoft.com/office/drawing/2014/main" id="{F05FB4B0-162C-1A5F-F5A2-04E676ECE434}"/>
              </a:ext>
            </a:extLst>
          </p:cNvPr>
          <p:cNvSpPr>
            <a:spLocks noGrp="1"/>
          </p:cNvSpPr>
          <p:nvPr>
            <p:ph type="body" sz="quarter" idx="24"/>
          </p:nvPr>
        </p:nvSpPr>
        <p:spPr/>
        <p:txBody>
          <a:bodyPr/>
          <a:lstStyle/>
          <a:p>
            <a:endParaRPr lang="nb-NO"/>
          </a:p>
        </p:txBody>
      </p:sp>
      <p:sp>
        <p:nvSpPr>
          <p:cNvPr id="13" name="TekstSylinder 12">
            <a:extLst>
              <a:ext uri="{FF2B5EF4-FFF2-40B4-BE49-F238E27FC236}">
                <a16:creationId xmlns:a16="http://schemas.microsoft.com/office/drawing/2014/main" id="{4EB9BB39-4B82-A6B3-1F7A-5EF2495BD8D3}"/>
              </a:ext>
            </a:extLst>
          </p:cNvPr>
          <p:cNvSpPr txBox="1"/>
          <p:nvPr/>
        </p:nvSpPr>
        <p:spPr>
          <a:xfrm>
            <a:off x="4729163" y="5888504"/>
            <a:ext cx="12201524" cy="19389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nb-NO" sz="4000" dirty="0">
                <a:latin typeface="+mn-lt"/>
                <a:ea typeface="+mj-lt"/>
                <a:cs typeface="+mj-lt"/>
              </a:rPr>
              <a:t>«Jeg vil at jorda skal være normal, som den har vært, og ikke for varm, eller dårlig, og jeg vil ikke at dyr skal bli utryddet.»</a:t>
            </a:r>
          </a:p>
        </p:txBody>
      </p:sp>
      <p:sp>
        <p:nvSpPr>
          <p:cNvPr id="15" name="TekstSylinder 14">
            <a:extLst>
              <a:ext uri="{FF2B5EF4-FFF2-40B4-BE49-F238E27FC236}">
                <a16:creationId xmlns:a16="http://schemas.microsoft.com/office/drawing/2014/main" id="{605A2522-2449-BA36-EEF3-4061E79B71B9}"/>
              </a:ext>
            </a:extLst>
          </p:cNvPr>
          <p:cNvSpPr txBox="1"/>
          <p:nvPr/>
        </p:nvSpPr>
        <p:spPr>
          <a:xfrm>
            <a:off x="1999192" y="8983515"/>
            <a:ext cx="13659907" cy="25545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nb-NO" sz="4000" dirty="0">
                <a:solidFill>
                  <a:schemeClr val="tx2"/>
                </a:solidFill>
                <a:effectLst/>
                <a:ea typeface="Aptos" panose="020B0004020202020204" pitchFamily="34" charset="0"/>
                <a:cs typeface="Times New Roman" panose="02020603050405020304" pitchFamily="18" charset="0"/>
              </a:rPr>
              <a:t>«Jeg husker da det var det svære raset. Da gikk strømmen for to dager. Da var vi hjemme og gjorde ingenting i to dager. Var ikke på skolen og hadde ikke undervisning hjemme.»</a:t>
            </a:r>
            <a:endParaRPr lang="nb-NO" sz="4000" dirty="0">
              <a:solidFill>
                <a:schemeClr val="tx2"/>
              </a:solidFill>
            </a:endParaRPr>
          </a:p>
        </p:txBody>
      </p:sp>
      <p:sp>
        <p:nvSpPr>
          <p:cNvPr id="16" name="Tittel 1">
            <a:extLst>
              <a:ext uri="{FF2B5EF4-FFF2-40B4-BE49-F238E27FC236}">
                <a16:creationId xmlns:a16="http://schemas.microsoft.com/office/drawing/2014/main" id="{1292F710-185F-C08D-3F5B-F930FCF4074D}"/>
              </a:ext>
            </a:extLst>
          </p:cNvPr>
          <p:cNvSpPr>
            <a:spLocks noGrp="1"/>
          </p:cNvSpPr>
          <p:nvPr>
            <p:ph type="title"/>
          </p:nvPr>
        </p:nvSpPr>
        <p:spPr>
          <a:xfrm>
            <a:off x="1380671" y="3315021"/>
            <a:ext cx="11401714" cy="1715655"/>
          </a:xfrm>
        </p:spPr>
        <p:txBody>
          <a:bodyPr/>
          <a:lstStyle/>
          <a:p>
            <a:r>
              <a:rPr lang="nb-NO" sz="4000" dirty="0">
                <a:latin typeface="+mn-lt"/>
                <a:ea typeface="+mj-lt"/>
                <a:cs typeface="+mj-lt"/>
              </a:rPr>
              <a:t>«Det er usikkert hvert år når skisesongen starter og vi kan kjøre renn.»</a:t>
            </a:r>
            <a:endParaRPr lang="nb-NO" sz="4000" dirty="0">
              <a:latin typeface="+mn-lt"/>
            </a:endParaRPr>
          </a:p>
        </p:txBody>
      </p:sp>
      <p:pic>
        <p:nvPicPr>
          <p:cNvPr id="18" name="Bilde 17">
            <a:extLst>
              <a:ext uri="{FF2B5EF4-FFF2-40B4-BE49-F238E27FC236}">
                <a16:creationId xmlns:a16="http://schemas.microsoft.com/office/drawing/2014/main" id="{62D8B52E-885B-A2B6-D7CD-3D60C2789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1502" y="3092317"/>
            <a:ext cx="1701827" cy="1704367"/>
          </a:xfrm>
          <a:prstGeom prst="rect">
            <a:avLst/>
          </a:prstGeom>
        </p:spPr>
      </p:pic>
    </p:spTree>
    <p:extLst>
      <p:ext uri="{BB962C8B-B14F-4D97-AF65-F5344CB8AC3E}">
        <p14:creationId xmlns:p14="http://schemas.microsoft.com/office/powerpoint/2010/main" val="2905922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lassholder for bilde 25" descr="Hveteåker i gyldent sollys">
            <a:extLst>
              <a:ext uri="{FF2B5EF4-FFF2-40B4-BE49-F238E27FC236}">
                <a16:creationId xmlns:a16="http://schemas.microsoft.com/office/drawing/2014/main" id="{18F5C984-210A-A5A0-B611-24C3604FCC97}"/>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2403" r="22403"/>
          <a:stretch>
            <a:fillRect/>
          </a:stretch>
        </p:blipFill>
        <p:spPr>
          <a:xfrm>
            <a:off x="15057438" y="3821113"/>
            <a:ext cx="6564312" cy="6691312"/>
          </a:xfrm>
        </p:spPr>
      </p:pic>
      <p:sp>
        <p:nvSpPr>
          <p:cNvPr id="5" name="Plassholder for dato 4">
            <a:extLst>
              <a:ext uri="{FF2B5EF4-FFF2-40B4-BE49-F238E27FC236}">
                <a16:creationId xmlns:a16="http://schemas.microsoft.com/office/drawing/2014/main" id="{C66D4ACA-3D01-51EA-8225-AF902D252635}"/>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4956C5E7-BF80-8AF5-7FA5-387D9442FCEA}"/>
              </a:ext>
            </a:extLst>
          </p:cNvPr>
          <p:cNvSpPr>
            <a:spLocks noGrp="1"/>
          </p:cNvSpPr>
          <p:nvPr>
            <p:ph type="ftr" sz="quarter" idx="11"/>
          </p:nvPr>
        </p:nvSpPr>
        <p:spPr/>
        <p:txBody>
          <a:bodyPr/>
          <a:lstStyle/>
          <a:p>
            <a:endParaRPr lang="nb-NO"/>
          </a:p>
        </p:txBody>
      </p:sp>
      <p:sp>
        <p:nvSpPr>
          <p:cNvPr id="7" name="Tittel 6">
            <a:extLst>
              <a:ext uri="{FF2B5EF4-FFF2-40B4-BE49-F238E27FC236}">
                <a16:creationId xmlns:a16="http://schemas.microsoft.com/office/drawing/2014/main" id="{B420B302-94DF-F5EE-0342-B8743A538BD7}"/>
              </a:ext>
            </a:extLst>
          </p:cNvPr>
          <p:cNvSpPr>
            <a:spLocks noGrp="1"/>
          </p:cNvSpPr>
          <p:nvPr>
            <p:ph type="title"/>
          </p:nvPr>
        </p:nvSpPr>
        <p:spPr/>
        <p:txBody>
          <a:bodyPr/>
          <a:lstStyle/>
          <a:p>
            <a:endParaRPr lang="nb-NO"/>
          </a:p>
        </p:txBody>
      </p:sp>
      <p:sp>
        <p:nvSpPr>
          <p:cNvPr id="8" name="Plassholder for tekst 7">
            <a:extLst>
              <a:ext uri="{FF2B5EF4-FFF2-40B4-BE49-F238E27FC236}">
                <a16:creationId xmlns:a16="http://schemas.microsoft.com/office/drawing/2014/main" id="{2217A22C-B6AD-9AC4-B4C8-A2DAAF26D0EB}"/>
              </a:ext>
            </a:extLst>
          </p:cNvPr>
          <p:cNvSpPr>
            <a:spLocks noGrp="1"/>
          </p:cNvSpPr>
          <p:nvPr>
            <p:ph type="body" sz="quarter" idx="18"/>
          </p:nvPr>
        </p:nvSpPr>
        <p:spPr>
          <a:xfrm>
            <a:off x="11243047" y="2633371"/>
            <a:ext cx="1807535" cy="1654786"/>
          </a:xfrm>
        </p:spPr>
        <p:txBody>
          <a:bodyPr/>
          <a:lstStyle/>
          <a:p>
            <a:endParaRPr lang="nb-NO"/>
          </a:p>
        </p:txBody>
      </p:sp>
      <p:sp>
        <p:nvSpPr>
          <p:cNvPr id="9" name="Plassholder for tekst 8">
            <a:extLst>
              <a:ext uri="{FF2B5EF4-FFF2-40B4-BE49-F238E27FC236}">
                <a16:creationId xmlns:a16="http://schemas.microsoft.com/office/drawing/2014/main" id="{616FDBD5-0B6F-D2AA-E11E-613A1169C487}"/>
              </a:ext>
            </a:extLst>
          </p:cNvPr>
          <p:cNvSpPr>
            <a:spLocks noGrp="1"/>
          </p:cNvSpPr>
          <p:nvPr>
            <p:ph type="body" sz="quarter" idx="19"/>
          </p:nvPr>
        </p:nvSpPr>
        <p:spPr/>
        <p:txBody>
          <a:bodyPr/>
          <a:lstStyle/>
          <a:p>
            <a:endParaRPr lang="nb-NO"/>
          </a:p>
        </p:txBody>
      </p:sp>
      <p:sp>
        <p:nvSpPr>
          <p:cNvPr id="10" name="Plassholder for tekst 9">
            <a:extLst>
              <a:ext uri="{FF2B5EF4-FFF2-40B4-BE49-F238E27FC236}">
                <a16:creationId xmlns:a16="http://schemas.microsoft.com/office/drawing/2014/main" id="{572C15F3-BCF1-80B4-5F89-B331699592B9}"/>
              </a:ext>
            </a:extLst>
          </p:cNvPr>
          <p:cNvSpPr>
            <a:spLocks noGrp="1"/>
          </p:cNvSpPr>
          <p:nvPr>
            <p:ph type="body" sz="quarter" idx="20"/>
          </p:nvPr>
        </p:nvSpPr>
        <p:spPr>
          <a:xfrm>
            <a:off x="12843548" y="1619230"/>
            <a:ext cx="1476375" cy="1616376"/>
          </a:xfrm>
        </p:spPr>
        <p:txBody>
          <a:bodyPr/>
          <a:lstStyle/>
          <a:p>
            <a:endParaRPr lang="nb-NO" dirty="0"/>
          </a:p>
        </p:txBody>
      </p:sp>
      <p:sp>
        <p:nvSpPr>
          <p:cNvPr id="12" name="TekstSylinder 11">
            <a:extLst>
              <a:ext uri="{FF2B5EF4-FFF2-40B4-BE49-F238E27FC236}">
                <a16:creationId xmlns:a16="http://schemas.microsoft.com/office/drawing/2014/main" id="{32F48A85-F7C6-D92A-27A6-33FE6FA3777E}"/>
              </a:ext>
            </a:extLst>
          </p:cNvPr>
          <p:cNvSpPr txBox="1"/>
          <p:nvPr/>
        </p:nvSpPr>
        <p:spPr>
          <a:xfrm>
            <a:off x="925630" y="10761454"/>
            <a:ext cx="12201524" cy="83099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nb-NO" sz="2400" b="1" dirty="0">
                <a:solidFill>
                  <a:schemeClr val="tx2"/>
                </a:solidFill>
              </a:rPr>
              <a:t>Rett til å gå på skolen:</a:t>
            </a:r>
          </a:p>
          <a:p>
            <a:r>
              <a:rPr lang="nb-NO" sz="2400" dirty="0"/>
              <a:t>Vi kan sørge for gode skoleveier. </a:t>
            </a:r>
          </a:p>
        </p:txBody>
      </p:sp>
      <p:sp>
        <p:nvSpPr>
          <p:cNvPr id="13" name="TekstSylinder 12">
            <a:extLst>
              <a:ext uri="{FF2B5EF4-FFF2-40B4-BE49-F238E27FC236}">
                <a16:creationId xmlns:a16="http://schemas.microsoft.com/office/drawing/2014/main" id="{9B30D413-8F0A-F31A-FFDB-8009B71D0430}"/>
              </a:ext>
            </a:extLst>
          </p:cNvPr>
          <p:cNvSpPr txBox="1"/>
          <p:nvPr/>
        </p:nvSpPr>
        <p:spPr>
          <a:xfrm>
            <a:off x="15056872" y="2513793"/>
            <a:ext cx="6812813" cy="12003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nb-NO" sz="2400" b="1" dirty="0">
                <a:solidFill>
                  <a:schemeClr val="tx2"/>
                </a:solidFill>
              </a:rPr>
              <a:t>Rett til en god levestandard:</a:t>
            </a:r>
          </a:p>
          <a:p>
            <a:r>
              <a:rPr lang="nb-NO" sz="2400" dirty="0">
                <a:solidFill>
                  <a:schemeClr val="tx2"/>
                </a:solidFill>
              </a:rPr>
              <a:t>Vi kan støtte prosjekter som gir mat til områder med sult.</a:t>
            </a:r>
          </a:p>
        </p:txBody>
      </p:sp>
      <p:sp>
        <p:nvSpPr>
          <p:cNvPr id="15" name="TekstSylinder 14">
            <a:extLst>
              <a:ext uri="{FF2B5EF4-FFF2-40B4-BE49-F238E27FC236}">
                <a16:creationId xmlns:a16="http://schemas.microsoft.com/office/drawing/2014/main" id="{67691A4A-8FF5-AC86-45AD-1C35A6D0F1DF}"/>
              </a:ext>
            </a:extLst>
          </p:cNvPr>
          <p:cNvSpPr txBox="1"/>
          <p:nvPr/>
        </p:nvSpPr>
        <p:spPr>
          <a:xfrm>
            <a:off x="7734299" y="4594531"/>
            <a:ext cx="12201524" cy="101566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nb-NO" sz="2400" b="1" dirty="0">
                <a:solidFill>
                  <a:schemeClr val="tx2"/>
                </a:solidFill>
              </a:rPr>
              <a:t>Rett på god helsehjelp:</a:t>
            </a:r>
          </a:p>
          <a:p>
            <a:r>
              <a:rPr lang="nb-NO" sz="2400" dirty="0">
                <a:solidFill>
                  <a:schemeClr val="tx2"/>
                </a:solidFill>
              </a:rPr>
              <a:t>Vi kan bygge gode sykehus</a:t>
            </a:r>
            <a:r>
              <a:rPr lang="nb-NO" dirty="0"/>
              <a:t>!</a:t>
            </a:r>
          </a:p>
        </p:txBody>
      </p:sp>
      <p:sp>
        <p:nvSpPr>
          <p:cNvPr id="16" name="TekstSylinder 15">
            <a:extLst>
              <a:ext uri="{FF2B5EF4-FFF2-40B4-BE49-F238E27FC236}">
                <a16:creationId xmlns:a16="http://schemas.microsoft.com/office/drawing/2014/main" id="{B9E16BED-8029-94E2-3B7E-4600A1DB691A}"/>
              </a:ext>
            </a:extLst>
          </p:cNvPr>
          <p:cNvSpPr txBox="1"/>
          <p:nvPr/>
        </p:nvSpPr>
        <p:spPr>
          <a:xfrm>
            <a:off x="925630" y="3552975"/>
            <a:ext cx="3385930"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US" sz="1000" i="1" u="sng" kern="0" dirty="0">
                <a:solidFill>
                  <a:schemeClr val="tx1"/>
                </a:solidFill>
                <a:ea typeface="Times New Roman" panose="02020603050405020304" pitchFamily="18" charset="0"/>
              </a:rPr>
              <a:t>Foto: Johnny Vaet Nordskog</a:t>
            </a:r>
            <a:endParaRPr sz="1000" i="1" dirty="0">
              <a:solidFill>
                <a:schemeClr val="tx1"/>
              </a:solidFill>
            </a:endParaRPr>
          </a:p>
        </p:txBody>
      </p:sp>
      <p:sp>
        <p:nvSpPr>
          <p:cNvPr id="19" name="TekstSylinder 18">
            <a:extLst>
              <a:ext uri="{FF2B5EF4-FFF2-40B4-BE49-F238E27FC236}">
                <a16:creationId xmlns:a16="http://schemas.microsoft.com/office/drawing/2014/main" id="{54E6BC84-BF72-7E43-ED0C-A30247ADD34B}"/>
              </a:ext>
            </a:extLst>
          </p:cNvPr>
          <p:cNvSpPr txBox="1"/>
          <p:nvPr/>
        </p:nvSpPr>
        <p:spPr>
          <a:xfrm>
            <a:off x="7647479" y="12414585"/>
            <a:ext cx="3385930"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pt-BR" sz="1000" i="1" dirty="0">
                <a:solidFill>
                  <a:schemeClr val="tx1"/>
                </a:solidFill>
              </a:rPr>
              <a:t>Taxiarchos228, </a:t>
            </a:r>
            <a:r>
              <a:rPr lang="pt-BR" sz="1000" i="1" dirty="0">
                <a:solidFill>
                  <a:schemeClr val="tx1"/>
                </a:solidFill>
                <a:hlinkClick r:id="rId4"/>
              </a:rPr>
              <a:t>FAL</a:t>
            </a:r>
            <a:r>
              <a:rPr lang="pt-BR" sz="1000" i="1" dirty="0">
                <a:solidFill>
                  <a:schemeClr val="tx1"/>
                </a:solidFill>
              </a:rPr>
              <a:t>, </a:t>
            </a:r>
            <a:r>
              <a:rPr lang="pt-BR" sz="1000" i="1" dirty="0">
                <a:solidFill>
                  <a:schemeClr val="tx1"/>
                </a:solidFill>
                <a:hlinkClick r:id="rId5"/>
              </a:rPr>
              <a:t>via Wikimedia Commons</a:t>
            </a:r>
            <a:endParaRPr sz="1000" i="1" dirty="0">
              <a:solidFill>
                <a:schemeClr val="tx1"/>
              </a:solidFill>
            </a:endParaRPr>
          </a:p>
        </p:txBody>
      </p:sp>
      <p:sp>
        <p:nvSpPr>
          <p:cNvPr id="20" name="Tittel 6">
            <a:extLst>
              <a:ext uri="{FF2B5EF4-FFF2-40B4-BE49-F238E27FC236}">
                <a16:creationId xmlns:a16="http://schemas.microsoft.com/office/drawing/2014/main" id="{DC648A50-AAA4-BB66-C5C2-188B8454018E}"/>
              </a:ext>
            </a:extLst>
          </p:cNvPr>
          <p:cNvSpPr txBox="1">
            <a:spLocks/>
          </p:cNvSpPr>
          <p:nvPr/>
        </p:nvSpPr>
        <p:spPr>
          <a:xfrm>
            <a:off x="475151" y="884086"/>
            <a:ext cx="22442370" cy="784830"/>
          </a:xfrm>
          <a:prstGeom prst="rect">
            <a:avLst/>
          </a:prstGeom>
        </p:spPr>
        <p:txBody>
          <a:bodyPr vert="horz" wrap="square" lIns="91440" tIns="45720" rIns="0" bIns="45720" rtlCol="0" anchor="b" anchorCtr="0">
            <a:spAutoFit/>
          </a:bodyPr>
          <a:lstStyle>
            <a:lvl1pPr algn="l" defTabSz="1828800" rtl="0" eaLnBrk="1" fontAlgn="ctr" latinLnBrk="0" hangingPunct="1">
              <a:lnSpc>
                <a:spcPct val="100000"/>
              </a:lnSpc>
              <a:spcBef>
                <a:spcPct val="0"/>
              </a:spcBef>
              <a:buNone/>
              <a:defRPr sz="4500" kern="1200" spc="130" baseline="0">
                <a:solidFill>
                  <a:schemeClr val="tx2"/>
                </a:solidFill>
                <a:latin typeface="+mj-lt"/>
                <a:ea typeface="+mj-ea"/>
                <a:cs typeface="+mj-cs"/>
              </a:defRPr>
            </a:lvl1pPr>
          </a:lstStyle>
          <a:p>
            <a:r>
              <a:rPr lang="nb-NO" dirty="0"/>
              <a:t>Hvordan kan vi bedre ivareta rettighetene?</a:t>
            </a:r>
          </a:p>
        </p:txBody>
      </p:sp>
      <p:sp>
        <p:nvSpPr>
          <p:cNvPr id="22" name="TekstSylinder 21">
            <a:extLst>
              <a:ext uri="{FF2B5EF4-FFF2-40B4-BE49-F238E27FC236}">
                <a16:creationId xmlns:a16="http://schemas.microsoft.com/office/drawing/2014/main" id="{93F4C2A5-21EF-CF28-1EE5-D3312DF5CFD7}"/>
              </a:ext>
            </a:extLst>
          </p:cNvPr>
          <p:cNvSpPr txBox="1"/>
          <p:nvPr/>
        </p:nvSpPr>
        <p:spPr>
          <a:xfrm>
            <a:off x="556966" y="1746806"/>
            <a:ext cx="12201524" cy="12003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pPr marL="0" marR="0" lvl="0" indent="0" algn="l" defTabSz="1828800" rtl="0" eaLnBrk="1" fontAlgn="ctr"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srgbClr val="000000"/>
                </a:solidFill>
                <a:effectLst/>
                <a:uLnTx/>
                <a:uFillTx/>
                <a:latin typeface="Epilogue"/>
                <a:ea typeface="+mn-ea"/>
                <a:cs typeface="+mn-cs"/>
              </a:rPr>
              <a:t>Jorda kommer ikke til å gå under! Vi kan alltid gjøre jorda til et bedre sted å bo...</a:t>
            </a:r>
          </a:p>
        </p:txBody>
      </p:sp>
      <p:pic>
        <p:nvPicPr>
          <p:cNvPr id="23" name="Plassholder for bilde 22">
            <a:extLst>
              <a:ext uri="{FF2B5EF4-FFF2-40B4-BE49-F238E27FC236}">
                <a16:creationId xmlns:a16="http://schemas.microsoft.com/office/drawing/2014/main" id="{A9CA7BE0-DA62-60CE-EDC2-8EDF94C940B4}"/>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19640" r="19640"/>
          <a:stretch>
            <a:fillRect/>
          </a:stretch>
        </p:blipFill>
        <p:spPr>
          <a:xfrm>
            <a:off x="925513" y="3995738"/>
            <a:ext cx="5932487" cy="6516687"/>
          </a:xfrm>
          <a:prstGeom prst="roundRect">
            <a:avLst>
              <a:gd name="adj" fmla="val 7601"/>
            </a:avLst>
          </a:prstGeom>
        </p:spPr>
      </p:pic>
      <p:pic>
        <p:nvPicPr>
          <p:cNvPr id="24" name="Plassholder for bilde 23">
            <a:extLst>
              <a:ext uri="{FF2B5EF4-FFF2-40B4-BE49-F238E27FC236}">
                <a16:creationId xmlns:a16="http://schemas.microsoft.com/office/drawing/2014/main" id="{925BC03A-99F9-7BB7-B5F6-716E4718671F}"/>
              </a:ext>
            </a:extLst>
          </p:cNvPr>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l="10014" r="10014"/>
          <a:stretch>
            <a:fillRect/>
          </a:stretch>
        </p:blipFill>
        <p:spPr>
          <a:xfrm>
            <a:off x="7734300" y="5667375"/>
            <a:ext cx="6597650" cy="6689725"/>
          </a:xfrm>
          <a:prstGeom prst="roundRect">
            <a:avLst>
              <a:gd name="adj" fmla="val 6203"/>
            </a:avLst>
          </a:prstGeom>
        </p:spPr>
      </p:pic>
    </p:spTree>
    <p:extLst>
      <p:ext uri="{BB962C8B-B14F-4D97-AF65-F5344CB8AC3E}">
        <p14:creationId xmlns:p14="http://schemas.microsoft.com/office/powerpoint/2010/main" val="3465926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B0D81F-2B53-BB75-C081-2FB83C649675}"/>
              </a:ext>
            </a:extLst>
          </p:cNvPr>
          <p:cNvSpPr>
            <a:spLocks noGrp="1"/>
          </p:cNvSpPr>
          <p:nvPr>
            <p:ph type="title"/>
          </p:nvPr>
        </p:nvSpPr>
        <p:spPr>
          <a:xfrm>
            <a:off x="4686300" y="3511550"/>
            <a:ext cx="13424558" cy="7569200"/>
          </a:xfrm>
        </p:spPr>
        <p:txBody>
          <a:bodyPr/>
          <a:lstStyle/>
          <a:p>
            <a:r>
              <a:rPr lang="nb-NO" sz="4000" dirty="0"/>
              <a:t>«Jeg liker ikke å snakke om klima fordi det kanskje er litt min feil.» (fortalt av 13-åring) </a:t>
            </a:r>
            <a:br>
              <a:rPr lang="nb-NO" sz="4000" dirty="0"/>
            </a:br>
            <a:br>
              <a:rPr lang="nb-NO" sz="4000" dirty="0"/>
            </a:br>
            <a:r>
              <a:rPr lang="nb-NO" sz="3200" dirty="0"/>
              <a:t>Klimaendringene er ikke barn sin feil. </a:t>
            </a:r>
            <a:br>
              <a:rPr lang="nb-NO" sz="3200" dirty="0"/>
            </a:br>
            <a:r>
              <a:rPr lang="nb-NO" sz="3200" dirty="0"/>
              <a:t>Men sammen kan vi gjøre noe for å bekjempe klimaendringene. </a:t>
            </a:r>
            <a:br>
              <a:rPr lang="nb-NO" sz="3200" dirty="0"/>
            </a:br>
            <a:br>
              <a:rPr lang="nb-NO" sz="3200" dirty="0"/>
            </a:br>
            <a:r>
              <a:rPr lang="nb-NO" sz="3200" dirty="0"/>
              <a:t>For å få et mer klimavennlig samfunn må vi ha politikere med på laget. Og noe av det viktigste vi kan gjøre sammen, er å påvirke dem!  </a:t>
            </a:r>
            <a:br>
              <a:rPr lang="nb-NO" sz="4000" dirty="0"/>
            </a:br>
            <a:endParaRPr lang="nb-NO" sz="4000" dirty="0"/>
          </a:p>
        </p:txBody>
      </p:sp>
      <p:sp>
        <p:nvSpPr>
          <p:cNvPr id="3" name="Plassholder for bunntekst 2">
            <a:extLst>
              <a:ext uri="{FF2B5EF4-FFF2-40B4-BE49-F238E27FC236}">
                <a16:creationId xmlns:a16="http://schemas.microsoft.com/office/drawing/2014/main" id="{1D94008F-BDE2-6810-B51E-ADE1A89685FB}"/>
              </a:ext>
            </a:extLst>
          </p:cNvPr>
          <p:cNvSpPr>
            <a:spLocks noGrp="1"/>
          </p:cNvSpPr>
          <p:nvPr>
            <p:ph type="ftr" sz="quarter" idx="11"/>
          </p:nvPr>
        </p:nvSpPr>
        <p:spPr/>
        <p:txBody>
          <a:bodyPr/>
          <a:lstStyle/>
          <a:p>
            <a:endParaRPr lang="nb-NO" dirty="0"/>
          </a:p>
        </p:txBody>
      </p:sp>
      <p:sp>
        <p:nvSpPr>
          <p:cNvPr id="4" name="Plassholder for dato 3">
            <a:extLst>
              <a:ext uri="{FF2B5EF4-FFF2-40B4-BE49-F238E27FC236}">
                <a16:creationId xmlns:a16="http://schemas.microsoft.com/office/drawing/2014/main" id="{E3DC742C-E352-62FC-9BD4-E00DC93C51A4}"/>
              </a:ext>
            </a:extLst>
          </p:cNvPr>
          <p:cNvSpPr>
            <a:spLocks noGrp="1"/>
          </p:cNvSpPr>
          <p:nvPr>
            <p:ph type="dt" sz="half" idx="12"/>
          </p:nvPr>
        </p:nvSpPr>
        <p:spPr/>
        <p:txBody>
          <a:bodyPr/>
          <a:lstStyle/>
          <a:p>
            <a:endParaRPr lang="nb-NO" dirty="0"/>
          </a:p>
        </p:txBody>
      </p:sp>
      <p:sp>
        <p:nvSpPr>
          <p:cNvPr id="5" name="Plassholder for tekst 4">
            <a:extLst>
              <a:ext uri="{FF2B5EF4-FFF2-40B4-BE49-F238E27FC236}">
                <a16:creationId xmlns:a16="http://schemas.microsoft.com/office/drawing/2014/main" id="{0C15D5F9-437F-6AF1-EA78-7B1EA99296DB}"/>
              </a:ext>
            </a:extLst>
          </p:cNvPr>
          <p:cNvSpPr>
            <a:spLocks noGrp="1"/>
          </p:cNvSpPr>
          <p:nvPr>
            <p:ph type="body" sz="quarter" idx="20"/>
          </p:nvPr>
        </p:nvSpPr>
        <p:spPr/>
        <p:txBody>
          <a:bodyPr/>
          <a:lstStyle/>
          <a:p>
            <a:endParaRPr lang="nb-NO"/>
          </a:p>
        </p:txBody>
      </p:sp>
      <p:sp>
        <p:nvSpPr>
          <p:cNvPr id="6" name="Plassholder for tekst 5">
            <a:extLst>
              <a:ext uri="{FF2B5EF4-FFF2-40B4-BE49-F238E27FC236}">
                <a16:creationId xmlns:a16="http://schemas.microsoft.com/office/drawing/2014/main" id="{9DC373C3-3595-BA60-3776-29795E68D46D}"/>
              </a:ext>
            </a:extLst>
          </p:cNvPr>
          <p:cNvSpPr>
            <a:spLocks noGrp="1"/>
          </p:cNvSpPr>
          <p:nvPr>
            <p:ph type="body" sz="quarter" idx="22"/>
          </p:nvPr>
        </p:nvSpPr>
        <p:spPr/>
        <p:txBody>
          <a:bodyPr/>
          <a:lstStyle/>
          <a:p>
            <a:endParaRPr lang="nb-NO"/>
          </a:p>
        </p:txBody>
      </p:sp>
      <p:sp>
        <p:nvSpPr>
          <p:cNvPr id="7" name="Plassholder for tekst 6">
            <a:extLst>
              <a:ext uri="{FF2B5EF4-FFF2-40B4-BE49-F238E27FC236}">
                <a16:creationId xmlns:a16="http://schemas.microsoft.com/office/drawing/2014/main" id="{8343D478-7572-9AC4-9213-CFCD8FF8CFEA}"/>
              </a:ext>
            </a:extLst>
          </p:cNvPr>
          <p:cNvSpPr>
            <a:spLocks noGrp="1"/>
          </p:cNvSpPr>
          <p:nvPr>
            <p:ph type="body" sz="quarter" idx="23"/>
          </p:nvPr>
        </p:nvSpPr>
        <p:spPr/>
        <p:txBody>
          <a:bodyPr/>
          <a:lstStyle/>
          <a:p>
            <a:endParaRPr lang="nb-NO"/>
          </a:p>
        </p:txBody>
      </p:sp>
      <p:sp>
        <p:nvSpPr>
          <p:cNvPr id="8" name="Plassholder for tekst 7">
            <a:extLst>
              <a:ext uri="{FF2B5EF4-FFF2-40B4-BE49-F238E27FC236}">
                <a16:creationId xmlns:a16="http://schemas.microsoft.com/office/drawing/2014/main" id="{2D149C99-5D98-CD84-3710-3F84CAABD18B}"/>
              </a:ext>
            </a:extLst>
          </p:cNvPr>
          <p:cNvSpPr>
            <a:spLocks noGrp="1"/>
          </p:cNvSpPr>
          <p:nvPr>
            <p:ph type="body" sz="quarter" idx="24"/>
          </p:nvPr>
        </p:nvSpPr>
        <p:spPr/>
        <p:txBody>
          <a:bodyPr/>
          <a:lstStyle/>
          <a:p>
            <a:endParaRPr lang="nb-NO"/>
          </a:p>
        </p:txBody>
      </p:sp>
      <p:sp>
        <p:nvSpPr>
          <p:cNvPr id="9" name="Plassholder for tekst 8">
            <a:extLst>
              <a:ext uri="{FF2B5EF4-FFF2-40B4-BE49-F238E27FC236}">
                <a16:creationId xmlns:a16="http://schemas.microsoft.com/office/drawing/2014/main" id="{6FF62796-D583-979B-CE23-82CCC1AE5F5A}"/>
              </a:ext>
            </a:extLst>
          </p:cNvPr>
          <p:cNvSpPr>
            <a:spLocks noGrp="1"/>
          </p:cNvSpPr>
          <p:nvPr>
            <p:ph type="body" sz="quarter" idx="21"/>
          </p:nvPr>
        </p:nvSpPr>
        <p:spPr/>
        <p:txBody>
          <a:bodyPr/>
          <a:lstStyle/>
          <a:p>
            <a:endParaRPr lang="nb-NO"/>
          </a:p>
        </p:txBody>
      </p:sp>
    </p:spTree>
    <p:extLst>
      <p:ext uri="{BB962C8B-B14F-4D97-AF65-F5344CB8AC3E}">
        <p14:creationId xmlns:p14="http://schemas.microsoft.com/office/powerpoint/2010/main" val="1815881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EA2CE71B-0F15-5C5E-DDF0-196FB79995F2}"/>
              </a:ext>
            </a:extLst>
          </p:cNvPr>
          <p:cNvSpPr>
            <a:spLocks noGrp="1"/>
          </p:cNvSpPr>
          <p:nvPr>
            <p:ph type="ftr" sz="quarter" idx="11"/>
          </p:nvPr>
        </p:nvSpPr>
        <p:spPr/>
        <p:txBody>
          <a:bodyPr/>
          <a:lstStyle/>
          <a:p>
            <a:endParaRPr lang="nb-NO"/>
          </a:p>
        </p:txBody>
      </p:sp>
      <p:sp>
        <p:nvSpPr>
          <p:cNvPr id="3" name="Plassholder for dato 2">
            <a:extLst>
              <a:ext uri="{FF2B5EF4-FFF2-40B4-BE49-F238E27FC236}">
                <a16:creationId xmlns:a16="http://schemas.microsoft.com/office/drawing/2014/main" id="{4ECA1495-63D3-AE7E-32E6-6AEDCA27AB6D}"/>
              </a:ext>
            </a:extLst>
          </p:cNvPr>
          <p:cNvSpPr>
            <a:spLocks noGrp="1"/>
          </p:cNvSpPr>
          <p:nvPr>
            <p:ph type="dt" sz="half" idx="12"/>
          </p:nvPr>
        </p:nvSpPr>
        <p:spPr/>
        <p:txBody>
          <a:bodyPr/>
          <a:lstStyle/>
          <a:p>
            <a:fld id="{571554C0-958D-4B3E-B0A5-F55A87CC0BBA}" type="datetime1">
              <a:rPr lang="nb-NO" smtClean="0"/>
              <a:pPr/>
              <a:t>26.05.2026</a:t>
            </a:fld>
            <a:endParaRPr lang="nb-NO"/>
          </a:p>
        </p:txBody>
      </p:sp>
      <p:sp>
        <p:nvSpPr>
          <p:cNvPr id="4" name="Tittel 3">
            <a:extLst>
              <a:ext uri="{FF2B5EF4-FFF2-40B4-BE49-F238E27FC236}">
                <a16:creationId xmlns:a16="http://schemas.microsoft.com/office/drawing/2014/main" id="{8799B274-2B61-9A53-EA82-8EBA90C65376}"/>
              </a:ext>
            </a:extLst>
          </p:cNvPr>
          <p:cNvSpPr>
            <a:spLocks noGrp="1"/>
          </p:cNvSpPr>
          <p:nvPr>
            <p:ph type="title"/>
          </p:nvPr>
        </p:nvSpPr>
        <p:spPr/>
        <p:txBody>
          <a:bodyPr/>
          <a:lstStyle/>
          <a:p>
            <a:endParaRPr lang="nb-NO"/>
          </a:p>
        </p:txBody>
      </p:sp>
      <p:sp>
        <p:nvSpPr>
          <p:cNvPr id="5" name="Plassholder for tekst 4">
            <a:extLst>
              <a:ext uri="{FF2B5EF4-FFF2-40B4-BE49-F238E27FC236}">
                <a16:creationId xmlns:a16="http://schemas.microsoft.com/office/drawing/2014/main" id="{9F9B91FA-A199-1E98-F110-2DF7D5132A82}"/>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924029425"/>
      </p:ext>
    </p:extLst>
  </p:cSld>
  <p:clrMapOvr>
    <a:masterClrMapping/>
  </p:clrMapOvr>
</p:sld>
</file>

<file path=ppt/theme/theme1.xml><?xml version="1.0" encoding="utf-8"?>
<a:theme xmlns:a="http://schemas.openxmlformats.org/drawingml/2006/main" name="Miljøagentene">
  <a:themeElements>
    <a:clrScheme name="Miljøagentene">
      <a:dk1>
        <a:srgbClr val="000000"/>
      </a:dk1>
      <a:lt1>
        <a:srgbClr val="FFFFFF"/>
      </a:lt1>
      <a:dk2>
        <a:srgbClr val="002F0C"/>
      </a:dk2>
      <a:lt2>
        <a:srgbClr val="F3F7EF"/>
      </a:lt2>
      <a:accent1>
        <a:srgbClr val="54E240"/>
      </a:accent1>
      <a:accent2>
        <a:srgbClr val="002F0C"/>
      </a:accent2>
      <a:accent3>
        <a:srgbClr val="FB84FD"/>
      </a:accent3>
      <a:accent4>
        <a:srgbClr val="FF5300"/>
      </a:accent4>
      <a:accent5>
        <a:srgbClr val="FBAE17"/>
      </a:accent5>
      <a:accent6>
        <a:srgbClr val="84D6F1"/>
      </a:accent6>
      <a:hlink>
        <a:srgbClr val="002F0C"/>
      </a:hlink>
      <a:folHlink>
        <a:srgbClr val="919191"/>
      </a:folHlink>
    </a:clrScheme>
    <a:fontScheme name="Epilogue">
      <a:majorFont>
        <a:latin typeface="Epilogue SemiBold"/>
        <a:ea typeface=""/>
        <a:cs typeface=""/>
      </a:majorFont>
      <a:minorFont>
        <a:latin typeface="Epilogue"/>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txDef>
      <a:spPr>
        <a:noFill/>
        <a:ln w="6350">
          <a:noFill/>
        </a:ln>
        <a:effectLst/>
      </a:spPr>
      <a:bodyPr wrap="square" lIns="0" tIns="0" rIns="0" bIns="0" rtlCol="0"/>
      <a:lstStyle/>
      <a:style>
        <a:lnRef idx="0">
          <a:schemeClr val="accent1"/>
        </a:lnRef>
        <a:fillRef idx="0">
          <a:schemeClr val="accent1"/>
        </a:fillRef>
        <a:effectRef idx="0">
          <a:schemeClr val="accent1"/>
        </a:effectRef>
        <a:fontRef idx="minor">
          <a:schemeClr val="dk1"/>
        </a:fontRef>
      </a:style>
    </a:txDef>
  </a:objectDefaults>
  <a:extraClrSchemeLst/>
  <a:extLst>
    <a:ext uri="{05A4C25C-085E-4340-85A3-A5531E510DB2}">
      <thm15:themeFamily xmlns:thm15="http://schemas.microsoft.com/office/thememl/2012/main" name="MAL PP-mal" id="{048998CA-4DF5-4E20-BF94-1E28DD81FA11}" vid="{687A0564-4F74-46C6-BE89-564E329F4F32}"/>
    </a:ext>
  </a:extLst>
</a:theme>
</file>

<file path=ppt/theme/theme2.xml><?xml version="1.0" encoding="utf-8"?>
<a:theme xmlns:a="http://schemas.openxmlformats.org/drawingml/2006/main" name="1_Miljøagentene">
  <a:themeElements>
    <a:clrScheme name="Miljøagentene">
      <a:dk1>
        <a:srgbClr val="000000"/>
      </a:dk1>
      <a:lt1>
        <a:srgbClr val="FFFFFF"/>
      </a:lt1>
      <a:dk2>
        <a:srgbClr val="002F0C"/>
      </a:dk2>
      <a:lt2>
        <a:srgbClr val="F3F7EF"/>
      </a:lt2>
      <a:accent1>
        <a:srgbClr val="54E240"/>
      </a:accent1>
      <a:accent2>
        <a:srgbClr val="002F0C"/>
      </a:accent2>
      <a:accent3>
        <a:srgbClr val="FB84FD"/>
      </a:accent3>
      <a:accent4>
        <a:srgbClr val="FF5300"/>
      </a:accent4>
      <a:accent5>
        <a:srgbClr val="FBAE17"/>
      </a:accent5>
      <a:accent6>
        <a:srgbClr val="84D6F1"/>
      </a:accent6>
      <a:hlink>
        <a:srgbClr val="002F0C"/>
      </a:hlink>
      <a:folHlink>
        <a:srgbClr val="919191"/>
      </a:folHlink>
    </a:clrScheme>
    <a:fontScheme name="Epilogue">
      <a:majorFont>
        <a:latin typeface="Epilogue SemiBold"/>
        <a:ea typeface=""/>
        <a:cs typeface=""/>
      </a:majorFont>
      <a:minorFont>
        <a:latin typeface="Epilogue"/>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txDef>
      <a:spPr>
        <a:noFill/>
        <a:ln w="6350">
          <a:noFill/>
        </a:ln>
        <a:effectLst/>
      </a:spPr>
      <a:bodyPr wrap="square" lIns="0" tIns="0" rIns="0" bIns="0" rtlCol="0"/>
      <a:lstStyle/>
      <a:style>
        <a:lnRef idx="0">
          <a:schemeClr val="accent1"/>
        </a:lnRef>
        <a:fillRef idx="0">
          <a:schemeClr val="accent1"/>
        </a:fillRef>
        <a:effectRef idx="0">
          <a:schemeClr val="accent1"/>
        </a:effectRef>
        <a:fontRef idx="minor">
          <a:schemeClr val="dk1"/>
        </a:fontRef>
      </a:style>
    </a:txDef>
  </a:objectDefaults>
  <a:extraClrSchemeLst/>
  <a:extLst>
    <a:ext uri="{05A4C25C-085E-4340-85A3-A5531E510DB2}">
      <thm15:themeFamily xmlns:thm15="http://schemas.microsoft.com/office/thememl/2012/main" name="MAL PP-mal" id="{B504E20C-A567-4D73-B860-D6B1DC53CB32}" vid="{B4A166E9-27CB-4733-86E6-00FC7A7C6C1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bb6fafe-5c01-4b04-a768-fba4e41af091" xsi:nil="true"/>
    <lcf76f155ced4ddcb4097134ff3c332f xmlns="73d6641d-2b63-4004-8716-de74c3eb5f2a">
      <Terms xmlns="http://schemas.microsoft.com/office/infopath/2007/PartnerControls"/>
    </lcf76f155ced4ddcb4097134ff3c332f>
    <Stjerne xmlns="73d6641d-2b63-4004-8716-de74c3eb5f2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597D648528C48D449196CFE8E57665AD" ma:contentTypeVersion="20" ma:contentTypeDescription="Opprett et nytt dokument." ma:contentTypeScope="" ma:versionID="7d86df317d2c57efafaeb554245de981">
  <xsd:schema xmlns:xsd="http://www.w3.org/2001/XMLSchema" xmlns:xs="http://www.w3.org/2001/XMLSchema" xmlns:p="http://schemas.microsoft.com/office/2006/metadata/properties" xmlns:ns2="73d6641d-2b63-4004-8716-de74c3eb5f2a" xmlns:ns3="bbb6fafe-5c01-4b04-a768-fba4e41af091" targetNamespace="http://schemas.microsoft.com/office/2006/metadata/properties" ma:root="true" ma:fieldsID="f8be774a01caea93227cc9bd48712849" ns2:_="" ns3:_="">
    <xsd:import namespace="73d6641d-2b63-4004-8716-de74c3eb5f2a"/>
    <xsd:import namespace="bbb6fafe-5c01-4b04-a768-fba4e41af0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Stjern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d6641d-2b63-4004-8716-de74c3eb5f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tjerne" ma:index="21" nillable="true" ma:displayName="Stjerne" ma:internalName="Stjerne">
      <xsd:simpleType>
        <xsd:restriction base="dms:Number"/>
      </xsd:simpleType>
    </xsd:element>
    <xsd:element name="lcf76f155ced4ddcb4097134ff3c332f" ma:index="23" nillable="true" ma:taxonomy="true" ma:internalName="lcf76f155ced4ddcb4097134ff3c332f" ma:taxonomyFieldName="MediaServiceImageTags" ma:displayName="Bildemerkelapper" ma:readOnly="false" ma:fieldId="{5cf76f15-5ced-4ddc-b409-7134ff3c332f}" ma:taxonomyMulti="true" ma:sspId="96ae1266-2d3b-4455-a7a5-b8d53356f77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b6fafe-5c01-4b04-a768-fba4e41af091"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TaxCatchAll" ma:index="24" nillable="true" ma:displayName="Taxonomy Catch All Column" ma:hidden="true" ma:list="{254e3be7-474f-47c5-b267-8481e7b12f69}" ma:internalName="TaxCatchAll" ma:showField="CatchAllData" ma:web="bbb6fafe-5c01-4b04-a768-fba4e41af0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C7D480-296D-45A9-A865-B996C9524D85}">
  <ds:schemaRefs>
    <ds:schemaRef ds:uri="http://schemas.microsoft.com/office/2006/metadata/properties"/>
    <ds:schemaRef ds:uri="http://schemas.microsoft.com/office/infopath/2007/PartnerControls"/>
    <ds:schemaRef ds:uri="bbb6fafe-5c01-4b04-a768-fba4e41af091"/>
    <ds:schemaRef ds:uri="73d6641d-2b63-4004-8716-de74c3eb5f2a"/>
  </ds:schemaRefs>
</ds:datastoreItem>
</file>

<file path=customXml/itemProps2.xml><?xml version="1.0" encoding="utf-8"?>
<ds:datastoreItem xmlns:ds="http://schemas.openxmlformats.org/officeDocument/2006/customXml" ds:itemID="{F997AA93-5EA7-4FB2-A89F-BD81FD7E72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d6641d-2b63-4004-8716-de74c3eb5f2a"/>
    <ds:schemaRef ds:uri="bbb6fafe-5c01-4b04-a768-fba4e41af0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6185BE-2E9C-4B55-BCC4-C528911D64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Miljøagentene</Template>
  <TotalTime>22158</TotalTime>
  <Words>1345</Words>
  <Application>Microsoft Office PowerPoint</Application>
  <PresentationFormat>Egendefinert</PresentationFormat>
  <Paragraphs>66</Paragraphs>
  <Slides>9</Slides>
  <Notes>8</Notes>
  <HiddenSlides>0</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9</vt:i4>
      </vt:variant>
    </vt:vector>
  </HeadingPairs>
  <TitlesOfParts>
    <vt:vector size="17" baseType="lpstr">
      <vt:lpstr>Times New Roman</vt:lpstr>
      <vt:lpstr>Aptos</vt:lpstr>
      <vt:lpstr>Epilogue SemiBold</vt:lpstr>
      <vt:lpstr>Epilogue</vt:lpstr>
      <vt:lpstr>Arial</vt:lpstr>
      <vt:lpstr>Epilogue Medium</vt:lpstr>
      <vt:lpstr>Miljøagentene</vt:lpstr>
      <vt:lpstr>1_Miljøagentene</vt:lpstr>
      <vt:lpstr>DEL 2: Hvordan blir barn  påvirket av klimaendringer?</vt:lpstr>
      <vt:lpstr>Klimaendringer</vt:lpstr>
      <vt:lpstr>Barn har rett til...</vt:lpstr>
      <vt:lpstr>Flom kan ødelegge skoleveier, og gjøre at barn ikke kommer seg til skolen. PS: usikker på bruk av bildet, må sjekke opp </vt:lpstr>
      <vt:lpstr>Flere eksempler</vt:lpstr>
      <vt:lpstr>«Det er usikkert hvert år når skisesongen starter og vi kan kjøre renn.»</vt:lpstr>
      <vt:lpstr>PowerPoint-presentasjon</vt:lpstr>
      <vt:lpstr>«Jeg liker ikke å snakke om klima fordi det kanskje er litt min feil.» (fortalt av 13-åring)   Klimaendringene er ikke barn sin feil.  Men sammen kan vi gjøre noe for å bekjempe klimaendringene.   For å få et mer klimavennlig samfunn må vi ha politikere med på laget. Og noe av det viktigste vi kan gjøre sammen, er å påvirke dem!   </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Wanda Natalie Nordstrøm</dc:creator>
  <cp:lastModifiedBy>Ingvild Swane</cp:lastModifiedBy>
  <cp:revision>1</cp:revision>
  <dcterms:created xsi:type="dcterms:W3CDTF">2026-04-16T12:01:28Z</dcterms:created>
  <dcterms:modified xsi:type="dcterms:W3CDTF">2026-05-26T12:59:55Z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0x010100597D648528C48D449196CFE8E57665AD</vt:lpwstr>
  </property>
  <property fmtid="{D5CDD505-2E9C-101B-9397-08002B2CF9AE}" pid="3" name="MediaServiceImageTags">
    <vt:lpwstr/>
  </property>
</Properties>
</file>