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84"/>
  </p:normalViewPr>
  <p:slideViewPr>
    <p:cSldViewPr snapToGrid="0" snapToObjects="1">
      <p:cViewPr varScale="1">
        <p:scale>
          <a:sx n="111" d="100"/>
          <a:sy n="111" d="100"/>
        </p:scale>
        <p:origin x="1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8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340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42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49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15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460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02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107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15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79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12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D2415-25E8-3C4E-ADC0-7CA19EA874A2}" type="datetimeFigureOut">
              <a:rPr lang="nb-NO" smtClean="0"/>
              <a:t>08.01.2022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41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39899BC-9D4A-E54F-B772-6948BE2A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8D10159-827C-E44F-917A-1221B5058242}"/>
              </a:ext>
            </a:extLst>
          </p:cNvPr>
          <p:cNvSpPr txBox="1"/>
          <p:nvPr/>
        </p:nvSpPr>
        <p:spPr>
          <a:xfrm>
            <a:off x="1248936" y="2228671"/>
            <a:ext cx="6646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GJENVINNING</a:t>
            </a:r>
          </a:p>
        </p:txBody>
      </p:sp>
    </p:spTree>
    <p:extLst>
      <p:ext uri="{BB962C8B-B14F-4D97-AF65-F5344CB8AC3E}">
        <p14:creationId xmlns:p14="http://schemas.microsoft.com/office/powerpoint/2010/main" val="281240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1AEF3CC1-5EB9-F445-8B75-5FA6DE9B2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1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B1784BC-0909-7242-B9B7-3F70A7A7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58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6E3D3C06-0FDC-C342-BD1C-0673D6FC8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51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forskjellig, topping&#10;&#10;Automatisk generert beskrivelse">
            <a:extLst>
              <a:ext uri="{FF2B5EF4-FFF2-40B4-BE49-F238E27FC236}">
                <a16:creationId xmlns:a16="http://schemas.microsoft.com/office/drawing/2014/main" id="{4998ECBE-9C03-B044-BAEE-4666C980C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81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, holder, hånd&#10;&#10;Automatisk generert beskrivelse">
            <a:extLst>
              <a:ext uri="{FF2B5EF4-FFF2-40B4-BE49-F238E27FC236}">
                <a16:creationId xmlns:a16="http://schemas.microsoft.com/office/drawing/2014/main" id="{4075163C-46A1-A642-8922-D1B406E6B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1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himmel, utendørs, skilt&#10;&#10;Automatisk generert beskrivelse">
            <a:extLst>
              <a:ext uri="{FF2B5EF4-FFF2-40B4-BE49-F238E27FC236}">
                <a16:creationId xmlns:a16="http://schemas.microsoft.com/office/drawing/2014/main" id="{797A723B-7068-D444-BD85-292922D6C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19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ontor, rotete&#10;&#10;Automatisk generert beskrivelse">
            <a:extLst>
              <a:ext uri="{FF2B5EF4-FFF2-40B4-BE49-F238E27FC236}">
                <a16:creationId xmlns:a16="http://schemas.microsoft.com/office/drawing/2014/main" id="{23E9398C-ECF1-E64B-9F86-95AD3954B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80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forskjellig, datamaskin, flere&#10;&#10;Automatisk generert beskrivelse">
            <a:extLst>
              <a:ext uri="{FF2B5EF4-FFF2-40B4-BE49-F238E27FC236}">
                <a16:creationId xmlns:a16="http://schemas.microsoft.com/office/drawing/2014/main" id="{5E80FF27-A3A9-4F45-A481-7DA7A26ED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38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83912CF-AF2A-FC4B-88D5-A9E876BFC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20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firkant&#10;&#10;Automatisk generert beskrivelse">
            <a:extLst>
              <a:ext uri="{FF2B5EF4-FFF2-40B4-BE49-F238E27FC236}">
                <a16:creationId xmlns:a16="http://schemas.microsoft.com/office/drawing/2014/main" id="{FA6E74A6-DB00-874C-91D1-5E7AC3A64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03154B2-E44F-5745-81F8-F662EDE688DE}"/>
              </a:ext>
            </a:extLst>
          </p:cNvPr>
          <p:cNvSpPr txBox="1"/>
          <p:nvPr/>
        </p:nvSpPr>
        <p:spPr>
          <a:xfrm>
            <a:off x="1271237" y="446048"/>
            <a:ext cx="8017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>
                <a:latin typeface="Arial" panose="020B0604020202020204" pitchFamily="34" charset="0"/>
                <a:cs typeface="Arial" panose="020B0604020202020204" pitchFamily="34" charset="0"/>
              </a:rPr>
              <a:t>Kadmium, bly og kvikksølv.</a:t>
            </a:r>
          </a:p>
        </p:txBody>
      </p:sp>
    </p:spTree>
    <p:extLst>
      <p:ext uri="{BB962C8B-B14F-4D97-AF65-F5344CB8AC3E}">
        <p14:creationId xmlns:p14="http://schemas.microsoft.com/office/powerpoint/2010/main" val="46261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F6101E8-07F4-EE4A-A012-20966B6B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26F6832-558F-754E-8285-B95CF2402765}"/>
              </a:ext>
            </a:extLst>
          </p:cNvPr>
          <p:cNvSpPr txBox="1"/>
          <p:nvPr/>
        </p:nvSpPr>
        <p:spPr>
          <a:xfrm>
            <a:off x="1070516" y="1003608"/>
            <a:ext cx="741556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GRUBLESPØRSMÅL</a:t>
            </a:r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Hva er gjenvinning?</a:t>
            </a:r>
          </a:p>
          <a:p>
            <a:pPr marL="914400" indent="-914400"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Hva er farlig avfall?</a:t>
            </a:r>
          </a:p>
          <a:p>
            <a:pPr marL="914400" indent="-914400"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Hva kan skje hvis avfall havner i naturen?</a:t>
            </a:r>
          </a:p>
          <a:p>
            <a:pPr marL="914400" indent="-914400"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Hvorfor er det lurt å gjenvinne?</a:t>
            </a:r>
          </a:p>
          <a:p>
            <a:pPr marL="914400" indent="-914400">
              <a:buAutoNum type="arabicPeriod"/>
            </a:pPr>
            <a:endParaRPr lang="nb-NO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303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987A2C-C498-B041-A86F-56E8CBC21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51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, oransje&#10;&#10;Automatisk generert beskrivelse">
            <a:extLst>
              <a:ext uri="{FF2B5EF4-FFF2-40B4-BE49-F238E27FC236}">
                <a16:creationId xmlns:a16="http://schemas.microsoft.com/office/drawing/2014/main" id="{93FB7803-7EC8-E449-AFA5-F78613A7B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67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poserer, fargerik, ball&#10;&#10;Automatisk generert beskrivelse">
            <a:extLst>
              <a:ext uri="{FF2B5EF4-FFF2-40B4-BE49-F238E27FC236}">
                <a16:creationId xmlns:a16="http://schemas.microsoft.com/office/drawing/2014/main" id="{8F049773-4B12-DD4A-9BDE-F64E18927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4732752-2D86-7547-BF59-9D407DAA86F9}"/>
              </a:ext>
            </a:extLst>
          </p:cNvPr>
          <p:cNvSpPr txBox="1"/>
          <p:nvPr/>
        </p:nvSpPr>
        <p:spPr>
          <a:xfrm>
            <a:off x="4572000" y="1315842"/>
            <a:ext cx="4282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dirty="0">
                <a:latin typeface="Arial" panose="020B0604020202020204" pitchFamily="34" charset="0"/>
                <a:cs typeface="Arial" panose="020B0604020202020204" pitchFamily="34" charset="0"/>
              </a:rPr>
              <a:t>Gjenvinn for jordkloden!</a:t>
            </a:r>
          </a:p>
        </p:txBody>
      </p:sp>
    </p:spTree>
    <p:extLst>
      <p:ext uri="{BB962C8B-B14F-4D97-AF65-F5344CB8AC3E}">
        <p14:creationId xmlns:p14="http://schemas.microsoft.com/office/powerpoint/2010/main" val="957767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17B9BADB-35AF-C044-AEDA-80CA58415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5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innendørs, hånd&#10;&#10;Automatisk generert beskrivelse">
            <a:extLst>
              <a:ext uri="{FF2B5EF4-FFF2-40B4-BE49-F238E27FC236}">
                <a16:creationId xmlns:a16="http://schemas.microsoft.com/office/drawing/2014/main" id="{7746C645-CF9A-6349-803B-82DC986E9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7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7AAA7AE-9024-3C4A-A6CD-BF3777119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5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26EFFB00-8DF1-D145-B21C-E9A402118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2CC8257-42D8-2646-8760-F79A2EF5A5F0}"/>
              </a:ext>
            </a:extLst>
          </p:cNvPr>
          <p:cNvSpPr txBox="1"/>
          <p:nvPr/>
        </p:nvSpPr>
        <p:spPr>
          <a:xfrm>
            <a:off x="4705815" y="669072"/>
            <a:ext cx="4282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dirty="0">
                <a:latin typeface="Arial" panose="020B0604020202020204" pitchFamily="34" charset="0"/>
                <a:cs typeface="Arial" panose="020B0604020202020204" pitchFamily="34" charset="0"/>
              </a:rPr>
              <a:t>Hva er </a:t>
            </a:r>
          </a:p>
          <a:p>
            <a:r>
              <a:rPr lang="nb-NO" sz="5400" dirty="0">
                <a:latin typeface="Arial" panose="020B0604020202020204" pitchFamily="34" charset="0"/>
                <a:cs typeface="Arial" panose="020B0604020202020204" pitchFamily="34" charset="0"/>
              </a:rPr>
              <a:t>gjenvinning?</a:t>
            </a:r>
          </a:p>
        </p:txBody>
      </p:sp>
    </p:spTree>
    <p:extLst>
      <p:ext uri="{BB962C8B-B14F-4D97-AF65-F5344CB8AC3E}">
        <p14:creationId xmlns:p14="http://schemas.microsoft.com/office/powerpoint/2010/main" val="305695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2739636A-01BE-DC42-9AA4-C1ACDAF88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2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ess, person, fotball, utendørs&#10;&#10;Automatisk generert beskrivelse">
            <a:extLst>
              <a:ext uri="{FF2B5EF4-FFF2-40B4-BE49-F238E27FC236}">
                <a16:creationId xmlns:a16="http://schemas.microsoft.com/office/drawing/2014/main" id="{533A3992-3D07-7B46-A091-E4E834540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61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innendørs, person, vegg&#10;&#10;Automatisk generert beskrivelse">
            <a:extLst>
              <a:ext uri="{FF2B5EF4-FFF2-40B4-BE49-F238E27FC236}">
                <a16:creationId xmlns:a16="http://schemas.microsoft.com/office/drawing/2014/main" id="{56800DB0-884C-594B-B823-16BCAB5D6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77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0A5C50AA-F959-934E-81B4-8C7616D57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66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7D648528C48D449196CFE8E57665AD" ma:contentTypeVersion="14" ma:contentTypeDescription="Opprett et nytt dokument." ma:contentTypeScope="" ma:versionID="12073564d7f2a3a654cceccae82907e1">
  <xsd:schema xmlns:xsd="http://www.w3.org/2001/XMLSchema" xmlns:xs="http://www.w3.org/2001/XMLSchema" xmlns:p="http://schemas.microsoft.com/office/2006/metadata/properties" xmlns:ns2="73d6641d-2b63-4004-8716-de74c3eb5f2a" xmlns:ns3="bbb6fafe-5c01-4b04-a768-fba4e41af091" targetNamespace="http://schemas.microsoft.com/office/2006/metadata/properties" ma:root="true" ma:fieldsID="ceee71176ec7b75d8f8e80438a5adae4" ns2:_="" ns3:_="">
    <xsd:import namespace="73d6641d-2b63-4004-8716-de74c3eb5f2a"/>
    <xsd:import namespace="bbb6fafe-5c01-4b04-a768-fba4e41af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Stjern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6641d-2b63-4004-8716-de74c3eb5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tjerne" ma:index="21" nillable="true" ma:displayName="Stjerne" ma:internalName="Stjern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6fafe-5c01-4b04-a768-fba4e41af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jerne xmlns="73d6641d-2b63-4004-8716-de74c3eb5f2a" xsi:nil="true"/>
  </documentManagement>
</p:properties>
</file>

<file path=customXml/itemProps1.xml><?xml version="1.0" encoding="utf-8"?>
<ds:datastoreItem xmlns:ds="http://schemas.openxmlformats.org/officeDocument/2006/customXml" ds:itemID="{C8B04B12-1781-4295-92E6-42FFC00085C9}"/>
</file>

<file path=customXml/itemProps2.xml><?xml version="1.0" encoding="utf-8"?>
<ds:datastoreItem xmlns:ds="http://schemas.openxmlformats.org/officeDocument/2006/customXml" ds:itemID="{BC7ACB6F-2436-42B3-B0A2-813A84BB5441}"/>
</file>

<file path=customXml/itemProps3.xml><?xml version="1.0" encoding="utf-8"?>
<ds:datastoreItem xmlns:ds="http://schemas.openxmlformats.org/officeDocument/2006/customXml" ds:itemID="{7FB51672-0022-493E-82BF-55DD2462E15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41</Words>
  <Application>Microsoft Macintosh PowerPoint</Application>
  <PresentationFormat>Skjermfremvisning (4:3)</PresentationFormat>
  <Paragraphs>10</Paragraphs>
  <Slides>23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ingvildwollstad@gmail.com</dc:creator>
  <cp:lastModifiedBy>ingvildwollstad@gmail.com</cp:lastModifiedBy>
  <cp:revision>8</cp:revision>
  <dcterms:created xsi:type="dcterms:W3CDTF">2021-03-15T20:30:42Z</dcterms:created>
  <dcterms:modified xsi:type="dcterms:W3CDTF">2022-01-08T18:37:13Z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0x010100597D648528C48D449196CFE8E57665AD</vt:lpwstr>
  </property>
</Properties>
</file>