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sldIdLst>
    <p:sldId id="261" r:id="rId5"/>
    <p:sldId id="262" r:id="rId6"/>
    <p:sldId id="272" r:id="rId7"/>
    <p:sldId id="273" r:id="rId8"/>
    <p:sldId id="274" r:id="rId9"/>
    <p:sldId id="278" r:id="rId10"/>
    <p:sldId id="281" r:id="rId11"/>
    <p:sldId id="287" r:id="rId12"/>
    <p:sldId id="286" r:id="rId13"/>
    <p:sldId id="283" r:id="rId14"/>
  </p:sldIdLst>
  <p:sldSz cx="24384000" cy="13716000"/>
  <p:notesSz cx="6858000" cy="9144000"/>
  <p:embeddedFontLst>
    <p:embeddedFont>
      <p:font typeface="Epilogue" panose="020B0604020202020204" charset="0"/>
      <p:regular r:id="rId16"/>
      <p:bold r:id="rId17"/>
      <p:italic r:id="rId18"/>
      <p:boldItalic r:id="rId19"/>
    </p:embeddedFont>
    <p:embeddedFont>
      <p:font typeface="Epilogue Medium" panose="020B0604020202020204" charset="0"/>
      <p:regular r:id="rId20"/>
      <p:italic r:id="rId21"/>
    </p:embeddedFont>
    <p:embeddedFont>
      <p:font typeface="Epilogue SemiBold" panose="020B0604020202020204" charset="0"/>
      <p:regular r:id="rId22"/>
      <p:bold r:id="rId23"/>
      <p:italic r:id="rId24"/>
      <p:boldItalic r:id="rId25"/>
    </p:embeddedFont>
  </p:embeddedFontLst>
  <p:defaultTextStyle>
    <a:defPPr>
      <a:defRPr lang="nb-NO"/>
    </a:defPPr>
    <a:lvl1pPr marL="0" algn="l" defTabSz="1828800" rtl="0" eaLnBrk="1" fontAlgn="ctr" latinLnBrk="0" hangingPunct="1">
      <a:defRPr sz="3600" kern="1200">
        <a:solidFill>
          <a:schemeClr val="tx1"/>
        </a:solidFill>
        <a:latin typeface="+mn-lt"/>
        <a:ea typeface="+mn-ea"/>
        <a:cs typeface="+mn-cs"/>
      </a:defRPr>
    </a:lvl1pPr>
    <a:lvl2pPr marL="914400" algn="l" defTabSz="1828800" rtl="0" eaLnBrk="1" fontAlgn="ctr" latinLnBrk="0" hangingPunct="1">
      <a:defRPr sz="3600" kern="1200">
        <a:solidFill>
          <a:schemeClr val="tx1"/>
        </a:solidFill>
        <a:latin typeface="+mn-lt"/>
        <a:ea typeface="+mn-ea"/>
        <a:cs typeface="+mn-cs"/>
      </a:defRPr>
    </a:lvl2pPr>
    <a:lvl3pPr marL="1828800" algn="l" defTabSz="1828800" rtl="0" eaLnBrk="1" fontAlgn="ctr" latinLnBrk="0" hangingPunct="1">
      <a:defRPr sz="3600" kern="1200">
        <a:solidFill>
          <a:schemeClr val="tx1"/>
        </a:solidFill>
        <a:latin typeface="+mn-lt"/>
        <a:ea typeface="+mn-ea"/>
        <a:cs typeface="+mn-cs"/>
      </a:defRPr>
    </a:lvl3pPr>
    <a:lvl4pPr marL="2743200" algn="l" defTabSz="1828800" rtl="0" eaLnBrk="1" fontAlgn="ctr" latinLnBrk="0" hangingPunct="1">
      <a:defRPr sz="3600" kern="1200">
        <a:solidFill>
          <a:schemeClr val="tx1"/>
        </a:solidFill>
        <a:latin typeface="+mn-lt"/>
        <a:ea typeface="+mn-ea"/>
        <a:cs typeface="+mn-cs"/>
      </a:defRPr>
    </a:lvl4pPr>
    <a:lvl5pPr marL="3657600" algn="l" defTabSz="1828800" rtl="0" eaLnBrk="1" fontAlgn="ctr" latinLnBrk="0" hangingPunct="1">
      <a:defRPr sz="3600" kern="1200">
        <a:solidFill>
          <a:schemeClr val="tx1"/>
        </a:solidFill>
        <a:latin typeface="+mn-lt"/>
        <a:ea typeface="+mn-ea"/>
        <a:cs typeface="+mn-cs"/>
      </a:defRPr>
    </a:lvl5pPr>
    <a:lvl6pPr marL="4572000" algn="l" defTabSz="1828800" rtl="0" eaLnBrk="1" fontAlgn="ctr" latinLnBrk="0" hangingPunct="1">
      <a:defRPr sz="3600" kern="1200">
        <a:solidFill>
          <a:schemeClr val="tx1"/>
        </a:solidFill>
        <a:latin typeface="+mn-lt"/>
        <a:ea typeface="+mn-ea"/>
        <a:cs typeface="+mn-cs"/>
      </a:defRPr>
    </a:lvl6pPr>
    <a:lvl7pPr marL="5486400" algn="l" defTabSz="1828800" rtl="0" eaLnBrk="1" fontAlgn="ctr" latinLnBrk="0" hangingPunct="1">
      <a:defRPr sz="3600" kern="1200">
        <a:solidFill>
          <a:schemeClr val="tx1"/>
        </a:solidFill>
        <a:latin typeface="+mn-lt"/>
        <a:ea typeface="+mn-ea"/>
        <a:cs typeface="+mn-cs"/>
      </a:defRPr>
    </a:lvl7pPr>
    <a:lvl8pPr marL="6400800" algn="l" defTabSz="1828800" rtl="0" eaLnBrk="1" fontAlgn="ctr" latinLnBrk="0" hangingPunct="1">
      <a:defRPr sz="3600" kern="1200">
        <a:solidFill>
          <a:schemeClr val="tx1"/>
        </a:solidFill>
        <a:latin typeface="+mn-lt"/>
        <a:ea typeface="+mn-ea"/>
        <a:cs typeface="+mn-cs"/>
      </a:defRPr>
    </a:lvl8pPr>
    <a:lvl9pPr marL="7315200" algn="l" defTabSz="1828800" rtl="0" eaLnBrk="1" fontAlgn="ctr"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899A1-31E1-441B-89CA-9EDFF2D9C71E}" v="10" dt="2026-05-26T11:34:33.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18" autoAdjust="0"/>
    <p:restoredTop sz="69394" autoAdjust="0"/>
  </p:normalViewPr>
  <p:slideViewPr>
    <p:cSldViewPr snapToGrid="0">
      <p:cViewPr varScale="1">
        <p:scale>
          <a:sx n="44" d="100"/>
          <a:sy n="44" d="100"/>
        </p:scale>
        <p:origin x="11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es Lægreid" userId="S::agnes.legreid@miljoagentene.no::ce227739-6a80-439c-9706-bfdfb179f003" providerId="AD" clId="Web-{C86BCAD2-5FEA-C7F7-5559-06605426956A}"/>
    <pc:docChg chg="modSld">
      <pc:chgData name="Agnes Lægreid" userId="S::agnes.legreid@miljoagentene.no::ce227739-6a80-439c-9706-bfdfb179f003" providerId="AD" clId="Web-{C86BCAD2-5FEA-C7F7-5559-06605426956A}" dt="2026-05-13T08:52:02.983" v="0"/>
      <pc:docMkLst>
        <pc:docMk/>
      </pc:docMkLst>
      <pc:sldChg chg="modNotes">
        <pc:chgData name="Agnes Lægreid" userId="S::agnes.legreid@miljoagentene.no::ce227739-6a80-439c-9706-bfdfb179f003" providerId="AD" clId="Web-{C86BCAD2-5FEA-C7F7-5559-06605426956A}" dt="2026-05-13T08:52:02.983" v="0"/>
        <pc:sldMkLst>
          <pc:docMk/>
          <pc:sldMk cId="430064834" sldId="273"/>
        </pc:sldMkLst>
      </pc:sldChg>
    </pc:docChg>
  </pc:docChgLst>
  <pc:docChgLst>
    <pc:chgData name="Ingvild Swane" userId="33fe155a-a199-4228-80f3-3c81f490837e" providerId="ADAL" clId="{131CA9F0-C0CC-4CFD-BD9A-9418AA26BCA8}"/>
    <pc:docChg chg="undo redo custSel addSld delSld modSld">
      <pc:chgData name="Ingvild Swane" userId="33fe155a-a199-4228-80f3-3c81f490837e" providerId="ADAL" clId="{131CA9F0-C0CC-4CFD-BD9A-9418AA26BCA8}" dt="2026-05-26T13:00:15.260" v="6452" actId="6549"/>
      <pc:docMkLst>
        <pc:docMk/>
      </pc:docMkLst>
      <pc:sldChg chg="delSp modSp mod">
        <pc:chgData name="Ingvild Swane" userId="33fe155a-a199-4228-80f3-3c81f490837e" providerId="ADAL" clId="{131CA9F0-C0CC-4CFD-BD9A-9418AA26BCA8}" dt="2026-05-05T11:11:40.499" v="447" actId="20577"/>
        <pc:sldMkLst>
          <pc:docMk/>
          <pc:sldMk cId="1246390305" sldId="261"/>
        </pc:sldMkLst>
        <pc:spChg chg="mod">
          <ac:chgData name="Ingvild Swane" userId="33fe155a-a199-4228-80f3-3c81f490837e" providerId="ADAL" clId="{131CA9F0-C0CC-4CFD-BD9A-9418AA26BCA8}" dt="2026-05-05T11:11:40.499" v="447" actId="20577"/>
          <ac:spMkLst>
            <pc:docMk/>
            <pc:sldMk cId="1246390305" sldId="261"/>
            <ac:spMk id="2" creationId="{76956761-F163-7E2C-BFF6-2336A0BCC71C}"/>
          </ac:spMkLst>
        </pc:spChg>
      </pc:sldChg>
      <pc:sldChg chg="delSp mod modNotesTx">
        <pc:chgData name="Ingvild Swane" userId="33fe155a-a199-4228-80f3-3c81f490837e" providerId="ADAL" clId="{131CA9F0-C0CC-4CFD-BD9A-9418AA26BCA8}" dt="2026-05-06T10:53:27.959" v="3302" actId="20577"/>
        <pc:sldMkLst>
          <pc:docMk/>
          <pc:sldMk cId="3042396539" sldId="262"/>
        </pc:sldMkLst>
      </pc:sldChg>
      <pc:sldChg chg="delSp mod modNotesTx">
        <pc:chgData name="Ingvild Swane" userId="33fe155a-a199-4228-80f3-3c81f490837e" providerId="ADAL" clId="{131CA9F0-C0CC-4CFD-BD9A-9418AA26BCA8}" dt="2026-05-06T11:13:39.656" v="4166" actId="20577"/>
        <pc:sldMkLst>
          <pc:docMk/>
          <pc:sldMk cId="2670144601" sldId="272"/>
        </pc:sldMkLst>
      </pc:sldChg>
      <pc:sldChg chg="delSp modSp mod modNotesTx">
        <pc:chgData name="Ingvild Swane" userId="33fe155a-a199-4228-80f3-3c81f490837e" providerId="ADAL" clId="{131CA9F0-C0CC-4CFD-BD9A-9418AA26BCA8}" dt="2026-05-22T09:07:18.142" v="6427" actId="20577"/>
        <pc:sldMkLst>
          <pc:docMk/>
          <pc:sldMk cId="430064834" sldId="273"/>
        </pc:sldMkLst>
        <pc:spChg chg="mod">
          <ac:chgData name="Ingvild Swane" userId="33fe155a-a199-4228-80f3-3c81f490837e" providerId="ADAL" clId="{131CA9F0-C0CC-4CFD-BD9A-9418AA26BCA8}" dt="2026-05-06T11:08:17.004" v="3993" actId="20577"/>
          <ac:spMkLst>
            <pc:docMk/>
            <pc:sldMk cId="430064834" sldId="273"/>
            <ac:spMk id="2" creationId="{013DFA4B-D04F-3C9C-0893-DF9E10504210}"/>
          </ac:spMkLst>
        </pc:spChg>
      </pc:sldChg>
      <pc:sldChg chg="delSp mod modNotesTx">
        <pc:chgData name="Ingvild Swane" userId="33fe155a-a199-4228-80f3-3c81f490837e" providerId="ADAL" clId="{131CA9F0-C0CC-4CFD-BD9A-9418AA26BCA8}" dt="2026-05-06T12:04:39.124" v="5869" actId="20577"/>
        <pc:sldMkLst>
          <pc:docMk/>
          <pc:sldMk cId="2745738618" sldId="274"/>
        </pc:sldMkLst>
      </pc:sldChg>
      <pc:sldChg chg="delSp mod modNotesTx">
        <pc:chgData name="Ingvild Swane" userId="33fe155a-a199-4228-80f3-3c81f490837e" providerId="ADAL" clId="{131CA9F0-C0CC-4CFD-BD9A-9418AA26BCA8}" dt="2026-05-08T11:29:28.900" v="6424" actId="20577"/>
        <pc:sldMkLst>
          <pc:docMk/>
          <pc:sldMk cId="1863929429" sldId="278"/>
        </pc:sldMkLst>
      </pc:sldChg>
      <pc:sldChg chg="addSp delSp modSp mod modNotesTx">
        <pc:chgData name="Ingvild Swane" userId="33fe155a-a199-4228-80f3-3c81f490837e" providerId="ADAL" clId="{131CA9F0-C0CC-4CFD-BD9A-9418AA26BCA8}" dt="2026-05-26T11:33:47.083" v="6451" actId="20577"/>
        <pc:sldMkLst>
          <pc:docMk/>
          <pc:sldMk cId="587894351" sldId="281"/>
        </pc:sldMkLst>
        <pc:spChg chg="mod">
          <ac:chgData name="Ingvild Swane" userId="33fe155a-a199-4228-80f3-3c81f490837e" providerId="ADAL" clId="{131CA9F0-C0CC-4CFD-BD9A-9418AA26BCA8}" dt="2026-05-26T11:33:47.083" v="6451" actId="20577"/>
          <ac:spMkLst>
            <pc:docMk/>
            <pc:sldMk cId="587894351" sldId="281"/>
            <ac:spMk id="22" creationId="{0BC864AC-0D5C-6D79-9670-99ED0E30F1BA}"/>
          </ac:spMkLst>
        </pc:spChg>
      </pc:sldChg>
      <pc:sldChg chg="addSp delSp modSp new mod modNotesTx">
        <pc:chgData name="Ingvild Swane" userId="33fe155a-a199-4228-80f3-3c81f490837e" providerId="ADAL" clId="{131CA9F0-C0CC-4CFD-BD9A-9418AA26BCA8}" dt="2026-05-26T13:00:15.260" v="6452" actId="6549"/>
        <pc:sldMkLst>
          <pc:docMk/>
          <pc:sldMk cId="3828385481" sldId="286"/>
        </pc:sldMkLst>
        <pc:spChg chg="mod">
          <ac:chgData name="Ingvild Swane" userId="33fe155a-a199-4228-80f3-3c81f490837e" providerId="ADAL" clId="{131CA9F0-C0CC-4CFD-BD9A-9418AA26BCA8}" dt="2026-05-06T11:55:04.903" v="5627" actId="20577"/>
          <ac:spMkLst>
            <pc:docMk/>
            <pc:sldMk cId="3828385481" sldId="286"/>
            <ac:spMk id="2" creationId="{99FE26F4-6926-384B-950C-D8D2CE681742}"/>
          </ac:spMkLst>
        </pc:spChg>
        <pc:spChg chg="mod">
          <ac:chgData name="Ingvild Swane" userId="33fe155a-a199-4228-80f3-3c81f490837e" providerId="ADAL" clId="{131CA9F0-C0CC-4CFD-BD9A-9418AA26BCA8}" dt="2026-05-26T13:00:15.260" v="6452" actId="6549"/>
          <ac:spMkLst>
            <pc:docMk/>
            <pc:sldMk cId="3828385481" sldId="286"/>
            <ac:spMk id="3" creationId="{91E5C61F-7865-1927-981A-C409434A52C9}"/>
          </ac:spMkLst>
        </pc:spChg>
        <pc:spChg chg="mod">
          <ac:chgData name="Ingvild Swane" userId="33fe155a-a199-4228-80f3-3c81f490837e" providerId="ADAL" clId="{131CA9F0-C0CC-4CFD-BD9A-9418AA26BCA8}" dt="2026-05-06T11:50:20.924" v="5032" actId="20577"/>
          <ac:spMkLst>
            <pc:docMk/>
            <pc:sldMk cId="3828385481" sldId="286"/>
            <ac:spMk id="6" creationId="{73EAACCC-8497-B4C1-8A37-3A8854288A22}"/>
          </ac:spMkLst>
        </pc:spChg>
        <pc:picChg chg="add mod ord">
          <ac:chgData name="Ingvild Swane" userId="33fe155a-a199-4228-80f3-3c81f490837e" providerId="ADAL" clId="{131CA9F0-C0CC-4CFD-BD9A-9418AA26BCA8}" dt="2026-05-06T12:15:35.312" v="5875" actId="1076"/>
          <ac:picMkLst>
            <pc:docMk/>
            <pc:sldMk cId="3828385481" sldId="286"/>
            <ac:picMk id="8" creationId="{F6AA9F7D-C950-F2CB-BFD8-99726D511959}"/>
          </ac:picMkLst>
        </pc:picChg>
      </pc:sldChg>
      <pc:sldChg chg="addSp delSp modSp new mod modNotesTx">
        <pc:chgData name="Ingvild Swane" userId="33fe155a-a199-4228-80f3-3c81f490837e" providerId="ADAL" clId="{131CA9F0-C0CC-4CFD-BD9A-9418AA26BCA8}" dt="2026-05-07T10:15:56.217" v="6420" actId="20577"/>
        <pc:sldMkLst>
          <pc:docMk/>
          <pc:sldMk cId="1431080105" sldId="287"/>
        </pc:sldMkLst>
        <pc:spChg chg="mod">
          <ac:chgData name="Ingvild Swane" userId="33fe155a-a199-4228-80f3-3c81f490837e" providerId="ADAL" clId="{131CA9F0-C0CC-4CFD-BD9A-9418AA26BCA8}" dt="2026-05-07T10:15:56.217" v="6420" actId="20577"/>
          <ac:spMkLst>
            <pc:docMk/>
            <pc:sldMk cId="1431080105" sldId="287"/>
            <ac:spMk id="4" creationId="{A50BA612-FCDD-F72D-E2F1-9ECADEF9E3AB}"/>
          </ac:spMkLst>
        </pc:spChg>
        <pc:picChg chg="add mod">
          <ac:chgData name="Ingvild Swane" userId="33fe155a-a199-4228-80f3-3c81f490837e" providerId="ADAL" clId="{131CA9F0-C0CC-4CFD-BD9A-9418AA26BCA8}" dt="2026-05-07T10:07:44.811" v="6387" actId="931"/>
          <ac:picMkLst>
            <pc:docMk/>
            <pc:sldMk cId="1431080105" sldId="287"/>
            <ac:picMk id="7" creationId="{503117A9-3404-8A0F-E2A8-7303C5646B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69328A-E0B1-403B-AC83-1ED031EC70E6}" type="datetimeFigureOut">
              <a:rPr lang="nb-NO" smtClean="0"/>
              <a:t>26.05.2026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1631E-2FC7-47CA-8421-C6BE0E946D0C}" type="slidenum">
              <a:rPr lang="nb-NO" smtClean="0"/>
              <a:t>‹#›</a:t>
            </a:fld>
            <a:endParaRPr lang="nb-NO"/>
          </a:p>
        </p:txBody>
      </p:sp>
    </p:spTree>
    <p:extLst>
      <p:ext uri="{BB962C8B-B14F-4D97-AF65-F5344CB8AC3E}">
        <p14:creationId xmlns:p14="http://schemas.microsoft.com/office/powerpoint/2010/main" val="1992461347"/>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1</a:t>
            </a:fld>
            <a:endParaRPr lang="nb-NO"/>
          </a:p>
        </p:txBody>
      </p:sp>
    </p:spTree>
    <p:extLst>
      <p:ext uri="{BB962C8B-B14F-4D97-AF65-F5344CB8AC3E}">
        <p14:creationId xmlns:p14="http://schemas.microsoft.com/office/powerpoint/2010/main" val="234431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kern="1200" dirty="0">
                <a:solidFill>
                  <a:schemeClr val="tx1"/>
                </a:solidFill>
                <a:effectLst/>
                <a:latin typeface="+mn-lt"/>
                <a:ea typeface="+mn-ea"/>
                <a:cs typeface="+mn-cs"/>
              </a:rPr>
              <a:t>For å forstå klimaendringer må vi aller først vite hva klima er. Klima er det været som er vanlig på et sted over lang tid. Mens været endrer seg fra dag til dag, kan man ikke si det samme om klimaet. For å finne ut hva som er klimaet et sted, må vi måle været over lang tid, gjerne flere tiår.</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Med andre ord kan man si at klima er slik været </a:t>
            </a:r>
            <a:r>
              <a:rPr lang="nb-NO" sz="2400" i="1" kern="1200" dirty="0">
                <a:solidFill>
                  <a:schemeClr val="tx1"/>
                </a:solidFill>
                <a:effectLst/>
                <a:latin typeface="+mn-lt"/>
                <a:ea typeface="+mn-ea"/>
                <a:cs typeface="+mn-cs"/>
              </a:rPr>
              <a:t>pleier</a:t>
            </a:r>
            <a:r>
              <a:rPr lang="nb-NO" sz="2400" kern="1200" dirty="0">
                <a:solidFill>
                  <a:schemeClr val="tx1"/>
                </a:solidFill>
                <a:effectLst/>
                <a:latin typeface="+mn-lt"/>
                <a:ea typeface="+mn-ea"/>
                <a:cs typeface="+mn-cs"/>
              </a:rPr>
              <a:t> å være. Så hvis været over flere år er annerledes fra slik det pleide å være, kan vi snakke om klimaendringer. Skulle for eksempel snøen slutte å komme om vintrene i Norge, kan vi trygt si at det har vært en klimaendring. Det samme kan vi si om det begynner å være mye regn i områder som før var tørre.</a:t>
            </a:r>
          </a:p>
          <a:p>
            <a:endParaRPr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2</a:t>
            </a:fld>
            <a:endParaRPr lang="nb-NO"/>
          </a:p>
        </p:txBody>
      </p:sp>
    </p:spTree>
    <p:extLst>
      <p:ext uri="{BB962C8B-B14F-4D97-AF65-F5344CB8AC3E}">
        <p14:creationId xmlns:p14="http://schemas.microsoft.com/office/powerpoint/2010/main" val="2260422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kern="1200" dirty="0">
                <a:solidFill>
                  <a:schemeClr val="tx1"/>
                </a:solidFill>
                <a:effectLst/>
                <a:latin typeface="+mn-lt"/>
                <a:ea typeface="+mn-ea"/>
                <a:cs typeface="+mn-cs"/>
              </a:rPr>
              <a:t>Klimaendringer er ikke noe nytt. Gjennom jordas historie har klimaet endret seg flere ganger, hvor det har vært både istid og varme perioder. Naturkatastrofer som vulkanutbrudd kan skape klimaendringer. Dette skjer heldigvis ikke hele tiden, og derfor har naturen en sjanse til å hente seg inn igjen og få et balansert klima.​</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Men klimaendringene vi har i dag skyldes at vi mennesker slipper ut klimagasser. Det naturlige utslippet av klimagasser er i ubalanse. Når vi mennesker slipper ut mer klimagasser, blir temperaturen på jorda høyere.  </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På bildet ser vi hvordan temperaturen har endret seg over tid, fra 1850 til 2024. Stripene viser gjennomsnittlig temperatur på jorda i forskjellige år. De mørkeblå fargene er de kaldeste årene, de mørkerøde fargene er de varmeste årene. </a:t>
            </a:r>
          </a:p>
        </p:txBody>
      </p:sp>
      <p:sp>
        <p:nvSpPr>
          <p:cNvPr id="4" name="Plassholder for lysbildenummer 3"/>
          <p:cNvSpPr>
            <a:spLocks noGrp="1"/>
          </p:cNvSpPr>
          <p:nvPr>
            <p:ph type="sldNum" sz="quarter" idx="5"/>
          </p:nvPr>
        </p:nvSpPr>
        <p:spPr/>
        <p:txBody>
          <a:bodyPr/>
          <a:lstStyle/>
          <a:p>
            <a:fld id="{3E81631E-2FC7-47CA-8421-C6BE0E946D0C}" type="slidenum">
              <a:rPr lang="nb-NO" smtClean="0"/>
              <a:t>3</a:t>
            </a:fld>
            <a:endParaRPr lang="nb-NO"/>
          </a:p>
        </p:txBody>
      </p:sp>
    </p:spTree>
    <p:extLst>
      <p:ext uri="{BB962C8B-B14F-4D97-AF65-F5344CB8AC3E}">
        <p14:creationId xmlns:p14="http://schemas.microsoft.com/office/powerpoint/2010/main" val="69421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kern="1200" dirty="0">
                <a:solidFill>
                  <a:schemeClr val="tx1"/>
                </a:solidFill>
                <a:effectLst/>
                <a:latin typeface="+mn-lt"/>
                <a:ea typeface="+mn-ea"/>
                <a:cs typeface="+mn-cs"/>
              </a:rPr>
              <a:t>Rundt jorda er det et lag av forskjellige gasser, som holdes fast av tyngdekraften. Dette laget kalles atmosfæren (eller lufta vår). Nede ved bakken er det gasser som gjør at vi kan puste.</a:t>
            </a:r>
          </a:p>
          <a:p>
            <a:r>
              <a:rPr lang="nb-NO" sz="2400" kern="1200" dirty="0">
                <a:solidFill>
                  <a:schemeClr val="tx1"/>
                </a:solidFill>
                <a:effectLst/>
                <a:latin typeface="+mn-lt"/>
                <a:ea typeface="+mn-ea"/>
                <a:cs typeface="+mn-cs"/>
              </a:rPr>
              <a:t>Atmosfæren til jorda hjelper med å holde på varmen fra sola, slik at mennesker, dyr og planter kan leve. Uten atmosfæren hadde vi ikke vært her. </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Vi har mange gasser i atmosfæren. Noen av disse kaller vi klimagasser. Klimagassene sørger for at vi har et stabilt klima, og det er bra. Problemet er når vi får </a:t>
            </a:r>
            <a:r>
              <a:rPr lang="nb-NO" sz="2400" i="1" kern="1200" dirty="0">
                <a:solidFill>
                  <a:schemeClr val="tx1"/>
                </a:solidFill>
                <a:effectLst/>
                <a:latin typeface="+mn-lt"/>
                <a:ea typeface="+mn-ea"/>
                <a:cs typeface="+mn-cs"/>
              </a:rPr>
              <a:t>for mye </a:t>
            </a:r>
            <a:r>
              <a:rPr lang="nb-NO" sz="2400" kern="1200" dirty="0">
                <a:solidFill>
                  <a:schemeClr val="tx1"/>
                </a:solidFill>
                <a:effectLst/>
                <a:latin typeface="+mn-lt"/>
                <a:ea typeface="+mn-ea"/>
                <a:cs typeface="+mn-cs"/>
              </a:rPr>
              <a:t>av disse klimagassene.</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Atmosfæren fungerer litt som klærne våre gjør. Klærne våre holder oss varme, akkurat som atmosfæren gjør med jorden. Men vi vil ikke ha for mye klær! Og vi vil heller ikke ha for mye klimagasser i atmosfæren.</a:t>
            </a:r>
          </a:p>
          <a:p>
            <a:endParaRPr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4</a:t>
            </a:fld>
            <a:endParaRPr lang="nb-NO"/>
          </a:p>
        </p:txBody>
      </p:sp>
    </p:spTree>
    <p:extLst>
      <p:ext uri="{BB962C8B-B14F-4D97-AF65-F5344CB8AC3E}">
        <p14:creationId xmlns:p14="http://schemas.microsoft.com/office/powerpoint/2010/main" val="49228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kern="1200" dirty="0">
                <a:solidFill>
                  <a:schemeClr val="tx1"/>
                </a:solidFill>
                <a:effectLst/>
                <a:latin typeface="+mn-lt"/>
                <a:ea typeface="+mn-ea"/>
                <a:cs typeface="+mn-cs"/>
              </a:rPr>
              <a:t>Måten atmosfæren holder jorda varm, kalles drivhuseffekten. Vi kaller dette for drivhuseffekten fordi det fungerer nesten på samme måte som et drivhus. I et drivhus er det glasset som hjelper til med å holde på varmen fra sola, slik at plantene trives ekstra godt. Du kan altså tenke på atmosfæren som jordas klær, eller som et drivhus.</a:t>
            </a:r>
          </a:p>
          <a:p>
            <a:endParaRPr lang="nb-NO" sz="2400" kern="1200" dirty="0">
              <a:solidFill>
                <a:schemeClr val="tx1"/>
              </a:solidFill>
              <a:effectLst/>
              <a:latin typeface="+mn-lt"/>
              <a:ea typeface="+mn-ea"/>
              <a:cs typeface="+mn-cs"/>
            </a:endParaRPr>
          </a:p>
          <a:p>
            <a:r>
              <a:rPr lang="nb-NO" sz="2400" b="0" i="0" u="none" strike="noStrike" kern="1200" dirty="0">
                <a:solidFill>
                  <a:schemeClr val="tx1"/>
                </a:solidFill>
                <a:effectLst/>
                <a:latin typeface="+mn-lt"/>
                <a:ea typeface="+mn-ea"/>
                <a:cs typeface="+mn-cs"/>
              </a:rPr>
              <a:t>Fra sola stråler lys og varme ned til jorda. </a:t>
            </a:r>
            <a:r>
              <a:rPr lang="nb-NO" sz="2400" kern="1200" dirty="0">
                <a:solidFill>
                  <a:schemeClr val="tx1"/>
                </a:solidFill>
                <a:effectLst/>
                <a:latin typeface="+mn-lt"/>
                <a:ea typeface="+mn-ea"/>
                <a:cs typeface="+mn-cs"/>
              </a:rPr>
              <a:t>Jorda varmes opp av energien fra sola og begynner selv å avgi varme. Noe av denne varmen forsvinner bare ut i verdensrommet, men på grunn av klimagassene, blir noe av varmen også fanget i atmosfæren vår. Det er veldig bra! Det er tross alt ganske kaldt ute i verdensrommet (-273℃).</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Vi trenger altså noen klimagasser for at det skal være varmt nok å bo på jorda. Problemer er når det blir for mye klimagasser, og stadig mer av varmen blir fanget i atmosfæren vår.</a:t>
            </a:r>
          </a:p>
        </p:txBody>
      </p:sp>
      <p:sp>
        <p:nvSpPr>
          <p:cNvPr id="4" name="Plassholder for lysbildenummer 3"/>
          <p:cNvSpPr>
            <a:spLocks noGrp="1"/>
          </p:cNvSpPr>
          <p:nvPr>
            <p:ph type="sldNum" sz="quarter" idx="5"/>
          </p:nvPr>
        </p:nvSpPr>
        <p:spPr/>
        <p:txBody>
          <a:bodyPr/>
          <a:lstStyle/>
          <a:p>
            <a:fld id="{3E81631E-2FC7-47CA-8421-C6BE0E946D0C}" type="slidenum">
              <a:rPr lang="nb-NO" smtClean="0"/>
              <a:t>5</a:t>
            </a:fld>
            <a:endParaRPr lang="nb-NO"/>
          </a:p>
        </p:txBody>
      </p:sp>
    </p:spTree>
    <p:extLst>
      <p:ext uri="{BB962C8B-B14F-4D97-AF65-F5344CB8AC3E}">
        <p14:creationId xmlns:p14="http://schemas.microsoft.com/office/powerpoint/2010/main" val="263454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kern="1200" dirty="0">
                <a:solidFill>
                  <a:schemeClr val="tx1"/>
                </a:solidFill>
                <a:effectLst/>
                <a:latin typeface="+mn-lt"/>
                <a:ea typeface="+mn-ea"/>
                <a:cs typeface="+mn-cs"/>
              </a:rPr>
              <a:t>Det er mange ulike klimagasser som bidrar til drivhuseffekten. De viktigste er CO₂, metan (CH₄), lystgass (N₂O) og vanndamp.</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Likevel er det CO₂ vi snakker mest om, fordi det er den klimagassen mennesker slipper ut mest av. CO₂ er en usynlig gass. Vi kan ikke se den</a:t>
            </a:r>
            <a:r>
              <a:rPr lang="nb-NO" sz="2400" kern="1200">
                <a:solidFill>
                  <a:schemeClr val="tx1"/>
                </a:solidFill>
                <a:effectLst/>
                <a:latin typeface="+mn-lt"/>
                <a:ea typeface="+mn-ea"/>
                <a:cs typeface="+mn-cs"/>
              </a:rPr>
              <a:t>.  Gassen </a:t>
            </a:r>
            <a:r>
              <a:rPr lang="nb-NO" sz="2400" kern="1200" dirty="0">
                <a:solidFill>
                  <a:schemeClr val="tx1"/>
                </a:solidFill>
                <a:effectLst/>
                <a:latin typeface="+mn-lt"/>
                <a:ea typeface="+mn-ea"/>
                <a:cs typeface="+mn-cs"/>
              </a:rPr>
              <a:t>CO₂ finnes naturlig i atmosfæren til jorda, og er viktig for både klimaet og oss. Plantene trenger karbonet (C) i gassen for å vokse seg grønne og store. Til gjengjeld slipper plantene oksygengassen (O₂) tilbake til oss.​</a:t>
            </a:r>
          </a:p>
          <a:p>
            <a:endParaRPr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6</a:t>
            </a:fld>
            <a:endParaRPr lang="nb-NO"/>
          </a:p>
        </p:txBody>
      </p:sp>
    </p:spTree>
    <p:extLst>
      <p:ext uri="{BB962C8B-B14F-4D97-AF65-F5344CB8AC3E}">
        <p14:creationId xmlns:p14="http://schemas.microsoft.com/office/powerpoint/2010/main" val="1671674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kern="1200" dirty="0">
                <a:solidFill>
                  <a:schemeClr val="tx1"/>
                </a:solidFill>
                <a:effectLst/>
                <a:latin typeface="+mn-lt"/>
                <a:ea typeface="+mn-ea"/>
                <a:cs typeface="+mn-cs"/>
              </a:rPr>
              <a:t>Problemet er at det har blitt for mye CO₂.  Når mennesker brenner olje, kull og gass – ofte kalt fossile brensler eller fossil energi, frigjøres CO₂ som egentlig er «fanget» eller lagret.</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Vi begynte å bygge stadig flere biler, fly, fabrikker og andre ting som slipper ut klimagasser på 1800-tallet, og derfor har jorda blitt varmere siden det. Mange hus og bygninger blir også varmet opp av olje, kull eller gass. </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Vi har dessuten hogget ned mer skog, og særlig regnskog. CO₂ er lagret i trær, andre planter, jord og hav. Så når vi hogger trær og ødelegger natur, slippes det også ut CO₂ som før var lagret i trærne.</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Dette gjør at atmosfæren holder mer og mer på varmen fra sola. Jo mer CO₂ i atmosfæren, jo tykkere blir glasset på drivhuset. Det gjør at gjennomsnittstemperaturen på jorda blir høyere, og vi får mer klimaendringer.</a:t>
            </a:r>
          </a:p>
          <a:p>
            <a:endParaRPr lang="nb-NO" sz="24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3E81631E-2FC7-47CA-8421-C6BE0E946D0C}" type="slidenum">
              <a:rPr lang="nb-NO" smtClean="0"/>
              <a:t>7</a:t>
            </a:fld>
            <a:endParaRPr lang="nb-NO"/>
          </a:p>
        </p:txBody>
      </p:sp>
    </p:spTree>
    <p:extLst>
      <p:ext uri="{BB962C8B-B14F-4D97-AF65-F5344CB8AC3E}">
        <p14:creationId xmlns:p14="http://schemas.microsoft.com/office/powerpoint/2010/main" val="2175774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b-NO" dirty="0"/>
              <a:t>Jorda har allerede blitt varmere og vi har begynt å se effektene av klimaendringene. Dette har store konsekvenser for mennesker, planter og dyr.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1828800" rtl="0" eaLnBrk="1" fontAlgn="auto" latinLnBrk="0" hangingPunct="1">
              <a:lnSpc>
                <a:spcPct val="100000"/>
              </a:lnSpc>
              <a:spcBef>
                <a:spcPts val="0"/>
              </a:spcBef>
              <a:spcAft>
                <a:spcPts val="0"/>
              </a:spcAft>
              <a:buClrTx/>
              <a:buSzTx/>
              <a:buFontTx/>
              <a:buNone/>
              <a:tabLst/>
              <a:defRPr/>
            </a:pPr>
            <a:r>
              <a:rPr lang="nb-NO" dirty="0"/>
              <a:t>Været blir mer ekstremt. Det betyr at det regner mer når det først regner, at stormer blir sterkere og at hetebølger blir enda varmere og varer lenger.</a:t>
            </a:r>
          </a:p>
          <a:p>
            <a:pPr marL="0" marR="0" lvl="0" indent="0" algn="l" defTabSz="18288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1828800" rtl="0" eaLnBrk="1" fontAlgn="auto" latinLnBrk="0" hangingPunct="1">
              <a:lnSpc>
                <a:spcPct val="100000"/>
              </a:lnSpc>
              <a:spcBef>
                <a:spcPts val="0"/>
              </a:spcBef>
              <a:spcAft>
                <a:spcPts val="0"/>
              </a:spcAft>
              <a:buClrTx/>
              <a:buSzTx/>
              <a:buFontTx/>
              <a:buNone/>
              <a:tabLst/>
              <a:defRPr/>
            </a:pPr>
            <a:r>
              <a:rPr lang="nb-NO" dirty="0"/>
              <a:t>Mange dyr sliter på grunn av klimaendringer. Noen dyrearter dør ut. Dyrene har gjennom tusenvis av år blitt eksperter på å leve i akkurat det klimaet de er vant til. Når klimaet forandrer seg, forandrer også naturen seg. Da sliter mange dyr med å finne mat og trygghet på samme måte som før. Fjellreven er for eksempel vant til snø, og skifter til hvit pels om vinteren, så den kan kamuflere seg. Uten snø blir det vanskeligere for den å jakte. </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8</a:t>
            </a:fld>
            <a:endParaRPr lang="nb-NO"/>
          </a:p>
        </p:txBody>
      </p:sp>
    </p:spTree>
    <p:extLst>
      <p:ext uri="{BB962C8B-B14F-4D97-AF65-F5344CB8AC3E}">
        <p14:creationId xmlns:p14="http://schemas.microsoft.com/office/powerpoint/2010/main" val="1260205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b-NO" dirty="0"/>
              <a:t>Klimaendringene er her allerede. Men vi kan stoppe de fra å bli mye verre. Jo mindre vi slipper ut, jo mer stabilt klima får vi. Jo mindre jorda blir varmet opp, jo flere mennesker, planter og dyr kan vi redde. </a:t>
            </a:r>
            <a:r>
              <a:rPr lang="nb-NO" sz="2400" i="1" kern="1200">
                <a:solidFill>
                  <a:schemeClr val="tx1"/>
                </a:solidFill>
                <a:effectLst/>
                <a:latin typeface="+mn-lt"/>
                <a:ea typeface="+mn-ea"/>
                <a:cs typeface="+mn-cs"/>
              </a:rPr>
              <a:t>Dere kan snakke mer om hva vi kan gjøre i de neste to presentasjonene, men kanskje dere vil nevne noe her for å få en positiv avslutning av økten.</a:t>
            </a:r>
            <a:endParaRPr lang="nb-NO" dirty="0"/>
          </a:p>
          <a:p>
            <a:br>
              <a:rPr lang="nb-NO" dirty="0"/>
            </a:br>
            <a:r>
              <a:rPr lang="nb-NO" dirty="0"/>
              <a:t>Heldigvis er det mye vi kan gjøre for å slippe ut mindre CO2. Det hjelper å kjøre mindre bil og fly, spise miljøvennlig mat og kjøpe færre ting. Samtidig må vi også bruke mindre fossile brennstoffer, og mer fornybar energi – det er energikilder som vi ikke får tomme for og som ikke slipper ut CO2 – for eksempel vannkraft og solenergi. </a:t>
            </a:r>
          </a:p>
          <a:p>
            <a:endParaRPr lang="nb-NO" dirty="0"/>
          </a:p>
          <a:p>
            <a:r>
              <a:rPr lang="nb-NO" dirty="0"/>
              <a:t>For å få til dette trenger vi hjelp av politikere. Politikere kan gjøre det lettere og billigere å velge miljøvennlig transport og miljøvennlige varer. Tror du ikke flere ville tatt tog om togene var raskere, billigere og gikk oftere for eksempel? Politikere kan også ta ansvar for å bygge og bruke mer penger på fornybar energi.</a:t>
            </a:r>
          </a:p>
          <a:p>
            <a:endParaRPr lang="nb-NO" dirty="0"/>
          </a:p>
          <a:p>
            <a:pPr marL="0" marR="0" lvl="0" indent="0" algn="l" defTabSz="1828800" rtl="0" eaLnBrk="1" fontAlgn="auto" latinLnBrk="0" hangingPunct="1">
              <a:lnSpc>
                <a:spcPct val="100000"/>
              </a:lnSpc>
              <a:spcBef>
                <a:spcPts val="0"/>
              </a:spcBef>
              <a:spcAft>
                <a:spcPts val="0"/>
              </a:spcAft>
              <a:buClrTx/>
              <a:buSzTx/>
              <a:buFontTx/>
              <a:buNone/>
              <a:tabLst/>
              <a:defRPr/>
            </a:pPr>
            <a:r>
              <a:rPr lang="nb-NO" dirty="0"/>
              <a:t>Men hva har politikere med oss å gjøre? Det skal vi lære mer om i de neste to delene. Men kort fortalt så må politikere høre på oss – på menneskene som bor i landet de styrer. Så hvis vi vil at politikere skal gjøre mer for miljø, så må vi si det til dem!</a:t>
            </a:r>
          </a:p>
          <a:p>
            <a:endParaRPr lang="nb-NO"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9</a:t>
            </a:fld>
            <a:endParaRPr lang="nb-NO"/>
          </a:p>
        </p:txBody>
      </p:sp>
    </p:spTree>
    <p:extLst>
      <p:ext uri="{BB962C8B-B14F-4D97-AF65-F5344CB8AC3E}">
        <p14:creationId xmlns:p14="http://schemas.microsoft.com/office/powerpoint/2010/main" val="1469097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sv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sv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20.svg"/><Relationship Id="rId4" Type="http://schemas.openxmlformats.org/officeDocument/2006/relationships/image" Target="../media/image19.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924025" y="3177604"/>
            <a:ext cx="13302114" cy="6677597"/>
          </a:xfrm>
        </p:spPr>
        <p:txBody>
          <a:bodyPr wrap="square" anchor="ctr" anchorCtr="0">
            <a:noAutofit/>
          </a:bodyPr>
          <a:lstStyle>
            <a:lvl1pPr algn="l">
              <a:defRPr sz="14264" spc="200" baseline="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924026" y="10028773"/>
            <a:ext cx="13302114" cy="781752"/>
          </a:xfrm>
        </p:spPr>
        <p:txBody>
          <a:bodyPr>
            <a:noAutofit/>
          </a:bodyPr>
          <a:lstStyle>
            <a:lvl1pPr marL="0" indent="0" algn="l">
              <a:buNone/>
              <a:defRPr sz="4000" spc="80" baseline="0">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924024" y="11733046"/>
            <a:ext cx="7375425" cy="553998"/>
          </a:xfrm>
        </p:spPr>
        <p:txBody>
          <a:bodyPr/>
          <a:lstStyle>
            <a:lvl1pPr>
              <a:defRPr sz="4000"/>
            </a:lvl1pPr>
          </a:lstStyle>
          <a:p>
            <a:fld id="{407682BB-74AA-43DF-A03F-63DF463A5088}" type="datetime1">
              <a:rPr lang="nb-NO" smtClean="0"/>
              <a:t>26.05.2026</a:t>
            </a:fld>
            <a:endParaRPr lang="nb-NO" dirty="0"/>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9" name="Plassholder for tekst 11">
            <a:extLst>
              <a:ext uri="{FF2B5EF4-FFF2-40B4-BE49-F238E27FC236}">
                <a16:creationId xmlns:a16="http://schemas.microsoft.com/office/drawing/2014/main" id="{5707C015-0A94-4E58-FB3A-4D658CE99B23}"/>
              </a:ext>
              <a:ext uri="{C183D7F6-B498-43B3-948B-1728B52AA6E4}">
                <adec:decorative xmlns:adec="http://schemas.microsoft.com/office/drawing/2017/decorative" val="1"/>
              </a:ext>
            </a:extLst>
          </p:cNvPr>
          <p:cNvSpPr>
            <a:spLocks noGrp="1"/>
          </p:cNvSpPr>
          <p:nvPr>
            <p:ph type="body" sz="quarter" idx="14" hasCustomPrompt="1"/>
          </p:nvPr>
        </p:nvSpPr>
        <p:spPr>
          <a:xfrm>
            <a:off x="14486021" y="2458643"/>
            <a:ext cx="9274403" cy="9274403"/>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pic>
        <p:nvPicPr>
          <p:cNvPr id="12" name="Logo" descr="Miljøagentene logo">
            <a:extLst>
              <a:ext uri="{FF2B5EF4-FFF2-40B4-BE49-F238E27FC236}">
                <a16:creationId xmlns:a16="http://schemas.microsoft.com/office/drawing/2014/main" id="{3D829414-480F-6A3E-3007-8C81EB7E68A8}"/>
              </a:ext>
              <a:ext uri="{C183D7F6-B498-43B3-948B-1728B52AA6E4}">
                <adec:decorative xmlns:adec="http://schemas.microsoft.com/office/drawing/2017/decorative" val="0"/>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833" y="507654"/>
            <a:ext cx="8296470" cy="2262168"/>
          </a:xfrm>
          <a:prstGeom prst="rect">
            <a:avLst/>
          </a:prstGeom>
        </p:spPr>
      </p:pic>
      <p:sp>
        <p:nvSpPr>
          <p:cNvPr id="11" name="strek nede">
            <a:extLst>
              <a:ext uri="{FF2B5EF4-FFF2-40B4-BE49-F238E27FC236}">
                <a16:creationId xmlns:a16="http://schemas.microsoft.com/office/drawing/2014/main" id="{B4821597-A36B-1C13-476E-724327D66DD9}"/>
              </a:ext>
              <a:ext uri="{C183D7F6-B498-43B3-948B-1728B52AA6E4}">
                <adec:decorative xmlns:adec="http://schemas.microsoft.com/office/drawing/2017/decorative" val="1"/>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rgbClr val="002F0C"/>
            </a:solidFill>
            <a:prstDash val="solid"/>
            <a:miter/>
          </a:ln>
        </p:spPr>
        <p:txBody>
          <a:bodyPr rtlCol="0" anchor="ctr"/>
          <a:lstStyle/>
          <a:p>
            <a:endParaRPr lang="nb-NO"/>
          </a:p>
        </p:txBody>
      </p:sp>
    </p:spTree>
    <p:extLst>
      <p:ext uri="{BB962C8B-B14F-4D97-AF65-F5344CB8AC3E}">
        <p14:creationId xmlns:p14="http://schemas.microsoft.com/office/powerpoint/2010/main" val="94092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 bilder kreativ">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1016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8" name="Plassholder for bilde 9">
            <a:extLst>
              <a:ext uri="{FF2B5EF4-FFF2-40B4-BE49-F238E27FC236}">
                <a16:creationId xmlns:a16="http://schemas.microsoft.com/office/drawing/2014/main" id="{5937C31B-6DF6-50FA-6C35-6EAF5C7D0197}"/>
              </a:ext>
            </a:extLst>
          </p:cNvPr>
          <p:cNvSpPr>
            <a:spLocks noGrp="1"/>
          </p:cNvSpPr>
          <p:nvPr>
            <p:ph type="pic" sz="quarter" idx="16" hasCustomPrompt="1"/>
          </p:nvPr>
        </p:nvSpPr>
        <p:spPr>
          <a:xfrm>
            <a:off x="7049071" y="5073524"/>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9" name="Plassholder for bilde 9">
            <a:extLst>
              <a:ext uri="{FF2B5EF4-FFF2-40B4-BE49-F238E27FC236}">
                <a16:creationId xmlns:a16="http://schemas.microsoft.com/office/drawing/2014/main" id="{ECFE29BC-0C06-0368-8537-0232000B4AA1}"/>
              </a:ext>
            </a:extLst>
          </p:cNvPr>
          <p:cNvSpPr>
            <a:spLocks noGrp="1"/>
          </p:cNvSpPr>
          <p:nvPr>
            <p:ph type="pic" sz="quarter" idx="17" hasCustomPrompt="1"/>
          </p:nvPr>
        </p:nvSpPr>
        <p:spPr>
          <a:xfrm>
            <a:off x="15044572" y="3013827"/>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BCAF64D-74F0-4570-A254-1092DF6FCCE7}"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2" name="Tittel 10">
            <a:extLst>
              <a:ext uri="{FF2B5EF4-FFF2-40B4-BE49-F238E27FC236}">
                <a16:creationId xmlns:a16="http://schemas.microsoft.com/office/drawing/2014/main" id="{8E178A62-587A-46A6-C3BF-AF39E5E0BE25}"/>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2" name="Sommerfugl i plassholder">
            <a:extLst>
              <a:ext uri="{FF2B5EF4-FFF2-40B4-BE49-F238E27FC236}">
                <a16:creationId xmlns:a16="http://schemas.microsoft.com/office/drawing/2014/main" id="{872142A5-5136-F981-3CFB-47CB35A4B9BA}"/>
              </a:ext>
              <a:ext uri="{C183D7F6-B498-43B3-948B-1728B52AA6E4}">
                <adec:decorative xmlns:adec="http://schemas.microsoft.com/office/drawing/2017/decorative" val="1"/>
              </a:ext>
            </a:extLst>
          </p:cNvPr>
          <p:cNvSpPr>
            <a:spLocks noGrp="1"/>
          </p:cNvSpPr>
          <p:nvPr>
            <p:ph type="body" sz="quarter" idx="18"/>
          </p:nvPr>
        </p:nvSpPr>
        <p:spPr>
          <a:xfrm>
            <a:off x="11161232" y="2538561"/>
            <a:ext cx="1807535" cy="165478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3" name="Snegle i plassholder">
            <a:extLst>
              <a:ext uri="{FF2B5EF4-FFF2-40B4-BE49-F238E27FC236}">
                <a16:creationId xmlns:a16="http://schemas.microsoft.com/office/drawing/2014/main" id="{7317463F-E32B-3438-A10F-C0F2A9A49182}"/>
              </a:ext>
              <a:ext uri="{C183D7F6-B498-43B3-948B-1728B52AA6E4}">
                <adec:decorative xmlns:adec="http://schemas.microsoft.com/office/drawing/2017/decorative" val="1"/>
              </a:ext>
            </a:extLst>
          </p:cNvPr>
          <p:cNvSpPr>
            <a:spLocks noGrp="1"/>
          </p:cNvSpPr>
          <p:nvPr>
            <p:ph type="body" sz="quarter" idx="19"/>
          </p:nvPr>
        </p:nvSpPr>
        <p:spPr>
          <a:xfrm>
            <a:off x="21621014" y="10511835"/>
            <a:ext cx="1746986" cy="1619469"/>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4" name="bie i plassholder">
            <a:extLst>
              <a:ext uri="{FF2B5EF4-FFF2-40B4-BE49-F238E27FC236}">
                <a16:creationId xmlns:a16="http://schemas.microsoft.com/office/drawing/2014/main" id="{96B7963D-2A13-529B-02B1-C9E7864028B6}"/>
              </a:ext>
              <a:ext uri="{C183D7F6-B498-43B3-948B-1728B52AA6E4}">
                <adec:decorative xmlns:adec="http://schemas.microsoft.com/office/drawing/2017/decorative" val="1"/>
              </a:ext>
            </a:extLst>
          </p:cNvPr>
          <p:cNvSpPr>
            <a:spLocks noGrp="1"/>
          </p:cNvSpPr>
          <p:nvPr>
            <p:ph type="body" sz="quarter" idx="20"/>
          </p:nvPr>
        </p:nvSpPr>
        <p:spPr>
          <a:xfrm>
            <a:off x="12856146" y="1749578"/>
            <a:ext cx="1476375" cy="1616376"/>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62852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t bilde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2E7B83-722B-053E-9C0D-90935519AAE4}"/>
              </a:ext>
            </a:extLst>
          </p:cNvPr>
          <p:cNvSpPr>
            <a:spLocks noGrp="1"/>
          </p:cNvSpPr>
          <p:nvPr>
            <p:ph type="title" hasCustomPrompt="1"/>
          </p:nvPr>
        </p:nvSpPr>
        <p:spPr>
          <a:xfrm>
            <a:off x="925631" y="10418065"/>
            <a:ext cx="11139370" cy="1955212"/>
          </a:xfrm>
        </p:spPr>
        <p:txBody>
          <a:bodyPr anchor="t" anchorCtr="0"/>
          <a:lstStyle>
            <a:lvl1pPr>
              <a:lnSpc>
                <a:spcPct val="112000"/>
              </a:lnSpc>
              <a:spcBef>
                <a:spcPts val="2000"/>
              </a:spcBef>
              <a:defRPr sz="3000" spc="0" baseline="0">
                <a:latin typeface="+mn-lt"/>
              </a:defRPr>
            </a:lvl1pPr>
          </a:lstStyle>
          <a:p>
            <a:r>
              <a:rPr lang="nb-NO" noProof="0" dirty="0"/>
              <a:t>Klikk for å legge til tittel/bildetekst</a:t>
            </a:r>
          </a:p>
        </p:txBody>
      </p:sp>
      <p:sp>
        <p:nvSpPr>
          <p:cNvPr id="16" name="PLassholder for bilde">
            <a:extLst>
              <a:ext uri="{FF2B5EF4-FFF2-40B4-BE49-F238E27FC236}">
                <a16:creationId xmlns:a16="http://schemas.microsoft.com/office/drawing/2014/main" id="{206229E9-671C-DC29-7A24-B161AA005C58}"/>
              </a:ext>
            </a:extLst>
          </p:cNvPr>
          <p:cNvSpPr>
            <a:spLocks noGrp="1"/>
          </p:cNvSpPr>
          <p:nvPr>
            <p:ph type="pic" sz="quarter" idx="15" hasCustomPrompt="1"/>
          </p:nvPr>
        </p:nvSpPr>
        <p:spPr>
          <a:xfrm>
            <a:off x="0" y="1"/>
            <a:ext cx="24384000" cy="10552811"/>
          </a:xfrm>
          <a:custGeom>
            <a:avLst/>
            <a:gdLst>
              <a:gd name="connsiteX0" fmla="*/ 0 w 24384000"/>
              <a:gd name="connsiteY0" fmla="*/ 0 h 10552811"/>
              <a:gd name="connsiteX1" fmla="*/ 24384000 w 24384000"/>
              <a:gd name="connsiteY1" fmla="*/ 0 h 10552811"/>
              <a:gd name="connsiteX2" fmla="*/ 24384000 w 24384000"/>
              <a:gd name="connsiteY2" fmla="*/ 10552811 h 10552811"/>
              <a:gd name="connsiteX3" fmla="*/ 20066000 w 24384000"/>
              <a:gd name="connsiteY3" fmla="*/ 10541635 h 10552811"/>
              <a:gd name="connsiteX4" fmla="*/ 19812000 w 24384000"/>
              <a:gd name="connsiteY4" fmla="*/ 10287000 h 10552811"/>
              <a:gd name="connsiteX5" fmla="*/ 19812000 w 24384000"/>
              <a:gd name="connsiteY5" fmla="*/ 9778873 h 10552811"/>
              <a:gd name="connsiteX6" fmla="*/ 19558000 w 24384000"/>
              <a:gd name="connsiteY6" fmla="*/ 9525000 h 10552811"/>
              <a:gd name="connsiteX7" fmla="*/ 0 w 24384000"/>
              <a:gd name="connsiteY7" fmla="*/ 9537192 h 105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4000" h="10552811">
                <a:moveTo>
                  <a:pt x="0" y="0"/>
                </a:moveTo>
                <a:lnTo>
                  <a:pt x="24384000" y="0"/>
                </a:lnTo>
                <a:lnTo>
                  <a:pt x="24384000" y="10552811"/>
                </a:lnTo>
                <a:lnTo>
                  <a:pt x="20066000" y="10541635"/>
                </a:lnTo>
                <a:cubicBezTo>
                  <a:pt x="19925664" y="10541254"/>
                  <a:pt x="19812000" y="10427208"/>
                  <a:pt x="19812000" y="10287000"/>
                </a:cubicBezTo>
                <a:lnTo>
                  <a:pt x="19812000" y="9778873"/>
                </a:lnTo>
                <a:cubicBezTo>
                  <a:pt x="19812000" y="9638538"/>
                  <a:pt x="19698336" y="9525000"/>
                  <a:pt x="19558000" y="9525000"/>
                </a:cubicBezTo>
                <a:lnTo>
                  <a:pt x="0" y="9537192"/>
                </a:lnTo>
                <a:close/>
              </a:path>
            </a:pathLst>
          </a:custGeom>
          <a:solidFill>
            <a:schemeClr val="bg1">
              <a:lumMod val="85000"/>
            </a:schemeClr>
          </a:solidFill>
        </p:spPr>
        <p:txBody>
          <a:bodyPr wrap="square">
            <a:noAutofit/>
          </a:bodyPr>
          <a:lstStyle>
            <a:lvl1pPr marL="0" indent="0" algn="l">
              <a:buNone/>
              <a:tabLst>
                <a:tab pos="12382500" algn="l"/>
              </a:tabLst>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sp>
        <p:nvSpPr>
          <p:cNvPr id="3" name="Plassholder for lysbildenummer 2">
            <a:extLst>
              <a:ext uri="{FF2B5EF4-FFF2-40B4-BE49-F238E27FC236}">
                <a16:creationId xmlns:a16="http://schemas.microsoft.com/office/drawing/2014/main" id="{B353A960-DFDB-FFAE-B306-68D4DFD7A97F}"/>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6063CCFE-91C0-D513-0DCB-C09CC982C1B0}"/>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DF0DF424-3FDD-AFE5-0135-5FD657DF637D}"/>
              </a:ext>
            </a:extLst>
          </p:cNvPr>
          <p:cNvSpPr>
            <a:spLocks noGrp="1"/>
          </p:cNvSpPr>
          <p:nvPr>
            <p:ph type="dt" sz="half" idx="12"/>
          </p:nvPr>
        </p:nvSpPr>
        <p:spPr/>
        <p:txBody>
          <a:bodyPr/>
          <a:lstStyle/>
          <a:p>
            <a:fld id="{C5095F5B-FDCF-4E6A-A090-6AC343184627}" type="datetime1">
              <a:rPr lang="nb-NO" smtClean="0"/>
              <a:t>26.05.2026</a:t>
            </a:fld>
            <a:endParaRPr lang="nb-NO" dirty="0"/>
          </a:p>
        </p:txBody>
      </p:sp>
    </p:spTree>
    <p:extLst>
      <p:ext uri="{BB962C8B-B14F-4D97-AF65-F5344CB8AC3E}">
        <p14:creationId xmlns:p14="http://schemas.microsoft.com/office/powerpoint/2010/main" val="59781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ort bilde lys m/bunn">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p>
            <a:fld id="{4558DCC2-DFFF-4CCA-8608-8C31B573195C}"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3" name="Plassholder for bilde 12">
            <a:extLst>
              <a:ext uri="{FF2B5EF4-FFF2-40B4-BE49-F238E27FC236}">
                <a16:creationId xmlns:a16="http://schemas.microsoft.com/office/drawing/2014/main" id="{EC3B19CB-A7DA-9CAB-742B-7D50CB3EF051}"/>
              </a:ext>
            </a:extLst>
          </p:cNvPr>
          <p:cNvSpPr>
            <a:spLocks noGrp="1"/>
          </p:cNvSpPr>
          <p:nvPr>
            <p:ph type="pic" sz="quarter" idx="15" hasCustomPrompt="1"/>
          </p:nvPr>
        </p:nvSpPr>
        <p:spPr>
          <a:xfrm>
            <a:off x="0" y="476250"/>
            <a:ext cx="24384000" cy="12230100"/>
          </a:xfrm>
          <a:custGeom>
            <a:avLst/>
            <a:gdLst>
              <a:gd name="connsiteX0" fmla="*/ 24377650 w 24384000"/>
              <a:gd name="connsiteY0" fmla="*/ 0 h 12230100"/>
              <a:gd name="connsiteX1" fmla="*/ 24384000 w 24384000"/>
              <a:gd name="connsiteY1" fmla="*/ 0 h 12230100"/>
              <a:gd name="connsiteX2" fmla="*/ 24384000 w 24384000"/>
              <a:gd name="connsiteY2" fmla="*/ 12230100 h 12230100"/>
              <a:gd name="connsiteX3" fmla="*/ 0 w 24384000"/>
              <a:gd name="connsiteY3" fmla="*/ 12230100 h 12230100"/>
              <a:gd name="connsiteX4" fmla="*/ 0 w 24384000"/>
              <a:gd name="connsiteY4" fmla="*/ 25400 h 12230100"/>
              <a:gd name="connsiteX5" fmla="*/ 19558000 w 24384000"/>
              <a:gd name="connsiteY5" fmla="*/ 12827 h 12230100"/>
              <a:gd name="connsiteX6" fmla="*/ 19812000 w 24384000"/>
              <a:gd name="connsiteY6" fmla="*/ 266700 h 12230100"/>
              <a:gd name="connsiteX7" fmla="*/ 19812000 w 24384000"/>
              <a:gd name="connsiteY7" fmla="*/ 774700 h 12230100"/>
              <a:gd name="connsiteX8" fmla="*/ 20066000 w 24384000"/>
              <a:gd name="connsiteY8" fmla="*/ 1029462 h 12230100"/>
              <a:gd name="connsiteX9" fmla="*/ 24377650 w 24384000"/>
              <a:gd name="connsiteY9" fmla="*/ 1041400 h 122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2230100">
                <a:moveTo>
                  <a:pt x="24377650" y="0"/>
                </a:moveTo>
                <a:lnTo>
                  <a:pt x="24384000" y="0"/>
                </a:lnTo>
                <a:lnTo>
                  <a:pt x="24384000" y="12230100"/>
                </a:lnTo>
                <a:lnTo>
                  <a:pt x="0" y="1223010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9938997" y="340860"/>
            <a:ext cx="4194972" cy="1143829"/>
          </a:xfrm>
          <a:prstGeom prst="rect">
            <a:avLst/>
          </a:prstGeom>
        </p:spPr>
      </p:pic>
    </p:spTree>
    <p:extLst>
      <p:ext uri="{BB962C8B-B14F-4D97-AF65-F5344CB8AC3E}">
        <p14:creationId xmlns:p14="http://schemas.microsoft.com/office/powerpoint/2010/main" val="2420943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tort bilde lys m/bunn">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lvl1pPr>
              <a:defRPr>
                <a:solidFill>
                  <a:schemeClr val="bg2"/>
                </a:solid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lvl1pPr>
              <a:defRPr>
                <a:solidFill>
                  <a:schemeClr val="bg2"/>
                </a:solidFill>
              </a:defRPr>
            </a:lvl1p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lvl1pPr>
              <a:defRPr>
                <a:solidFill>
                  <a:schemeClr val="bg2"/>
                </a:solidFill>
              </a:defRPr>
            </a:lvl1pPr>
          </a:lstStyle>
          <a:p>
            <a:fld id="{6A4B51D4-D9DF-4BF6-9545-805533C17CF2}"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3" name="Plassholder for bilde 12">
            <a:extLst>
              <a:ext uri="{FF2B5EF4-FFF2-40B4-BE49-F238E27FC236}">
                <a16:creationId xmlns:a16="http://schemas.microsoft.com/office/drawing/2014/main" id="{EC3B19CB-A7DA-9CAB-742B-7D50CB3EF051}"/>
              </a:ext>
            </a:extLst>
          </p:cNvPr>
          <p:cNvSpPr>
            <a:spLocks noGrp="1"/>
          </p:cNvSpPr>
          <p:nvPr>
            <p:ph type="pic" sz="quarter" idx="15" hasCustomPrompt="1"/>
          </p:nvPr>
        </p:nvSpPr>
        <p:spPr>
          <a:xfrm>
            <a:off x="0" y="476250"/>
            <a:ext cx="24384000" cy="12230100"/>
          </a:xfrm>
          <a:custGeom>
            <a:avLst/>
            <a:gdLst>
              <a:gd name="connsiteX0" fmla="*/ 24377650 w 24384000"/>
              <a:gd name="connsiteY0" fmla="*/ 0 h 12230100"/>
              <a:gd name="connsiteX1" fmla="*/ 24384000 w 24384000"/>
              <a:gd name="connsiteY1" fmla="*/ 0 h 12230100"/>
              <a:gd name="connsiteX2" fmla="*/ 24384000 w 24384000"/>
              <a:gd name="connsiteY2" fmla="*/ 12230100 h 12230100"/>
              <a:gd name="connsiteX3" fmla="*/ 0 w 24384000"/>
              <a:gd name="connsiteY3" fmla="*/ 12230100 h 12230100"/>
              <a:gd name="connsiteX4" fmla="*/ 0 w 24384000"/>
              <a:gd name="connsiteY4" fmla="*/ 25400 h 12230100"/>
              <a:gd name="connsiteX5" fmla="*/ 19558000 w 24384000"/>
              <a:gd name="connsiteY5" fmla="*/ 12827 h 12230100"/>
              <a:gd name="connsiteX6" fmla="*/ 19812000 w 24384000"/>
              <a:gd name="connsiteY6" fmla="*/ 266700 h 12230100"/>
              <a:gd name="connsiteX7" fmla="*/ 19812000 w 24384000"/>
              <a:gd name="connsiteY7" fmla="*/ 774700 h 12230100"/>
              <a:gd name="connsiteX8" fmla="*/ 20066000 w 24384000"/>
              <a:gd name="connsiteY8" fmla="*/ 1029462 h 12230100"/>
              <a:gd name="connsiteX9" fmla="*/ 24377650 w 24384000"/>
              <a:gd name="connsiteY9" fmla="*/ 1041400 h 122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2230100">
                <a:moveTo>
                  <a:pt x="24377650" y="0"/>
                </a:moveTo>
                <a:lnTo>
                  <a:pt x="24384000" y="0"/>
                </a:lnTo>
                <a:lnTo>
                  <a:pt x="24384000" y="12230100"/>
                </a:lnTo>
                <a:lnTo>
                  <a:pt x="0" y="1223010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spTree>
    <p:extLst>
      <p:ext uri="{BB962C8B-B14F-4D97-AF65-F5344CB8AC3E}">
        <p14:creationId xmlns:p14="http://schemas.microsoft.com/office/powerpoint/2010/main" val="3348605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ort bilde lys ">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p>
            <a:fld id="{134DA35B-FD2C-4A41-AF35-54629DB0195D}"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9" name="Plassholder for bilde 8">
            <a:extLst>
              <a:ext uri="{FF2B5EF4-FFF2-40B4-BE49-F238E27FC236}">
                <a16:creationId xmlns:a16="http://schemas.microsoft.com/office/drawing/2014/main" id="{0A35E948-B76A-1FB9-2D29-BFD91E9A0987}"/>
              </a:ext>
            </a:extLst>
          </p:cNvPr>
          <p:cNvSpPr>
            <a:spLocks noGrp="1"/>
          </p:cNvSpPr>
          <p:nvPr>
            <p:ph type="pic" sz="quarter" idx="15" hasCustomPrompt="1"/>
          </p:nvPr>
        </p:nvSpPr>
        <p:spPr>
          <a:xfrm>
            <a:off x="0" y="476250"/>
            <a:ext cx="24384000" cy="13239750"/>
          </a:xfrm>
          <a:custGeom>
            <a:avLst/>
            <a:gdLst>
              <a:gd name="connsiteX0" fmla="*/ 24377650 w 24384000"/>
              <a:gd name="connsiteY0" fmla="*/ 0 h 13239750"/>
              <a:gd name="connsiteX1" fmla="*/ 24384000 w 24384000"/>
              <a:gd name="connsiteY1" fmla="*/ 0 h 13239750"/>
              <a:gd name="connsiteX2" fmla="*/ 24384000 w 24384000"/>
              <a:gd name="connsiteY2" fmla="*/ 13239750 h 13239750"/>
              <a:gd name="connsiteX3" fmla="*/ 0 w 24384000"/>
              <a:gd name="connsiteY3" fmla="*/ 13239750 h 13239750"/>
              <a:gd name="connsiteX4" fmla="*/ 0 w 24384000"/>
              <a:gd name="connsiteY4" fmla="*/ 25400 h 13239750"/>
              <a:gd name="connsiteX5" fmla="*/ 19558000 w 24384000"/>
              <a:gd name="connsiteY5" fmla="*/ 12827 h 13239750"/>
              <a:gd name="connsiteX6" fmla="*/ 19812000 w 24384000"/>
              <a:gd name="connsiteY6" fmla="*/ 266700 h 13239750"/>
              <a:gd name="connsiteX7" fmla="*/ 19812000 w 24384000"/>
              <a:gd name="connsiteY7" fmla="*/ 774700 h 13239750"/>
              <a:gd name="connsiteX8" fmla="*/ 20066000 w 24384000"/>
              <a:gd name="connsiteY8" fmla="*/ 1029462 h 13239750"/>
              <a:gd name="connsiteX9" fmla="*/ 24377650 w 24384000"/>
              <a:gd name="connsiteY9" fmla="*/ 1041400 h 132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3239750">
                <a:moveTo>
                  <a:pt x="24377650" y="0"/>
                </a:moveTo>
                <a:lnTo>
                  <a:pt x="24384000" y="0"/>
                </a:lnTo>
                <a:lnTo>
                  <a:pt x="24384000" y="13239750"/>
                </a:lnTo>
                <a:lnTo>
                  <a:pt x="0" y="1323975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9938997" y="340860"/>
            <a:ext cx="4194972" cy="1143829"/>
          </a:xfrm>
          <a:prstGeom prst="rect">
            <a:avLst/>
          </a:prstGeom>
        </p:spPr>
      </p:pic>
    </p:spTree>
    <p:extLst>
      <p:ext uri="{BB962C8B-B14F-4D97-AF65-F5344CB8AC3E}">
        <p14:creationId xmlns:p14="http://schemas.microsoft.com/office/powerpoint/2010/main" val="2956007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Stort bilde lys m/bunn">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lvl1pPr>
              <a:defRPr>
                <a:solidFill>
                  <a:schemeClr val="bg2"/>
                </a:solid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lvl1pPr>
              <a:defRPr>
                <a:solidFill>
                  <a:schemeClr val="bg2"/>
                </a:solidFill>
              </a:defRPr>
            </a:lvl1p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lvl1pPr>
              <a:defRPr>
                <a:solidFill>
                  <a:schemeClr val="bg2"/>
                </a:solidFill>
              </a:defRPr>
            </a:lvl1pPr>
          </a:lstStyle>
          <a:p>
            <a:fld id="{D65DA969-C892-47B5-9FB6-BEBA89DEF049}"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sp>
        <p:nvSpPr>
          <p:cNvPr id="2" name="Plassholder for bilde 1">
            <a:extLst>
              <a:ext uri="{FF2B5EF4-FFF2-40B4-BE49-F238E27FC236}">
                <a16:creationId xmlns:a16="http://schemas.microsoft.com/office/drawing/2014/main" id="{A4776C11-3665-AC28-2E4C-1A447F4831C0}"/>
              </a:ext>
            </a:extLst>
          </p:cNvPr>
          <p:cNvSpPr>
            <a:spLocks noGrp="1"/>
          </p:cNvSpPr>
          <p:nvPr>
            <p:ph type="pic" sz="quarter" idx="15" hasCustomPrompt="1"/>
          </p:nvPr>
        </p:nvSpPr>
        <p:spPr>
          <a:xfrm>
            <a:off x="0" y="476250"/>
            <a:ext cx="24384000" cy="13239750"/>
          </a:xfrm>
          <a:custGeom>
            <a:avLst/>
            <a:gdLst>
              <a:gd name="connsiteX0" fmla="*/ 24377650 w 24384000"/>
              <a:gd name="connsiteY0" fmla="*/ 0 h 13239750"/>
              <a:gd name="connsiteX1" fmla="*/ 24384000 w 24384000"/>
              <a:gd name="connsiteY1" fmla="*/ 0 h 13239750"/>
              <a:gd name="connsiteX2" fmla="*/ 24384000 w 24384000"/>
              <a:gd name="connsiteY2" fmla="*/ 13239750 h 13239750"/>
              <a:gd name="connsiteX3" fmla="*/ 0 w 24384000"/>
              <a:gd name="connsiteY3" fmla="*/ 13239750 h 13239750"/>
              <a:gd name="connsiteX4" fmla="*/ 0 w 24384000"/>
              <a:gd name="connsiteY4" fmla="*/ 25400 h 13239750"/>
              <a:gd name="connsiteX5" fmla="*/ 19558000 w 24384000"/>
              <a:gd name="connsiteY5" fmla="*/ 12827 h 13239750"/>
              <a:gd name="connsiteX6" fmla="*/ 19812000 w 24384000"/>
              <a:gd name="connsiteY6" fmla="*/ 266700 h 13239750"/>
              <a:gd name="connsiteX7" fmla="*/ 19812000 w 24384000"/>
              <a:gd name="connsiteY7" fmla="*/ 774700 h 13239750"/>
              <a:gd name="connsiteX8" fmla="*/ 20066000 w 24384000"/>
              <a:gd name="connsiteY8" fmla="*/ 1029462 h 13239750"/>
              <a:gd name="connsiteX9" fmla="*/ 24377650 w 24384000"/>
              <a:gd name="connsiteY9" fmla="*/ 1041400 h 132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3239750">
                <a:moveTo>
                  <a:pt x="24377650" y="0"/>
                </a:moveTo>
                <a:lnTo>
                  <a:pt x="24384000" y="0"/>
                </a:lnTo>
                <a:lnTo>
                  <a:pt x="24384000" y="13239750"/>
                </a:lnTo>
                <a:lnTo>
                  <a:pt x="0" y="1323975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spTree>
    <p:extLst>
      <p:ext uri="{BB962C8B-B14F-4D97-AF65-F5344CB8AC3E}">
        <p14:creationId xmlns:p14="http://schemas.microsoft.com/office/powerpoint/2010/main" val="893145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noFill/>
              </a:defRPr>
            </a:lvl1pPr>
          </a:lstStyle>
          <a:p>
            <a:fld id="{6B45F93E-4670-4795-8DEB-B70D7E7E9F56}" type="datetime1">
              <a:rPr lang="nb-NO" smtClean="0"/>
              <a:pPr/>
              <a:t>26.05.2026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dirty="0"/>
          </a:p>
        </p:txBody>
      </p:sp>
      <p:sp>
        <p:nvSpPr>
          <p:cNvPr id="7" name="Tittel 1">
            <a:extLst>
              <a:ext uri="{FF2B5EF4-FFF2-40B4-BE49-F238E27FC236}">
                <a16:creationId xmlns:a16="http://schemas.microsoft.com/office/drawing/2014/main" id="{53CCEDF7-DF96-3CC4-DD59-1B8028D24925}"/>
              </a:ext>
            </a:extLst>
          </p:cNvPr>
          <p:cNvSpPr>
            <a:spLocks noGrp="1"/>
          </p:cNvSpPr>
          <p:nvPr>
            <p:ph type="ctrTitle"/>
          </p:nvPr>
        </p:nvSpPr>
        <p:spPr>
          <a:xfrm>
            <a:off x="924025" y="2840719"/>
            <a:ext cx="13302114" cy="6677597"/>
          </a:xfrm>
        </p:spPr>
        <p:txBody>
          <a:bodyPr wrap="square" anchor="ctr" anchorCtr="0">
            <a:noAutofit/>
          </a:bodyPr>
          <a:lstStyle>
            <a:lvl1pPr algn="l">
              <a:defRPr sz="14264" spc="200" baseline="0"/>
            </a:lvl1pPr>
          </a:lstStyle>
          <a:p>
            <a:r>
              <a:rPr lang="nb-NO"/>
              <a:t>Klikk for å redigere tittelstil</a:t>
            </a:r>
            <a:endParaRPr lang="nb-NO" dirty="0"/>
          </a:p>
        </p:txBody>
      </p:sp>
      <p:sp>
        <p:nvSpPr>
          <p:cNvPr id="8" name="Undertittel 2">
            <a:extLst>
              <a:ext uri="{FF2B5EF4-FFF2-40B4-BE49-F238E27FC236}">
                <a16:creationId xmlns:a16="http://schemas.microsoft.com/office/drawing/2014/main" id="{35BD411C-3E8A-825A-4AE2-68A3F210BA00}"/>
              </a:ext>
            </a:extLst>
          </p:cNvPr>
          <p:cNvSpPr>
            <a:spLocks noGrp="1" noRot="1" noMove="1" noResize="1" noEditPoints="1" noAdjustHandles="1" noChangeArrowheads="1" noChangeShapeType="1"/>
          </p:cNvSpPr>
          <p:nvPr>
            <p:ph type="subTitle" idx="1"/>
          </p:nvPr>
        </p:nvSpPr>
        <p:spPr>
          <a:xfrm>
            <a:off x="924026" y="10328316"/>
            <a:ext cx="13302114" cy="781752"/>
          </a:xfrm>
        </p:spPr>
        <p:txBody>
          <a:bodyPr>
            <a:noAutofit/>
          </a:bodyPr>
          <a:lstStyle>
            <a:lvl1pPr marL="0" indent="0" algn="l">
              <a:buNone/>
              <a:defRPr sz="4000" spc="80" baseline="0">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sp>
        <p:nvSpPr>
          <p:cNvPr id="2" name="jordklode i plassholder">
            <a:extLst>
              <a:ext uri="{FF2B5EF4-FFF2-40B4-BE49-F238E27FC236}">
                <a16:creationId xmlns:a16="http://schemas.microsoft.com/office/drawing/2014/main" id="{CB12292D-F872-9B6C-9C01-3240FB6068AE}"/>
              </a:ext>
              <a:ext uri="{C183D7F6-B498-43B3-948B-1728B52AA6E4}">
                <adec:decorative xmlns:adec="http://schemas.microsoft.com/office/drawing/2017/decorative" val="1"/>
              </a:ext>
            </a:extLst>
          </p:cNvPr>
          <p:cNvSpPr>
            <a:spLocks noGrp="1"/>
          </p:cNvSpPr>
          <p:nvPr>
            <p:ph type="body" sz="quarter" idx="18"/>
          </p:nvPr>
        </p:nvSpPr>
        <p:spPr>
          <a:xfrm>
            <a:off x="18040352" y="4197349"/>
            <a:ext cx="2049463" cy="2049462"/>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3" name="tommel opp i plassholder">
            <a:extLst>
              <a:ext uri="{FF2B5EF4-FFF2-40B4-BE49-F238E27FC236}">
                <a16:creationId xmlns:a16="http://schemas.microsoft.com/office/drawing/2014/main" id="{B770A5DE-E327-DB91-4326-6F08C6A6B67D}"/>
              </a:ext>
              <a:ext uri="{C183D7F6-B498-43B3-948B-1728B52AA6E4}">
                <adec:decorative xmlns:adec="http://schemas.microsoft.com/office/drawing/2017/decorative" val="1"/>
              </a:ext>
            </a:extLst>
          </p:cNvPr>
          <p:cNvSpPr>
            <a:spLocks noGrp="1"/>
          </p:cNvSpPr>
          <p:nvPr>
            <p:ph type="body" sz="quarter" idx="19"/>
          </p:nvPr>
        </p:nvSpPr>
        <p:spPr>
          <a:xfrm>
            <a:off x="21301711" y="5727541"/>
            <a:ext cx="1471930" cy="1649577"/>
          </a:xfrm>
          <a:blipFill>
            <a:blip>
              <a:extLst>
                <a:ext uri="{96DAC541-7B7A-43D3-8B79-37D633B846F1}">
                  <asvg:svgBlip xmlns:asvg="http://schemas.microsoft.com/office/drawing/2016/SVG/main" r:embed="rId3"/>
                </a:ext>
              </a:extLst>
            </a:blip>
            <a:stretch>
              <a:fillRect/>
            </a:stretch>
          </a:blipFill>
          <a:ln w="0" cap="flat">
            <a:noFill/>
            <a:prstDash val="solid"/>
            <a:miter/>
          </a:ln>
        </p:spPr>
        <p:txBody>
          <a:bodyPr/>
          <a:lstStyle>
            <a:lvl1pPr marL="0" indent="0">
              <a:buNone/>
              <a:defRPr>
                <a:noFill/>
              </a:defRPr>
            </a:lvl1pPr>
          </a:lstStyle>
          <a:p>
            <a:pPr lvl="0"/>
            <a:r>
              <a:rPr lang="nb-NO"/>
              <a:t>Klikk for å redigere tekststiler i malen</a:t>
            </a:r>
          </a:p>
        </p:txBody>
      </p:sp>
      <p:sp>
        <p:nvSpPr>
          <p:cNvPr id="9" name="snøflak i plassholder">
            <a:extLst>
              <a:ext uri="{FF2B5EF4-FFF2-40B4-BE49-F238E27FC236}">
                <a16:creationId xmlns:a16="http://schemas.microsoft.com/office/drawing/2014/main" id="{458145DF-1C3A-16AE-063D-CAF92617F03C}"/>
              </a:ext>
              <a:ext uri="{C183D7F6-B498-43B3-948B-1728B52AA6E4}">
                <adec:decorative xmlns:adec="http://schemas.microsoft.com/office/drawing/2017/decorative" val="1"/>
              </a:ext>
            </a:extLst>
          </p:cNvPr>
          <p:cNvSpPr>
            <a:spLocks noGrp="1"/>
          </p:cNvSpPr>
          <p:nvPr>
            <p:ph type="body" sz="quarter" idx="20"/>
          </p:nvPr>
        </p:nvSpPr>
        <p:spPr>
          <a:xfrm>
            <a:off x="17441653" y="5763579"/>
            <a:ext cx="1981726" cy="19817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0" name="blomst i plassholder">
            <a:extLst>
              <a:ext uri="{FF2B5EF4-FFF2-40B4-BE49-F238E27FC236}">
                <a16:creationId xmlns:a16="http://schemas.microsoft.com/office/drawing/2014/main" id="{E7DC38BC-E6D8-C283-6757-AE93FFEDD1D9}"/>
              </a:ext>
              <a:ext uri="{C183D7F6-B498-43B3-948B-1728B52AA6E4}">
                <adec:decorative xmlns:adec="http://schemas.microsoft.com/office/drawing/2017/decorative" val="1"/>
              </a:ext>
            </a:extLst>
          </p:cNvPr>
          <p:cNvSpPr>
            <a:spLocks noGrp="1"/>
          </p:cNvSpPr>
          <p:nvPr>
            <p:ph type="body" sz="quarter" idx="21"/>
          </p:nvPr>
        </p:nvSpPr>
        <p:spPr>
          <a:xfrm>
            <a:off x="16661377" y="9141882"/>
            <a:ext cx="2366600" cy="2443354"/>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1" name="yes we can i plassholder">
            <a:extLst>
              <a:ext uri="{FF2B5EF4-FFF2-40B4-BE49-F238E27FC236}">
                <a16:creationId xmlns:a16="http://schemas.microsoft.com/office/drawing/2014/main" id="{AC1DE2F1-C331-77F9-19E8-E5AE2B1931C2}"/>
              </a:ext>
              <a:ext uri="{C183D7F6-B498-43B3-948B-1728B52AA6E4}">
                <adec:decorative xmlns:adec="http://schemas.microsoft.com/office/drawing/2017/decorative" val="1"/>
              </a:ext>
            </a:extLst>
          </p:cNvPr>
          <p:cNvSpPr>
            <a:spLocks noGrp="1"/>
          </p:cNvSpPr>
          <p:nvPr>
            <p:ph type="body" sz="quarter" idx="22"/>
          </p:nvPr>
        </p:nvSpPr>
        <p:spPr>
          <a:xfrm>
            <a:off x="18479452" y="7552004"/>
            <a:ext cx="4265293" cy="1307515"/>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3993490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eloverskrift mørk">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noFill/>
              </a:defRPr>
            </a:lvl1pPr>
          </a:lstStyle>
          <a:p>
            <a:fld id="{6B45F93E-4670-4795-8DEB-B70D7E7E9F56}" type="datetime1">
              <a:rPr lang="nb-NO" smtClean="0"/>
              <a:pPr/>
              <a:t>26.05.2026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7" name="Tittel 1">
            <a:extLst>
              <a:ext uri="{FF2B5EF4-FFF2-40B4-BE49-F238E27FC236}">
                <a16:creationId xmlns:a16="http://schemas.microsoft.com/office/drawing/2014/main" id="{53CCEDF7-DF96-3CC4-DD59-1B8028D24925}"/>
              </a:ext>
            </a:extLst>
          </p:cNvPr>
          <p:cNvSpPr>
            <a:spLocks noGrp="1"/>
          </p:cNvSpPr>
          <p:nvPr>
            <p:ph type="ctrTitle"/>
          </p:nvPr>
        </p:nvSpPr>
        <p:spPr>
          <a:xfrm>
            <a:off x="924025" y="2840719"/>
            <a:ext cx="13302114" cy="6677597"/>
          </a:xfrm>
        </p:spPr>
        <p:txBody>
          <a:bodyPr wrap="square" anchor="ctr" anchorCtr="0">
            <a:noAutofit/>
          </a:bodyPr>
          <a:lstStyle>
            <a:lvl1pPr algn="l">
              <a:defRPr sz="14264" spc="200" baseline="0">
                <a:solidFill>
                  <a:schemeClr val="bg2"/>
                </a:solidFill>
              </a:defRPr>
            </a:lvl1pPr>
          </a:lstStyle>
          <a:p>
            <a:r>
              <a:rPr lang="nb-NO"/>
              <a:t>Klikk for å redigere tittelstil</a:t>
            </a:r>
            <a:endParaRPr lang="nb-NO" dirty="0"/>
          </a:p>
        </p:txBody>
      </p:sp>
      <p:sp>
        <p:nvSpPr>
          <p:cNvPr id="8" name="Undertittel 2">
            <a:extLst>
              <a:ext uri="{FF2B5EF4-FFF2-40B4-BE49-F238E27FC236}">
                <a16:creationId xmlns:a16="http://schemas.microsoft.com/office/drawing/2014/main" id="{35BD411C-3E8A-825A-4AE2-68A3F210BA00}"/>
              </a:ext>
            </a:extLst>
          </p:cNvPr>
          <p:cNvSpPr>
            <a:spLocks noGrp="1" noRot="1" noMove="1" noResize="1" noEditPoints="1" noAdjustHandles="1" noChangeArrowheads="1" noChangeShapeType="1"/>
          </p:cNvSpPr>
          <p:nvPr>
            <p:ph type="subTitle" idx="1"/>
          </p:nvPr>
        </p:nvSpPr>
        <p:spPr>
          <a:xfrm>
            <a:off x="924026" y="10328316"/>
            <a:ext cx="13302114" cy="781752"/>
          </a:xfrm>
        </p:spPr>
        <p:txBody>
          <a:bodyPr>
            <a:noAutofit/>
          </a:bodyPr>
          <a:lstStyle>
            <a:lvl1pPr marL="0" indent="0" algn="l">
              <a:buNone/>
              <a:defRPr sz="4000" spc="80" baseline="0">
                <a:solidFill>
                  <a:schemeClr val="bg2"/>
                </a:solidFill>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pic>
        <p:nvPicPr>
          <p:cNvPr id="2" name="Logo">
            <a:extLst>
              <a:ext uri="{FF2B5EF4-FFF2-40B4-BE49-F238E27FC236}">
                <a16:creationId xmlns:a16="http://schemas.microsoft.com/office/drawing/2014/main" id="{8869D061-9758-C0CB-2DE5-49CF1D058F08}"/>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grpSp>
        <p:nvGrpSpPr>
          <p:cNvPr id="9" name="linjer">
            <a:extLst>
              <a:ext uri="{FF2B5EF4-FFF2-40B4-BE49-F238E27FC236}">
                <a16:creationId xmlns:a16="http://schemas.microsoft.com/office/drawing/2014/main" id="{AAF480BF-4188-2B3E-0589-541C3CA513A4}"/>
              </a:ext>
              <a:ext uri="{C183D7F6-B498-43B3-948B-1728B52AA6E4}">
                <adec:decorative xmlns:adec="http://schemas.microsoft.com/office/drawing/2017/decorative" val="1"/>
              </a:ext>
            </a:extLst>
          </p:cNvPr>
          <p:cNvGrpSpPr/>
          <p:nvPr userDrawn="1"/>
        </p:nvGrpSpPr>
        <p:grpSpPr>
          <a:xfrm>
            <a:off x="0" y="495022"/>
            <a:ext cx="24384000" cy="12204573"/>
            <a:chOff x="0" y="495022"/>
            <a:chExt cx="24384000" cy="12204573"/>
          </a:xfrm>
          <a:noFill/>
        </p:grpSpPr>
        <p:sp>
          <p:nvSpPr>
            <p:cNvPr id="10" name="Frihåndsform: figur 9">
              <a:extLst>
                <a:ext uri="{FF2B5EF4-FFF2-40B4-BE49-F238E27FC236}">
                  <a16:creationId xmlns:a16="http://schemas.microsoft.com/office/drawing/2014/main" id="{69F3BD11-48D6-CA93-D20D-8C1A64C3C898}"/>
                </a:ext>
              </a:extLst>
            </p:cNvPr>
            <p:cNvSpPr/>
            <p:nvPr/>
          </p:nvSpPr>
          <p:spPr>
            <a:xfrm>
              <a:off x="0" y="495022"/>
              <a:ext cx="24384000" cy="1028572"/>
            </a:xfrm>
            <a:custGeom>
              <a:avLst/>
              <a:gdLst>
                <a:gd name="connsiteX0" fmla="*/ 24384000 w 24384000"/>
                <a:gd name="connsiteY0" fmla="*/ 1028573 h 1028572"/>
                <a:gd name="connsiteX1" fmla="*/ 20066000 w 24384000"/>
                <a:gd name="connsiteY1" fmla="*/ 1016635 h 1028572"/>
                <a:gd name="connsiteX2" fmla="*/ 19812000 w 24384000"/>
                <a:gd name="connsiteY2" fmla="*/ 761873 h 1028572"/>
                <a:gd name="connsiteX3" fmla="*/ 19812000 w 24384000"/>
                <a:gd name="connsiteY3" fmla="*/ 253873 h 1028572"/>
                <a:gd name="connsiteX4" fmla="*/ 19558000 w 24384000"/>
                <a:gd name="connsiteY4" fmla="*/ 0 h 1028572"/>
                <a:gd name="connsiteX5" fmla="*/ 0 w 24384000"/>
                <a:gd name="connsiteY5" fmla="*/ 12573 h 10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0" h="1028572">
                  <a:moveTo>
                    <a:pt x="24384000" y="1028573"/>
                  </a:moveTo>
                  <a:lnTo>
                    <a:pt x="20066000" y="1016635"/>
                  </a:lnTo>
                  <a:cubicBezTo>
                    <a:pt x="19925664" y="1016254"/>
                    <a:pt x="19812000" y="902208"/>
                    <a:pt x="19812000" y="761873"/>
                  </a:cubicBezTo>
                  <a:lnTo>
                    <a:pt x="19812000" y="253873"/>
                  </a:lnTo>
                  <a:cubicBezTo>
                    <a:pt x="19812000" y="113538"/>
                    <a:pt x="19698336" y="0"/>
                    <a:pt x="19558000" y="0"/>
                  </a:cubicBezTo>
                  <a:lnTo>
                    <a:pt x="0" y="12573"/>
                  </a:lnTo>
                </a:path>
              </a:pathLst>
            </a:custGeom>
            <a:noFill/>
            <a:ln w="25400" cap="flat">
              <a:solidFill>
                <a:schemeClr val="bg2"/>
              </a:solidFill>
              <a:prstDash val="solid"/>
              <a:miter/>
            </a:ln>
          </p:spPr>
          <p:txBody>
            <a:bodyPr rtlCol="0" anchor="ctr"/>
            <a:lstStyle/>
            <a:p>
              <a:endParaRPr lang="nb-NO"/>
            </a:p>
          </p:txBody>
        </p:sp>
        <p:sp>
          <p:nvSpPr>
            <p:cNvPr id="11" name="Frihåndsform: figur 10">
              <a:extLst>
                <a:ext uri="{FF2B5EF4-FFF2-40B4-BE49-F238E27FC236}">
                  <a16:creationId xmlns:a16="http://schemas.microsoft.com/office/drawing/2014/main" id="{DDCDD83B-38BB-A0DA-0A46-C715706A96B5}"/>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chemeClr val="bg2"/>
              </a:solidFill>
              <a:prstDash val="solid"/>
              <a:miter/>
            </a:ln>
          </p:spPr>
          <p:txBody>
            <a:bodyPr rtlCol="0" anchor="ctr"/>
            <a:lstStyle/>
            <a:p>
              <a:endParaRPr lang="nb-NO"/>
            </a:p>
          </p:txBody>
        </p:sp>
      </p:grpSp>
      <p:sp>
        <p:nvSpPr>
          <p:cNvPr id="13" name="jordklode i plassholder">
            <a:extLst>
              <a:ext uri="{FF2B5EF4-FFF2-40B4-BE49-F238E27FC236}">
                <a16:creationId xmlns:a16="http://schemas.microsoft.com/office/drawing/2014/main" id="{60B66BBD-1932-8283-B13E-A7FB6606CEDB}"/>
              </a:ext>
              <a:ext uri="{C183D7F6-B498-43B3-948B-1728B52AA6E4}">
                <adec:decorative xmlns:adec="http://schemas.microsoft.com/office/drawing/2017/decorative" val="1"/>
              </a:ext>
            </a:extLst>
          </p:cNvPr>
          <p:cNvSpPr>
            <a:spLocks noGrp="1"/>
          </p:cNvSpPr>
          <p:nvPr>
            <p:ph type="body" sz="quarter" idx="18"/>
          </p:nvPr>
        </p:nvSpPr>
        <p:spPr>
          <a:xfrm>
            <a:off x="18040352" y="4197349"/>
            <a:ext cx="2049463" cy="2049462"/>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5" name="tommel opp i plassholder">
            <a:extLst>
              <a:ext uri="{FF2B5EF4-FFF2-40B4-BE49-F238E27FC236}">
                <a16:creationId xmlns:a16="http://schemas.microsoft.com/office/drawing/2014/main" id="{D6D52D8E-176C-B5A5-9776-DE7CCDC0C82E}"/>
              </a:ext>
              <a:ext uri="{C183D7F6-B498-43B3-948B-1728B52AA6E4}">
                <adec:decorative xmlns:adec="http://schemas.microsoft.com/office/drawing/2017/decorative" val="1"/>
              </a:ext>
            </a:extLst>
          </p:cNvPr>
          <p:cNvSpPr>
            <a:spLocks noGrp="1"/>
          </p:cNvSpPr>
          <p:nvPr>
            <p:ph type="body" sz="quarter" idx="19"/>
          </p:nvPr>
        </p:nvSpPr>
        <p:spPr>
          <a:xfrm>
            <a:off x="21301711" y="5727541"/>
            <a:ext cx="1471930" cy="1649577"/>
          </a:xfrm>
          <a:blipFill>
            <a:blip>
              <a:extLst>
                <a:ext uri="{96DAC541-7B7A-43D3-8B79-37D633B846F1}">
                  <asvg:svgBlip xmlns:asvg="http://schemas.microsoft.com/office/drawing/2016/SVG/main" r:embed="rId4"/>
                </a:ext>
              </a:extLst>
            </a:blip>
            <a:stretch>
              <a:fillRect/>
            </a:stretch>
          </a:blipFill>
          <a:ln w="0" cap="flat">
            <a:noFill/>
            <a:prstDash val="solid"/>
            <a:miter/>
          </a:ln>
        </p:spPr>
        <p:txBody>
          <a:bodyPr/>
          <a:lstStyle>
            <a:lvl1pPr marL="0" indent="0">
              <a:buNone/>
              <a:defRPr>
                <a:noFill/>
              </a:defRPr>
            </a:lvl1pPr>
          </a:lstStyle>
          <a:p>
            <a:pPr lvl="0"/>
            <a:r>
              <a:rPr lang="nb-NO"/>
              <a:t>Klikk for å redigere tekststiler i malen</a:t>
            </a:r>
          </a:p>
        </p:txBody>
      </p:sp>
      <p:sp>
        <p:nvSpPr>
          <p:cNvPr id="17" name="snøflak i plassholder">
            <a:extLst>
              <a:ext uri="{FF2B5EF4-FFF2-40B4-BE49-F238E27FC236}">
                <a16:creationId xmlns:a16="http://schemas.microsoft.com/office/drawing/2014/main" id="{6EC0A526-8A7C-4F70-9213-920712F71DFF}"/>
              </a:ext>
              <a:ext uri="{C183D7F6-B498-43B3-948B-1728B52AA6E4}">
                <adec:decorative xmlns:adec="http://schemas.microsoft.com/office/drawing/2017/decorative" val="1"/>
              </a:ext>
            </a:extLst>
          </p:cNvPr>
          <p:cNvSpPr>
            <a:spLocks noGrp="1"/>
          </p:cNvSpPr>
          <p:nvPr>
            <p:ph type="body" sz="quarter" idx="20"/>
          </p:nvPr>
        </p:nvSpPr>
        <p:spPr>
          <a:xfrm>
            <a:off x="17441653" y="5763579"/>
            <a:ext cx="1981726" cy="1981725"/>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9" name="blomst i plassholder">
            <a:extLst>
              <a:ext uri="{FF2B5EF4-FFF2-40B4-BE49-F238E27FC236}">
                <a16:creationId xmlns:a16="http://schemas.microsoft.com/office/drawing/2014/main" id="{71F06C8C-78A1-209E-08C4-168D78BDAE16}"/>
              </a:ext>
              <a:ext uri="{C183D7F6-B498-43B3-948B-1728B52AA6E4}">
                <adec:decorative xmlns:adec="http://schemas.microsoft.com/office/drawing/2017/decorative" val="1"/>
              </a:ext>
            </a:extLst>
          </p:cNvPr>
          <p:cNvSpPr>
            <a:spLocks noGrp="1"/>
          </p:cNvSpPr>
          <p:nvPr>
            <p:ph type="body" sz="quarter" idx="21"/>
          </p:nvPr>
        </p:nvSpPr>
        <p:spPr>
          <a:xfrm>
            <a:off x="16661377" y="9141882"/>
            <a:ext cx="2366600" cy="2443354"/>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
        <p:nvSpPr>
          <p:cNvPr id="20" name="yes we can i plassholder">
            <a:extLst>
              <a:ext uri="{FF2B5EF4-FFF2-40B4-BE49-F238E27FC236}">
                <a16:creationId xmlns:a16="http://schemas.microsoft.com/office/drawing/2014/main" id="{CE4FCEAD-261D-05C7-2468-14A438D5A8AB}"/>
              </a:ext>
              <a:ext uri="{C183D7F6-B498-43B3-948B-1728B52AA6E4}">
                <adec:decorative xmlns:adec="http://schemas.microsoft.com/office/drawing/2017/decorative" val="1"/>
              </a:ext>
            </a:extLst>
          </p:cNvPr>
          <p:cNvSpPr>
            <a:spLocks noGrp="1"/>
          </p:cNvSpPr>
          <p:nvPr>
            <p:ph type="body" sz="quarter" idx="22"/>
          </p:nvPr>
        </p:nvSpPr>
        <p:spPr>
          <a:xfrm>
            <a:off x="18479452" y="7552004"/>
            <a:ext cx="4265293" cy="1307515"/>
          </a:xfrm>
          <a:blipFill>
            <a:blip>
              <a:extLst>
                <a:ext uri="{96DAC541-7B7A-43D3-8B79-37D633B846F1}">
                  <asvg:svgBlip xmlns:asvg="http://schemas.microsoft.com/office/drawing/2016/SVG/main" r:embed="rId7"/>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070498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stor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EA320B-3BC1-78A5-F088-22CD654B3DCB}"/>
              </a:ext>
            </a:extLst>
          </p:cNvPr>
          <p:cNvSpPr>
            <a:spLocks noGrp="1"/>
          </p:cNvSpPr>
          <p:nvPr>
            <p:ph type="title"/>
          </p:nvPr>
        </p:nvSpPr>
        <p:spPr>
          <a:xfrm>
            <a:off x="925630" y="2159306"/>
            <a:ext cx="18670470" cy="9915182"/>
          </a:xfrm>
        </p:spPr>
        <p:txBody>
          <a:bodyPr anchor="t" anchorCtr="0"/>
          <a:lstStyle>
            <a:lvl1pPr>
              <a:defRPr/>
            </a:lvl1pPr>
          </a:lstStyle>
          <a:p>
            <a:r>
              <a:rPr lang="nb-NO"/>
              <a:t>Klikk for å redigere tittelstil</a:t>
            </a:r>
            <a:endParaRPr lang="nb-NO" dirty="0"/>
          </a:p>
        </p:txBody>
      </p:sp>
      <p:sp>
        <p:nvSpPr>
          <p:cNvPr id="3" name="Plassholder for lysbildenummer 2">
            <a:extLst>
              <a:ext uri="{FF2B5EF4-FFF2-40B4-BE49-F238E27FC236}">
                <a16:creationId xmlns:a16="http://schemas.microsoft.com/office/drawing/2014/main" id="{8271B4DB-8189-AE40-4227-2B7949646706}"/>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9FB9791A-645B-3812-B1CE-2E7A53E22A8C}"/>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ECFED132-C1A1-CAB6-DC0F-3C4CD12C8D35}"/>
              </a:ext>
            </a:extLst>
          </p:cNvPr>
          <p:cNvSpPr>
            <a:spLocks noGrp="1"/>
          </p:cNvSpPr>
          <p:nvPr>
            <p:ph type="dt" sz="half" idx="12"/>
          </p:nvPr>
        </p:nvSpPr>
        <p:spPr/>
        <p:txBody>
          <a:bodyPr/>
          <a:lstStyle/>
          <a:p>
            <a:fld id="{571554C0-958D-4B3E-B0A5-F55A87CC0BBA}" type="datetime1">
              <a:rPr lang="nb-NO" smtClean="0"/>
              <a:t>26.05.2026</a:t>
            </a:fld>
            <a:endParaRPr lang="nb-NO" dirty="0"/>
          </a:p>
        </p:txBody>
      </p:sp>
      <p:sp>
        <p:nvSpPr>
          <p:cNvPr id="6" name="blomst i plassholder">
            <a:extLst>
              <a:ext uri="{FF2B5EF4-FFF2-40B4-BE49-F238E27FC236}">
                <a16:creationId xmlns:a16="http://schemas.microsoft.com/office/drawing/2014/main" id="{A6D3BB69-A2A5-C84F-AD63-75984A8DE01D}"/>
              </a:ext>
              <a:ext uri="{C183D7F6-B498-43B3-948B-1728B52AA6E4}">
                <adec:decorative xmlns:adec="http://schemas.microsoft.com/office/drawing/2017/decorative" val="1"/>
              </a:ext>
            </a:extLst>
          </p:cNvPr>
          <p:cNvSpPr>
            <a:spLocks noGrp="1"/>
          </p:cNvSpPr>
          <p:nvPr>
            <p:ph type="body" sz="quarter" idx="21"/>
          </p:nvPr>
        </p:nvSpPr>
        <p:spPr>
          <a:xfrm>
            <a:off x="20170119" y="3971937"/>
            <a:ext cx="1597679" cy="1649495"/>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7" name="kiwi i plassholder">
            <a:extLst>
              <a:ext uri="{FF2B5EF4-FFF2-40B4-BE49-F238E27FC236}">
                <a16:creationId xmlns:a16="http://schemas.microsoft.com/office/drawing/2014/main" id="{B98801EC-729E-7272-0068-F1681F6C75AE}"/>
              </a:ext>
              <a:ext uri="{C183D7F6-B498-43B3-948B-1728B52AA6E4}">
                <adec:decorative xmlns:adec="http://schemas.microsoft.com/office/drawing/2017/decorative" val="1"/>
              </a:ext>
            </a:extLst>
          </p:cNvPr>
          <p:cNvSpPr>
            <a:spLocks noGrp="1"/>
          </p:cNvSpPr>
          <p:nvPr>
            <p:ph type="body" sz="quarter" idx="22"/>
          </p:nvPr>
        </p:nvSpPr>
        <p:spPr>
          <a:xfrm>
            <a:off x="20170119" y="1900588"/>
            <a:ext cx="1243138" cy="1243138"/>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smilemunn i plassholder">
            <a:extLst>
              <a:ext uri="{FF2B5EF4-FFF2-40B4-BE49-F238E27FC236}">
                <a16:creationId xmlns:a16="http://schemas.microsoft.com/office/drawing/2014/main" id="{B343AA9B-3B64-9F1A-63FD-964AD5EBB2F4}"/>
              </a:ext>
              <a:ext uri="{C183D7F6-B498-43B3-948B-1728B52AA6E4}">
                <adec:decorative xmlns:adec="http://schemas.microsoft.com/office/drawing/2017/decorative" val="1"/>
              </a:ext>
            </a:extLst>
          </p:cNvPr>
          <p:cNvSpPr>
            <a:spLocks noGrp="1"/>
          </p:cNvSpPr>
          <p:nvPr>
            <p:ph type="body" sz="quarter" idx="23"/>
          </p:nvPr>
        </p:nvSpPr>
        <p:spPr>
          <a:xfrm>
            <a:off x="21499916" y="3143726"/>
            <a:ext cx="1656418" cy="1656419"/>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1" name="stjerne i plassholder">
            <a:extLst>
              <a:ext uri="{FF2B5EF4-FFF2-40B4-BE49-F238E27FC236}">
                <a16:creationId xmlns:a16="http://schemas.microsoft.com/office/drawing/2014/main" id="{DB9C0927-06D9-EC40-BAF8-0FC69569506C}"/>
              </a:ext>
              <a:ext uri="{C183D7F6-B498-43B3-948B-1728B52AA6E4}">
                <adec:decorative xmlns:adec="http://schemas.microsoft.com/office/drawing/2017/decorative" val="1"/>
              </a:ext>
            </a:extLst>
          </p:cNvPr>
          <p:cNvSpPr>
            <a:spLocks noGrp="1"/>
          </p:cNvSpPr>
          <p:nvPr>
            <p:ph type="body" sz="quarter" idx="24"/>
          </p:nvPr>
        </p:nvSpPr>
        <p:spPr>
          <a:xfrm>
            <a:off x="21609050" y="9629301"/>
            <a:ext cx="1804457" cy="1804458"/>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4086054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tat l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EA320B-3BC1-78A5-F088-22CD654B3DCB}"/>
              </a:ext>
            </a:extLst>
          </p:cNvPr>
          <p:cNvSpPr>
            <a:spLocks noGrp="1"/>
          </p:cNvSpPr>
          <p:nvPr>
            <p:ph type="title"/>
          </p:nvPr>
        </p:nvSpPr>
        <p:spPr>
          <a:xfrm>
            <a:off x="4686300" y="3511550"/>
            <a:ext cx="11436350" cy="7569200"/>
          </a:xfrm>
        </p:spPr>
        <p:txBody>
          <a:bodyPr anchor="t" anchorCtr="0"/>
          <a:lstStyle>
            <a:lvl1pPr>
              <a:defRPr/>
            </a:lvl1pPr>
          </a:lstStyle>
          <a:p>
            <a:r>
              <a:rPr lang="nb-NO"/>
              <a:t>Klikk for å redigere tittelstil</a:t>
            </a:r>
            <a:endParaRPr lang="nb-NO" dirty="0"/>
          </a:p>
        </p:txBody>
      </p:sp>
      <p:sp>
        <p:nvSpPr>
          <p:cNvPr id="3" name="Plassholder for lysbildenummer 2">
            <a:extLst>
              <a:ext uri="{FF2B5EF4-FFF2-40B4-BE49-F238E27FC236}">
                <a16:creationId xmlns:a16="http://schemas.microsoft.com/office/drawing/2014/main" id="{8271B4DB-8189-AE40-4227-2B7949646706}"/>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9FB9791A-645B-3812-B1CE-2E7A53E22A8C}"/>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ECFED132-C1A1-CAB6-DC0F-3C4CD12C8D35}"/>
              </a:ext>
            </a:extLst>
          </p:cNvPr>
          <p:cNvSpPr>
            <a:spLocks noGrp="1"/>
          </p:cNvSpPr>
          <p:nvPr>
            <p:ph type="dt" sz="half" idx="12"/>
          </p:nvPr>
        </p:nvSpPr>
        <p:spPr/>
        <p:txBody>
          <a:bodyPr/>
          <a:lstStyle/>
          <a:p>
            <a:fld id="{571554C0-958D-4B3E-B0A5-F55A87CC0BBA}" type="datetime1">
              <a:rPr lang="nb-NO" smtClean="0"/>
              <a:t>26.05.2026</a:t>
            </a:fld>
            <a:endParaRPr lang="nb-NO" dirty="0"/>
          </a:p>
        </p:txBody>
      </p:sp>
      <p:sp>
        <p:nvSpPr>
          <p:cNvPr id="7" name="snøflak i plassholder">
            <a:extLst>
              <a:ext uri="{FF2B5EF4-FFF2-40B4-BE49-F238E27FC236}">
                <a16:creationId xmlns:a16="http://schemas.microsoft.com/office/drawing/2014/main" id="{7831E68C-EB58-AC4C-18CA-5B09595B6BFD}"/>
              </a:ext>
              <a:ext uri="{C183D7F6-B498-43B3-948B-1728B52AA6E4}">
                <adec:decorative xmlns:adec="http://schemas.microsoft.com/office/drawing/2017/decorative" val="1"/>
              </a:ext>
            </a:extLst>
          </p:cNvPr>
          <p:cNvSpPr>
            <a:spLocks noGrp="1"/>
          </p:cNvSpPr>
          <p:nvPr>
            <p:ph type="body" sz="quarter" idx="20"/>
          </p:nvPr>
        </p:nvSpPr>
        <p:spPr>
          <a:xfrm>
            <a:off x="1390892" y="4199695"/>
            <a:ext cx="1481425" cy="1481425"/>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0" name="peace i plassholder">
            <a:extLst>
              <a:ext uri="{FF2B5EF4-FFF2-40B4-BE49-F238E27FC236}">
                <a16:creationId xmlns:a16="http://schemas.microsoft.com/office/drawing/2014/main" id="{71AA5078-C586-18D6-8245-1F84D8D7232C}"/>
              </a:ext>
              <a:ext uri="{C183D7F6-B498-43B3-948B-1728B52AA6E4}">
                <adec:decorative xmlns:adec="http://schemas.microsoft.com/office/drawing/2017/decorative" val="1"/>
              </a:ext>
            </a:extLst>
          </p:cNvPr>
          <p:cNvSpPr>
            <a:spLocks noGrp="1"/>
          </p:cNvSpPr>
          <p:nvPr>
            <p:ph type="body" sz="quarter" idx="22"/>
          </p:nvPr>
        </p:nvSpPr>
        <p:spPr>
          <a:xfrm>
            <a:off x="2131604" y="2881653"/>
            <a:ext cx="1287871" cy="1708661"/>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2" name="ropert i plassholder">
            <a:extLst>
              <a:ext uri="{FF2B5EF4-FFF2-40B4-BE49-F238E27FC236}">
                <a16:creationId xmlns:a16="http://schemas.microsoft.com/office/drawing/2014/main" id="{A3442173-3E75-53E3-E204-E0E955CB3012}"/>
              </a:ext>
              <a:ext uri="{C183D7F6-B498-43B3-948B-1728B52AA6E4}">
                <adec:decorative xmlns:adec="http://schemas.microsoft.com/office/drawing/2017/decorative" val="1"/>
              </a:ext>
            </a:extLst>
          </p:cNvPr>
          <p:cNvSpPr>
            <a:spLocks noGrp="1"/>
          </p:cNvSpPr>
          <p:nvPr>
            <p:ph type="body" sz="quarter" idx="23"/>
          </p:nvPr>
        </p:nvSpPr>
        <p:spPr>
          <a:xfrm>
            <a:off x="2347729" y="10061690"/>
            <a:ext cx="2130609" cy="1509181"/>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3" name="jordklode2 i plassholder">
            <a:extLst>
              <a:ext uri="{FF2B5EF4-FFF2-40B4-BE49-F238E27FC236}">
                <a16:creationId xmlns:a16="http://schemas.microsoft.com/office/drawing/2014/main" id="{DC11D1E9-B20E-BB4B-C1B7-BF2DA24EE578}"/>
              </a:ext>
              <a:ext uri="{C183D7F6-B498-43B3-948B-1728B52AA6E4}">
                <adec:decorative xmlns:adec="http://schemas.microsoft.com/office/drawing/2017/decorative" val="1"/>
              </a:ext>
            </a:extLst>
          </p:cNvPr>
          <p:cNvSpPr>
            <a:spLocks noGrp="1"/>
          </p:cNvSpPr>
          <p:nvPr>
            <p:ph type="body" sz="quarter" idx="24"/>
          </p:nvPr>
        </p:nvSpPr>
        <p:spPr>
          <a:xfrm>
            <a:off x="20028266" y="6896362"/>
            <a:ext cx="2660283" cy="2660283"/>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blomst i plassholder">
            <a:extLst>
              <a:ext uri="{FF2B5EF4-FFF2-40B4-BE49-F238E27FC236}">
                <a16:creationId xmlns:a16="http://schemas.microsoft.com/office/drawing/2014/main" id="{549BB480-CD25-2EE9-3BA7-4B7A50489DC5}"/>
              </a:ext>
              <a:ext uri="{C183D7F6-B498-43B3-948B-1728B52AA6E4}">
                <adec:decorative xmlns:adec="http://schemas.microsoft.com/office/drawing/2017/decorative" val="1"/>
              </a:ext>
            </a:extLst>
          </p:cNvPr>
          <p:cNvSpPr>
            <a:spLocks noGrp="1"/>
          </p:cNvSpPr>
          <p:nvPr>
            <p:ph type="body" sz="quarter" idx="21"/>
          </p:nvPr>
        </p:nvSpPr>
        <p:spPr>
          <a:xfrm>
            <a:off x="19600864" y="6065005"/>
            <a:ext cx="1597679" cy="1649495"/>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54181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ørk">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924025" y="3177604"/>
            <a:ext cx="13302114" cy="6677597"/>
          </a:xfrm>
        </p:spPr>
        <p:txBody>
          <a:bodyPr wrap="square" anchor="ctr" anchorCtr="0">
            <a:noAutofit/>
          </a:bodyPr>
          <a:lstStyle>
            <a:lvl1pPr algn="l">
              <a:defRPr sz="14264" spc="200" baseline="0">
                <a:solidFill>
                  <a:schemeClr val="bg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924026" y="10028773"/>
            <a:ext cx="13302114" cy="781752"/>
          </a:xfrm>
        </p:spPr>
        <p:txBody>
          <a:bodyPr>
            <a:noAutofit/>
          </a:bodyPr>
          <a:lstStyle>
            <a:lvl1pPr marL="0" indent="0" algn="l">
              <a:buNone/>
              <a:defRPr sz="4000" spc="80" baseline="0">
                <a:solidFill>
                  <a:schemeClr val="bg2"/>
                </a:solidFill>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924024" y="11733046"/>
            <a:ext cx="7375425" cy="553998"/>
          </a:xfrm>
        </p:spPr>
        <p:txBody>
          <a:bodyPr/>
          <a:lstStyle>
            <a:lvl1pPr>
              <a:defRPr sz="4000">
                <a:solidFill>
                  <a:schemeClr val="bg2"/>
                </a:solidFill>
              </a:defRPr>
            </a:lvl1pPr>
          </a:lstStyle>
          <a:p>
            <a:fld id="{407682BB-74AA-43DF-A03F-63DF463A5088}" type="datetime1">
              <a:rPr lang="nb-NO" smtClean="0"/>
              <a:pPr/>
              <a:t>26.05.2026</a:t>
            </a:fld>
            <a:endParaRPr lang="nb-NO" dirty="0"/>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9" name="Plassholder for tekst 11">
            <a:extLst>
              <a:ext uri="{FF2B5EF4-FFF2-40B4-BE49-F238E27FC236}">
                <a16:creationId xmlns:a16="http://schemas.microsoft.com/office/drawing/2014/main" id="{5707C015-0A94-4E58-FB3A-4D658CE99B23}"/>
              </a:ext>
              <a:ext uri="{C183D7F6-B498-43B3-948B-1728B52AA6E4}">
                <adec:decorative xmlns:adec="http://schemas.microsoft.com/office/drawing/2017/decorative" val="1"/>
              </a:ext>
            </a:extLst>
          </p:cNvPr>
          <p:cNvSpPr>
            <a:spLocks noGrp="1"/>
          </p:cNvSpPr>
          <p:nvPr>
            <p:ph type="body" sz="quarter" idx="14" hasCustomPrompt="1"/>
          </p:nvPr>
        </p:nvSpPr>
        <p:spPr>
          <a:xfrm>
            <a:off x="15227302" y="4646912"/>
            <a:ext cx="8140700" cy="5562600"/>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pic>
        <p:nvPicPr>
          <p:cNvPr id="12" name="Logo">
            <a:extLst>
              <a:ext uri="{FF2B5EF4-FFF2-40B4-BE49-F238E27FC236}">
                <a16:creationId xmlns:a16="http://schemas.microsoft.com/office/drawing/2014/main" id="{3D829414-480F-6A3E-3007-8C81EB7E68A8}"/>
              </a:ext>
              <a:ext uri="{C183D7F6-B498-43B3-948B-1728B52AA6E4}">
                <adec:decorative xmlns:adec="http://schemas.microsoft.com/office/drawing/2017/decorative" val="0"/>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5838" y="507654"/>
            <a:ext cx="8296459" cy="2262168"/>
          </a:xfrm>
          <a:prstGeom prst="rect">
            <a:avLst/>
          </a:prstGeom>
        </p:spPr>
      </p:pic>
      <p:sp>
        <p:nvSpPr>
          <p:cNvPr id="8" name="strek nede">
            <a:extLst>
              <a:ext uri="{FF2B5EF4-FFF2-40B4-BE49-F238E27FC236}">
                <a16:creationId xmlns:a16="http://schemas.microsoft.com/office/drawing/2014/main" id="{D4B3C09E-1F38-BE03-0CE3-85D75E1683EB}"/>
              </a:ext>
              <a:ext uri="{C183D7F6-B498-43B3-948B-1728B52AA6E4}">
                <adec:decorative xmlns:adec="http://schemas.microsoft.com/office/drawing/2017/decorative" val="1"/>
              </a:ext>
            </a:extLst>
          </p:cNvPr>
          <p:cNvSpPr/>
          <p:nvPr userDrawn="1"/>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chemeClr val="accent1"/>
            </a:solidFill>
            <a:prstDash val="solid"/>
            <a:miter/>
          </a:ln>
        </p:spPr>
        <p:txBody>
          <a:bodyPr rtlCol="0" anchor="ctr"/>
          <a:lstStyle/>
          <a:p>
            <a:endParaRPr lang="nb-NO"/>
          </a:p>
        </p:txBody>
      </p:sp>
    </p:spTree>
    <p:extLst>
      <p:ext uri="{BB962C8B-B14F-4D97-AF65-F5344CB8AC3E}">
        <p14:creationId xmlns:p14="http://schemas.microsoft.com/office/powerpoint/2010/main" val="797013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03CD8-DC4B-1EAC-E4B7-A853F1896FA8}"/>
              </a:ext>
            </a:extLst>
          </p:cNvPr>
          <p:cNvSpPr>
            <a:spLocks noGrp="1"/>
          </p:cNvSpPr>
          <p:nvPr>
            <p:ph type="title"/>
          </p:nvPr>
        </p:nvSpPr>
        <p:spPr/>
        <p:txBody>
          <a:body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23DA3595-0D76-FC7F-CE98-A2771164E217}"/>
              </a:ext>
            </a:extLst>
          </p:cNvPr>
          <p:cNvSpPr>
            <a:spLocks noGrp="1"/>
          </p:cNvSpPr>
          <p:nvPr>
            <p:ph type="dt" sz="half" idx="10"/>
          </p:nvPr>
        </p:nvSpPr>
        <p:spPr/>
        <p:txBody>
          <a:bodyPr/>
          <a:lstStyle/>
          <a:p>
            <a:fld id="{C60E4F38-B46F-43CB-AA86-A9CEE7734F53}" type="datetime1">
              <a:rPr lang="nb-NO" smtClean="0"/>
              <a:t>26.05.2026</a:t>
            </a:fld>
            <a:endParaRPr lang="nb-NO"/>
          </a:p>
        </p:txBody>
      </p:sp>
      <p:sp>
        <p:nvSpPr>
          <p:cNvPr id="4" name="Plassholder for bunntekst 3">
            <a:extLst>
              <a:ext uri="{FF2B5EF4-FFF2-40B4-BE49-F238E27FC236}">
                <a16:creationId xmlns:a16="http://schemas.microsoft.com/office/drawing/2014/main" id="{A8C16737-31A4-6AA3-36AE-0BE2577D127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6A46AD8-B713-9AE7-6379-37F6049140CD}"/>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782278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878C91C0-F8B1-49FC-9D01-60B2F07C231C}" type="datetime1">
              <a:rPr lang="nb-NO" smtClean="0"/>
              <a:t>26.05.2026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6" name="Tittel 10">
            <a:extLst>
              <a:ext uri="{FF2B5EF4-FFF2-40B4-BE49-F238E27FC236}">
                <a16:creationId xmlns:a16="http://schemas.microsoft.com/office/drawing/2014/main" id="{EADF0580-E089-E494-EF34-7D5CD5B7EE57}"/>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Tree>
    <p:extLst>
      <p:ext uri="{BB962C8B-B14F-4D97-AF65-F5344CB8AC3E}">
        <p14:creationId xmlns:p14="http://schemas.microsoft.com/office/powerpoint/2010/main" val="3974399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 lys">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8766907C-0053-552F-1C8E-3BEC8C67A395}"/>
              </a:ext>
            </a:extLst>
          </p:cNvPr>
          <p:cNvSpPr>
            <a:spLocks noGrp="1"/>
          </p:cNvSpPr>
          <p:nvPr>
            <p:ph type="sldNum" sz="quarter" idx="10"/>
          </p:nvPr>
        </p:nvSpPr>
        <p:spPr/>
        <p:txBody>
          <a:bodyPr/>
          <a:lstStyle>
            <a:lvl1pPr>
              <a:defRPr>
                <a:no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EAE6A70C-4276-D4D0-6687-7F180358E384}"/>
              </a:ext>
            </a:extLst>
          </p:cNvPr>
          <p:cNvSpPr>
            <a:spLocks noGrp="1"/>
          </p:cNvSpPr>
          <p:nvPr>
            <p:ph type="ftr" sz="quarter" idx="11"/>
          </p:nvPr>
        </p:nvSpPr>
        <p:spPr/>
        <p:txBody>
          <a:bodyPr/>
          <a:lstStyle>
            <a:lvl1pPr>
              <a:defRPr>
                <a:noFill/>
              </a:defRPr>
            </a:lvl1pPr>
          </a:lstStyle>
          <a:p>
            <a:endParaRPr lang="nb-NO"/>
          </a:p>
        </p:txBody>
      </p:sp>
      <p:sp>
        <p:nvSpPr>
          <p:cNvPr id="5" name="Plassholder for dato 4">
            <a:extLst>
              <a:ext uri="{FF2B5EF4-FFF2-40B4-BE49-F238E27FC236}">
                <a16:creationId xmlns:a16="http://schemas.microsoft.com/office/drawing/2014/main" id="{E025AC5A-AD8F-216F-8CD7-668D15327F1C}"/>
              </a:ext>
            </a:extLst>
          </p:cNvPr>
          <p:cNvSpPr>
            <a:spLocks noGrp="1"/>
          </p:cNvSpPr>
          <p:nvPr>
            <p:ph type="dt" sz="half" idx="12"/>
          </p:nvPr>
        </p:nvSpPr>
        <p:spPr/>
        <p:txBody>
          <a:bodyPr/>
          <a:lstStyle>
            <a:lvl1pPr>
              <a:defRPr>
                <a:noFill/>
              </a:defRPr>
            </a:lvl1pPr>
          </a:lstStyle>
          <a:p>
            <a:fld id="{571554C0-958D-4B3E-B0A5-F55A87CC0BBA}" type="datetime1">
              <a:rPr lang="nb-NO" smtClean="0"/>
              <a:pPr/>
              <a:t>26.05.2026</a:t>
            </a:fld>
            <a:endParaRPr lang="nb-NO" dirty="0"/>
          </a:p>
        </p:txBody>
      </p:sp>
      <p:sp>
        <p:nvSpPr>
          <p:cNvPr id="9" name="Tittel 10">
            <a:extLst>
              <a:ext uri="{FF2B5EF4-FFF2-40B4-BE49-F238E27FC236}">
                <a16:creationId xmlns:a16="http://schemas.microsoft.com/office/drawing/2014/main" id="{71459F00-518B-F4B3-2162-3BE7E5C823A0}"/>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pic>
        <p:nvPicPr>
          <p:cNvPr id="10" name="Logo">
            <a:extLst>
              <a:ext uri="{FF2B5EF4-FFF2-40B4-BE49-F238E27FC236}">
                <a16:creationId xmlns:a16="http://schemas.microsoft.com/office/drawing/2014/main" id="{C20AE68B-CEA8-3826-CB6F-51FCA29E2816}"/>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86237" y="11478661"/>
            <a:ext cx="5811524" cy="1584609"/>
          </a:xfrm>
          <a:prstGeom prst="rect">
            <a:avLst/>
          </a:prstGeom>
        </p:spPr>
      </p:pic>
      <p:sp>
        <p:nvSpPr>
          <p:cNvPr id="13" name="Plassholder for tekst 11">
            <a:extLst>
              <a:ext uri="{FF2B5EF4-FFF2-40B4-BE49-F238E27FC236}">
                <a16:creationId xmlns:a16="http://schemas.microsoft.com/office/drawing/2014/main" id="{D6271E29-BF67-DD72-E6A0-1C4D43BB2A7D}"/>
              </a:ext>
              <a:ext uri="{C183D7F6-B498-43B3-948B-1728B52AA6E4}">
                <adec:decorative xmlns:adec="http://schemas.microsoft.com/office/drawing/2017/decorative" val="1"/>
              </a:ext>
            </a:extLst>
          </p:cNvPr>
          <p:cNvSpPr>
            <a:spLocks noGrp="1"/>
          </p:cNvSpPr>
          <p:nvPr>
            <p:ph type="body" sz="quarter" idx="14" hasCustomPrompt="1"/>
          </p:nvPr>
        </p:nvSpPr>
        <p:spPr>
          <a:xfrm>
            <a:off x="8023337" y="1368673"/>
            <a:ext cx="9801114" cy="9797195"/>
          </a:xfrm>
          <a:blipFill>
            <a:blip r:embed="rId3"/>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spTree>
    <p:extLst>
      <p:ext uri="{BB962C8B-B14F-4D97-AF65-F5344CB8AC3E}">
        <p14:creationId xmlns:p14="http://schemas.microsoft.com/office/powerpoint/2010/main" val="3406455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 mørk">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8766907C-0053-552F-1C8E-3BEC8C67A395}"/>
              </a:ext>
            </a:extLst>
          </p:cNvPr>
          <p:cNvSpPr>
            <a:spLocks noGrp="1"/>
          </p:cNvSpPr>
          <p:nvPr>
            <p:ph type="sldNum" sz="quarter" idx="10"/>
          </p:nvPr>
        </p:nvSpPr>
        <p:spPr/>
        <p:txBody>
          <a:bodyPr/>
          <a:lstStyle>
            <a:lvl1pPr>
              <a:defRPr>
                <a:no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EAE6A70C-4276-D4D0-6687-7F180358E384}"/>
              </a:ext>
            </a:extLst>
          </p:cNvPr>
          <p:cNvSpPr>
            <a:spLocks noGrp="1"/>
          </p:cNvSpPr>
          <p:nvPr>
            <p:ph type="ftr" sz="quarter" idx="11"/>
          </p:nvPr>
        </p:nvSpPr>
        <p:spPr/>
        <p:txBody>
          <a:bodyPr/>
          <a:lstStyle>
            <a:lvl1pPr>
              <a:defRPr>
                <a:noFill/>
              </a:defRPr>
            </a:lvl1pPr>
          </a:lstStyle>
          <a:p>
            <a:endParaRPr lang="nb-NO"/>
          </a:p>
        </p:txBody>
      </p:sp>
      <p:sp>
        <p:nvSpPr>
          <p:cNvPr id="5" name="Plassholder for dato 4">
            <a:extLst>
              <a:ext uri="{FF2B5EF4-FFF2-40B4-BE49-F238E27FC236}">
                <a16:creationId xmlns:a16="http://schemas.microsoft.com/office/drawing/2014/main" id="{E025AC5A-AD8F-216F-8CD7-668D15327F1C}"/>
              </a:ext>
            </a:extLst>
          </p:cNvPr>
          <p:cNvSpPr>
            <a:spLocks noGrp="1"/>
          </p:cNvSpPr>
          <p:nvPr>
            <p:ph type="dt" sz="half" idx="12"/>
          </p:nvPr>
        </p:nvSpPr>
        <p:spPr/>
        <p:txBody>
          <a:bodyPr/>
          <a:lstStyle>
            <a:lvl1pPr>
              <a:defRPr>
                <a:noFill/>
              </a:defRPr>
            </a:lvl1pPr>
          </a:lstStyle>
          <a:p>
            <a:fld id="{571554C0-958D-4B3E-B0A5-F55A87CC0BBA}" type="datetime1">
              <a:rPr lang="nb-NO" smtClean="0"/>
              <a:pPr/>
              <a:t>26.05.2026</a:t>
            </a:fld>
            <a:endParaRPr lang="nb-NO" dirty="0"/>
          </a:p>
        </p:txBody>
      </p:sp>
      <p:sp>
        <p:nvSpPr>
          <p:cNvPr id="9" name="Tittel 10">
            <a:extLst>
              <a:ext uri="{FF2B5EF4-FFF2-40B4-BE49-F238E27FC236}">
                <a16:creationId xmlns:a16="http://schemas.microsoft.com/office/drawing/2014/main" id="{71459F00-518B-F4B3-2162-3BE7E5C823A0}"/>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pic>
        <p:nvPicPr>
          <p:cNvPr id="10" name="Logo">
            <a:extLst>
              <a:ext uri="{FF2B5EF4-FFF2-40B4-BE49-F238E27FC236}">
                <a16:creationId xmlns:a16="http://schemas.microsoft.com/office/drawing/2014/main" id="{C20AE68B-CEA8-3826-CB6F-51FCA29E2816}"/>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9286237" y="11478661"/>
            <a:ext cx="5811524" cy="1584608"/>
          </a:xfrm>
          <a:prstGeom prst="rect">
            <a:avLst/>
          </a:prstGeom>
        </p:spPr>
      </p:pic>
      <p:sp>
        <p:nvSpPr>
          <p:cNvPr id="7" name="Plassholder for tekst 11">
            <a:extLst>
              <a:ext uri="{FF2B5EF4-FFF2-40B4-BE49-F238E27FC236}">
                <a16:creationId xmlns:a16="http://schemas.microsoft.com/office/drawing/2014/main" id="{EB791116-5910-C316-9104-1B43EE6BFEE6}"/>
              </a:ext>
              <a:ext uri="{C183D7F6-B498-43B3-948B-1728B52AA6E4}">
                <adec:decorative xmlns:adec="http://schemas.microsoft.com/office/drawing/2017/decorative" val="1"/>
              </a:ext>
            </a:extLst>
          </p:cNvPr>
          <p:cNvSpPr>
            <a:spLocks noGrp="1"/>
          </p:cNvSpPr>
          <p:nvPr>
            <p:ph type="body" sz="quarter" idx="15" hasCustomPrompt="1"/>
          </p:nvPr>
        </p:nvSpPr>
        <p:spPr>
          <a:xfrm>
            <a:off x="8415638" y="3960796"/>
            <a:ext cx="8553513" cy="5844678"/>
          </a:xfrm>
          <a:blipFill>
            <a:blip r:embed="rId3"/>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spTree>
    <p:extLst>
      <p:ext uri="{BB962C8B-B14F-4D97-AF65-F5344CB8AC3E}">
        <p14:creationId xmlns:p14="http://schemas.microsoft.com/office/powerpoint/2010/main" val="67762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illustrasj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hasCustomPrompt="1"/>
          </p:nvPr>
        </p:nvSpPr>
        <p:spPr>
          <a:xfrm>
            <a:off x="925631" y="4620780"/>
            <a:ext cx="11139370" cy="7788037"/>
          </a:xfrm>
        </p:spPr>
        <p:txBody>
          <a:bodyPr/>
          <a:lstStyle>
            <a:lvl1pPr>
              <a:defRPr/>
            </a:lvl1pPr>
          </a:lstStyle>
          <a:p>
            <a:pPr lvl="0"/>
            <a:r>
              <a:rPr lang="nb-NO" dirty="0"/>
              <a:t>Malen har flere sider. Trykk på nedtrekksmenyen «Nytt lysbilde» på Hjem-fanen for å velge. </a:t>
            </a:r>
            <a:br>
              <a:rPr lang="nb-NO" dirty="0"/>
            </a:br>
            <a:r>
              <a:rPr lang="nb-NO" dirty="0"/>
              <a:t>Lim inn med valget «Bruk måltema» eller «Bare tekst» for å ikke ta med formatering. Høyreklikk der du vil lime inn for å velge innlimingsmåte.</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2" name="Plassholder for tekst 11">
            <a:extLst>
              <a:ext uri="{FF2B5EF4-FFF2-40B4-BE49-F238E27FC236}">
                <a16:creationId xmlns:a16="http://schemas.microsoft.com/office/drawing/2014/main" id="{8F58D1BB-12E0-7735-4A46-CFD28ED926F4}"/>
              </a:ext>
              <a:ext uri="{C183D7F6-B498-43B3-948B-1728B52AA6E4}">
                <adec:decorative xmlns:adec="http://schemas.microsoft.com/office/drawing/2017/decorative" val="1"/>
              </a:ext>
            </a:extLst>
          </p:cNvPr>
          <p:cNvSpPr>
            <a:spLocks noGrp="1"/>
          </p:cNvSpPr>
          <p:nvPr>
            <p:ph type="body" sz="quarter" idx="14" hasCustomPrompt="1"/>
          </p:nvPr>
        </p:nvSpPr>
        <p:spPr>
          <a:xfrm>
            <a:off x="14044637" y="3227628"/>
            <a:ext cx="8478813" cy="8475422"/>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1D1566E-31CA-437D-856E-E501D687B165}"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00915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p:nvPr>
        </p:nvSpPr>
        <p:spPr>
          <a:xfrm>
            <a:off x="925631" y="4620780"/>
            <a:ext cx="11139370" cy="7788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BCCA4D3-961A-4DA6-8577-961B1049C8B6}"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2315825" y="2614613"/>
            <a:ext cx="11562556" cy="9095581"/>
          </a:xfrm>
          <a:prstGeom prst="roundRect">
            <a:avLst>
              <a:gd name="adj" fmla="val 285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Tree>
    <p:extLst>
      <p:ext uri="{BB962C8B-B14F-4D97-AF65-F5344CB8AC3E}">
        <p14:creationId xmlns:p14="http://schemas.microsoft.com/office/powerpoint/2010/main" val="31973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p:nvPr>
        </p:nvSpPr>
        <p:spPr>
          <a:xfrm>
            <a:off x="925631" y="4620780"/>
            <a:ext cx="11139370" cy="7788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D0D43969-CD7D-490C-B4D0-C96C8F526A9A}"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9" name="Plassholder for bilde 9">
            <a:extLst>
              <a:ext uri="{FF2B5EF4-FFF2-40B4-BE49-F238E27FC236}">
                <a16:creationId xmlns:a16="http://schemas.microsoft.com/office/drawing/2014/main" id="{5468F447-3840-3E2E-4A9B-380C66F4A196}"/>
              </a:ext>
            </a:extLst>
          </p:cNvPr>
          <p:cNvSpPr>
            <a:spLocks noGrp="1"/>
          </p:cNvSpPr>
          <p:nvPr>
            <p:ph type="pic" sz="quarter" idx="16" hasCustomPrompt="1"/>
          </p:nvPr>
        </p:nvSpPr>
        <p:spPr>
          <a:xfrm>
            <a:off x="18397539" y="4860131"/>
            <a:ext cx="5479256" cy="6850064"/>
          </a:xfrm>
          <a:prstGeom prst="roundRect">
            <a:avLst>
              <a:gd name="adj" fmla="val 4736"/>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3622338" y="2614614"/>
            <a:ext cx="5272087" cy="6596061"/>
          </a:xfrm>
          <a:prstGeom prst="roundRect">
            <a:avLst>
              <a:gd name="adj" fmla="val 492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
        <p:nvSpPr>
          <p:cNvPr id="15" name="Sommerfugl i plassholder">
            <a:extLst>
              <a:ext uri="{FF2B5EF4-FFF2-40B4-BE49-F238E27FC236}">
                <a16:creationId xmlns:a16="http://schemas.microsoft.com/office/drawing/2014/main" id="{E91CC417-A8B1-8422-5588-0A16AE115A7F}"/>
              </a:ext>
              <a:ext uri="{C183D7F6-B498-43B3-948B-1728B52AA6E4}">
                <adec:decorative xmlns:adec="http://schemas.microsoft.com/office/drawing/2017/decorative" val="1"/>
              </a:ext>
            </a:extLst>
          </p:cNvPr>
          <p:cNvSpPr>
            <a:spLocks noGrp="1"/>
          </p:cNvSpPr>
          <p:nvPr>
            <p:ph type="body" sz="quarter" idx="17"/>
          </p:nvPr>
        </p:nvSpPr>
        <p:spPr>
          <a:xfrm>
            <a:off x="19624675" y="2524125"/>
            <a:ext cx="1807535" cy="165478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8" name="Snegle i plassholder">
            <a:extLst>
              <a:ext uri="{FF2B5EF4-FFF2-40B4-BE49-F238E27FC236}">
                <a16:creationId xmlns:a16="http://schemas.microsoft.com/office/drawing/2014/main" id="{3543434B-63F0-8D0C-AB90-08A5B9E0ECDD}"/>
              </a:ext>
              <a:ext uri="{C183D7F6-B498-43B3-948B-1728B52AA6E4}">
                <adec:decorative xmlns:adec="http://schemas.microsoft.com/office/drawing/2017/decorative" val="1"/>
              </a:ext>
            </a:extLst>
          </p:cNvPr>
          <p:cNvSpPr>
            <a:spLocks noGrp="1"/>
          </p:cNvSpPr>
          <p:nvPr>
            <p:ph type="body" sz="quarter" idx="18"/>
          </p:nvPr>
        </p:nvSpPr>
        <p:spPr>
          <a:xfrm>
            <a:off x="17147440" y="10511835"/>
            <a:ext cx="1746986" cy="1619469"/>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21" name="bie i plassholder">
            <a:extLst>
              <a:ext uri="{FF2B5EF4-FFF2-40B4-BE49-F238E27FC236}">
                <a16:creationId xmlns:a16="http://schemas.microsoft.com/office/drawing/2014/main" id="{B19453C9-F03F-41BC-791E-160E3B38FFA5}"/>
              </a:ext>
              <a:ext uri="{C183D7F6-B498-43B3-948B-1728B52AA6E4}">
                <adec:decorative xmlns:adec="http://schemas.microsoft.com/office/drawing/2017/decorative" val="1"/>
              </a:ext>
            </a:extLst>
          </p:cNvPr>
          <p:cNvSpPr>
            <a:spLocks noGrp="1"/>
          </p:cNvSpPr>
          <p:nvPr>
            <p:ph type="body" sz="quarter" idx="19"/>
          </p:nvPr>
        </p:nvSpPr>
        <p:spPr>
          <a:xfrm>
            <a:off x="15263813" y="9484218"/>
            <a:ext cx="1476375" cy="1616376"/>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223984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F6A5C6-E1C4-952D-DABF-1BB5BF893E8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CF19184-03D4-521C-7CAD-64C3E2B6F059}"/>
              </a:ext>
            </a:extLst>
          </p:cNvPr>
          <p:cNvSpPr>
            <a:spLocks noGrp="1"/>
          </p:cNvSpPr>
          <p:nvPr>
            <p:ph sz="half" idx="1"/>
          </p:nvPr>
        </p:nvSpPr>
        <p:spPr>
          <a:xfrm>
            <a:off x="925631" y="4620780"/>
            <a:ext cx="11139370" cy="76810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89474F42-5779-F460-8A59-59C2D39397ED}"/>
              </a:ext>
            </a:extLst>
          </p:cNvPr>
          <p:cNvSpPr>
            <a:spLocks noGrp="1"/>
          </p:cNvSpPr>
          <p:nvPr>
            <p:ph sz="half" idx="2"/>
          </p:nvPr>
        </p:nvSpPr>
        <p:spPr>
          <a:xfrm>
            <a:off x="12344400" y="4620780"/>
            <a:ext cx="11139370" cy="76810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E2689804-1DCC-4C88-BFA9-7EE462B523F7}" type="datetime1">
              <a:rPr lang="nb-NO" smtClean="0"/>
              <a:t>26.05.2026</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38656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4572000"/>
            <a:ext cx="11049000"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2315825" y="4572000"/>
            <a:ext cx="11562556"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4EE2241C-D69C-4929-AB33-30373E7932D8}"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928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bilder kreativ">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0773463" y="4470400"/>
            <a:ext cx="11562556"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1016000"/>
            <a:ext cx="11049000"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7A47227-A6F7-43E7-A099-923D7265952E}"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25189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8" name="Plassholder for bilde 9">
            <a:extLst>
              <a:ext uri="{FF2B5EF4-FFF2-40B4-BE49-F238E27FC236}">
                <a16:creationId xmlns:a16="http://schemas.microsoft.com/office/drawing/2014/main" id="{5937C31B-6DF6-50FA-6C35-6EAF5C7D0197}"/>
              </a:ext>
            </a:extLst>
          </p:cNvPr>
          <p:cNvSpPr>
            <a:spLocks noGrp="1"/>
          </p:cNvSpPr>
          <p:nvPr>
            <p:ph type="pic" sz="quarter" idx="16" hasCustomPrompt="1"/>
          </p:nvPr>
        </p:nvSpPr>
        <p:spPr>
          <a:xfrm>
            <a:off x="8550275"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9" name="Plassholder for bilde 9">
            <a:extLst>
              <a:ext uri="{FF2B5EF4-FFF2-40B4-BE49-F238E27FC236}">
                <a16:creationId xmlns:a16="http://schemas.microsoft.com/office/drawing/2014/main" id="{ECFE29BC-0C06-0368-8537-0232000B4AA1}"/>
              </a:ext>
            </a:extLst>
          </p:cNvPr>
          <p:cNvSpPr>
            <a:spLocks noGrp="1"/>
          </p:cNvSpPr>
          <p:nvPr>
            <p:ph type="pic" sz="quarter" idx="17" hasCustomPrompt="1"/>
          </p:nvPr>
        </p:nvSpPr>
        <p:spPr>
          <a:xfrm>
            <a:off x="16084550"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D44A984-7D3D-440E-85FA-26BCF9D44349}"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322815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9" name="ToolsToo_Slide" descr="ToolsToo_Slide">
            <a:extLst>
              <a:ext uri="{FF2B5EF4-FFF2-40B4-BE49-F238E27FC236}">
                <a16:creationId xmlns:a16="http://schemas.microsoft.com/office/drawing/2014/main" id="{584379ED-FC6D-4796-0754-D2A70250B453}"/>
              </a:ext>
            </a:extLst>
          </p:cNvPr>
          <p:cNvSpPr/>
          <p:nvPr userDrawn="1"/>
        </p:nvSpPr>
        <p:spPr>
          <a:xfrm>
            <a:off x="0" y="0"/>
            <a:ext cx="24384000" cy="13716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925630" y="1307183"/>
            <a:ext cx="11390195" cy="2862322"/>
          </a:xfrm>
          <a:prstGeom prst="rect">
            <a:avLst/>
          </a:prstGeom>
        </p:spPr>
        <p:txBody>
          <a:bodyPr vert="horz" lIns="91440" tIns="45720" rIns="0" bIns="45720" rtlCol="0" anchor="b" anchorCtr="0">
            <a:noAutofit/>
          </a:bodyPr>
          <a:lstStyle/>
          <a:p>
            <a:endParaRPr lang="nb-NO" dirty="0"/>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925631" y="4620780"/>
            <a:ext cx="11139370" cy="7606662"/>
          </a:xfrm>
          <a:prstGeom prst="rect">
            <a:avLst/>
          </a:prstGeom>
        </p:spPr>
        <p:txBody>
          <a:bodyPr vert="horz" lIns="91440" tIns="45720" rIns="91440" bIns="4572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16000" y="12987098"/>
            <a:ext cx="5486400" cy="553998"/>
          </a:xfrm>
          <a:prstGeom prst="rect">
            <a:avLst/>
          </a:prstGeom>
        </p:spPr>
        <p:txBody>
          <a:bodyPr vert="horz" lIns="91440" tIns="45720" rIns="91440" bIns="45720" rtlCol="0" anchor="ctr">
            <a:noAutofit/>
          </a:bodyPr>
          <a:lstStyle>
            <a:lvl1pPr>
              <a:defRPr lang="nb-NO" sz="3000" smtClean="0">
                <a:solidFill>
                  <a:schemeClr val="tx2"/>
                </a:solidFill>
              </a:defRPr>
            </a:lvl1pPr>
          </a:lstStyle>
          <a:p>
            <a:fld id="{BE2ACD00-28B2-4D17-A930-2C9F8441C7CA}" type="slidenum">
              <a:rPr lang="nb-NO" smtClean="0"/>
              <a:pPr/>
              <a:t>‹#›</a:t>
            </a:fld>
            <a:endParaRPr lang="nb-NO" dirty="0"/>
          </a:p>
        </p:txBody>
      </p:sp>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2233275" y="12987099"/>
            <a:ext cx="7539037" cy="553998"/>
          </a:xfrm>
          <a:prstGeom prst="rect">
            <a:avLst/>
          </a:prstGeom>
        </p:spPr>
        <p:txBody>
          <a:bodyPr vert="horz" lIns="91440" tIns="45720" rIns="91440" bIns="45720" rtlCol="0" anchor="ctr">
            <a:noAutofit/>
          </a:bodyPr>
          <a:lstStyle>
            <a:lvl1pPr>
              <a:defRPr lang="nb-NO" sz="3000" dirty="0">
                <a:solidFill>
                  <a:schemeClr val="tx2"/>
                </a:solidFill>
              </a:defRPr>
            </a:lvl1pPr>
          </a:lstStyle>
          <a:p>
            <a:endParaRPr lang="nb-NO" dirty="0"/>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19772312" y="12987098"/>
            <a:ext cx="3595688" cy="553998"/>
          </a:xfrm>
          <a:prstGeom prst="rect">
            <a:avLst/>
          </a:prstGeom>
        </p:spPr>
        <p:txBody>
          <a:bodyPr vert="horz" lIns="91440" tIns="45720" rIns="91440" bIns="45720" rtlCol="0" anchor="ctr">
            <a:noAutofit/>
          </a:bodyPr>
          <a:lstStyle>
            <a:lvl1pPr algn="l" fontAlgn="ctr">
              <a:defRPr sz="3000">
                <a:solidFill>
                  <a:schemeClr val="tx2"/>
                </a:solidFill>
              </a:defRPr>
            </a:lvl1pPr>
          </a:lstStyle>
          <a:p>
            <a:fld id="{571554C0-958D-4B3E-B0A5-F55A87CC0BBA}" type="datetime1">
              <a:rPr lang="nb-NO" smtClean="0"/>
              <a:t>26.05.2026</a:t>
            </a:fld>
            <a:endParaRPr lang="nb-NO" dirty="0"/>
          </a:p>
        </p:txBody>
      </p:sp>
      <p:pic>
        <p:nvPicPr>
          <p:cNvPr id="12" name="Logo">
            <a:extLst>
              <a:ext uri="{FF2B5EF4-FFF2-40B4-BE49-F238E27FC236}">
                <a16:creationId xmlns:a16="http://schemas.microsoft.com/office/drawing/2014/main" id="{31D5A117-5B6D-2D55-6E1D-997CDA7942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9938997" y="340860"/>
            <a:ext cx="4194972" cy="1143829"/>
          </a:xfrm>
          <a:prstGeom prst="rect">
            <a:avLst/>
          </a:prstGeom>
        </p:spPr>
      </p:pic>
      <p:grpSp>
        <p:nvGrpSpPr>
          <p:cNvPr id="7" name="linjer">
            <a:extLst>
              <a:ext uri="{FF2B5EF4-FFF2-40B4-BE49-F238E27FC236}">
                <a16:creationId xmlns:a16="http://schemas.microsoft.com/office/drawing/2014/main" id="{83BF6C0A-58E6-19A4-DD5F-C3E148CF6B3A}"/>
              </a:ext>
              <a:ext uri="{C183D7F6-B498-43B3-948B-1728B52AA6E4}">
                <adec:decorative xmlns:adec="http://schemas.microsoft.com/office/drawing/2017/decorative" val="1"/>
              </a:ext>
            </a:extLst>
          </p:cNvPr>
          <p:cNvGrpSpPr/>
          <p:nvPr/>
        </p:nvGrpSpPr>
        <p:grpSpPr>
          <a:xfrm>
            <a:off x="0" y="495022"/>
            <a:ext cx="24384000" cy="12204573"/>
            <a:chOff x="0" y="495022"/>
            <a:chExt cx="24384000" cy="12204573"/>
          </a:xfrm>
          <a:noFill/>
        </p:grpSpPr>
        <p:sp>
          <p:nvSpPr>
            <p:cNvPr id="8" name="Frihåndsform: figur 7">
              <a:extLst>
                <a:ext uri="{FF2B5EF4-FFF2-40B4-BE49-F238E27FC236}">
                  <a16:creationId xmlns:a16="http://schemas.microsoft.com/office/drawing/2014/main" id="{B7DE6287-CC06-F97B-DDD1-107646E3D5BA}"/>
                </a:ext>
              </a:extLst>
            </p:cNvPr>
            <p:cNvSpPr/>
            <p:nvPr/>
          </p:nvSpPr>
          <p:spPr>
            <a:xfrm>
              <a:off x="0" y="495022"/>
              <a:ext cx="24384000" cy="1028572"/>
            </a:xfrm>
            <a:custGeom>
              <a:avLst/>
              <a:gdLst>
                <a:gd name="connsiteX0" fmla="*/ 24384000 w 24384000"/>
                <a:gd name="connsiteY0" fmla="*/ 1028573 h 1028572"/>
                <a:gd name="connsiteX1" fmla="*/ 20066000 w 24384000"/>
                <a:gd name="connsiteY1" fmla="*/ 1016635 h 1028572"/>
                <a:gd name="connsiteX2" fmla="*/ 19812000 w 24384000"/>
                <a:gd name="connsiteY2" fmla="*/ 761873 h 1028572"/>
                <a:gd name="connsiteX3" fmla="*/ 19812000 w 24384000"/>
                <a:gd name="connsiteY3" fmla="*/ 253873 h 1028572"/>
                <a:gd name="connsiteX4" fmla="*/ 19558000 w 24384000"/>
                <a:gd name="connsiteY4" fmla="*/ 0 h 1028572"/>
                <a:gd name="connsiteX5" fmla="*/ 0 w 24384000"/>
                <a:gd name="connsiteY5" fmla="*/ 12573 h 10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0" h="1028572">
                  <a:moveTo>
                    <a:pt x="24384000" y="1028573"/>
                  </a:moveTo>
                  <a:lnTo>
                    <a:pt x="20066000" y="1016635"/>
                  </a:lnTo>
                  <a:cubicBezTo>
                    <a:pt x="19925664" y="1016254"/>
                    <a:pt x="19812000" y="902208"/>
                    <a:pt x="19812000" y="761873"/>
                  </a:cubicBezTo>
                  <a:lnTo>
                    <a:pt x="19812000" y="253873"/>
                  </a:lnTo>
                  <a:cubicBezTo>
                    <a:pt x="19812000" y="113538"/>
                    <a:pt x="19698336" y="0"/>
                    <a:pt x="19558000" y="0"/>
                  </a:cubicBezTo>
                  <a:lnTo>
                    <a:pt x="0" y="12573"/>
                  </a:lnTo>
                </a:path>
              </a:pathLst>
            </a:custGeom>
            <a:noFill/>
            <a:ln w="25400" cap="flat">
              <a:solidFill>
                <a:srgbClr val="002F0C"/>
              </a:solidFill>
              <a:prstDash val="solid"/>
              <a:miter/>
            </a:ln>
          </p:spPr>
          <p:txBody>
            <a:bodyPr rtlCol="0" anchor="ctr"/>
            <a:lstStyle/>
            <a:p>
              <a:endParaRPr lang="nb-NO"/>
            </a:p>
          </p:txBody>
        </p:sp>
        <p:sp>
          <p:nvSpPr>
            <p:cNvPr id="9" name="Frihåndsform: figur 8">
              <a:extLst>
                <a:ext uri="{FF2B5EF4-FFF2-40B4-BE49-F238E27FC236}">
                  <a16:creationId xmlns:a16="http://schemas.microsoft.com/office/drawing/2014/main" id="{E85F72A3-738F-B380-7B4D-98E23C0148ED}"/>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rgbClr val="002F0C"/>
              </a:solidFill>
              <a:prstDash val="solid"/>
              <a:miter/>
            </a:ln>
          </p:spPr>
          <p:txBody>
            <a:bodyPr rtlCol="0" anchor="ctr"/>
            <a:lstStyle/>
            <a:p>
              <a:endParaRPr lang="nb-NO"/>
            </a:p>
          </p:txBody>
        </p:sp>
      </p:grpSp>
    </p:spTree>
    <p:extLst>
      <p:ext uri="{BB962C8B-B14F-4D97-AF65-F5344CB8AC3E}">
        <p14:creationId xmlns:p14="http://schemas.microsoft.com/office/powerpoint/2010/main" val="1874361919"/>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6" r:id="rId4"/>
    <p:sldLayoutId id="2147483657" r:id="rId5"/>
    <p:sldLayoutId id="2147483652" r:id="rId6"/>
    <p:sldLayoutId id="2147483658" r:id="rId7"/>
    <p:sldLayoutId id="2147483660" r:id="rId8"/>
    <p:sldLayoutId id="2147483659" r:id="rId9"/>
    <p:sldLayoutId id="2147483661" r:id="rId10"/>
    <p:sldLayoutId id="2147483662" r:id="rId11"/>
    <p:sldLayoutId id="2147483663" r:id="rId12"/>
    <p:sldLayoutId id="2147483664" r:id="rId13"/>
    <p:sldLayoutId id="2147483665" r:id="rId14"/>
    <p:sldLayoutId id="2147483666" r:id="rId15"/>
    <p:sldLayoutId id="2147483651" r:id="rId16"/>
    <p:sldLayoutId id="2147483668" r:id="rId17"/>
    <p:sldLayoutId id="2147483669" r:id="rId18"/>
    <p:sldLayoutId id="2147483670" r:id="rId19"/>
    <p:sldLayoutId id="2147483654" r:id="rId20"/>
    <p:sldLayoutId id="2147483655" r:id="rId21"/>
    <p:sldLayoutId id="2147483671" r:id="rId22"/>
    <p:sldLayoutId id="2147483672" r:id="rId23"/>
  </p:sldLayoutIdLst>
  <p:hf sldNum="0" hdr="0"/>
  <p:txStyles>
    <p:titleStyle>
      <a:lvl1pPr algn="l" defTabSz="1828800" rtl="0" eaLnBrk="1" fontAlgn="ctr" latinLnBrk="0" hangingPunct="1">
        <a:lnSpc>
          <a:spcPct val="100000"/>
        </a:lnSpc>
        <a:spcBef>
          <a:spcPct val="0"/>
        </a:spcBef>
        <a:buNone/>
        <a:defRPr sz="9000" kern="1200" spc="130" baseline="0">
          <a:solidFill>
            <a:schemeClr val="tx2"/>
          </a:solidFill>
          <a:latin typeface="+mj-lt"/>
          <a:ea typeface="+mj-ea"/>
          <a:cs typeface="+mj-cs"/>
        </a:defRPr>
      </a:lvl1pPr>
    </p:titleStyle>
    <p:bodyStyle>
      <a:lvl1pPr marL="0" indent="0" algn="l" defTabSz="1828800" rtl="0" eaLnBrk="1" fontAlgn="ctr" latinLnBrk="0" hangingPunct="1">
        <a:lnSpc>
          <a:spcPct val="112000"/>
        </a:lnSpc>
        <a:spcBef>
          <a:spcPts val="2000"/>
        </a:spcBef>
        <a:buFont typeface="Arial" panose="020B0604020202020204" pitchFamily="34" charset="0"/>
        <a:buNone/>
        <a:defRPr sz="3000" kern="1200">
          <a:solidFill>
            <a:schemeClr val="tx2"/>
          </a:solidFill>
          <a:latin typeface="+mn-lt"/>
          <a:ea typeface="+mn-ea"/>
          <a:cs typeface="+mn-cs"/>
        </a:defRPr>
      </a:lvl1pPr>
      <a:lvl2pPr marL="896938"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2pPr>
      <a:lvl3pPr marL="1524000"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3pPr>
      <a:lvl4pPr marL="0" indent="0" algn="l" defTabSz="1828800" rtl="0" eaLnBrk="1" fontAlgn="ctr" latinLnBrk="0" hangingPunct="1">
        <a:lnSpc>
          <a:spcPct val="112000"/>
        </a:lnSpc>
        <a:spcBef>
          <a:spcPts val="4000"/>
        </a:spcBef>
        <a:buFont typeface="Arial" panose="020B0604020202020204" pitchFamily="34" charset="0"/>
        <a:buNone/>
        <a:defRPr sz="3600" kern="1200">
          <a:solidFill>
            <a:schemeClr val="tx2"/>
          </a:solidFill>
          <a:latin typeface="+mj-lt"/>
          <a:ea typeface="+mn-ea"/>
          <a:cs typeface="+mn-cs"/>
        </a:defRPr>
      </a:lvl4pPr>
      <a:lvl5pPr marL="0" indent="0" algn="l" defTabSz="1828800" rtl="0" eaLnBrk="1" fontAlgn="ctr" latinLnBrk="0" hangingPunct="1">
        <a:lnSpc>
          <a:spcPct val="112000"/>
        </a:lnSpc>
        <a:spcBef>
          <a:spcPts val="3000"/>
        </a:spcBef>
        <a:buFont typeface="Arial" panose="020B0604020202020204" pitchFamily="34" charset="0"/>
        <a:buNone/>
        <a:defRPr sz="3600" kern="1200">
          <a:solidFill>
            <a:schemeClr val="tx2"/>
          </a:solidFill>
          <a:latin typeface="+mj-lt"/>
          <a:ea typeface="+mn-ea"/>
          <a:cs typeface="+mn-cs"/>
        </a:defRPr>
      </a:lvl5pPr>
      <a:lvl6pPr marL="50292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b-NO"/>
      </a:defPPr>
      <a:lvl1pPr marL="0" algn="l" defTabSz="1828800" rtl="0" eaLnBrk="1" fontAlgn="ctr" latinLnBrk="0" hangingPunct="1">
        <a:defRPr sz="2400" kern="1200">
          <a:solidFill>
            <a:schemeClr val="tx1"/>
          </a:solidFill>
          <a:latin typeface="+mn-lt"/>
          <a:ea typeface="+mn-ea"/>
          <a:cs typeface="+mn-cs"/>
        </a:defRPr>
      </a:lvl1pPr>
      <a:lvl2pPr marL="914400" algn="l" defTabSz="1828800" rtl="0" eaLnBrk="1" fontAlgn="ctr" latinLnBrk="0" hangingPunct="1">
        <a:defRPr sz="2400" kern="1200">
          <a:solidFill>
            <a:schemeClr val="tx1"/>
          </a:solidFill>
          <a:latin typeface="+mn-lt"/>
          <a:ea typeface="+mn-ea"/>
          <a:cs typeface="+mn-cs"/>
        </a:defRPr>
      </a:lvl2pPr>
      <a:lvl3pPr marL="1828800" algn="l" defTabSz="1828800" rtl="0" eaLnBrk="1" fontAlgn="ctr" latinLnBrk="0" hangingPunct="1">
        <a:defRPr sz="2400" kern="1200">
          <a:solidFill>
            <a:schemeClr val="tx1"/>
          </a:solidFill>
          <a:latin typeface="+mn-lt"/>
          <a:ea typeface="+mn-ea"/>
          <a:cs typeface="+mn-cs"/>
        </a:defRPr>
      </a:lvl3pPr>
      <a:lvl4pPr marL="2743200" algn="l" defTabSz="1828800" rtl="0" eaLnBrk="1" fontAlgn="ctr" latinLnBrk="0" hangingPunct="1">
        <a:defRPr sz="2400" kern="1200">
          <a:solidFill>
            <a:schemeClr val="tx1"/>
          </a:solidFill>
          <a:latin typeface="+mn-lt"/>
          <a:ea typeface="+mn-ea"/>
          <a:cs typeface="+mn-cs"/>
        </a:defRPr>
      </a:lvl4pPr>
      <a:lvl5pPr marL="3657600" algn="l" defTabSz="1828800" rtl="0" eaLnBrk="1" fontAlgn="ctr" latinLnBrk="0" hangingPunct="1">
        <a:defRPr sz="2400" kern="1200">
          <a:solidFill>
            <a:schemeClr val="tx1"/>
          </a:solidFill>
          <a:latin typeface="+mn-lt"/>
          <a:ea typeface="+mn-ea"/>
          <a:cs typeface="+mn-cs"/>
        </a:defRPr>
      </a:lvl5pPr>
      <a:lvl6pPr marL="4572000" algn="l" defTabSz="1828800" rtl="0" eaLnBrk="1" fontAlgn="ctr" latinLnBrk="0" hangingPunct="1">
        <a:defRPr sz="2400" kern="1200">
          <a:solidFill>
            <a:schemeClr val="tx1"/>
          </a:solidFill>
          <a:latin typeface="+mn-lt"/>
          <a:ea typeface="+mn-ea"/>
          <a:cs typeface="+mn-cs"/>
        </a:defRPr>
      </a:lvl6pPr>
      <a:lvl7pPr marL="5486400" algn="l" defTabSz="1828800" rtl="0" eaLnBrk="1" fontAlgn="ctr" latinLnBrk="0" hangingPunct="1">
        <a:defRPr sz="2400" kern="1200">
          <a:solidFill>
            <a:schemeClr val="tx1"/>
          </a:solidFill>
          <a:latin typeface="+mn-lt"/>
          <a:ea typeface="+mn-ea"/>
          <a:cs typeface="+mn-cs"/>
        </a:defRPr>
      </a:lvl7pPr>
      <a:lvl8pPr marL="6400800" algn="l" defTabSz="1828800" rtl="0" eaLnBrk="1" fontAlgn="ctr" latinLnBrk="0" hangingPunct="1">
        <a:defRPr sz="2400" kern="1200">
          <a:solidFill>
            <a:schemeClr val="tx1"/>
          </a:solidFill>
          <a:latin typeface="+mn-lt"/>
          <a:ea typeface="+mn-ea"/>
          <a:cs typeface="+mn-cs"/>
        </a:defRPr>
      </a:lvl8pPr>
      <a:lvl9pPr marL="7315200" algn="l" defTabSz="1828800" rtl="0" eaLnBrk="1" fontAlgn="ctr"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640" userDrawn="1">
          <p15:clr>
            <a:srgbClr val="F26B43"/>
          </p15:clr>
        </p15:guide>
        <p15:guide id="3" pos="2854" userDrawn="1">
          <p15:clr>
            <a:srgbClr val="F26B43"/>
          </p15:clr>
        </p15:guide>
        <p15:guide id="4" pos="3014" userDrawn="1">
          <p15:clr>
            <a:srgbClr val="F26B43"/>
          </p15:clr>
        </p15:guide>
        <p15:guide id="5" pos="5228" userDrawn="1">
          <p15:clr>
            <a:srgbClr val="F26B43"/>
          </p15:clr>
        </p15:guide>
        <p15:guide id="6" pos="7600" userDrawn="1">
          <p15:clr>
            <a:srgbClr val="F26B43"/>
          </p15:clr>
        </p15:guide>
        <p15:guide id="7" pos="7758" userDrawn="1">
          <p15:clr>
            <a:srgbClr val="F26B43"/>
          </p15:clr>
        </p15:guide>
        <p15:guide id="8" pos="9972" userDrawn="1">
          <p15:clr>
            <a:srgbClr val="F26B43"/>
          </p15:clr>
        </p15:guide>
        <p15:guide id="9" pos="10132" userDrawn="1">
          <p15:clr>
            <a:srgbClr val="F26B43"/>
          </p15:clr>
        </p15:guide>
        <p15:guide id="10" pos="12344" userDrawn="1">
          <p15:clr>
            <a:srgbClr val="F26B43"/>
          </p15:clr>
        </p15:guide>
        <p15:guide id="11" pos="12506" userDrawn="1">
          <p15:clr>
            <a:srgbClr val="F26B43"/>
          </p15:clr>
        </p15:guide>
        <p15:guide id="12" pos="14720" userDrawn="1">
          <p15:clr>
            <a:srgbClr val="F26B43"/>
          </p15:clr>
        </p15:guide>
        <p15:guide id="13" orient="horz" pos="8004" userDrawn="1">
          <p15:clr>
            <a:srgbClr val="F26B43"/>
          </p15:clr>
        </p15:guide>
        <p15:guide id="14" pos="538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commons.wikimedia.org/wiki/File:Rain_on_grass_at_Holma_3.jpg" TargetMode="External"/><Relationship Id="rId5" Type="http://schemas.openxmlformats.org/officeDocument/2006/relationships/hyperlink" Target="https://creativecommons.org/publicdomain/zero/1.0/" TargetMode="Externa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hyperlink" Target="https://showyourstripes.info/"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ommons.wikimedia.org/wiki/File:Top_of_Atmosphere.jpg" TargetMode="External"/><Relationship Id="rId4" Type="http://schemas.openxmlformats.org/officeDocument/2006/relationships/hyperlink" Target="https://creativecommons.org/public-domai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hyperlink" Target="https://commons.wikimedia.org/wiki/File:Tambunan-District_Sabah_Remodelling-landscape-02.jpg" TargetMode="External"/><Relationship Id="rId3" Type="http://schemas.openxmlformats.org/officeDocument/2006/relationships/image" Target="../media/image29.jpg"/><Relationship Id="rId7" Type="http://schemas.openxmlformats.org/officeDocument/2006/relationships/hyperlink" Target="https://commons.wikimedia.org/wiki/File:Oil_Platform_Crew_Transfer.jpg"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creativecommons.org/publicdomain/zero/1.0/" TargetMode="External"/><Relationship Id="rId5" Type="http://schemas.openxmlformats.org/officeDocument/2006/relationships/image" Target="../media/image31.jpg"/><Relationship Id="rId10" Type="http://schemas.openxmlformats.org/officeDocument/2006/relationships/hyperlink" Target="https://commons.wikimedia.org/wiki/File:Bangkok_traffic_3.jpg" TargetMode="External"/><Relationship Id="rId4" Type="http://schemas.openxmlformats.org/officeDocument/2006/relationships/image" Target="../media/image30.jpg"/><Relationship Id="rId9" Type="http://schemas.openxmlformats.org/officeDocument/2006/relationships/hyperlink" Target="https://creativecommons.org/licenses/by-sa/4.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956761-F163-7E2C-BFF6-2336A0BCC71C}"/>
              </a:ext>
            </a:extLst>
          </p:cNvPr>
          <p:cNvSpPr>
            <a:spLocks noGrp="1"/>
          </p:cNvSpPr>
          <p:nvPr>
            <p:ph type="ctrTitle"/>
          </p:nvPr>
        </p:nvSpPr>
        <p:spPr/>
        <p:txBody>
          <a:bodyPr/>
          <a:lstStyle/>
          <a:p>
            <a:r>
              <a:rPr lang="nb-NO" dirty="0"/>
              <a:t>DEL 1: Hva er klima-endringer?</a:t>
            </a:r>
            <a:endParaRPr dirty="0"/>
          </a:p>
        </p:txBody>
      </p:sp>
      <p:sp>
        <p:nvSpPr>
          <p:cNvPr id="3" name="Undertittel 2">
            <a:extLst>
              <a:ext uri="{FF2B5EF4-FFF2-40B4-BE49-F238E27FC236}">
                <a16:creationId xmlns:a16="http://schemas.microsoft.com/office/drawing/2014/main" id="{69867AAA-308A-6884-5860-DFC087774B38}"/>
              </a:ext>
            </a:extLst>
          </p:cNvPr>
          <p:cNvSpPr>
            <a:spLocks noGrp="1"/>
          </p:cNvSpPr>
          <p:nvPr>
            <p:ph type="subTitle" idx="1"/>
          </p:nvPr>
        </p:nvSpPr>
        <p:spPr/>
        <p:txBody>
          <a:bodyPr/>
          <a:lstStyle/>
          <a:p>
            <a:r>
              <a:rPr lang="nb-NO" dirty="0"/>
              <a:t>Si ifra!</a:t>
            </a:r>
            <a:endParaRPr dirty="0"/>
          </a:p>
        </p:txBody>
      </p:sp>
      <p:sp>
        <p:nvSpPr>
          <p:cNvPr id="5" name="Plassholder for bunntekst 4">
            <a:extLst>
              <a:ext uri="{FF2B5EF4-FFF2-40B4-BE49-F238E27FC236}">
                <a16:creationId xmlns:a16="http://schemas.microsoft.com/office/drawing/2014/main" id="{A06EBF4D-3693-D8A0-538C-FB78E8BE3F55}"/>
              </a:ext>
            </a:extLst>
          </p:cNvPr>
          <p:cNvSpPr>
            <a:spLocks noGrp="1"/>
          </p:cNvSpPr>
          <p:nvPr>
            <p:ph type="ftr" sz="quarter" idx="11"/>
          </p:nvPr>
        </p:nvSpPr>
        <p:spPr/>
        <p:txBody>
          <a:bodyPr/>
          <a:lstStyle/>
          <a:p>
            <a:r>
              <a:rPr lang="nb-NO" dirty="0"/>
              <a:t>Si ifra!</a:t>
            </a:r>
          </a:p>
        </p:txBody>
      </p:sp>
      <p:sp>
        <p:nvSpPr>
          <p:cNvPr id="6" name="Plassholder for tekst 5">
            <a:extLst>
              <a:ext uri="{FF2B5EF4-FFF2-40B4-BE49-F238E27FC236}">
                <a16:creationId xmlns:a16="http://schemas.microsoft.com/office/drawing/2014/main" id="{7658ACAA-6785-C24E-5874-048E847EE5F2}"/>
              </a:ext>
            </a:extLst>
          </p:cNvPr>
          <p:cNvSpPr>
            <a:spLocks noGrp="1"/>
          </p:cNvSpPr>
          <p:nvPr>
            <p:ph type="body" sz="quarter" idx="14"/>
          </p:nvPr>
        </p:nvSpPr>
        <p:spPr/>
        <p:txBody>
          <a:bodyPr/>
          <a:lstStyle/>
          <a:p>
            <a:endParaRPr/>
          </a:p>
        </p:txBody>
      </p:sp>
    </p:spTree>
    <p:extLst>
      <p:ext uri="{BB962C8B-B14F-4D97-AF65-F5344CB8AC3E}">
        <p14:creationId xmlns:p14="http://schemas.microsoft.com/office/powerpoint/2010/main" val="1246390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20334FE1-7246-B252-4CD5-63092455080D}"/>
              </a:ext>
            </a:extLst>
          </p:cNvPr>
          <p:cNvSpPr>
            <a:spLocks noGrp="1"/>
          </p:cNvSpPr>
          <p:nvPr>
            <p:ph type="ftr" sz="quarter" idx="11"/>
          </p:nvPr>
        </p:nvSpPr>
        <p:spPr/>
        <p:txBody>
          <a:bodyPr/>
          <a:lstStyle/>
          <a:p>
            <a:endParaRPr lang="nb-NO" dirty="0"/>
          </a:p>
        </p:txBody>
      </p:sp>
      <p:sp>
        <p:nvSpPr>
          <p:cNvPr id="3" name="Plassholder for dato 2">
            <a:extLst>
              <a:ext uri="{FF2B5EF4-FFF2-40B4-BE49-F238E27FC236}">
                <a16:creationId xmlns:a16="http://schemas.microsoft.com/office/drawing/2014/main" id="{E58FBE6D-FA83-359D-997F-3C2F759AA408}"/>
              </a:ext>
            </a:extLst>
          </p:cNvPr>
          <p:cNvSpPr>
            <a:spLocks noGrp="1"/>
          </p:cNvSpPr>
          <p:nvPr>
            <p:ph type="dt" sz="half" idx="12"/>
          </p:nvPr>
        </p:nvSpPr>
        <p:spPr/>
        <p:txBody>
          <a:bodyPr/>
          <a:lstStyle/>
          <a:p>
            <a:fld id="{571554C0-958D-4B3E-B0A5-F55A87CC0BBA}" type="datetime1">
              <a:rPr lang="nb-NO" smtClean="0"/>
              <a:pPr/>
              <a:t>26.05.2026</a:t>
            </a:fld>
            <a:endParaRPr lang="nb-NO" dirty="0"/>
          </a:p>
        </p:txBody>
      </p:sp>
      <p:sp>
        <p:nvSpPr>
          <p:cNvPr id="4" name="Tittel 3">
            <a:extLst>
              <a:ext uri="{FF2B5EF4-FFF2-40B4-BE49-F238E27FC236}">
                <a16:creationId xmlns:a16="http://schemas.microsoft.com/office/drawing/2014/main" id="{E91AA76D-EFA2-B739-9485-15747FF4F265}"/>
              </a:ext>
            </a:extLst>
          </p:cNvPr>
          <p:cNvSpPr>
            <a:spLocks noGrp="1"/>
          </p:cNvSpPr>
          <p:nvPr>
            <p:ph type="title"/>
          </p:nvPr>
        </p:nvSpPr>
        <p:spPr/>
        <p:txBody>
          <a:bodyPr/>
          <a:lstStyle/>
          <a:p>
            <a:endParaRPr/>
          </a:p>
        </p:txBody>
      </p:sp>
      <p:sp>
        <p:nvSpPr>
          <p:cNvPr id="5" name="Plassholder for tekst 4">
            <a:extLst>
              <a:ext uri="{FF2B5EF4-FFF2-40B4-BE49-F238E27FC236}">
                <a16:creationId xmlns:a16="http://schemas.microsoft.com/office/drawing/2014/main" id="{5554A18C-B8B8-9CE8-AED2-14F4C5247B8A}"/>
              </a:ext>
            </a:extLst>
          </p:cNvPr>
          <p:cNvSpPr>
            <a:spLocks noGrp="1"/>
          </p:cNvSpPr>
          <p:nvPr>
            <p:ph type="body" sz="quarter" idx="14"/>
          </p:nvPr>
        </p:nvSpPr>
        <p:spPr/>
        <p:txBody>
          <a:bodyPr/>
          <a:lstStyle/>
          <a:p>
            <a:endParaRPr/>
          </a:p>
        </p:txBody>
      </p:sp>
    </p:spTree>
    <p:extLst>
      <p:ext uri="{BB962C8B-B14F-4D97-AF65-F5344CB8AC3E}">
        <p14:creationId xmlns:p14="http://schemas.microsoft.com/office/powerpoint/2010/main" val="3889471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001FF86-FAB1-22C9-B94B-87806914FA9D}"/>
              </a:ext>
            </a:extLst>
          </p:cNvPr>
          <p:cNvSpPr>
            <a:spLocks noGrp="1"/>
          </p:cNvSpPr>
          <p:nvPr>
            <p:ph type="body" sz="quarter" idx="13"/>
          </p:nvPr>
        </p:nvSpPr>
        <p:spPr/>
        <p:txBody>
          <a:bodyPr/>
          <a:lstStyle/>
          <a:p>
            <a:pPr marL="457200" indent="-457200">
              <a:buFont typeface="Arial" panose="020B0604020202020204" pitchFamily="34" charset="0"/>
              <a:buChar char="•"/>
            </a:pPr>
            <a:r>
              <a:rPr lang="en-US" sz="4800" dirty="0" err="1"/>
              <a:t>Hva</a:t>
            </a:r>
            <a:r>
              <a:rPr lang="en-US" sz="4800" dirty="0"/>
              <a:t> slags </a:t>
            </a:r>
            <a:r>
              <a:rPr lang="en-US" sz="4800" dirty="0" err="1"/>
              <a:t>vær</a:t>
            </a:r>
            <a:r>
              <a:rPr lang="en-US" sz="4800" dirty="0"/>
              <a:t> </a:t>
            </a:r>
            <a:r>
              <a:rPr lang="en-US" sz="4800" dirty="0" err="1"/>
              <a:t>har</a:t>
            </a:r>
            <a:r>
              <a:rPr lang="en-US" sz="4800" dirty="0"/>
              <a:t> </a:t>
            </a:r>
            <a:r>
              <a:rPr lang="en-US" sz="4800" dirty="0" err="1"/>
              <a:t>dere</a:t>
            </a:r>
            <a:r>
              <a:rPr lang="en-US" sz="4800" dirty="0"/>
              <a:t> </a:t>
            </a:r>
            <a:r>
              <a:rPr lang="en-US" sz="4800" dirty="0" err="1"/>
              <a:t>i</a:t>
            </a:r>
            <a:r>
              <a:rPr lang="en-US" sz="4800" dirty="0"/>
              <a:t> </a:t>
            </a:r>
            <a:r>
              <a:rPr lang="en-US" sz="4800" dirty="0" err="1"/>
              <a:t>dag</a:t>
            </a:r>
            <a:r>
              <a:rPr lang="en-US" sz="4800" dirty="0"/>
              <a:t>? </a:t>
            </a:r>
            <a:br>
              <a:rPr lang="en-US" sz="4800" dirty="0"/>
            </a:br>
            <a:r>
              <a:rPr lang="en-US" sz="4800" dirty="0"/>
              <a:t>Er det </a:t>
            </a:r>
            <a:r>
              <a:rPr lang="en-US" sz="4800" dirty="0" err="1"/>
              <a:t>regn</a:t>
            </a:r>
            <a:r>
              <a:rPr lang="en-US" sz="4800" dirty="0"/>
              <a:t> </a:t>
            </a:r>
            <a:r>
              <a:rPr lang="en-US" sz="4800" dirty="0" err="1"/>
              <a:t>eller</a:t>
            </a:r>
            <a:r>
              <a:rPr lang="en-US" sz="4800" dirty="0"/>
              <a:t> sol? </a:t>
            </a:r>
            <a:r>
              <a:rPr lang="en-US" sz="4800" dirty="0" err="1"/>
              <a:t>Varmt</a:t>
            </a:r>
            <a:r>
              <a:rPr lang="en-US" sz="4800" dirty="0"/>
              <a:t> </a:t>
            </a:r>
            <a:r>
              <a:rPr lang="en-US" sz="4800" dirty="0" err="1"/>
              <a:t>eller</a:t>
            </a:r>
            <a:r>
              <a:rPr lang="en-US" sz="4800" dirty="0"/>
              <a:t> </a:t>
            </a:r>
            <a:r>
              <a:rPr lang="en-US" sz="4800" dirty="0" err="1"/>
              <a:t>kaldt</a:t>
            </a:r>
            <a:r>
              <a:rPr lang="en-US" sz="4800" dirty="0"/>
              <a:t>?</a:t>
            </a:r>
          </a:p>
          <a:p>
            <a:pPr marL="457200" indent="-457200">
              <a:buFont typeface="Arial" panose="020B0604020202020204" pitchFamily="34" charset="0"/>
              <a:buChar char="•"/>
            </a:pPr>
            <a:r>
              <a:rPr lang="en-US" sz="4800" dirty="0" err="1"/>
              <a:t>Hvordan</a:t>
            </a:r>
            <a:r>
              <a:rPr lang="en-US" sz="4800" dirty="0"/>
              <a:t> er </a:t>
            </a:r>
            <a:r>
              <a:rPr lang="en-US" sz="4800" dirty="0" err="1"/>
              <a:t>været</a:t>
            </a:r>
            <a:r>
              <a:rPr lang="en-US" sz="4800" dirty="0"/>
              <a:t> </a:t>
            </a:r>
            <a:r>
              <a:rPr lang="en-US" sz="4800" dirty="0" err="1"/>
              <a:t>vanligvis</a:t>
            </a:r>
            <a:r>
              <a:rPr lang="en-US" sz="4800" dirty="0"/>
              <a:t>?</a:t>
            </a:r>
          </a:p>
          <a:p>
            <a:pPr marL="457200" indent="-457200">
              <a:buFont typeface="Arial" panose="020B0604020202020204" pitchFamily="34" charset="0"/>
              <a:buChar char="•"/>
            </a:pPr>
            <a:endParaRPr lang="en-US" sz="4800" dirty="0"/>
          </a:p>
          <a:p>
            <a:r>
              <a:rPr lang="en-US" sz="4800" dirty="0"/>
              <a:t>Kort </a:t>
            </a:r>
            <a:r>
              <a:rPr lang="en-US" sz="4800" dirty="0" err="1"/>
              <a:t>fortalt</a:t>
            </a:r>
            <a:r>
              <a:rPr lang="en-US" sz="4800" dirty="0"/>
              <a:t> </a:t>
            </a:r>
            <a:r>
              <a:rPr lang="en-US" sz="4800" dirty="0" err="1"/>
              <a:t>kan</a:t>
            </a:r>
            <a:r>
              <a:rPr lang="en-US" sz="4800" dirty="0"/>
              <a:t> vi </a:t>
            </a:r>
            <a:r>
              <a:rPr lang="en-US" sz="4800" dirty="0" err="1"/>
              <a:t>si</a:t>
            </a:r>
            <a:r>
              <a:rPr lang="en-US" sz="4800" dirty="0"/>
              <a:t> at</a:t>
            </a:r>
            <a:r>
              <a:rPr lang="en-US" sz="4800" b="1" dirty="0"/>
              <a:t> </a:t>
            </a:r>
            <a:r>
              <a:rPr lang="en-US" sz="4800" b="1" dirty="0" err="1"/>
              <a:t>klima</a:t>
            </a:r>
            <a:r>
              <a:rPr lang="en-US" sz="4800" b="1" dirty="0"/>
              <a:t> = </a:t>
            </a:r>
            <a:r>
              <a:rPr lang="en-US" sz="4800" b="1" dirty="0" err="1"/>
              <a:t>vær</a:t>
            </a:r>
            <a:r>
              <a:rPr lang="en-US" sz="4800" b="1" dirty="0"/>
              <a:t> over </a:t>
            </a:r>
            <a:r>
              <a:rPr lang="en-US" sz="4800" b="1" dirty="0" err="1"/>
              <a:t>tid</a:t>
            </a:r>
            <a:r>
              <a:rPr lang="en-US" sz="4800" b="1" dirty="0"/>
              <a:t>.</a:t>
            </a:r>
            <a:endParaRPr sz="4800" b="1" dirty="0"/>
          </a:p>
        </p:txBody>
      </p:sp>
      <p:sp>
        <p:nvSpPr>
          <p:cNvPr id="4" name="Plassholder for bunntekst 3">
            <a:extLst>
              <a:ext uri="{FF2B5EF4-FFF2-40B4-BE49-F238E27FC236}">
                <a16:creationId xmlns:a16="http://schemas.microsoft.com/office/drawing/2014/main" id="{C785EC6F-B71B-9020-7C06-C6A854CDB430}"/>
              </a:ext>
            </a:extLst>
          </p:cNvPr>
          <p:cNvSpPr>
            <a:spLocks noGrp="1"/>
          </p:cNvSpPr>
          <p:nvPr>
            <p:ph type="ftr" sz="quarter" idx="11"/>
          </p:nvPr>
        </p:nvSpPr>
        <p:spPr/>
        <p:txBody>
          <a:bodyPr/>
          <a:lstStyle/>
          <a:p>
            <a:r>
              <a:rPr lang="nb-NO" dirty="0"/>
              <a:t>Si ifra!</a:t>
            </a:r>
          </a:p>
        </p:txBody>
      </p:sp>
      <p:pic>
        <p:nvPicPr>
          <p:cNvPr id="16" name="Plassholder for bilde 15">
            <a:extLst>
              <a:ext uri="{FF2B5EF4-FFF2-40B4-BE49-F238E27FC236}">
                <a16:creationId xmlns:a16="http://schemas.microsoft.com/office/drawing/2014/main" id="{E61E4C07-F05A-24CE-F565-750B35C424EE}"/>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3735" r="23735"/>
          <a:stretch>
            <a:fillRect/>
          </a:stretch>
        </p:blipFill>
        <p:spPr>
          <a:prstGeom prst="roundRect">
            <a:avLst>
              <a:gd name="adj" fmla="val 4736"/>
            </a:avLst>
          </a:prstGeom>
          <a:noFill/>
        </p:spPr>
      </p:pic>
      <p:pic>
        <p:nvPicPr>
          <p:cNvPr id="18" name="Plassholder for bilde 17">
            <a:extLst>
              <a:ext uri="{FF2B5EF4-FFF2-40B4-BE49-F238E27FC236}">
                <a16:creationId xmlns:a16="http://schemas.microsoft.com/office/drawing/2014/main" id="{63AE2C7D-56D7-4DE6-C088-403667AFF44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8296" b="8296"/>
          <a:stretch>
            <a:fillRect/>
          </a:stretch>
        </p:blipFill>
        <p:spPr>
          <a:prstGeom prst="roundRect">
            <a:avLst>
              <a:gd name="adj" fmla="val 4922"/>
            </a:avLst>
          </a:prstGeom>
          <a:noFill/>
        </p:spPr>
      </p:pic>
      <p:sp>
        <p:nvSpPr>
          <p:cNvPr id="7" name="Tittel 6">
            <a:extLst>
              <a:ext uri="{FF2B5EF4-FFF2-40B4-BE49-F238E27FC236}">
                <a16:creationId xmlns:a16="http://schemas.microsoft.com/office/drawing/2014/main" id="{CA822EBD-A333-979B-E4AC-600947084FF4}"/>
              </a:ext>
            </a:extLst>
          </p:cNvPr>
          <p:cNvSpPr>
            <a:spLocks noGrp="1"/>
          </p:cNvSpPr>
          <p:nvPr>
            <p:ph type="title"/>
          </p:nvPr>
        </p:nvSpPr>
        <p:spPr/>
        <p:txBody>
          <a:bodyPr/>
          <a:lstStyle/>
          <a:p>
            <a:r>
              <a:rPr lang="nb-NO" dirty="0"/>
              <a:t>Vær og klima</a:t>
            </a:r>
            <a:endParaRPr dirty="0"/>
          </a:p>
        </p:txBody>
      </p:sp>
      <p:sp>
        <p:nvSpPr>
          <p:cNvPr id="8" name="Plassholder for tekst 7">
            <a:extLst>
              <a:ext uri="{FF2B5EF4-FFF2-40B4-BE49-F238E27FC236}">
                <a16:creationId xmlns:a16="http://schemas.microsoft.com/office/drawing/2014/main" id="{86B89FCF-DE6F-1077-9832-E23FA58D83F1}"/>
              </a:ext>
            </a:extLst>
          </p:cNvPr>
          <p:cNvSpPr>
            <a:spLocks noGrp="1"/>
          </p:cNvSpPr>
          <p:nvPr>
            <p:ph type="body" sz="quarter" idx="17"/>
          </p:nvPr>
        </p:nvSpPr>
        <p:spPr/>
        <p:txBody>
          <a:bodyPr/>
          <a:lstStyle/>
          <a:p>
            <a:endParaRPr dirty="0"/>
          </a:p>
        </p:txBody>
      </p:sp>
      <p:sp>
        <p:nvSpPr>
          <p:cNvPr id="9" name="Plassholder for tekst 8">
            <a:extLst>
              <a:ext uri="{FF2B5EF4-FFF2-40B4-BE49-F238E27FC236}">
                <a16:creationId xmlns:a16="http://schemas.microsoft.com/office/drawing/2014/main" id="{07896130-625A-5443-2BBF-1B86C093AEAB}"/>
              </a:ext>
            </a:extLst>
          </p:cNvPr>
          <p:cNvSpPr>
            <a:spLocks noGrp="1"/>
          </p:cNvSpPr>
          <p:nvPr>
            <p:ph type="body" sz="quarter" idx="18"/>
          </p:nvPr>
        </p:nvSpPr>
        <p:spPr/>
        <p:txBody>
          <a:bodyPr/>
          <a:lstStyle/>
          <a:p>
            <a:endParaRPr/>
          </a:p>
        </p:txBody>
      </p:sp>
      <p:sp>
        <p:nvSpPr>
          <p:cNvPr id="10" name="Plassholder for tekst 9">
            <a:extLst>
              <a:ext uri="{FF2B5EF4-FFF2-40B4-BE49-F238E27FC236}">
                <a16:creationId xmlns:a16="http://schemas.microsoft.com/office/drawing/2014/main" id="{902F3EA5-850B-6542-A6F2-C38554D4C189}"/>
              </a:ext>
            </a:extLst>
          </p:cNvPr>
          <p:cNvSpPr>
            <a:spLocks noGrp="1"/>
          </p:cNvSpPr>
          <p:nvPr>
            <p:ph type="body" sz="quarter" idx="19"/>
          </p:nvPr>
        </p:nvSpPr>
        <p:spPr/>
        <p:txBody>
          <a:bodyPr/>
          <a:lstStyle/>
          <a:p>
            <a:endParaRPr/>
          </a:p>
        </p:txBody>
      </p:sp>
      <p:sp>
        <p:nvSpPr>
          <p:cNvPr id="20" name="TekstSylinder 19">
            <a:extLst>
              <a:ext uri="{FF2B5EF4-FFF2-40B4-BE49-F238E27FC236}">
                <a16:creationId xmlns:a16="http://schemas.microsoft.com/office/drawing/2014/main" id="{C06A7E84-A92B-C169-8774-619B160E46AD}"/>
              </a:ext>
            </a:extLst>
          </p:cNvPr>
          <p:cNvSpPr txBox="1"/>
          <p:nvPr/>
        </p:nvSpPr>
        <p:spPr>
          <a:xfrm>
            <a:off x="15880343" y="2401014"/>
            <a:ext cx="3200400"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dirty="0" err="1"/>
              <a:t>pyeshtiaghi</a:t>
            </a:r>
            <a:r>
              <a:rPr lang="en-US" sz="1000" i="1" dirty="0"/>
              <a:t>, </a:t>
            </a:r>
            <a:r>
              <a:rPr lang="en-US" sz="1000" i="1" dirty="0">
                <a:hlinkClick r:id="rId5"/>
              </a:rPr>
              <a:t>CC0</a:t>
            </a:r>
            <a:r>
              <a:rPr lang="en-US" sz="1000" i="1" dirty="0"/>
              <a:t>, via Wikimedia Commons</a:t>
            </a:r>
            <a:r>
              <a:rPr lang="nb-NO" sz="1000" i="1" dirty="0"/>
              <a:t> </a:t>
            </a:r>
            <a:endParaRPr sz="1000" i="1" dirty="0"/>
          </a:p>
        </p:txBody>
      </p:sp>
      <p:sp>
        <p:nvSpPr>
          <p:cNvPr id="22" name="TekstSylinder 21">
            <a:extLst>
              <a:ext uri="{FF2B5EF4-FFF2-40B4-BE49-F238E27FC236}">
                <a16:creationId xmlns:a16="http://schemas.microsoft.com/office/drawing/2014/main" id="{7613C715-C100-4F60-BD51-3B6F15C5553F}"/>
              </a:ext>
            </a:extLst>
          </p:cNvPr>
          <p:cNvSpPr txBox="1"/>
          <p:nvPr/>
        </p:nvSpPr>
        <p:spPr>
          <a:xfrm>
            <a:off x="21194476" y="11710195"/>
            <a:ext cx="2782389"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dirty="0" err="1"/>
              <a:t>W.carter</a:t>
            </a:r>
            <a:r>
              <a:rPr lang="en-US" sz="1000" i="1" dirty="0"/>
              <a:t>, </a:t>
            </a:r>
            <a:r>
              <a:rPr lang="en-US" sz="1000" i="1" dirty="0">
                <a:hlinkClick r:id="rId5"/>
              </a:rPr>
              <a:t>CC0</a:t>
            </a:r>
            <a:r>
              <a:rPr lang="en-US" sz="1000" i="1" dirty="0"/>
              <a:t>, </a:t>
            </a:r>
            <a:r>
              <a:rPr lang="en-US" sz="1000" i="1" dirty="0">
                <a:hlinkClick r:id="rId6"/>
              </a:rPr>
              <a:t>via Wikimedia Commons</a:t>
            </a:r>
            <a:r>
              <a:rPr lang="nb-NO" sz="1000" i="1" dirty="0">
                <a:hlinkClick r:id="rId6"/>
              </a:rPr>
              <a:t> </a:t>
            </a:r>
            <a:endParaRPr sz="1000" i="1" dirty="0"/>
          </a:p>
        </p:txBody>
      </p:sp>
    </p:spTree>
    <p:extLst>
      <p:ext uri="{BB962C8B-B14F-4D97-AF65-F5344CB8AC3E}">
        <p14:creationId xmlns:p14="http://schemas.microsoft.com/office/powerpoint/2010/main" val="304239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4587D7-B716-FD9D-2CD4-08E338546DFA}"/>
              </a:ext>
            </a:extLst>
          </p:cNvPr>
          <p:cNvSpPr>
            <a:spLocks noGrp="1"/>
          </p:cNvSpPr>
          <p:nvPr>
            <p:ph type="title"/>
          </p:nvPr>
        </p:nvSpPr>
        <p:spPr/>
        <p:txBody>
          <a:bodyPr/>
          <a:lstStyle/>
          <a:p>
            <a:r>
              <a:rPr lang="nb-NO" b="1" dirty="0"/>
              <a:t>Temperaturforskjell i verden, fra 1850-2024.</a:t>
            </a:r>
            <a:br>
              <a:rPr lang="nb-NO" dirty="0"/>
            </a:br>
            <a:br>
              <a:rPr lang="nb-NO" i="1" dirty="0"/>
            </a:br>
            <a:r>
              <a:rPr lang="nb-NO" sz="2000" i="1" dirty="0">
                <a:hlinkClick r:id="rId3"/>
              </a:rPr>
              <a:t>Laget av professor Ed Hawkins (University of Reading)</a:t>
            </a:r>
            <a:r>
              <a:rPr lang="nb-NO" sz="2000" i="1" dirty="0"/>
              <a:t>.</a:t>
            </a:r>
            <a:br>
              <a:rPr lang="nb-NO" dirty="0"/>
            </a:br>
            <a:br>
              <a:rPr lang="nb-NO" dirty="0"/>
            </a:br>
            <a:endParaRPr dirty="0"/>
          </a:p>
        </p:txBody>
      </p:sp>
      <p:pic>
        <p:nvPicPr>
          <p:cNvPr id="7" name="Plassholder for bilde 6">
            <a:extLst>
              <a:ext uri="{FF2B5EF4-FFF2-40B4-BE49-F238E27FC236}">
                <a16:creationId xmlns:a16="http://schemas.microsoft.com/office/drawing/2014/main" id="{69CA9247-DD64-7CD7-5411-253384511FCD}"/>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1519" b="11519"/>
          <a:stretch>
            <a:fillRect/>
          </a:stretch>
        </p:blipFill>
        <p:spPr>
          <a:custGeom>
            <a:avLst/>
            <a:gdLst>
              <a:gd name="connsiteX0" fmla="*/ 0 w 24384000"/>
              <a:gd name="connsiteY0" fmla="*/ 0 h 10552811"/>
              <a:gd name="connsiteX1" fmla="*/ 24384000 w 24384000"/>
              <a:gd name="connsiteY1" fmla="*/ 0 h 10552811"/>
              <a:gd name="connsiteX2" fmla="*/ 24384000 w 24384000"/>
              <a:gd name="connsiteY2" fmla="*/ 10552811 h 10552811"/>
              <a:gd name="connsiteX3" fmla="*/ 20066000 w 24384000"/>
              <a:gd name="connsiteY3" fmla="*/ 10541635 h 10552811"/>
              <a:gd name="connsiteX4" fmla="*/ 19812000 w 24384000"/>
              <a:gd name="connsiteY4" fmla="*/ 10287000 h 10552811"/>
              <a:gd name="connsiteX5" fmla="*/ 19812000 w 24384000"/>
              <a:gd name="connsiteY5" fmla="*/ 9778873 h 10552811"/>
              <a:gd name="connsiteX6" fmla="*/ 19558000 w 24384000"/>
              <a:gd name="connsiteY6" fmla="*/ 9525000 h 10552811"/>
              <a:gd name="connsiteX7" fmla="*/ 0 w 24384000"/>
              <a:gd name="connsiteY7" fmla="*/ 9537192 h 105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4000" h="10552811">
                <a:moveTo>
                  <a:pt x="0" y="0"/>
                </a:moveTo>
                <a:lnTo>
                  <a:pt x="24384000" y="0"/>
                </a:lnTo>
                <a:lnTo>
                  <a:pt x="24384000" y="10552811"/>
                </a:lnTo>
                <a:lnTo>
                  <a:pt x="20066000" y="10541635"/>
                </a:lnTo>
                <a:cubicBezTo>
                  <a:pt x="19925664" y="10541254"/>
                  <a:pt x="19812000" y="10427208"/>
                  <a:pt x="19812000" y="10287000"/>
                </a:cubicBezTo>
                <a:lnTo>
                  <a:pt x="19812000" y="9778873"/>
                </a:lnTo>
                <a:cubicBezTo>
                  <a:pt x="19812000" y="9638538"/>
                  <a:pt x="19698336" y="9525000"/>
                  <a:pt x="19558000" y="9525000"/>
                </a:cubicBezTo>
                <a:lnTo>
                  <a:pt x="0" y="9537192"/>
                </a:lnTo>
                <a:close/>
              </a:path>
            </a:pathLst>
          </a:custGeom>
          <a:solidFill>
            <a:srgbClr val="FFFFFF">
              <a:lumMod val="85000"/>
            </a:srgbClr>
          </a:solidFill>
        </p:spPr>
      </p:pic>
      <p:sp>
        <p:nvSpPr>
          <p:cNvPr id="4" name="Plassholder for bunntekst 3">
            <a:extLst>
              <a:ext uri="{FF2B5EF4-FFF2-40B4-BE49-F238E27FC236}">
                <a16:creationId xmlns:a16="http://schemas.microsoft.com/office/drawing/2014/main" id="{12BF6E03-D9B6-3CA7-FADB-93539B60A125}"/>
              </a:ext>
            </a:extLst>
          </p:cNvPr>
          <p:cNvSpPr>
            <a:spLocks noGrp="1"/>
          </p:cNvSpPr>
          <p:nvPr>
            <p:ph type="ftr" sz="quarter" idx="11"/>
          </p:nvPr>
        </p:nvSpPr>
        <p:spPr/>
        <p:txBody>
          <a:bodyPr/>
          <a:lstStyle/>
          <a:p>
            <a:r>
              <a:rPr lang="nb-NO" dirty="0"/>
              <a:t>Si ifra!</a:t>
            </a:r>
          </a:p>
        </p:txBody>
      </p:sp>
    </p:spTree>
    <p:extLst>
      <p:ext uri="{BB962C8B-B14F-4D97-AF65-F5344CB8AC3E}">
        <p14:creationId xmlns:p14="http://schemas.microsoft.com/office/powerpoint/2010/main" val="267014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13DFA4B-D04F-3C9C-0893-DF9E10504210}"/>
              </a:ext>
            </a:extLst>
          </p:cNvPr>
          <p:cNvSpPr>
            <a:spLocks noGrp="1"/>
          </p:cNvSpPr>
          <p:nvPr>
            <p:ph type="body" sz="quarter" idx="13"/>
          </p:nvPr>
        </p:nvSpPr>
        <p:spPr/>
        <p:txBody>
          <a:bodyPr/>
          <a:lstStyle/>
          <a:p>
            <a:pPr marL="685800" indent="-685800">
              <a:buFont typeface="Arial" panose="020B0604020202020204" pitchFamily="34" charset="0"/>
              <a:buChar char="•"/>
            </a:pPr>
            <a:r>
              <a:rPr lang="nb-NO" sz="4800" dirty="0">
                <a:solidFill>
                  <a:schemeClr val="tx1"/>
                </a:solidFill>
              </a:rPr>
              <a:t>Rundt jorda er det et lag av forskjellige gasser. Dette laget kalles </a:t>
            </a:r>
            <a:r>
              <a:rPr lang="nb-NO" sz="4800" b="1" dirty="0">
                <a:solidFill>
                  <a:schemeClr val="tx1"/>
                </a:solidFill>
              </a:rPr>
              <a:t>atmosfæren.</a:t>
            </a:r>
          </a:p>
          <a:p>
            <a:pPr marL="685800" indent="-685800">
              <a:buFont typeface="Arial" panose="020B0604020202020204" pitchFamily="34" charset="0"/>
              <a:buChar char="•"/>
            </a:pPr>
            <a:r>
              <a:rPr lang="nb-NO" sz="4800" dirty="0">
                <a:solidFill>
                  <a:schemeClr val="tx1"/>
                </a:solidFill>
              </a:rPr>
              <a:t>Atmosfæren gjør at vi kan puste, beskytter oss mot stråling, og holder på varmen fra sola. </a:t>
            </a:r>
            <a:endParaRPr sz="4800" dirty="0"/>
          </a:p>
        </p:txBody>
      </p:sp>
      <p:sp>
        <p:nvSpPr>
          <p:cNvPr id="4" name="Plassholder for bunntekst 3">
            <a:extLst>
              <a:ext uri="{FF2B5EF4-FFF2-40B4-BE49-F238E27FC236}">
                <a16:creationId xmlns:a16="http://schemas.microsoft.com/office/drawing/2014/main" id="{0C31E309-7433-FA97-4285-D099B6DE9078}"/>
              </a:ext>
            </a:extLst>
          </p:cNvPr>
          <p:cNvSpPr>
            <a:spLocks noGrp="1"/>
          </p:cNvSpPr>
          <p:nvPr>
            <p:ph type="ftr" sz="quarter" idx="11"/>
          </p:nvPr>
        </p:nvSpPr>
        <p:spPr/>
        <p:txBody>
          <a:bodyPr/>
          <a:lstStyle/>
          <a:p>
            <a:r>
              <a:rPr lang="nb-NO" dirty="0"/>
              <a:t>Si ifra!</a:t>
            </a:r>
          </a:p>
        </p:txBody>
      </p:sp>
      <p:pic>
        <p:nvPicPr>
          <p:cNvPr id="8" name="Plassholder for bilde 7">
            <a:extLst>
              <a:ext uri="{FF2B5EF4-FFF2-40B4-BE49-F238E27FC236}">
                <a16:creationId xmlns:a16="http://schemas.microsoft.com/office/drawing/2014/main" id="{31C68B5E-0791-EE3B-23A0-70FEBE77A0C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367" r="11232"/>
          <a:stretch>
            <a:fillRect/>
          </a:stretch>
        </p:blipFill>
        <p:spPr>
          <a:xfrm>
            <a:off x="12315825" y="2614613"/>
            <a:ext cx="11562556" cy="9095581"/>
          </a:xfrm>
          <a:prstGeom prst="roundRect">
            <a:avLst>
              <a:gd name="adj" fmla="val 2853"/>
            </a:avLst>
          </a:prstGeom>
          <a:noFill/>
        </p:spPr>
      </p:pic>
      <p:sp>
        <p:nvSpPr>
          <p:cNvPr id="6" name="Tittel 5">
            <a:extLst>
              <a:ext uri="{FF2B5EF4-FFF2-40B4-BE49-F238E27FC236}">
                <a16:creationId xmlns:a16="http://schemas.microsoft.com/office/drawing/2014/main" id="{742B5071-50D5-F8F5-CF70-7055821C8C70}"/>
              </a:ext>
            </a:extLst>
          </p:cNvPr>
          <p:cNvSpPr>
            <a:spLocks noGrp="1"/>
          </p:cNvSpPr>
          <p:nvPr>
            <p:ph type="title"/>
          </p:nvPr>
        </p:nvSpPr>
        <p:spPr/>
        <p:txBody>
          <a:bodyPr/>
          <a:lstStyle/>
          <a:p>
            <a:r>
              <a:rPr lang="nb-NO" dirty="0"/>
              <a:t>Atmosfæren</a:t>
            </a:r>
            <a:endParaRPr dirty="0"/>
          </a:p>
        </p:txBody>
      </p:sp>
      <p:sp>
        <p:nvSpPr>
          <p:cNvPr id="10" name="TekstSylinder 9">
            <a:extLst>
              <a:ext uri="{FF2B5EF4-FFF2-40B4-BE49-F238E27FC236}">
                <a16:creationId xmlns:a16="http://schemas.microsoft.com/office/drawing/2014/main" id="{1C467F87-BF7E-821A-FCF4-7713115BE9FB}"/>
              </a:ext>
            </a:extLst>
          </p:cNvPr>
          <p:cNvSpPr txBox="1"/>
          <p:nvPr/>
        </p:nvSpPr>
        <p:spPr>
          <a:xfrm>
            <a:off x="19596100" y="11710194"/>
            <a:ext cx="4689566"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nb-NO" sz="1000" i="1" dirty="0"/>
              <a:t>NASA Earth </a:t>
            </a:r>
            <a:r>
              <a:rPr lang="nb-NO" sz="1000" i="1" dirty="0" err="1"/>
              <a:t>Observatory</a:t>
            </a:r>
            <a:r>
              <a:rPr lang="nb-NO" sz="1000" i="1" dirty="0"/>
              <a:t>, </a:t>
            </a:r>
            <a:r>
              <a:rPr lang="nb-NO" sz="1000" i="1" dirty="0">
                <a:hlinkClick r:id="rId4"/>
              </a:rPr>
              <a:t>Public </a:t>
            </a:r>
            <a:r>
              <a:rPr lang="nb-NO" sz="1000" i="1" dirty="0" err="1">
                <a:hlinkClick r:id="rId4"/>
              </a:rPr>
              <a:t>domain</a:t>
            </a:r>
            <a:r>
              <a:rPr lang="nb-NO" sz="1000" i="1" dirty="0"/>
              <a:t>, </a:t>
            </a:r>
            <a:r>
              <a:rPr lang="nb-NO" sz="1000" i="1" dirty="0">
                <a:hlinkClick r:id="rId5"/>
              </a:rPr>
              <a:t>via Wikimedia </a:t>
            </a:r>
            <a:r>
              <a:rPr lang="nb-NO" sz="1000" i="1" dirty="0" err="1">
                <a:hlinkClick r:id="rId5"/>
              </a:rPr>
              <a:t>Commons</a:t>
            </a:r>
            <a:endParaRPr sz="1000" i="1" dirty="0"/>
          </a:p>
        </p:txBody>
      </p:sp>
    </p:spTree>
    <p:extLst>
      <p:ext uri="{BB962C8B-B14F-4D97-AF65-F5344CB8AC3E}">
        <p14:creationId xmlns:p14="http://schemas.microsoft.com/office/powerpoint/2010/main" val="43006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0B23E0-FDCF-E1DC-51E6-4245E3B942DD}"/>
              </a:ext>
            </a:extLst>
          </p:cNvPr>
          <p:cNvSpPr>
            <a:spLocks noGrp="1"/>
          </p:cNvSpPr>
          <p:nvPr>
            <p:ph type="title"/>
          </p:nvPr>
        </p:nvSpPr>
        <p:spPr/>
        <p:txBody>
          <a:bodyPr/>
          <a:lstStyle/>
          <a:p>
            <a:r>
              <a:rPr lang="nb-NO" dirty="0"/>
              <a:t>Drivhuseffekten</a:t>
            </a:r>
            <a:endParaRPr dirty="0"/>
          </a:p>
        </p:txBody>
      </p:sp>
      <p:sp>
        <p:nvSpPr>
          <p:cNvPr id="4" name="Plassholder for bunntekst 3">
            <a:extLst>
              <a:ext uri="{FF2B5EF4-FFF2-40B4-BE49-F238E27FC236}">
                <a16:creationId xmlns:a16="http://schemas.microsoft.com/office/drawing/2014/main" id="{6995889E-3254-6815-27EF-F7C41766CB25}"/>
              </a:ext>
            </a:extLst>
          </p:cNvPr>
          <p:cNvSpPr>
            <a:spLocks noGrp="1"/>
          </p:cNvSpPr>
          <p:nvPr>
            <p:ph type="ftr" sz="quarter" idx="11"/>
          </p:nvPr>
        </p:nvSpPr>
        <p:spPr/>
        <p:txBody>
          <a:bodyPr/>
          <a:lstStyle/>
          <a:p>
            <a:r>
              <a:rPr lang="nb-NO" dirty="0"/>
              <a:t>Si ifra!</a:t>
            </a:r>
          </a:p>
        </p:txBody>
      </p:sp>
      <p:pic>
        <p:nvPicPr>
          <p:cNvPr id="6" name="Bilde 5">
            <a:extLst>
              <a:ext uri="{FF2B5EF4-FFF2-40B4-BE49-F238E27FC236}">
                <a16:creationId xmlns:a16="http://schemas.microsoft.com/office/drawing/2014/main" id="{C000ED95-EF8E-B0A0-D678-BD1BB85FA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4056" y="4286944"/>
            <a:ext cx="6077473" cy="5964927"/>
          </a:xfrm>
          <a:prstGeom prst="rect">
            <a:avLst/>
          </a:prstGeom>
        </p:spPr>
      </p:pic>
      <p:sp>
        <p:nvSpPr>
          <p:cNvPr id="10" name="Ellipse 9">
            <a:extLst>
              <a:ext uri="{FF2B5EF4-FFF2-40B4-BE49-F238E27FC236}">
                <a16:creationId xmlns:a16="http://schemas.microsoft.com/office/drawing/2014/main" id="{12E86F19-298A-8D99-D489-A736ECE7504A}"/>
              </a:ext>
            </a:extLst>
          </p:cNvPr>
          <p:cNvSpPr/>
          <p:nvPr/>
        </p:nvSpPr>
        <p:spPr>
          <a:xfrm>
            <a:off x="11716163" y="3056063"/>
            <a:ext cx="8573257" cy="8426687"/>
          </a:xfrm>
          <a:prstGeom prst="ellipse">
            <a:avLst/>
          </a:prstGeom>
          <a:noFill/>
          <a:ln w="76200">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dirty="0">
              <a:ln>
                <a:solidFill>
                  <a:schemeClr val="tx2"/>
                </a:solidFill>
              </a:ln>
              <a:solidFill>
                <a:schemeClr val="tx1"/>
              </a:solidFill>
            </a:endParaRPr>
          </a:p>
        </p:txBody>
      </p:sp>
      <p:cxnSp>
        <p:nvCxnSpPr>
          <p:cNvPr id="16" name="Rett pil 15">
            <a:extLst>
              <a:ext uri="{FF2B5EF4-FFF2-40B4-BE49-F238E27FC236}">
                <a16:creationId xmlns:a16="http://schemas.microsoft.com/office/drawing/2014/main" id="{47ADC053-2F05-64D0-D532-93062D346FB8}"/>
              </a:ext>
            </a:extLst>
          </p:cNvPr>
          <p:cNvCxnSpPr>
            <a:cxnSpLocks/>
          </p:cNvCxnSpPr>
          <p:nvPr/>
        </p:nvCxnSpPr>
        <p:spPr>
          <a:xfrm flipV="1">
            <a:off x="8550275" y="6547517"/>
            <a:ext cx="4254493" cy="347068"/>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tt pil 16">
            <a:extLst>
              <a:ext uri="{FF2B5EF4-FFF2-40B4-BE49-F238E27FC236}">
                <a16:creationId xmlns:a16="http://schemas.microsoft.com/office/drawing/2014/main" id="{FF6CF029-6215-7A73-AD69-7575161AE443}"/>
              </a:ext>
            </a:extLst>
          </p:cNvPr>
          <p:cNvCxnSpPr>
            <a:cxnSpLocks/>
          </p:cNvCxnSpPr>
          <p:nvPr/>
        </p:nvCxnSpPr>
        <p:spPr>
          <a:xfrm>
            <a:off x="8550275" y="7695490"/>
            <a:ext cx="4254493" cy="402556"/>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tt pil 20">
            <a:extLst>
              <a:ext uri="{FF2B5EF4-FFF2-40B4-BE49-F238E27FC236}">
                <a16:creationId xmlns:a16="http://schemas.microsoft.com/office/drawing/2014/main" id="{6CCAAD6E-6C1F-B623-D20F-81112B5BF0AB}"/>
              </a:ext>
            </a:extLst>
          </p:cNvPr>
          <p:cNvCxnSpPr>
            <a:cxnSpLocks/>
          </p:cNvCxnSpPr>
          <p:nvPr/>
        </p:nvCxnSpPr>
        <p:spPr>
          <a:xfrm flipH="1">
            <a:off x="10560036" y="8480977"/>
            <a:ext cx="2161415" cy="17022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tt pil 28">
            <a:extLst>
              <a:ext uri="{FF2B5EF4-FFF2-40B4-BE49-F238E27FC236}">
                <a16:creationId xmlns:a16="http://schemas.microsoft.com/office/drawing/2014/main" id="{D2C438B0-34B0-F5EC-C421-A721CF3B70AD}"/>
              </a:ext>
            </a:extLst>
          </p:cNvPr>
          <p:cNvCxnSpPr>
            <a:cxnSpLocks/>
          </p:cNvCxnSpPr>
          <p:nvPr/>
        </p:nvCxnSpPr>
        <p:spPr>
          <a:xfrm>
            <a:off x="12645482" y="5203997"/>
            <a:ext cx="929320" cy="53742"/>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tt pil 34">
            <a:extLst>
              <a:ext uri="{FF2B5EF4-FFF2-40B4-BE49-F238E27FC236}">
                <a16:creationId xmlns:a16="http://schemas.microsoft.com/office/drawing/2014/main" id="{CB7E8B15-4D01-30CD-E4B5-C344D6A90589}"/>
              </a:ext>
            </a:extLst>
          </p:cNvPr>
          <p:cNvCxnSpPr>
            <a:cxnSpLocks/>
          </p:cNvCxnSpPr>
          <p:nvPr/>
        </p:nvCxnSpPr>
        <p:spPr>
          <a:xfrm flipH="1" flipV="1">
            <a:off x="13336859" y="4277152"/>
            <a:ext cx="237943" cy="77972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tt pil 37">
            <a:extLst>
              <a:ext uri="{FF2B5EF4-FFF2-40B4-BE49-F238E27FC236}">
                <a16:creationId xmlns:a16="http://schemas.microsoft.com/office/drawing/2014/main" id="{20308AD1-1E71-A9CE-E6A1-2F9EEFD36AC5}"/>
              </a:ext>
            </a:extLst>
          </p:cNvPr>
          <p:cNvCxnSpPr>
            <a:cxnSpLocks/>
          </p:cNvCxnSpPr>
          <p:nvPr/>
        </p:nvCxnSpPr>
        <p:spPr>
          <a:xfrm>
            <a:off x="13574802" y="4170777"/>
            <a:ext cx="770035" cy="271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Rett pil 38">
            <a:extLst>
              <a:ext uri="{FF2B5EF4-FFF2-40B4-BE49-F238E27FC236}">
                <a16:creationId xmlns:a16="http://schemas.microsoft.com/office/drawing/2014/main" id="{4442C528-11B7-48C0-861D-F959CEF7ABF8}"/>
              </a:ext>
            </a:extLst>
          </p:cNvPr>
          <p:cNvCxnSpPr>
            <a:cxnSpLocks/>
          </p:cNvCxnSpPr>
          <p:nvPr/>
        </p:nvCxnSpPr>
        <p:spPr>
          <a:xfrm flipV="1">
            <a:off x="14582780" y="3534769"/>
            <a:ext cx="64832" cy="7717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50" name="Bilde 49">
            <a:extLst>
              <a:ext uri="{FF2B5EF4-FFF2-40B4-BE49-F238E27FC236}">
                <a16:creationId xmlns:a16="http://schemas.microsoft.com/office/drawing/2014/main" id="{C4A341B4-5A59-67AD-576A-2C78EC305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321" y="5512044"/>
            <a:ext cx="3514724" cy="3514724"/>
          </a:xfrm>
          <a:prstGeom prst="rect">
            <a:avLst/>
          </a:prstGeom>
        </p:spPr>
      </p:pic>
      <p:cxnSp>
        <p:nvCxnSpPr>
          <p:cNvPr id="51" name="Rett pil 50">
            <a:extLst>
              <a:ext uri="{FF2B5EF4-FFF2-40B4-BE49-F238E27FC236}">
                <a16:creationId xmlns:a16="http://schemas.microsoft.com/office/drawing/2014/main" id="{992C510E-50E7-41C6-C949-FEECA4CA3A98}"/>
              </a:ext>
            </a:extLst>
          </p:cNvPr>
          <p:cNvCxnSpPr>
            <a:cxnSpLocks/>
          </p:cNvCxnSpPr>
          <p:nvPr/>
        </p:nvCxnSpPr>
        <p:spPr>
          <a:xfrm flipH="1" flipV="1">
            <a:off x="10643353" y="4412789"/>
            <a:ext cx="2078098" cy="175580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65F8E5D7-509C-4977-A39C-46B88FB61F1C}"/>
              </a:ext>
            </a:extLst>
          </p:cNvPr>
          <p:cNvSpPr txBox="1"/>
          <p:nvPr/>
        </p:nvSpPr>
        <p:spPr>
          <a:xfrm rot="19660455">
            <a:off x="12075817" y="3288548"/>
            <a:ext cx="2439770" cy="49244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none" lIns="0" tIns="0" rIns="0" bIns="0" rtlCol="0">
            <a:spAutoFit/>
          </a:bodyPr>
          <a:lstStyle/>
          <a:p>
            <a:r>
              <a:rPr lang="nb-NO" sz="3200" dirty="0"/>
              <a:t>Klimagasser</a:t>
            </a:r>
            <a:endParaRPr dirty="0"/>
          </a:p>
        </p:txBody>
      </p:sp>
    </p:spTree>
    <p:extLst>
      <p:ext uri="{BB962C8B-B14F-4D97-AF65-F5344CB8AC3E}">
        <p14:creationId xmlns:p14="http://schemas.microsoft.com/office/powerpoint/2010/main" val="274573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 calcmode="lin" valueType="num">
                                      <p:cBhvr>
                                        <p:cTn id="9" dur="500" fill="hold"/>
                                        <p:tgtEl>
                                          <p:spTgt spid="50"/>
                                        </p:tgtEl>
                                        <p:attrNameLst>
                                          <p:attrName>style.rotation</p:attrName>
                                        </p:attrNameLst>
                                      </p:cBhvr>
                                      <p:tavLst>
                                        <p:tav tm="0">
                                          <p:val>
                                            <p:fltVal val="360"/>
                                          </p:val>
                                        </p:tav>
                                        <p:tav tm="100000">
                                          <p:val>
                                            <p:fltVal val="0"/>
                                          </p:val>
                                        </p:tav>
                                      </p:tavLst>
                                    </p:anim>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dissolve">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dissolv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ssolv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dissolv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C8385C-39BB-A59A-1C2C-EF0353247E67}"/>
              </a:ext>
            </a:extLst>
          </p:cNvPr>
          <p:cNvSpPr>
            <a:spLocks noGrp="1"/>
          </p:cNvSpPr>
          <p:nvPr>
            <p:ph type="title"/>
          </p:nvPr>
        </p:nvSpPr>
        <p:spPr/>
        <p:txBody>
          <a:bodyPr/>
          <a:lstStyle/>
          <a:p>
            <a:r>
              <a:rPr lang="nb-NO" dirty="0"/>
              <a:t>CO</a:t>
            </a:r>
            <a:r>
              <a:rPr lang="nb-NO" sz="9600" dirty="0">
                <a:solidFill>
                  <a:schemeClr val="tx1"/>
                </a:solidFill>
              </a:rPr>
              <a:t>₂</a:t>
            </a:r>
            <a:endParaRPr dirty="0"/>
          </a:p>
        </p:txBody>
      </p:sp>
      <p:sp>
        <p:nvSpPr>
          <p:cNvPr id="3" name="Plassholder for tekst 2">
            <a:extLst>
              <a:ext uri="{FF2B5EF4-FFF2-40B4-BE49-F238E27FC236}">
                <a16:creationId xmlns:a16="http://schemas.microsoft.com/office/drawing/2014/main" id="{48F50EC0-D775-A5CD-96D5-D0B88FA5E39A}"/>
              </a:ext>
            </a:extLst>
          </p:cNvPr>
          <p:cNvSpPr>
            <a:spLocks noGrp="1"/>
          </p:cNvSpPr>
          <p:nvPr>
            <p:ph type="body" sz="quarter" idx="13"/>
          </p:nvPr>
        </p:nvSpPr>
        <p:spPr/>
        <p:txBody>
          <a:bodyPr/>
          <a:lstStyle/>
          <a:p>
            <a:pPr marL="685800" indent="-685800">
              <a:buFont typeface="Arial" panose="020B0604020202020204" pitchFamily="34" charset="0"/>
              <a:buChar char="•"/>
            </a:pPr>
            <a:r>
              <a:rPr lang="nb-NO" sz="4800" dirty="0"/>
              <a:t>Karbondioksid (</a:t>
            </a:r>
            <a:r>
              <a:rPr lang="nb-NO" sz="4800" dirty="0">
                <a:solidFill>
                  <a:schemeClr val="tx1"/>
                </a:solidFill>
              </a:rPr>
              <a:t>CO₂) er en klimagass.</a:t>
            </a:r>
          </a:p>
          <a:p>
            <a:pPr marL="685800" indent="-685800">
              <a:buFont typeface="Arial" panose="020B0604020202020204" pitchFamily="34" charset="0"/>
              <a:buChar char="•"/>
            </a:pPr>
            <a:r>
              <a:rPr lang="nb-NO" sz="4800" dirty="0">
                <a:solidFill>
                  <a:schemeClr val="tx1"/>
                </a:solidFill>
              </a:rPr>
              <a:t>Den finnes naturlig i atmosfæren vår.</a:t>
            </a:r>
          </a:p>
          <a:p>
            <a:pPr marL="685800" indent="-685800">
              <a:buFont typeface="Arial" panose="020B0604020202020204" pitchFamily="34" charset="0"/>
              <a:buChar char="•"/>
            </a:pPr>
            <a:r>
              <a:rPr lang="nb-NO" sz="4800" dirty="0">
                <a:solidFill>
                  <a:schemeClr val="tx1"/>
                </a:solidFill>
              </a:rPr>
              <a:t>Plantene trenger CO₂, på samme måte som vi trenger oksygen. </a:t>
            </a:r>
            <a:endParaRPr sz="4800" dirty="0"/>
          </a:p>
        </p:txBody>
      </p:sp>
      <p:sp>
        <p:nvSpPr>
          <p:cNvPr id="6" name="Plassholder for bunntekst 5">
            <a:extLst>
              <a:ext uri="{FF2B5EF4-FFF2-40B4-BE49-F238E27FC236}">
                <a16:creationId xmlns:a16="http://schemas.microsoft.com/office/drawing/2014/main" id="{B1F33A11-767F-14D0-7182-CB81AE244548}"/>
              </a:ext>
            </a:extLst>
          </p:cNvPr>
          <p:cNvSpPr>
            <a:spLocks noGrp="1"/>
          </p:cNvSpPr>
          <p:nvPr>
            <p:ph type="ftr" sz="quarter" idx="11"/>
          </p:nvPr>
        </p:nvSpPr>
        <p:spPr/>
        <p:txBody>
          <a:bodyPr/>
          <a:lstStyle/>
          <a:p>
            <a:r>
              <a:rPr lang="nb-NO" dirty="0"/>
              <a:t>Si ifra!</a:t>
            </a:r>
          </a:p>
        </p:txBody>
      </p:sp>
      <p:pic>
        <p:nvPicPr>
          <p:cNvPr id="7" name="Plassholder for bilde 12" descr="Et bilde som inneholder tegning, sketch, Grafikk, mørke&#10;&#10;KI-generert innhold kan være feil.">
            <a:extLst>
              <a:ext uri="{FF2B5EF4-FFF2-40B4-BE49-F238E27FC236}">
                <a16:creationId xmlns:a16="http://schemas.microsoft.com/office/drawing/2014/main" id="{A12EE476-9697-E989-6027-18EE85FF1B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065000" y="1609969"/>
            <a:ext cx="10496062" cy="10496061"/>
          </a:xfrm>
          <a:prstGeom prst="roundRect">
            <a:avLst>
              <a:gd name="adj" fmla="val 3563"/>
            </a:avLst>
          </a:prstGeom>
        </p:spPr>
      </p:pic>
    </p:spTree>
    <p:extLst>
      <p:ext uri="{BB962C8B-B14F-4D97-AF65-F5344CB8AC3E}">
        <p14:creationId xmlns:p14="http://schemas.microsoft.com/office/powerpoint/2010/main" val="1863929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CFABD5-319A-9C25-A59F-78F5410583FD}"/>
              </a:ext>
            </a:extLst>
          </p:cNvPr>
          <p:cNvSpPr>
            <a:spLocks noGrp="1"/>
          </p:cNvSpPr>
          <p:nvPr>
            <p:ph type="title"/>
          </p:nvPr>
        </p:nvSpPr>
        <p:spPr/>
        <p:txBody>
          <a:bodyPr/>
          <a:lstStyle/>
          <a:p>
            <a:r>
              <a:rPr lang="nb-NO" b="1" dirty="0"/>
              <a:t>Kilder til CO</a:t>
            </a:r>
            <a:r>
              <a:rPr lang="nb-NO" sz="8800" dirty="0">
                <a:solidFill>
                  <a:schemeClr val="tx1"/>
                </a:solidFill>
              </a:rPr>
              <a:t>₂</a:t>
            </a:r>
            <a:br>
              <a:rPr lang="nb-NO" dirty="0"/>
            </a:br>
            <a:endParaRPr dirty="0"/>
          </a:p>
        </p:txBody>
      </p:sp>
      <p:pic>
        <p:nvPicPr>
          <p:cNvPr id="13" name="Plassholder for bilde 12">
            <a:extLst>
              <a:ext uri="{FF2B5EF4-FFF2-40B4-BE49-F238E27FC236}">
                <a16:creationId xmlns:a16="http://schemas.microsoft.com/office/drawing/2014/main" id="{B05ACDBF-69EF-79F0-8D59-AC7FC7A94B3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166" r="25928"/>
          <a:stretch>
            <a:fillRect/>
          </a:stretch>
        </p:blipFill>
        <p:spPr>
          <a:xfrm>
            <a:off x="8547100" y="4571999"/>
            <a:ext cx="7283450" cy="7283449"/>
          </a:xfrm>
          <a:prstGeom prst="roundRect">
            <a:avLst>
              <a:gd name="adj" fmla="val 3563"/>
            </a:avLst>
          </a:prstGeom>
          <a:noFill/>
        </p:spPr>
      </p:pic>
      <p:pic>
        <p:nvPicPr>
          <p:cNvPr id="11" name="Plassholder for bilde 10">
            <a:extLst>
              <a:ext uri="{FF2B5EF4-FFF2-40B4-BE49-F238E27FC236}">
                <a16:creationId xmlns:a16="http://schemas.microsoft.com/office/drawing/2014/main" id="{817836A4-7EE6-A77A-C7B2-1C67ED04E353}"/>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6312" r="18687"/>
          <a:stretch>
            <a:fillRect/>
          </a:stretch>
        </p:blipFill>
        <p:spPr>
          <a:xfrm>
            <a:off x="1016001" y="4571999"/>
            <a:ext cx="7283450" cy="7283449"/>
          </a:xfrm>
          <a:prstGeom prst="roundRect">
            <a:avLst>
              <a:gd name="adj" fmla="val 3563"/>
            </a:avLst>
          </a:prstGeom>
          <a:noFill/>
        </p:spPr>
      </p:pic>
      <p:pic>
        <p:nvPicPr>
          <p:cNvPr id="16" name="Plassholder for bilde 15">
            <a:extLst>
              <a:ext uri="{FF2B5EF4-FFF2-40B4-BE49-F238E27FC236}">
                <a16:creationId xmlns:a16="http://schemas.microsoft.com/office/drawing/2014/main" id="{4DC357E4-B84A-4A4F-F0DF-2159F7BC6661}"/>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8226" b="25108"/>
          <a:stretch>
            <a:fillRect/>
          </a:stretch>
        </p:blipFill>
        <p:spPr>
          <a:xfrm>
            <a:off x="16084550" y="4572000"/>
            <a:ext cx="7283450" cy="7283449"/>
          </a:xfrm>
          <a:prstGeom prst="roundRect">
            <a:avLst>
              <a:gd name="adj" fmla="val 3563"/>
            </a:avLst>
          </a:prstGeom>
          <a:noFill/>
        </p:spPr>
      </p:pic>
      <p:sp>
        <p:nvSpPr>
          <p:cNvPr id="7" name="Plassholder for bunntekst 6">
            <a:extLst>
              <a:ext uri="{FF2B5EF4-FFF2-40B4-BE49-F238E27FC236}">
                <a16:creationId xmlns:a16="http://schemas.microsoft.com/office/drawing/2014/main" id="{2E7FD148-8143-97F6-42E9-FCA0B0EA3335}"/>
              </a:ext>
            </a:extLst>
          </p:cNvPr>
          <p:cNvSpPr>
            <a:spLocks noGrp="1"/>
          </p:cNvSpPr>
          <p:nvPr>
            <p:ph type="ftr" sz="quarter" idx="11"/>
          </p:nvPr>
        </p:nvSpPr>
        <p:spPr/>
        <p:txBody>
          <a:bodyPr/>
          <a:lstStyle/>
          <a:p>
            <a:r>
              <a:rPr lang="nb-NO" dirty="0"/>
              <a:t>Si ifra!</a:t>
            </a:r>
          </a:p>
        </p:txBody>
      </p:sp>
      <p:sp>
        <p:nvSpPr>
          <p:cNvPr id="18" name="TekstSylinder 17">
            <a:extLst>
              <a:ext uri="{FF2B5EF4-FFF2-40B4-BE49-F238E27FC236}">
                <a16:creationId xmlns:a16="http://schemas.microsoft.com/office/drawing/2014/main" id="{60A5ACC8-D03D-3EB3-18CC-B3AE66B5BABB}"/>
              </a:ext>
            </a:extLst>
          </p:cNvPr>
          <p:cNvSpPr txBox="1"/>
          <p:nvPr/>
        </p:nvSpPr>
        <p:spPr>
          <a:xfrm>
            <a:off x="1016000" y="11855448"/>
            <a:ext cx="2782389"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dirty="0" err="1">
                <a:solidFill>
                  <a:schemeClr val="tx1"/>
                </a:solidFill>
              </a:rPr>
              <a:t>GuavaTrain</a:t>
            </a:r>
            <a:r>
              <a:rPr lang="en-US" sz="1000" i="1" dirty="0">
                <a:solidFill>
                  <a:schemeClr val="tx1"/>
                </a:solidFill>
              </a:rPr>
              <a:t>,</a:t>
            </a:r>
            <a:r>
              <a:rPr lang="en-US" sz="1000" i="1" dirty="0">
                <a:solidFill>
                  <a:schemeClr val="tx1"/>
                </a:solidFill>
                <a:hlinkClick r:id="rId6"/>
              </a:rPr>
              <a:t> CC0</a:t>
            </a:r>
            <a:r>
              <a:rPr lang="en-US" sz="1000" i="1" dirty="0">
                <a:solidFill>
                  <a:schemeClr val="tx1"/>
                </a:solidFill>
              </a:rPr>
              <a:t>, </a:t>
            </a:r>
            <a:r>
              <a:rPr lang="en-US" sz="1000" i="1" dirty="0">
                <a:solidFill>
                  <a:schemeClr val="tx1"/>
                </a:solidFill>
                <a:hlinkClick r:id="rId7"/>
              </a:rPr>
              <a:t>via Wikimedia Commons</a:t>
            </a:r>
            <a:r>
              <a:rPr lang="nb-NO" sz="1000" i="1" dirty="0">
                <a:solidFill>
                  <a:schemeClr val="tx1"/>
                </a:solidFill>
                <a:hlinkClick r:id="rId7"/>
              </a:rPr>
              <a:t> </a:t>
            </a:r>
            <a:endParaRPr sz="1000" i="1" dirty="0">
              <a:solidFill>
                <a:schemeClr val="tx1"/>
              </a:solidFill>
            </a:endParaRPr>
          </a:p>
        </p:txBody>
      </p:sp>
      <p:sp>
        <p:nvSpPr>
          <p:cNvPr id="20" name="TekstSylinder 19">
            <a:extLst>
              <a:ext uri="{FF2B5EF4-FFF2-40B4-BE49-F238E27FC236}">
                <a16:creationId xmlns:a16="http://schemas.microsoft.com/office/drawing/2014/main" id="{87EEA5F6-FD38-14DC-B979-6208EBDD7CA1}"/>
              </a:ext>
            </a:extLst>
          </p:cNvPr>
          <p:cNvSpPr txBox="1"/>
          <p:nvPr/>
        </p:nvSpPr>
        <p:spPr>
          <a:xfrm>
            <a:off x="16084550" y="11887037"/>
            <a:ext cx="2192746"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u="sng" kern="0" dirty="0">
                <a:solidFill>
                  <a:schemeClr val="tx1"/>
                </a:solidFill>
                <a:effectLst/>
                <a:ea typeface="Times New Roman" panose="02020603050405020304" pitchFamily="18" charset="0"/>
                <a:hlinkClick r:id="rId8">
                  <a:extLst>
                    <a:ext uri="{A12FA001-AC4F-418D-AE19-62706E023703}">
                      <ahyp:hlinkClr xmlns:ahyp="http://schemas.microsoft.com/office/drawing/2018/hyperlinkcolor" val="tx"/>
                    </a:ext>
                  </a:extLst>
                </a:hlinkClick>
              </a:rPr>
              <a:t>Photo by CEphoto</a:t>
            </a:r>
            <a:r>
              <a:rPr lang="en-US" sz="1000" i="1" kern="0" dirty="0">
                <a:solidFill>
                  <a:schemeClr val="tx1"/>
                </a:solidFill>
                <a:effectLst/>
                <a:ea typeface="Times New Roman" panose="02020603050405020304" pitchFamily="18" charset="0"/>
              </a:rPr>
              <a:t>, Uwe Aranas </a:t>
            </a:r>
            <a:endParaRPr sz="1000" i="1" dirty="0">
              <a:solidFill>
                <a:schemeClr val="tx1"/>
              </a:solidFill>
            </a:endParaRPr>
          </a:p>
        </p:txBody>
      </p:sp>
      <p:sp>
        <p:nvSpPr>
          <p:cNvPr id="22" name="TekstSylinder 21">
            <a:extLst>
              <a:ext uri="{FF2B5EF4-FFF2-40B4-BE49-F238E27FC236}">
                <a16:creationId xmlns:a16="http://schemas.microsoft.com/office/drawing/2014/main" id="{0BC864AC-0D5C-6D79-9670-99ED0E30F1BA}"/>
              </a:ext>
            </a:extLst>
          </p:cNvPr>
          <p:cNvSpPr txBox="1"/>
          <p:nvPr/>
        </p:nvSpPr>
        <p:spPr>
          <a:xfrm>
            <a:off x="8489497" y="11887037"/>
            <a:ext cx="3095897"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kern="0" dirty="0" err="1">
                <a:solidFill>
                  <a:schemeClr val="tx1"/>
                </a:solidFill>
                <a:effectLst/>
                <a:ea typeface="Times New Roman" panose="02020603050405020304" pitchFamily="18" charset="0"/>
              </a:rPr>
              <a:t>kallerna</a:t>
            </a:r>
            <a:r>
              <a:rPr lang="en-US" sz="1000" i="1" kern="0" dirty="0">
                <a:solidFill>
                  <a:schemeClr val="tx1"/>
                </a:solidFill>
                <a:effectLst/>
                <a:ea typeface="Times New Roman" panose="02020603050405020304" pitchFamily="18" charset="0"/>
              </a:rPr>
              <a:t>, </a:t>
            </a:r>
            <a:r>
              <a:rPr lang="en-US" sz="1000" i="1" u="sng" kern="0" dirty="0">
                <a:solidFill>
                  <a:schemeClr val="tx1"/>
                </a:solidFill>
                <a:effectLst/>
                <a:ea typeface="Times New Roman" panose="02020603050405020304" pitchFamily="18" charset="0"/>
                <a:hlinkClick r:id="rId9">
                  <a:extLst>
                    <a:ext uri="{A12FA001-AC4F-418D-AE19-62706E023703}">
                      <ahyp:hlinkClr xmlns:ahyp="http://schemas.microsoft.com/office/drawing/2018/hyperlinkcolor" val="tx"/>
                    </a:ext>
                  </a:extLst>
                </a:hlinkClick>
              </a:rPr>
              <a:t>CC BY-SA 4.0</a:t>
            </a:r>
            <a:r>
              <a:rPr lang="en-US" sz="1000" i="1" kern="0" dirty="0">
                <a:solidFill>
                  <a:schemeClr val="tx1"/>
                </a:solidFill>
                <a:effectLst/>
                <a:ea typeface="Times New Roman" panose="02020603050405020304" pitchFamily="18" charset="0"/>
                <a:hlinkClick r:id="rId10"/>
              </a:rPr>
              <a:t>, via Wikimedia Commons</a:t>
            </a:r>
            <a:r>
              <a:rPr lang="en-US" sz="1000" i="1" kern="0" dirty="0">
                <a:solidFill>
                  <a:schemeClr val="tx1"/>
                </a:solidFill>
                <a:effectLst/>
                <a:ea typeface="Times New Roman" panose="02020603050405020304" pitchFamily="18" charset="0"/>
              </a:rPr>
              <a:t>. </a:t>
            </a:r>
            <a:r>
              <a:rPr lang="en-US" sz="1000" i="1" kern="0" dirty="0" err="1">
                <a:solidFill>
                  <a:schemeClr val="tx1"/>
                </a:solidFill>
                <a:effectLst/>
                <a:ea typeface="Times New Roman" panose="02020603050405020304" pitchFamily="18" charset="0"/>
              </a:rPr>
              <a:t>Bildet</a:t>
            </a:r>
            <a:r>
              <a:rPr lang="en-US" sz="1000" i="1" kern="0" dirty="0">
                <a:solidFill>
                  <a:schemeClr val="tx1"/>
                </a:solidFill>
                <a:effectLst/>
                <a:ea typeface="Times New Roman" panose="02020603050405020304" pitchFamily="18" charset="0"/>
              </a:rPr>
              <a:t> er </a:t>
            </a:r>
            <a:r>
              <a:rPr lang="en-US" sz="1000" i="1" kern="0" dirty="0" err="1">
                <a:solidFill>
                  <a:schemeClr val="tx1"/>
                </a:solidFill>
                <a:effectLst/>
                <a:ea typeface="Times New Roman" panose="02020603050405020304" pitchFamily="18" charset="0"/>
              </a:rPr>
              <a:t>beskjært</a:t>
            </a:r>
            <a:r>
              <a:rPr lang="en-US" sz="1000" i="1" kern="0" dirty="0">
                <a:solidFill>
                  <a:schemeClr val="tx1"/>
                </a:solidFill>
                <a:effectLst/>
                <a:ea typeface="Times New Roman" panose="02020603050405020304" pitchFamily="18" charset="0"/>
              </a:rPr>
              <a:t>.</a:t>
            </a:r>
            <a:r>
              <a:rPr lang="nb-NO" sz="1000" i="1" dirty="0">
                <a:solidFill>
                  <a:schemeClr val="tx1"/>
                </a:solidFill>
                <a:effectLst/>
              </a:rPr>
              <a:t> </a:t>
            </a:r>
            <a:endParaRPr sz="1000" i="1" dirty="0">
              <a:solidFill>
                <a:schemeClr val="tx1"/>
              </a:solidFill>
            </a:endParaRPr>
          </a:p>
        </p:txBody>
      </p:sp>
    </p:spTree>
    <p:extLst>
      <p:ext uri="{BB962C8B-B14F-4D97-AF65-F5344CB8AC3E}">
        <p14:creationId xmlns:p14="http://schemas.microsoft.com/office/powerpoint/2010/main" val="587894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607005E3-BAEE-B2BC-753A-BBEF42398D16}"/>
              </a:ext>
            </a:extLst>
          </p:cNvPr>
          <p:cNvSpPr>
            <a:spLocks noGrp="1"/>
          </p:cNvSpPr>
          <p:nvPr>
            <p:ph type="ftr" sz="quarter" idx="11"/>
          </p:nvPr>
        </p:nvSpPr>
        <p:spPr/>
        <p:txBody>
          <a:bodyPr/>
          <a:lstStyle/>
          <a:p>
            <a:endParaRPr lang="nb-NO" dirty="0"/>
          </a:p>
        </p:txBody>
      </p:sp>
      <p:sp>
        <p:nvSpPr>
          <p:cNvPr id="3" name="Plassholder for dato 2">
            <a:extLst>
              <a:ext uri="{FF2B5EF4-FFF2-40B4-BE49-F238E27FC236}">
                <a16:creationId xmlns:a16="http://schemas.microsoft.com/office/drawing/2014/main" id="{219B4F7D-EC12-7E97-E3B7-F32F19378FD7}"/>
              </a:ext>
            </a:extLst>
          </p:cNvPr>
          <p:cNvSpPr>
            <a:spLocks noGrp="1"/>
          </p:cNvSpPr>
          <p:nvPr>
            <p:ph type="dt" sz="half" idx="12"/>
          </p:nvPr>
        </p:nvSpPr>
        <p:spPr/>
        <p:txBody>
          <a:bodyPr/>
          <a:lstStyle/>
          <a:p>
            <a:fld id="{134DA35B-FD2C-4A41-AF35-54629DB0195D}" type="datetime1">
              <a:rPr lang="nb-NO" smtClean="0"/>
              <a:t>26.05.2026</a:t>
            </a:fld>
            <a:endParaRPr lang="nb-NO" dirty="0"/>
          </a:p>
        </p:txBody>
      </p:sp>
      <p:sp>
        <p:nvSpPr>
          <p:cNvPr id="4" name="Tittel 3">
            <a:extLst>
              <a:ext uri="{FF2B5EF4-FFF2-40B4-BE49-F238E27FC236}">
                <a16:creationId xmlns:a16="http://schemas.microsoft.com/office/drawing/2014/main" id="{A50BA612-FCDD-F72D-E2F1-9ECADEF9E3AB}"/>
              </a:ext>
            </a:extLst>
          </p:cNvPr>
          <p:cNvSpPr>
            <a:spLocks noGrp="1"/>
          </p:cNvSpPr>
          <p:nvPr>
            <p:ph type="title"/>
          </p:nvPr>
        </p:nvSpPr>
        <p:spPr/>
        <p:txBody>
          <a:bodyPr/>
          <a:lstStyle/>
          <a:p>
            <a:r>
              <a:rPr lang="nb-NO" dirty="0"/>
              <a:t>Hva skjer når jorda blir varmere?</a:t>
            </a:r>
          </a:p>
        </p:txBody>
      </p:sp>
      <p:pic>
        <p:nvPicPr>
          <p:cNvPr id="7" name="Plassholder for bilde 6" descr="Fjellrev">
            <a:extLst>
              <a:ext uri="{FF2B5EF4-FFF2-40B4-BE49-F238E27FC236}">
                <a16:creationId xmlns:a16="http://schemas.microsoft.com/office/drawing/2014/main" id="{503117A9-3404-8A0F-E2A8-7303C5646BA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9885" b="9885"/>
          <a:stretch>
            <a:fillRect/>
          </a:stretch>
        </p:blipFill>
        <p:spPr/>
      </p:pic>
    </p:spTree>
    <p:extLst>
      <p:ext uri="{BB962C8B-B14F-4D97-AF65-F5344CB8AC3E}">
        <p14:creationId xmlns:p14="http://schemas.microsoft.com/office/powerpoint/2010/main" val="1431080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9FE26F4-6926-384B-950C-D8D2CE681742}"/>
              </a:ext>
            </a:extLst>
          </p:cNvPr>
          <p:cNvSpPr>
            <a:spLocks noGrp="1"/>
          </p:cNvSpPr>
          <p:nvPr>
            <p:ph type="body" sz="quarter" idx="13"/>
          </p:nvPr>
        </p:nvSpPr>
        <p:spPr/>
        <p:txBody>
          <a:bodyPr/>
          <a:lstStyle/>
          <a:p>
            <a:pPr marL="457200" indent="-457200">
              <a:buFont typeface="Arial" panose="020B0604020202020204" pitchFamily="34" charset="0"/>
              <a:buChar char="•"/>
            </a:pPr>
            <a:r>
              <a:rPr lang="nb-NO" sz="4400" dirty="0"/>
              <a:t>Vi kan kjøre mindre bil og fly, spise mer miljøvennlig mat og kjøpe færre ting.</a:t>
            </a:r>
          </a:p>
          <a:p>
            <a:pPr marL="457200" indent="-457200">
              <a:buFont typeface="Arial" panose="020B0604020202020204" pitchFamily="34" charset="0"/>
              <a:buChar char="•"/>
            </a:pPr>
            <a:r>
              <a:rPr lang="nb-NO" sz="4400" dirty="0"/>
              <a:t>Politikere kan gjøre det lettere for oss å ta miljøvennlige valg!</a:t>
            </a:r>
          </a:p>
          <a:p>
            <a:pPr marL="457200" indent="-457200">
              <a:buFont typeface="Arial" panose="020B0604020202020204" pitchFamily="34" charset="0"/>
              <a:buChar char="•"/>
            </a:pPr>
            <a:r>
              <a:rPr lang="nb-NO" sz="4400" dirty="0"/>
              <a:t>Vi trenger også mer fornybar energi. For å få til det trenger vi også politikere på laget!</a:t>
            </a:r>
          </a:p>
        </p:txBody>
      </p:sp>
      <p:sp>
        <p:nvSpPr>
          <p:cNvPr id="3" name="Plassholder for dato 2">
            <a:extLst>
              <a:ext uri="{FF2B5EF4-FFF2-40B4-BE49-F238E27FC236}">
                <a16:creationId xmlns:a16="http://schemas.microsoft.com/office/drawing/2014/main" id="{91E5C61F-7865-1927-981A-C409434A52C9}"/>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CCBC4537-A6BA-6403-68CF-24D8A64A8E83}"/>
              </a:ext>
            </a:extLst>
          </p:cNvPr>
          <p:cNvSpPr>
            <a:spLocks noGrp="1"/>
          </p:cNvSpPr>
          <p:nvPr>
            <p:ph type="ftr" sz="quarter" idx="11"/>
          </p:nvPr>
        </p:nvSpPr>
        <p:spPr/>
        <p:txBody>
          <a:bodyPr/>
          <a:lstStyle/>
          <a:p>
            <a:endParaRPr lang="nb-NO"/>
          </a:p>
        </p:txBody>
      </p:sp>
      <p:pic>
        <p:nvPicPr>
          <p:cNvPr id="8" name="Plassholder for bilde 7">
            <a:extLst>
              <a:ext uri="{FF2B5EF4-FFF2-40B4-BE49-F238E27FC236}">
                <a16:creationId xmlns:a16="http://schemas.microsoft.com/office/drawing/2014/main" id="{F6AA9F7D-C950-F2CB-BFD8-99726D51195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0662" b="10662"/>
          <a:stretch>
            <a:fillRect/>
          </a:stretch>
        </p:blipFill>
        <p:spPr>
          <a:xfrm>
            <a:off x="13999029" y="3657300"/>
            <a:ext cx="8137638" cy="6401400"/>
          </a:xfrm>
          <a:prstGeom prst="roundRect">
            <a:avLst>
              <a:gd name="adj" fmla="val 2853"/>
            </a:avLst>
          </a:prstGeom>
          <a:noFill/>
        </p:spPr>
      </p:pic>
      <p:sp>
        <p:nvSpPr>
          <p:cNvPr id="6" name="Tittel 5">
            <a:extLst>
              <a:ext uri="{FF2B5EF4-FFF2-40B4-BE49-F238E27FC236}">
                <a16:creationId xmlns:a16="http://schemas.microsoft.com/office/drawing/2014/main" id="{73EAACCC-8497-B4C1-8A37-3A8854288A22}"/>
              </a:ext>
            </a:extLst>
          </p:cNvPr>
          <p:cNvSpPr>
            <a:spLocks noGrp="1"/>
          </p:cNvSpPr>
          <p:nvPr>
            <p:ph type="title"/>
          </p:nvPr>
        </p:nvSpPr>
        <p:spPr/>
        <p:txBody>
          <a:bodyPr/>
          <a:lstStyle/>
          <a:p>
            <a:r>
              <a:rPr lang="nb-NO" dirty="0"/>
              <a:t>Hva kan vi gjøre?</a:t>
            </a:r>
          </a:p>
        </p:txBody>
      </p:sp>
    </p:spTree>
    <p:extLst>
      <p:ext uri="{BB962C8B-B14F-4D97-AF65-F5344CB8AC3E}">
        <p14:creationId xmlns:p14="http://schemas.microsoft.com/office/powerpoint/2010/main" val="3828385481"/>
      </p:ext>
    </p:extLst>
  </p:cSld>
  <p:clrMapOvr>
    <a:masterClrMapping/>
  </p:clrMapOvr>
</p:sld>
</file>

<file path=ppt/theme/theme1.xml><?xml version="1.0" encoding="utf-8"?>
<a:theme xmlns:a="http://schemas.openxmlformats.org/drawingml/2006/main" name="Miljøagentene">
  <a:themeElements>
    <a:clrScheme name="Miljøagentene">
      <a:dk1>
        <a:srgbClr val="000000"/>
      </a:dk1>
      <a:lt1>
        <a:srgbClr val="FFFFFF"/>
      </a:lt1>
      <a:dk2>
        <a:srgbClr val="002F0C"/>
      </a:dk2>
      <a:lt2>
        <a:srgbClr val="F3F7EF"/>
      </a:lt2>
      <a:accent1>
        <a:srgbClr val="54E240"/>
      </a:accent1>
      <a:accent2>
        <a:srgbClr val="002F0C"/>
      </a:accent2>
      <a:accent3>
        <a:srgbClr val="FB84FD"/>
      </a:accent3>
      <a:accent4>
        <a:srgbClr val="FF5300"/>
      </a:accent4>
      <a:accent5>
        <a:srgbClr val="FBAE17"/>
      </a:accent5>
      <a:accent6>
        <a:srgbClr val="84D6F1"/>
      </a:accent6>
      <a:hlink>
        <a:srgbClr val="002F0C"/>
      </a:hlink>
      <a:folHlink>
        <a:srgbClr val="919191"/>
      </a:folHlink>
    </a:clrScheme>
    <a:fontScheme name="Epilogue">
      <a:majorFont>
        <a:latin typeface="Epilogue SemiBold"/>
        <a:ea typeface=""/>
        <a:cs typeface=""/>
      </a:majorFont>
      <a:minorFont>
        <a:latin typeface="Epilogue"/>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extLst>
    <a:ext uri="{05A4C25C-085E-4340-85A3-A5531E510DB2}">
      <thm15:themeFamily xmlns:thm15="http://schemas.microsoft.com/office/thememl/2012/main" name="MAL PP-mal" id="{B504E20C-A567-4D73-B860-D6B1DC53CB32}" vid="{B4A166E9-27CB-4733-86E6-00FC7A7C6C1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bb6fafe-5c01-4b04-a768-fba4e41af091" xsi:nil="true"/>
    <lcf76f155ced4ddcb4097134ff3c332f xmlns="73d6641d-2b63-4004-8716-de74c3eb5f2a">
      <Terms xmlns="http://schemas.microsoft.com/office/infopath/2007/PartnerControls"/>
    </lcf76f155ced4ddcb4097134ff3c332f>
    <Stjerne xmlns="73d6641d-2b63-4004-8716-de74c3eb5f2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97D648528C48D449196CFE8E57665AD" ma:contentTypeVersion="20" ma:contentTypeDescription="Opprett et nytt dokument." ma:contentTypeScope="" ma:versionID="7d86df317d2c57efafaeb554245de981">
  <xsd:schema xmlns:xsd="http://www.w3.org/2001/XMLSchema" xmlns:xs="http://www.w3.org/2001/XMLSchema" xmlns:p="http://schemas.microsoft.com/office/2006/metadata/properties" xmlns:ns2="73d6641d-2b63-4004-8716-de74c3eb5f2a" xmlns:ns3="bbb6fafe-5c01-4b04-a768-fba4e41af091" targetNamespace="http://schemas.microsoft.com/office/2006/metadata/properties" ma:root="true" ma:fieldsID="f8be774a01caea93227cc9bd48712849" ns2:_="" ns3:_="">
    <xsd:import namespace="73d6641d-2b63-4004-8716-de74c3eb5f2a"/>
    <xsd:import namespace="bbb6fafe-5c01-4b04-a768-fba4e41af0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Stjern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6641d-2b63-4004-8716-de74c3eb5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tjerne" ma:index="21" nillable="true" ma:displayName="Stjerne" ma:internalName="Stjerne">
      <xsd:simpleType>
        <xsd:restriction base="dms:Number"/>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96ae1266-2d3b-4455-a7a5-b8d53356f7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b6fafe-5c01-4b04-a768-fba4e41af09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4" nillable="true" ma:displayName="Taxonomy Catch All Column" ma:hidden="true" ma:list="{254e3be7-474f-47c5-b267-8481e7b12f69}" ma:internalName="TaxCatchAll" ma:showField="CatchAllData" ma:web="bbb6fafe-5c01-4b04-a768-fba4e41af0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C7D480-296D-45A9-A865-B996C9524D85}">
  <ds:schemaRefs>
    <ds:schemaRef ds:uri="http://purl.org/dc/terms/"/>
    <ds:schemaRef ds:uri="http://purl.org/dc/dcmitype/"/>
    <ds:schemaRef ds:uri="http://schemas.microsoft.com/office/2006/documentManagement/types"/>
    <ds:schemaRef ds:uri="bbb6fafe-5c01-4b04-a768-fba4e41af091"/>
    <ds:schemaRef ds:uri="http://schemas.microsoft.com/office/infopath/2007/PartnerControls"/>
    <ds:schemaRef ds:uri="http://purl.org/dc/elements/1.1/"/>
    <ds:schemaRef ds:uri="http://schemas.openxmlformats.org/package/2006/metadata/core-properties"/>
    <ds:schemaRef ds:uri="73d6641d-2b63-4004-8716-de74c3eb5f2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A022583-398C-433B-BD78-7BE951DB83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d6641d-2b63-4004-8716-de74c3eb5f2a"/>
    <ds:schemaRef ds:uri="bbb6fafe-5c01-4b04-a768-fba4e41af0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6185BE-2E9C-4B55-BCC4-C528911D64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MAL PP-mal</Template>
  <TotalTime>9003</TotalTime>
  <Words>1594</Words>
  <Application>Microsoft Office PowerPoint</Application>
  <PresentationFormat>Egendefinert</PresentationFormat>
  <Paragraphs>88</Paragraphs>
  <Slides>10</Slides>
  <Notes>9</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10</vt:i4>
      </vt:variant>
    </vt:vector>
  </HeadingPairs>
  <TitlesOfParts>
    <vt:vector size="17" baseType="lpstr">
      <vt:lpstr>Epilogue</vt:lpstr>
      <vt:lpstr>Times New Roman</vt:lpstr>
      <vt:lpstr>Aptos</vt:lpstr>
      <vt:lpstr>Epilogue Medium</vt:lpstr>
      <vt:lpstr>Epilogue SemiBold</vt:lpstr>
      <vt:lpstr>Arial</vt:lpstr>
      <vt:lpstr>Miljøagentene</vt:lpstr>
      <vt:lpstr>DEL 1: Hva er klima-endringer?</vt:lpstr>
      <vt:lpstr>Vær og klima</vt:lpstr>
      <vt:lpstr>Temperaturforskjell i verden, fra 1850-2024.  Laget av professor Ed Hawkins (University of Reading).  </vt:lpstr>
      <vt:lpstr>Atmosfæren</vt:lpstr>
      <vt:lpstr>Drivhuseffekten</vt:lpstr>
      <vt:lpstr>CO₂</vt:lpstr>
      <vt:lpstr>Kilder til CO₂ </vt:lpstr>
      <vt:lpstr>Hva skjer når jorda blir varmere?</vt:lpstr>
      <vt:lpstr>Hva kan vi gjøre?</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Signe  Lindbråten</dc:creator>
  <cp:lastModifiedBy>Ingvild Swane</cp:lastModifiedBy>
  <cp:revision>13</cp:revision>
  <dcterms:created xsi:type="dcterms:W3CDTF">2025-06-16T09:58:22Z</dcterms:created>
  <dcterms:modified xsi:type="dcterms:W3CDTF">2026-05-26T13:00:15Z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y fmtid="{D5CDD505-2E9C-101B-9397-08002B2CF9AE}" pid="3" name="MediaServiceImageTags">
    <vt:lpwstr/>
  </property>
</Properties>
</file>