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7" r:id="rId3"/>
    <p:sldId id="276" r:id="rId4"/>
    <p:sldId id="287" r:id="rId5"/>
    <p:sldId id="288" r:id="rId6"/>
    <p:sldId id="289" r:id="rId7"/>
    <p:sldId id="290" r:id="rId8"/>
    <p:sldId id="291" r:id="rId9"/>
    <p:sldId id="293" r:id="rId10"/>
    <p:sldId id="292" r:id="rId11"/>
    <p:sldId id="294" r:id="rId12"/>
    <p:sldId id="295" r:id="rId13"/>
    <p:sldId id="296" r:id="rId14"/>
    <p:sldId id="297" r:id="rId15"/>
    <p:sldId id="298" r:id="rId16"/>
    <p:sldId id="299" r:id="rId17"/>
    <p:sldId id="307" r:id="rId18"/>
    <p:sldId id="308" r:id="rId19"/>
    <p:sldId id="300" r:id="rId20"/>
    <p:sldId id="301" r:id="rId21"/>
    <p:sldId id="302" r:id="rId22"/>
    <p:sldId id="303" r:id="rId23"/>
    <p:sldId id="309" r:id="rId24"/>
    <p:sldId id="310" r:id="rId25"/>
    <p:sldId id="304" r:id="rId26"/>
    <p:sldId id="305" r:id="rId27"/>
    <p:sldId id="306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81"/>
    <p:restoredTop sz="95884"/>
  </p:normalViewPr>
  <p:slideViewPr>
    <p:cSldViewPr snapToGrid="0" snapToObjects="1">
      <p:cViewPr varScale="1">
        <p:scale>
          <a:sx n="111" d="100"/>
          <a:sy n="111" d="100"/>
        </p:scale>
        <p:origin x="1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17.12.2022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58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17.12.2022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340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17.12.2022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742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17.12.2022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149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17.12.2022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215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17.12.2022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460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17.12.2022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020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17.12.2022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107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17.12.2022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715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17.12.2022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1796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17.12.2022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12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D2415-25E8-3C4E-ADC0-7CA19EA874A2}" type="datetimeFigureOut">
              <a:rPr lang="nb-NO" smtClean="0"/>
              <a:t>17.12.2022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41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39899BC-9D4A-E54F-B772-6948BE2AA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8D10159-827C-E44F-917A-1221B5058242}"/>
              </a:ext>
            </a:extLst>
          </p:cNvPr>
          <p:cNvSpPr txBox="1"/>
          <p:nvPr/>
        </p:nvSpPr>
        <p:spPr>
          <a:xfrm>
            <a:off x="1248936" y="1807069"/>
            <a:ext cx="66461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FORNYBAR</a:t>
            </a:r>
          </a:p>
          <a:p>
            <a:pPr algn="ctr"/>
            <a:r>
              <a:rPr lang="nb-NO" sz="7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</a:t>
            </a:r>
          </a:p>
        </p:txBody>
      </p:sp>
    </p:spTree>
    <p:extLst>
      <p:ext uri="{BB962C8B-B14F-4D97-AF65-F5344CB8AC3E}">
        <p14:creationId xmlns:p14="http://schemas.microsoft.com/office/powerpoint/2010/main" val="281240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sekt&#10;&#10;Automatisk generert beskrivelse">
            <a:extLst>
              <a:ext uri="{FF2B5EF4-FFF2-40B4-BE49-F238E27FC236}">
                <a16:creationId xmlns:a16="http://schemas.microsoft.com/office/drawing/2014/main" id="{85DB0462-ECF0-3649-ADA2-847E995B4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12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natur&#10;&#10;Automatisk generert beskrivelse">
            <a:extLst>
              <a:ext uri="{FF2B5EF4-FFF2-40B4-BE49-F238E27FC236}">
                <a16:creationId xmlns:a16="http://schemas.microsoft.com/office/drawing/2014/main" id="{7F4FC2D6-031A-8142-AC8C-7B2D8776D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43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, gress, vindmølle, utendørs&#10;&#10;Automatisk generert beskrivelse">
            <a:extLst>
              <a:ext uri="{FF2B5EF4-FFF2-40B4-BE49-F238E27FC236}">
                <a16:creationId xmlns:a16="http://schemas.microsoft.com/office/drawing/2014/main" id="{07D7C69F-EB72-0D48-AA2D-7BBF97136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7AF24CD6-D501-1D4F-9C0D-B898F8820C2D}"/>
              </a:ext>
            </a:extLst>
          </p:cNvPr>
          <p:cNvSpPr txBox="1"/>
          <p:nvPr/>
        </p:nvSpPr>
        <p:spPr>
          <a:xfrm>
            <a:off x="1056230" y="2151726"/>
            <a:ext cx="42820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0" dirty="0">
                <a:latin typeface="Arial" panose="020B0604020202020204" pitchFamily="34" charset="0"/>
                <a:cs typeface="Arial" panose="020B0604020202020204" pitchFamily="34" charset="0"/>
              </a:rPr>
              <a:t>Fornybar</a:t>
            </a:r>
          </a:p>
          <a:p>
            <a:r>
              <a:rPr lang="nb-NO" sz="8000" dirty="0">
                <a:latin typeface="Arial" panose="020B0604020202020204" pitchFamily="34" charset="0"/>
                <a:cs typeface="Arial" panose="020B0604020202020204" pitchFamily="34" charset="0"/>
              </a:rPr>
              <a:t>energi</a:t>
            </a:r>
          </a:p>
        </p:txBody>
      </p:sp>
    </p:spTree>
    <p:extLst>
      <p:ext uri="{BB962C8B-B14F-4D97-AF65-F5344CB8AC3E}">
        <p14:creationId xmlns:p14="http://schemas.microsoft.com/office/powerpoint/2010/main" val="3451533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natur, fjell, vår&#10;&#10;Automatisk generert beskrivelse">
            <a:extLst>
              <a:ext uri="{FF2B5EF4-FFF2-40B4-BE49-F238E27FC236}">
                <a16:creationId xmlns:a16="http://schemas.microsoft.com/office/drawing/2014/main" id="{284F9003-0AED-804D-ADB6-A69E64FA4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7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vindmølle, utendørsobjekt, utendørs&#10;&#10;Automatisk generert beskrivelse">
            <a:extLst>
              <a:ext uri="{FF2B5EF4-FFF2-40B4-BE49-F238E27FC236}">
                <a16:creationId xmlns:a16="http://schemas.microsoft.com/office/drawing/2014/main" id="{BE588182-D37F-AD45-80E0-91F4468F1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58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vann, natur, stein&#10;&#10;Automatisk generert beskrivelse">
            <a:extLst>
              <a:ext uri="{FF2B5EF4-FFF2-40B4-BE49-F238E27FC236}">
                <a16:creationId xmlns:a16="http://schemas.microsoft.com/office/drawing/2014/main" id="{AEAEFFDD-23D5-304F-9E41-0F9653DF7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78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, utendørs, vann, solnedgang&#10;&#10;Automatisk generert beskrivelse">
            <a:extLst>
              <a:ext uri="{FF2B5EF4-FFF2-40B4-BE49-F238E27FC236}">
                <a16:creationId xmlns:a16="http://schemas.microsoft.com/office/drawing/2014/main" id="{9C2E4298-27C4-8F4D-8891-ED37A426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7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F49A003-9B7C-8746-941E-8423EF856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6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himmel, snø, natur&#10;&#10;Automatisk generert beskrivelse">
            <a:extLst>
              <a:ext uri="{FF2B5EF4-FFF2-40B4-BE49-F238E27FC236}">
                <a16:creationId xmlns:a16="http://schemas.microsoft.com/office/drawing/2014/main" id="{1440B80B-D413-FA4B-B96D-C97A60916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90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olcelle, himmel, utendørs, utendørsobjekt&#10;&#10;Automatisk generert beskrivelse">
            <a:extLst>
              <a:ext uri="{FF2B5EF4-FFF2-40B4-BE49-F238E27FC236}">
                <a16:creationId xmlns:a16="http://schemas.microsoft.com/office/drawing/2014/main" id="{4C38B789-6758-6041-9881-E36C4F77B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88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F6101E8-07F4-EE4A-A012-20966B6B2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26F6832-558F-754E-8285-B95CF2402765}"/>
              </a:ext>
            </a:extLst>
          </p:cNvPr>
          <p:cNvSpPr txBox="1"/>
          <p:nvPr/>
        </p:nvSpPr>
        <p:spPr>
          <a:xfrm>
            <a:off x="1070516" y="1003608"/>
            <a:ext cx="741556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GRUBLESPØRSMÅL</a:t>
            </a:r>
          </a:p>
          <a:p>
            <a:pPr marL="914400" indent="-914400">
              <a:lnSpc>
                <a:spcPct val="150000"/>
              </a:lnSpc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Kva er energi?</a:t>
            </a:r>
          </a:p>
          <a:p>
            <a:pPr marL="914400" indent="-914400">
              <a:buAutoNum type="arabicPeriod"/>
            </a:pPr>
            <a:r>
              <a:rPr lang="nb-NO" sz="3200" dirty="0" err="1">
                <a:latin typeface="Arial" panose="020B0604020202020204" pitchFamily="34" charset="0"/>
                <a:cs typeface="Arial" panose="020B0604020202020204" pitchFamily="34" charset="0"/>
              </a:rPr>
              <a:t>Kvifor</a:t>
            </a: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 treng vi energi?</a:t>
            </a:r>
          </a:p>
          <a:p>
            <a:pPr marL="914400" indent="-914400"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Kva for energi er </a:t>
            </a:r>
            <a:r>
              <a:rPr lang="nb-NO" sz="3200" dirty="0" err="1">
                <a:latin typeface="Arial" panose="020B0604020202020204" pitchFamily="34" charset="0"/>
                <a:cs typeface="Arial" panose="020B0604020202020204" pitchFamily="34" charset="0"/>
              </a:rPr>
              <a:t>skadeleg</a:t>
            </a: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 for miljøet?</a:t>
            </a:r>
          </a:p>
          <a:p>
            <a:pPr marL="914400" indent="-914400"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Kva veit du om fornybar energi og </a:t>
            </a:r>
            <a:r>
              <a:rPr lang="nb-NO" sz="3200" dirty="0" err="1">
                <a:latin typeface="Arial" panose="020B0604020202020204" pitchFamily="34" charset="0"/>
                <a:cs typeface="Arial" panose="020B0604020202020204" pitchFamily="34" charset="0"/>
              </a:rPr>
              <a:t>klimaendringar</a:t>
            </a: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914400" indent="-914400">
              <a:buAutoNum type="arabicPeriod"/>
            </a:pPr>
            <a:endParaRPr lang="nb-NO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14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C037EFF-88F3-E647-80F2-20A93BF46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22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6FB01FD-5C16-6146-86B9-80515346E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94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himmel, vann, båt&#10;&#10;Automatisk generert beskrivelse">
            <a:extLst>
              <a:ext uri="{FF2B5EF4-FFF2-40B4-BE49-F238E27FC236}">
                <a16:creationId xmlns:a16="http://schemas.microsoft.com/office/drawing/2014/main" id="{0899413C-1623-CD40-A493-55DF0057C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1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F11BB4C-EF6A-324F-B45A-E4961CBCD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29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9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utendørs&#10;&#10;Automatisk generert beskrivelse">
            <a:extLst>
              <a:ext uri="{FF2B5EF4-FFF2-40B4-BE49-F238E27FC236}">
                <a16:creationId xmlns:a16="http://schemas.microsoft.com/office/drawing/2014/main" id="{11890ED2-EB68-694C-8E0A-1F45289A7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3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2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6F59D3-902E-C14A-9E7D-31AA78C14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21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poserer, skilt, stående&#10;&#10;Automatisk generert beskrivelse">
            <a:extLst>
              <a:ext uri="{FF2B5EF4-FFF2-40B4-BE49-F238E27FC236}">
                <a16:creationId xmlns:a16="http://schemas.microsoft.com/office/drawing/2014/main" id="{4550F759-44A4-FA49-BCB8-AD4DDAB5B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34023"/>
            <a:ext cx="9268118" cy="694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92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2302505C-F4FB-F04E-BFC1-2044076AA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1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innendørs, ung, gutt&#10;&#10;Automatisk generert beskrivelse">
            <a:extLst>
              <a:ext uri="{FF2B5EF4-FFF2-40B4-BE49-F238E27FC236}">
                <a16:creationId xmlns:a16="http://schemas.microsoft.com/office/drawing/2014/main" id="{7530E989-589C-5640-BD3A-4C38C6BBF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84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mat, tallerken, frukt, salat&#10;&#10;Automatisk generert beskrivelse">
            <a:extLst>
              <a:ext uri="{FF2B5EF4-FFF2-40B4-BE49-F238E27FC236}">
                <a16:creationId xmlns:a16="http://schemas.microsoft.com/office/drawing/2014/main" id="{82B81D33-5F02-0046-961C-2F02C6405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3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arm&#10;&#10;Automatisk generert beskrivelse">
            <a:extLst>
              <a:ext uri="{FF2B5EF4-FFF2-40B4-BE49-F238E27FC236}">
                <a16:creationId xmlns:a16="http://schemas.microsoft.com/office/drawing/2014/main" id="{A5697A37-AF20-C044-B51F-8F3BD4E24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56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&#10;&#10;Automatisk generert beskrivelse">
            <a:extLst>
              <a:ext uri="{FF2B5EF4-FFF2-40B4-BE49-F238E27FC236}">
                <a16:creationId xmlns:a16="http://schemas.microsoft.com/office/drawing/2014/main" id="{E88031A3-8A4A-D849-B8F9-B00038AD2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54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, vegg, rom, opplyst&#10;&#10;Automatisk generert beskrivelse">
            <a:extLst>
              <a:ext uri="{FF2B5EF4-FFF2-40B4-BE49-F238E27FC236}">
                <a16:creationId xmlns:a16="http://schemas.microsoft.com/office/drawing/2014/main" id="{5AC09419-EA47-C24B-A602-1C9CC7382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34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grønn&#10;&#10;Automatisk generert beskrivelse">
            <a:extLst>
              <a:ext uri="{FF2B5EF4-FFF2-40B4-BE49-F238E27FC236}">
                <a16:creationId xmlns:a16="http://schemas.microsoft.com/office/drawing/2014/main" id="{5B85AA83-187A-284B-BAD0-34189E4BD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51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skilt&#10;&#10;Automatisk generert beskrivelse">
            <a:extLst>
              <a:ext uri="{FF2B5EF4-FFF2-40B4-BE49-F238E27FC236}">
                <a16:creationId xmlns:a16="http://schemas.microsoft.com/office/drawing/2014/main" id="{9A30A796-773A-FE41-B933-EF528A7B5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72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7D648528C48D449196CFE8E57665AD" ma:contentTypeVersion="17" ma:contentTypeDescription="Opprett et nytt dokument." ma:contentTypeScope="" ma:versionID="75ee35766f03f9149c9cde6742447c3f">
  <xsd:schema xmlns:xsd="http://www.w3.org/2001/XMLSchema" xmlns:xs="http://www.w3.org/2001/XMLSchema" xmlns:p="http://schemas.microsoft.com/office/2006/metadata/properties" xmlns:ns2="73d6641d-2b63-4004-8716-de74c3eb5f2a" xmlns:ns3="bbb6fafe-5c01-4b04-a768-fba4e41af091" targetNamespace="http://schemas.microsoft.com/office/2006/metadata/properties" ma:root="true" ma:fieldsID="59ed005cefc48eb582f6b19323add978" ns2:_="" ns3:_="">
    <xsd:import namespace="73d6641d-2b63-4004-8716-de74c3eb5f2a"/>
    <xsd:import namespace="bbb6fafe-5c01-4b04-a768-fba4e41af0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Stjern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6641d-2b63-4004-8716-de74c3eb5f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tjerne" ma:index="21" nillable="true" ma:displayName="Stjerne" ma:internalName="Stjerne">
      <xsd:simpleType>
        <xsd:restriction base="dms:Number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96ae1266-2d3b-4455-a7a5-b8d53356f7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b6fafe-5c01-4b04-a768-fba4e41af09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254e3be7-474f-47c5-b267-8481e7b12f69}" ma:internalName="TaxCatchAll" ma:showField="CatchAllData" ma:web="bbb6fafe-5c01-4b04-a768-fba4e41af0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54F743-84D6-470E-AA9F-1FEE07C99E35}"/>
</file>

<file path=customXml/itemProps2.xml><?xml version="1.0" encoding="utf-8"?>
<ds:datastoreItem xmlns:ds="http://schemas.openxmlformats.org/officeDocument/2006/customXml" ds:itemID="{A4E19965-A7BA-4398-9E4A-CA73D2148A3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</TotalTime>
  <Words>31</Words>
  <Application>Microsoft Macintosh PowerPoint</Application>
  <PresentationFormat>Skjermfremvisning (4:3)</PresentationFormat>
  <Paragraphs>9</Paragraphs>
  <Slides>27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ingvildwollstad@gmail.com</dc:creator>
  <cp:lastModifiedBy>Ingvild Wollstad</cp:lastModifiedBy>
  <cp:revision>15</cp:revision>
  <dcterms:created xsi:type="dcterms:W3CDTF">2021-03-15T20:30:42Z</dcterms:created>
  <dcterms:modified xsi:type="dcterms:W3CDTF">2022-12-16T23:42:41Z</dcterms:modified>
</cp:coreProperties>
</file>