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9"/>
  </p:notesMasterIdLst>
  <p:sldIdLst>
    <p:sldId id="287" r:id="rId5"/>
    <p:sldId id="288" r:id="rId6"/>
    <p:sldId id="289" r:id="rId7"/>
    <p:sldId id="291" r:id="rId8"/>
    <p:sldId id="292" r:id="rId9"/>
    <p:sldId id="293" r:id="rId10"/>
    <p:sldId id="294" r:id="rId11"/>
    <p:sldId id="295" r:id="rId12"/>
    <p:sldId id="296" r:id="rId13"/>
    <p:sldId id="297" r:id="rId14"/>
    <p:sldId id="298" r:id="rId15"/>
    <p:sldId id="310" r:id="rId16"/>
    <p:sldId id="299" r:id="rId17"/>
    <p:sldId id="300" r:id="rId18"/>
    <p:sldId id="301" r:id="rId19"/>
    <p:sldId id="302" r:id="rId20"/>
    <p:sldId id="303" r:id="rId21"/>
    <p:sldId id="304" r:id="rId22"/>
    <p:sldId id="305" r:id="rId23"/>
    <p:sldId id="306" r:id="rId24"/>
    <p:sldId id="307" r:id="rId25"/>
    <p:sldId id="308" r:id="rId26"/>
    <p:sldId id="273" r:id="rId27"/>
    <p:sldId id="309"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E015FC-448A-4786-921D-B7F998915BDC}" name="Bjørn Jaavall" initials="" userId="S::bjorn.jaavall@miljoagentene.no::028fba28-8f4e-42c1-9b2b-9b69750e81c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E06FF5-4212-4DAF-9765-4BAC8239C520}" v="36" dt="2026-01-22T12:44:08.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3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va Degrè" userId="09a19eb5-167e-4639-b27b-f851c469e640" providerId="ADAL" clId="{428BFB24-C293-5FEB-A886-968A4932D8E7}"/>
    <pc:docChg chg="undo custSel modSld">
      <pc:chgData name="Tuva Degrè" userId="09a19eb5-167e-4639-b27b-f851c469e640" providerId="ADAL" clId="{428BFB24-C293-5FEB-A886-968A4932D8E7}" dt="2026-01-22T12:48:46.789" v="83" actId="1076"/>
      <pc:docMkLst>
        <pc:docMk/>
      </pc:docMkLst>
      <pc:sldChg chg="modSp mod">
        <pc:chgData name="Tuva Degrè" userId="09a19eb5-167e-4639-b27b-f851c469e640" providerId="ADAL" clId="{428BFB24-C293-5FEB-A886-968A4932D8E7}" dt="2026-01-22T12:38:41.126" v="19" actId="1076"/>
        <pc:sldMkLst>
          <pc:docMk/>
          <pc:sldMk cId="618183303" sldId="273"/>
        </pc:sldMkLst>
        <pc:spChg chg="mod">
          <ac:chgData name="Tuva Degrè" userId="09a19eb5-167e-4639-b27b-f851c469e640" providerId="ADAL" clId="{428BFB24-C293-5FEB-A886-968A4932D8E7}" dt="2026-01-22T12:38:41.126" v="19" actId="1076"/>
          <ac:spMkLst>
            <pc:docMk/>
            <pc:sldMk cId="618183303" sldId="273"/>
            <ac:spMk id="3" creationId="{2845C76D-C501-D4A2-0702-97D1DAA99C96}"/>
          </ac:spMkLst>
        </pc:spChg>
      </pc:sldChg>
      <pc:sldChg chg="addSp delSp modSp mod">
        <pc:chgData name="Tuva Degrè" userId="09a19eb5-167e-4639-b27b-f851c469e640" providerId="ADAL" clId="{428BFB24-C293-5FEB-A886-968A4932D8E7}" dt="2026-01-22T12:35:26.311" v="8"/>
        <pc:sldMkLst>
          <pc:docMk/>
          <pc:sldMk cId="1868733589" sldId="287"/>
        </pc:sldMkLst>
        <pc:spChg chg="add del mod">
          <ac:chgData name="Tuva Degrè" userId="09a19eb5-167e-4639-b27b-f851c469e640" providerId="ADAL" clId="{428BFB24-C293-5FEB-A886-968A4932D8E7}" dt="2026-01-22T12:34:37.136" v="2"/>
          <ac:spMkLst>
            <pc:docMk/>
            <pc:sldMk cId="1868733589" sldId="287"/>
            <ac:spMk id="2" creationId="{706722ED-AB97-B437-DCCC-8ED1107BBC62}"/>
          </ac:spMkLst>
        </pc:spChg>
        <pc:spChg chg="add del mod">
          <ac:chgData name="Tuva Degrè" userId="09a19eb5-167e-4639-b27b-f851c469e640" providerId="ADAL" clId="{428BFB24-C293-5FEB-A886-968A4932D8E7}" dt="2026-01-22T12:34:44.874" v="5"/>
          <ac:spMkLst>
            <pc:docMk/>
            <pc:sldMk cId="1868733589" sldId="287"/>
            <ac:spMk id="3" creationId="{5CCD8BE3-B36F-966C-2B00-3CCEC43CA09E}"/>
          </ac:spMkLst>
        </pc:spChg>
        <pc:spChg chg="add del mod">
          <ac:chgData name="Tuva Degrè" userId="09a19eb5-167e-4639-b27b-f851c469e640" providerId="ADAL" clId="{428BFB24-C293-5FEB-A886-968A4932D8E7}" dt="2026-01-22T12:35:26.311" v="8"/>
          <ac:spMkLst>
            <pc:docMk/>
            <pc:sldMk cId="1868733589" sldId="287"/>
            <ac:spMk id="4" creationId="{0A181D2A-4E82-E902-060B-C9C7BB920B8F}"/>
          </ac:spMkLst>
        </pc:spChg>
      </pc:sldChg>
      <pc:sldChg chg="addSp delSp modSp mod">
        <pc:chgData name="Tuva Degrè" userId="09a19eb5-167e-4639-b27b-f851c469e640" providerId="ADAL" clId="{428BFB24-C293-5FEB-A886-968A4932D8E7}" dt="2026-01-22T12:37:03.907" v="11"/>
        <pc:sldMkLst>
          <pc:docMk/>
          <pc:sldMk cId="616494677" sldId="306"/>
        </pc:sldMkLst>
        <pc:spChg chg="add del mod">
          <ac:chgData name="Tuva Degrè" userId="09a19eb5-167e-4639-b27b-f851c469e640" providerId="ADAL" clId="{428BFB24-C293-5FEB-A886-968A4932D8E7}" dt="2026-01-22T12:37:03.907" v="11"/>
          <ac:spMkLst>
            <pc:docMk/>
            <pc:sldMk cId="616494677" sldId="306"/>
            <ac:spMk id="2" creationId="{549C587D-C944-82BA-9480-7045F2F9D93F}"/>
          </ac:spMkLst>
        </pc:spChg>
      </pc:sldChg>
      <pc:sldChg chg="addSp delSp modSp mod">
        <pc:chgData name="Tuva Degrè" userId="09a19eb5-167e-4639-b27b-f851c469e640" providerId="ADAL" clId="{428BFB24-C293-5FEB-A886-968A4932D8E7}" dt="2026-01-22T12:37:21.584" v="14"/>
        <pc:sldMkLst>
          <pc:docMk/>
          <pc:sldMk cId="4058511481" sldId="307"/>
        </pc:sldMkLst>
        <pc:spChg chg="add del mod">
          <ac:chgData name="Tuva Degrè" userId="09a19eb5-167e-4639-b27b-f851c469e640" providerId="ADAL" clId="{428BFB24-C293-5FEB-A886-968A4932D8E7}" dt="2026-01-22T12:37:21.584" v="14"/>
          <ac:spMkLst>
            <pc:docMk/>
            <pc:sldMk cId="4058511481" sldId="307"/>
            <ac:spMk id="2" creationId="{E3A5303F-E92D-E1F5-CEB9-E117320B0D95}"/>
          </ac:spMkLst>
        </pc:spChg>
      </pc:sldChg>
      <pc:sldChg chg="addSp delSp modSp mod">
        <pc:chgData name="Tuva Degrè" userId="09a19eb5-167e-4639-b27b-f851c469e640" providerId="ADAL" clId="{428BFB24-C293-5FEB-A886-968A4932D8E7}" dt="2026-01-22T12:38:24.664" v="17"/>
        <pc:sldMkLst>
          <pc:docMk/>
          <pc:sldMk cId="997930993" sldId="308"/>
        </pc:sldMkLst>
        <pc:spChg chg="add del mod">
          <ac:chgData name="Tuva Degrè" userId="09a19eb5-167e-4639-b27b-f851c469e640" providerId="ADAL" clId="{428BFB24-C293-5FEB-A886-968A4932D8E7}" dt="2026-01-22T12:38:24.664" v="17"/>
          <ac:spMkLst>
            <pc:docMk/>
            <pc:sldMk cId="997930993" sldId="308"/>
            <ac:spMk id="4" creationId="{0546463B-B8D9-F541-E4D8-1DA6B16FE165}"/>
          </ac:spMkLst>
        </pc:spChg>
      </pc:sldChg>
      <pc:sldChg chg="modSp mod">
        <pc:chgData name="Tuva Degrè" userId="09a19eb5-167e-4639-b27b-f851c469e640" providerId="ADAL" clId="{428BFB24-C293-5FEB-A886-968A4932D8E7}" dt="2026-01-22T12:42:45.619" v="33" actId="1076"/>
        <pc:sldMkLst>
          <pc:docMk/>
          <pc:sldMk cId="3270120134" sldId="309"/>
        </pc:sldMkLst>
        <pc:spChg chg="mod">
          <ac:chgData name="Tuva Degrè" userId="09a19eb5-167e-4639-b27b-f851c469e640" providerId="ADAL" clId="{428BFB24-C293-5FEB-A886-968A4932D8E7}" dt="2026-01-22T12:42:36.910" v="32" actId="20577"/>
          <ac:spMkLst>
            <pc:docMk/>
            <pc:sldMk cId="3270120134" sldId="309"/>
            <ac:spMk id="2" creationId="{8A9C3D2C-E3B0-6FD2-8765-9EBEDA22C617}"/>
          </ac:spMkLst>
        </pc:spChg>
        <pc:spChg chg="mod">
          <ac:chgData name="Tuva Degrè" userId="09a19eb5-167e-4639-b27b-f851c469e640" providerId="ADAL" clId="{428BFB24-C293-5FEB-A886-968A4932D8E7}" dt="2026-01-22T12:42:45.619" v="33" actId="1076"/>
          <ac:spMkLst>
            <pc:docMk/>
            <pc:sldMk cId="3270120134" sldId="309"/>
            <ac:spMk id="4" creationId="{9346A1AE-71CB-163B-0A74-959D81832491}"/>
          </ac:spMkLst>
        </pc:spChg>
      </pc:sldChg>
      <pc:sldChg chg="addSp modSp mod">
        <pc:chgData name="Tuva Degrè" userId="09a19eb5-167e-4639-b27b-f851c469e640" providerId="ADAL" clId="{428BFB24-C293-5FEB-A886-968A4932D8E7}" dt="2026-01-22T12:48:46.789" v="83" actId="1076"/>
        <pc:sldMkLst>
          <pc:docMk/>
          <pc:sldMk cId="1645321385" sldId="311"/>
        </pc:sldMkLst>
        <pc:spChg chg="mod">
          <ac:chgData name="Tuva Degrè" userId="09a19eb5-167e-4639-b27b-f851c469e640" providerId="ADAL" clId="{428BFB24-C293-5FEB-A886-968A4932D8E7}" dt="2026-01-22T12:48:35.423" v="80" actId="1076"/>
          <ac:spMkLst>
            <pc:docMk/>
            <pc:sldMk cId="1645321385" sldId="311"/>
            <ac:spMk id="2" creationId="{CF4BC1CC-F455-31AC-5922-729C02F914EB}"/>
          </ac:spMkLst>
        </pc:spChg>
        <pc:spChg chg="add mod">
          <ac:chgData name="Tuva Degrè" userId="09a19eb5-167e-4639-b27b-f851c469e640" providerId="ADAL" clId="{428BFB24-C293-5FEB-A886-968A4932D8E7}" dt="2026-01-22T12:45:17.819" v="41"/>
          <ac:spMkLst>
            <pc:docMk/>
            <pc:sldMk cId="1645321385" sldId="311"/>
            <ac:spMk id="4" creationId="{60B801EA-3A85-474E-1C42-B4B54D34107A}"/>
          </ac:spMkLst>
        </pc:spChg>
        <pc:spChg chg="mod">
          <ac:chgData name="Tuva Degrè" userId="09a19eb5-167e-4639-b27b-f851c469e640" providerId="ADAL" clId="{428BFB24-C293-5FEB-A886-968A4932D8E7}" dt="2026-01-22T12:48:04.934" v="75" actId="122"/>
          <ac:spMkLst>
            <pc:docMk/>
            <pc:sldMk cId="1645321385" sldId="311"/>
            <ac:spMk id="5" creationId="{14025572-5ACA-E940-9AA6-C2CCD26B2398}"/>
          </ac:spMkLst>
        </pc:spChg>
        <pc:spChg chg="mod">
          <ac:chgData name="Tuva Degrè" userId="09a19eb5-167e-4639-b27b-f851c469e640" providerId="ADAL" clId="{428BFB24-C293-5FEB-A886-968A4932D8E7}" dt="2026-01-22T12:48:46.789" v="83" actId="1076"/>
          <ac:spMkLst>
            <pc:docMk/>
            <pc:sldMk cId="1645321385" sldId="311"/>
            <ac:spMk id="9" creationId="{D2F36151-1C61-47D8-2590-50258A9731AB}"/>
          </ac:spMkLst>
        </pc:spChg>
        <pc:spChg chg="add mod">
          <ac:chgData name="Tuva Degrè" userId="09a19eb5-167e-4639-b27b-f851c469e640" providerId="ADAL" clId="{428BFB24-C293-5FEB-A886-968A4932D8E7}" dt="2026-01-22T12:48:35.423" v="80" actId="1076"/>
          <ac:spMkLst>
            <pc:docMk/>
            <pc:sldMk cId="1645321385" sldId="311"/>
            <ac:spMk id="10" creationId="{7316B24C-0B90-6A26-82E3-10E3A0F10044}"/>
          </ac:spMkLst>
        </pc:spChg>
        <pc:picChg chg="mod">
          <ac:chgData name="Tuva Degrè" userId="09a19eb5-167e-4639-b27b-f851c469e640" providerId="ADAL" clId="{428BFB24-C293-5FEB-A886-968A4932D8E7}" dt="2026-01-22T12:48:35.423" v="80" actId="1076"/>
          <ac:picMkLst>
            <pc:docMk/>
            <pc:sldMk cId="1645321385" sldId="311"/>
            <ac:picMk id="7" creationId="{590EB9B9-7D55-72B8-09A0-4A661865C73B}"/>
          </ac:picMkLst>
        </pc:picChg>
        <pc:inkChg chg="mod">
          <ac:chgData name="Tuva Degrè" userId="09a19eb5-167e-4639-b27b-f851c469e640" providerId="ADAL" clId="{428BFB24-C293-5FEB-A886-968A4932D8E7}" dt="2026-01-22T12:48:35.423" v="80" actId="1076"/>
          <ac:inkMkLst>
            <pc:docMk/>
            <pc:sldMk cId="1645321385" sldId="311"/>
            <ac:inkMk id="6" creationId="{63063EDF-A8B4-E53F-6CB0-81CF39FABC88}"/>
          </ac:inkMkLst>
        </pc:inkChg>
      </pc:sldChg>
    </pc:docChg>
  </pc:docChgLst>
  <pc:docChgLst>
    <pc:chgData name="Ingvild Swane" userId="33fe155a-a199-4228-80f3-3c81f490837e" providerId="ADAL" clId="{131CA9F0-C0CC-4CFD-BD9A-9418AA26BCA8}"/>
    <pc:docChg chg="custSel addSld delSld modSld sldOrd">
      <pc:chgData name="Ingvild Swane" userId="33fe155a-a199-4228-80f3-3c81f490837e" providerId="ADAL" clId="{131CA9F0-C0CC-4CFD-BD9A-9418AA26BCA8}" dt="2026-01-23T16:00:58.540" v="495" actId="20577"/>
      <pc:docMkLst>
        <pc:docMk/>
      </pc:docMkLst>
      <pc:sldChg chg="delSp modSp mod modNotesTx">
        <pc:chgData name="Ingvild Swane" userId="33fe155a-a199-4228-80f3-3c81f490837e" providerId="ADAL" clId="{131CA9F0-C0CC-4CFD-BD9A-9418AA26BCA8}" dt="2026-01-23T15:43:54.168" v="493" actId="20577"/>
        <pc:sldMkLst>
          <pc:docMk/>
          <pc:sldMk cId="618183303" sldId="273"/>
        </pc:sldMkLst>
        <pc:spChg chg="mod">
          <ac:chgData name="Ingvild Swane" userId="33fe155a-a199-4228-80f3-3c81f490837e" providerId="ADAL" clId="{131CA9F0-C0CC-4CFD-BD9A-9418AA26BCA8}" dt="2026-01-22T12:40:44.670" v="469" actId="1076"/>
          <ac:spMkLst>
            <pc:docMk/>
            <pc:sldMk cId="618183303" sldId="273"/>
            <ac:spMk id="2" creationId="{7FC6A805-AC37-66E4-CB68-0780F6D2C58A}"/>
          </ac:spMkLst>
        </pc:spChg>
        <pc:spChg chg="mod">
          <ac:chgData name="Ingvild Swane" userId="33fe155a-a199-4228-80f3-3c81f490837e" providerId="ADAL" clId="{131CA9F0-C0CC-4CFD-BD9A-9418AA26BCA8}" dt="2026-01-23T15:43:54.168" v="493" actId="20577"/>
          <ac:spMkLst>
            <pc:docMk/>
            <pc:sldMk cId="618183303" sldId="273"/>
            <ac:spMk id="3" creationId="{2845C76D-C501-D4A2-0702-97D1DAA99C96}"/>
          </ac:spMkLst>
        </pc:spChg>
        <pc:spChg chg="del mod">
          <ac:chgData name="Ingvild Swane" userId="33fe155a-a199-4228-80f3-3c81f490837e" providerId="ADAL" clId="{131CA9F0-C0CC-4CFD-BD9A-9418AA26BCA8}" dt="2026-01-22T12:40:03.825" v="460"/>
          <ac:spMkLst>
            <pc:docMk/>
            <pc:sldMk cId="618183303" sldId="273"/>
            <ac:spMk id="5" creationId="{8CA9401D-9A94-E1AD-37AD-F90DDE638FAA}"/>
          </ac:spMkLst>
        </pc:spChg>
        <pc:spChg chg="del mod">
          <ac:chgData name="Ingvild Swane" userId="33fe155a-a199-4228-80f3-3c81f490837e" providerId="ADAL" clId="{131CA9F0-C0CC-4CFD-BD9A-9418AA26BCA8}" dt="2026-01-22T12:40:03.824" v="458"/>
          <ac:spMkLst>
            <pc:docMk/>
            <pc:sldMk cId="618183303" sldId="273"/>
            <ac:spMk id="9" creationId="{9ABCAB75-A9DE-3454-D02D-89BB04AEAE70}"/>
          </ac:spMkLst>
        </pc:spChg>
      </pc:sldChg>
      <pc:sldChg chg="modSp mod">
        <pc:chgData name="Ingvild Swane" userId="33fe155a-a199-4228-80f3-3c81f490837e" providerId="ADAL" clId="{131CA9F0-C0CC-4CFD-BD9A-9418AA26BCA8}" dt="2026-01-23T16:00:58.540" v="495" actId="20577"/>
        <pc:sldMkLst>
          <pc:docMk/>
          <pc:sldMk cId="540838348" sldId="310"/>
        </pc:sldMkLst>
        <pc:spChg chg="mod">
          <ac:chgData name="Ingvild Swane" userId="33fe155a-a199-4228-80f3-3c81f490837e" providerId="ADAL" clId="{131CA9F0-C0CC-4CFD-BD9A-9418AA26BCA8}" dt="2026-01-23T16:00:58.540" v="495" actId="20577"/>
          <ac:spMkLst>
            <pc:docMk/>
            <pc:sldMk cId="540838348" sldId="310"/>
            <ac:spMk id="2" creationId="{6631715D-BEA3-2C31-F022-C34237666489}"/>
          </ac:spMkLst>
        </pc:spChg>
      </pc:sldChg>
      <pc:sldChg chg="addSp delSp modSp del mod modNotesTx">
        <pc:chgData name="Ingvild Swane" userId="33fe155a-a199-4228-80f3-3c81f490837e" providerId="ADAL" clId="{131CA9F0-C0CC-4CFD-BD9A-9418AA26BCA8}" dt="2026-01-23T14:39:06.273" v="491" actId="47"/>
        <pc:sldMkLst>
          <pc:docMk/>
          <pc:sldMk cId="1645321385" sldId="311"/>
        </pc:sldMkLst>
        <pc:spChg chg="mod">
          <ac:chgData name="Ingvild Swane" userId="33fe155a-a199-4228-80f3-3c81f490837e" providerId="ADAL" clId="{131CA9F0-C0CC-4CFD-BD9A-9418AA26BCA8}" dt="2026-01-22T12:40:07.287" v="461" actId="20577"/>
          <ac:spMkLst>
            <pc:docMk/>
            <pc:sldMk cId="1645321385" sldId="311"/>
            <ac:spMk id="2" creationId="{CF4BC1CC-F455-31AC-5922-729C02F914EB}"/>
          </ac:spMkLst>
        </pc:spChg>
        <pc:spChg chg="del">
          <ac:chgData name="Ingvild Swane" userId="33fe155a-a199-4228-80f3-3c81f490837e" providerId="ADAL" clId="{131CA9F0-C0CC-4CFD-BD9A-9418AA26BCA8}" dt="2026-01-22T12:40:11.323" v="462" actId="478"/>
          <ac:spMkLst>
            <pc:docMk/>
            <pc:sldMk cId="1645321385" sldId="311"/>
            <ac:spMk id="3" creationId="{5978CB30-3AEB-C0AE-92FB-E4266557E78D}"/>
          </ac:spMkLst>
        </pc:spChg>
        <pc:spChg chg="mod">
          <ac:chgData name="Ingvild Swane" userId="33fe155a-a199-4228-80f3-3c81f490837e" providerId="ADAL" clId="{131CA9F0-C0CC-4CFD-BD9A-9418AA26BCA8}" dt="2026-01-22T12:43:52.228" v="486" actId="1076"/>
          <ac:spMkLst>
            <pc:docMk/>
            <pc:sldMk cId="1645321385" sldId="311"/>
            <ac:spMk id="5" creationId="{14025572-5ACA-E940-9AA6-C2CCD26B2398}"/>
          </ac:spMkLst>
        </pc:spChg>
        <pc:spChg chg="mod">
          <ac:chgData name="Ingvild Swane" userId="33fe155a-a199-4228-80f3-3c81f490837e" providerId="ADAL" clId="{131CA9F0-C0CC-4CFD-BD9A-9418AA26BCA8}" dt="2026-01-22T12:44:05.375" v="489" actId="1076"/>
          <ac:spMkLst>
            <pc:docMk/>
            <pc:sldMk cId="1645321385" sldId="311"/>
            <ac:spMk id="9" creationId="{D2F36151-1C61-47D8-2590-50258A9731AB}"/>
          </ac:spMkLst>
        </pc:spChg>
        <pc:picChg chg="add mod">
          <ac:chgData name="Ingvild Swane" userId="33fe155a-a199-4228-80f3-3c81f490837e" providerId="ADAL" clId="{131CA9F0-C0CC-4CFD-BD9A-9418AA26BCA8}" dt="2026-01-22T12:44:08.126" v="490" actId="14100"/>
          <ac:picMkLst>
            <pc:docMk/>
            <pc:sldMk cId="1645321385" sldId="311"/>
            <ac:picMk id="7" creationId="{590EB9B9-7D55-72B8-09A0-4A661865C73B}"/>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1T13:29:25.915"/>
    </inkml:context>
    <inkml:brush xml:id="br0">
      <inkml:brushProperty name="width" value="0.35" units="cm"/>
      <inkml:brushProperty name="height" value="0.35" units="cm"/>
      <inkml:brushProperty name="color" value="#002F0C"/>
    </inkml:brush>
  </inkml:definitions>
  <inkml:trace contextRef="#ctx0" brushRef="#br0">3512 1203 24575,'-18'1'0,"1"0"0,0 2 0,0 0 0,0 0 0,0 2 0,-27 11 0,8 0 0,-61 36 0,52-21 0,1 1 0,1 3 0,2 1 0,2 2 0,-69 85 0,103-116 0,-1 0 0,0 0 0,0-1 0,-12 10 0,18-16 0,0 1 0,-1-1 0,1 0 0,0 0 0,-1 0 0,1 0 0,-1 1 0,1-1 0,0 0 0,-1 0 0,1 0 0,-1 0 0,1 0 0,0 0 0,-1 0 0,1 0 0,-1 0 0,1 0 0,0 0 0,-1 0 0,1 0 0,-1 0 0,1 0 0,0-1 0,-1 1 0,1 0 0,0 0 0,-1 0 0,1-1 0,-6-15 0,5-13 0,3 0 0,0 0 0,2 0 0,13-53 0,-15 75 0,23-98 0,5 2 0,66-154 0,-65 188 0,3 3 0,3 1 0,3 1 0,74-90 0,-53 88 0,-55 61 0,0 0 0,0 1 0,0-1 0,0 1 0,1 0 0,0 1 0,0-1 0,13-3 0,-17 6 0,0 0 0,0 1 0,0 0 0,1 0 0,-1-1 0,0 2 0,0-1 0,0 0 0,0 1 0,1-1 0,-1 1 0,0 0 0,0 0 0,0 0 0,0 1 0,0-1 0,-1 1 0,1-1 0,0 1 0,-1 0 0,1 0 0,-1 0 0,0 1 0,1-1 0,-1 0 0,0 1 0,-1-1 0,1 1 0,0 0 0,2 5 0,2 6 0,1 0 0,-2 1 0,0 0 0,6 30 0,-4-2 0,-2 0 0,-2 0 0,-1 0 0,-3 0 0,-1 0 0,-2 0 0,-2 0 0,-2-1 0,-2 0 0,-2-1 0,-1 0 0,-2 0 0,-2-2 0,-33 57 0,38-79 0,-1 0 0,0-1 0,-1 0 0,-21 17 0,12-12 0,-21 27 0,40-43 0,-1 1 0,0 1 0,0-1 0,-1-1 0,-9 9 0,14-14 0,0 1 0,0 0 0,0 0 0,0-1 0,0 1 0,0 0 0,0-1 0,-1 1 0,1-1 0,0 0 0,0 1 0,0-1 0,-1 0 0,1 0 0,0 0 0,0 1 0,-1-1 0,1 0 0,0-1 0,0 1 0,-1 0 0,1 0 0,0-1 0,0 1 0,0 0 0,-1-1 0,1 1 0,0-1 0,0 0 0,0 1 0,0-1 0,0 0 0,0 0 0,0 1 0,0-1 0,-1-2 0,-3-4 0,1 0 0,0 0 0,0 0 0,1 0 0,0-1 0,0 1 0,1-1 0,0 0 0,-1-8 0,-7-82 0,8 81 0,0-307 0,3 37 0,-2 273 0,-1 0 0,0 0 0,-1 1 0,0-1 0,-1 0 0,0 1 0,-2 0 0,1 0 0,-1 0 0,-1 1 0,-12-16 0,2 6 0,0 2 0,-2 0 0,0 1 0,-2 1 0,-22-15 0,34 26 0,1 0 0,1 0 0,-1 0 0,1-1 0,1 0 0,-1 0 0,1-1 0,1 0 0,0 0 0,0 0 0,1-1 0,0 0 0,0 1 0,1-1 0,-2-11 0,3 14 0,0 0 0,-1 1 0,0 0 0,0 0 0,-1-1 0,0 2 0,0-1 0,0 0 0,0 1 0,-1 0 0,0 0 0,0 0 0,-1 1 0,1 0 0,-1 0 0,0 0 0,0 1 0,-8-4 0,-12-4 0,0 1 0,-1 1 0,-34-5 0,25 5 0,-36-8 0,-97-11 0,138 25 0,1 1 0,-1 2 0,0 1 0,0 1 0,-54 11 0,79-12 0,1 1 0,0 0 0,0-1 0,0 2 0,0-1 0,0 1 0,-5 3 0,8-5 0,1 1 0,-1-1 0,0 1 0,1 0 0,-1-1 0,1 1 0,0 0 0,-1 0 0,1 0 0,0 0 0,0 0 0,0 0 0,1 0 0,-2 2 0,2 1 0,0-1 0,0 0 0,0 1 0,1-1 0,0 0 0,-1 1 0,1-1 0,1 0 0,-1 0 0,1 0 0,0 0 0,-1 0 0,2 0 0,-1-1 0,0 1 0,1-1 0,0 1 0,3 3 0,33 35 0,79 67 0,-40-39 0,-16-14 0,-18-18 0,-3 2 0,38 46 0,-69-73 0,-1 1 0,0 0 0,-2 0 0,1 1 0,-2 0 0,0 1 0,-1-1 0,4 19 0,1 16 0,3 66 0,-7-51 0,17 120 0,15 172 0,-37-353 0,-1 1 0,0-1 0,0 1 0,-1 0 0,1-1 0,-1 1 0,0 0 0,-3 7 0,4-11 0,0-1 0,-1 1 0,1 0 0,0-1 0,-1 1 0,1-1 0,-1 1 0,1-1 0,-1 1 0,0-1 0,1 1 0,-1-1 0,1 1 0,-1-1 0,0 0 0,1 1 0,-1-1 0,0 0 0,0 0 0,1 0 0,-1 1 0,0-1 0,-1 0 0,0 0 0,0-1 0,0 1 0,-1-1 0,1 1 0,0-1 0,0 0 0,0 0 0,-1 0 0,1 0 0,0 0 0,-2-3 0,-11-7 0,0 0 0,1-2 0,1 0 0,0 0 0,-19-26 0,-49-88 0,-98-238 0,3 5 0,135 297 0,40 62 0,1 0 0,-1 1 0,1-1 0,-1 0 0,0 0 0,0 0 0,1 1 0,-1-1 0,0 0 0,0 1 0,0-1 0,0 1 0,0-1 0,0 1 0,0-1 0,0 1 0,-1-1 0,2 1 0,-1 1 0,1-1 0,0 0 0,-1 0 0,1 1 0,-1-1 0,1 0 0,0 0 0,0 1 0,-1-1 0,1 0 0,0 1 0,0-1 0,-1 0 0,1 1 0,0-1 0,0 1 0,0-1 0,-1 0 0,1 1 0,0-1 0,0 1 0,0-1 0,0 0 0,0 1 0,0-1 0,0 2 0,4 41 0,11 19 0,2 0 0,51 115 0,-33-91 0,79 222 0,73 175 0,-173-454 0,-9-21 0,0 1 0,-1 0 0,0 0 0,0 0 0,-1 1 0,0-1 0,-1 1 0,2 18 0,-4-28 0,0 1 0,0-1 0,0 1 0,0-1 0,0 1 0,0 0 0,0-1 0,0 1 0,0-1 0,0 1 0,-1-1 0,1 1 0,0-1 0,0 0 0,-1 1 0,1-1 0,0 1 0,0-1 0,-1 1 0,1-1 0,-1 0 0,1 1 0,0-1 0,-1 0 0,1 1 0,-1-1 0,1 0 0,-1 0 0,1 1 0,0-1 0,-1 0 0,1 0 0,-1 0 0,0 0 0,1 0 0,-1 0 0,1 0 0,-1 0 0,1 0 0,-1 0 0,1 0 0,-1 0 0,1 0 0,-1 0 0,1 0 0,-1-1 0,-5-1 0,1 0 0,0 0 0,0-1 0,0 0 0,1 0 0,-1 0 0,1-1 0,-1 1 0,-5-8 0,-39-47 0,-9-24 0,-73-139 0,89 143 0,-3 2 0,-93-118 0,135 190 0,-6-6 0,0 0 0,0 0 0,-1 1 0,-12-9 0,20 17 0,0 0 0,1-1 0,-1 1 0,0 0 0,0 0 0,0 0 0,0 0 0,0 0 0,0 1 0,-1-1 0,1 1 0,0-1 0,0 1 0,0 0 0,0 0 0,-1 0 0,1 0 0,0 0 0,0 0 0,-1 1 0,1-1 0,0 1 0,0-1 0,0 1 0,0 0 0,0 0 0,0 0 0,0 0 0,0 0 0,0 0 0,-2 3 0,-1 1 0,1 0 0,0 0 0,0 1 0,0-1 0,1 1 0,0 0 0,0 0 0,0 0 0,1 0 0,0 1 0,-2 7 0,-1 11 0,-2 40 0,6-60 0,0 16 0,0 0 0,2 0 0,0-1 0,1 1 0,1 0 0,1-1 0,1 1 0,8 19 0,-2-12 0,1-1 0,2 0 0,1-1 0,0 0 0,21 24 0,133 151 0,-163-192 0,0 1 0,0 0 0,-1 0 0,-1 0 0,0 1 0,0-1 0,-1 1 0,-1 0 0,1 0 0,-2 0 0,0 1 0,0 16 0,-1-4 0,-2 0 0,0 0 0,-2-1 0,-11 42 0,11-53 0,-1 0 0,-1 0 0,0 0 0,-12 18 0,17-29 0,0 0 0,0 1 0,0-1 0,0 1 0,1-1 0,-1 1 0,1 0 0,-1-1 0,1 1 0,-1 0 0,1 2 0,0-4 0,0 1 0,0 0 0,0-1 0,0 1 0,0-1 0,1 1 0,-1-1 0,0 1 0,0-1 0,1 1 0,-1 0 0,0-1 0,1 1 0,-1-1 0,0 0 0,1 1 0,-1-1 0,1 1 0,-1-1 0,1 0 0,-1 1 0,1-1 0,3 2 0,0-1 0,0 1 0,0-1 0,0-1 0,0 1 0,0-1 0,7 1 0,254-2 0,-154-2 0,-33 2 0,0-4 0,-1-2 0,1-5 0,121-33 0,-131 24 0,-4 2 0,63-29 0,-126 48 0,0 0 0,0-1 0,0 1 0,0-1 0,0 1 0,0 0 0,-1-1 0,1 1 0,0-1 0,0 0 0,0 1 0,-1-1 0,1 0 0,0 1 0,-1-1 0,1 0 0,-1 0 0,1 0 0,-1 1 0,1-1 0,-1 0 0,1 0 0,-1 0 0,0 0 0,0 0 0,1 0 0,-1 0 0,0-1 0,-1 0 0,1 1 0,-1-1 0,0 0 0,1 1 0,-1-1 0,0 1 0,0-1 0,0 1 0,0 0 0,-1-1 0,1 1 0,0 0 0,0 0 0,-3-2 0,-8-5 0,-1 0 0,-26-12 0,34 18 0,-28-11 0,-1 1 0,-48-10 0,67 19 0,9 2 0,1-1 0,-1 0 0,0 0 0,1 0 0,-1 0 0,1-1 0,0 0 0,0 0 0,0 0 0,0-1 0,1 0 0,-6-5 0,8 6 0,0 1 0,0-1 0,1 0 0,-1 0 0,1 0 0,0 0 0,0 0 0,0 0 0,0 0 0,1 0 0,-1 0 0,1 0 0,-1 0 0,1 0 0,0-1 0,1 1 0,-1 0 0,0 0 0,1 0 0,0 0 0,0 0 0,0 0 0,0 0 0,2-3 0,0-2 0,1 0 0,0 0 0,1 1 0,-1 0 0,2 0 0,-1 0 0,1 0 0,0 1 0,0 0 0,0 0 0,1 1 0,11-7 0,-6 5 0,1 0 0,0 1 0,1 0 0,0 1 0,0 1 0,28-5 0,-16 5 0,-1 2 0,1 1 0,1 1 0,-1 1 0,-1 1 0,1 1 0,0 2 0,25 7 0,-36-7 0,1 0 0,-1 1 0,23 13 0,-34-17 0,-1-1 0,0 1 0,0 0 0,0 0 0,0 0 0,-1 1 0,1-1 0,-1 1 0,1 0 0,-1-1 0,0 1 0,0 0 0,0 0 0,0 1 0,0-1 0,-1 0 0,0 0 0,1 1 0,-1-1 0,0 1 0,-1-1 0,1 6 0,-1-6 0,-1 0 0,0 0 0,0 0 0,0 0 0,0 0 0,0 0 0,0 0 0,-1 0 0,0 0 0,1-1 0,-1 1 0,0-1 0,-1 1 0,1-1 0,0 0 0,-1 0 0,1 0 0,-1 0 0,1 0 0,-1 0 0,0-1 0,0 1 0,0-1 0,-5 2 0,-7 2 0,0 0 0,-1-1 0,-24 4 0,-10-2 0,0-2 0,-92-5 0,366 38 0,-94-13 0,-122-23 0,353 47 0,-346-47 0,-1 0 0,1-1 0,0-1 0,24-4 0,-35 5 0,0-2 0,0 1 0,0 0 0,0-1 0,0 0 0,-1 1 0,1-2 0,0 1 0,-1 0 0,0-1 0,1 1 0,-1-1 0,0 0 0,-1 0 0,1 0 0,0-1 0,-1 1 0,0-1 0,0 1 0,3-7 0,0-4 0,-1 1 0,0-1 0,-1 1 0,-1-1 0,0 0 0,-1-24 0,-8-89 0,5 102 0,0 3 0,0 1 0,-2-1 0,-1 1 0,0 1 0,-10-24 0,11 34 0,0 1 0,-1 0 0,0 0 0,-1 0 0,0 1 0,0-1 0,-1 2 0,0-1 0,-1 1 0,1 0 0,-1 0 0,-14-8 0,9 6 0,0 0 0,1-1 0,0 0 0,0-1 0,1 0 0,1-1 0,0-1 0,0 1 0,2-1 0,-1-1 0,2 0 0,0 0 0,0 0 0,2-1 0,-7-24 0,2-4 0,2-1 0,2 1 0,2-1 0,3-59 0,0 89 0,1 0 0,1 1 0,0-1 0,1 0 0,1 0 0,0 1 0,8-21 0,-11 34 0,0-1 0,0 1 0,0 0 0,0-1 0,0 1 0,0 0 0,0-1 0,0 1 0,1 0 0,-1 0 0,0-1 0,0 1 0,0 0 0,1-1 0,-1 1 0,0 0 0,0 0 0,1 0 0,-1-1 0,0 1 0,0 0 0,1 0 0,-1 0 0,0 0 0,1-1 0,-1 1 0,0 0 0,1 0 0,-1 0 0,0 0 0,1 0 0,-1 0 0,0 0 0,1 0 0,-1 0 0,0 0 0,1 0 0,-1 0 0,0 0 0,1 0 0,-1 0 0,0 1 0,0-1 0,1 0 0,-1 0 0,0 0 0,1 0 0,-1 1 0,0-1 0,0 0 0,1 0 0,-1 0 0,0 1 0,0-1 0,1 0 0,-1 0 0,0 1 0,0-1 0,0 1 0,11 22 0,3 29 0,-2 0 0,-2 1 0,3 73 0,-10-88 0,31 539 0,-35-462 0,-5-1 0,-4 1 0,-29 120 0,38-226 0,-1 0 0,0 1 0,-1-1 0,0 0 0,0 0 0,-1-1 0,0 1 0,-1-1 0,0 0 0,-7 10 0,11-17 0,1 0 0,-1-1 0,0 1 0,1-1 0,-1 1 0,0-1 0,1 1 0,-1-1 0,0 1 0,1-1 0,-1 0 0,0 1 0,0-1 0,1 0 0,-1 0 0,0 1 0,0-1 0,0 0 0,1 0 0,-1 0 0,0 0 0,0 0 0,0 0 0,1 0 0,-1-1 0,0 1 0,0 0 0,0 0 0,1 0 0,-1-1 0,0 1 0,0 0 0,1-1 0,-1 1 0,0-1 0,1 1 0,-1-1 0,0 1 0,1-1 0,-1 0 0,0 0 0,-2-3 0,0 0 0,0-1 0,1 1 0,0-1 0,-4-9 0,-3-13 0,1 0 0,1 0 0,-5-44 0,-1-91 0,11 125 0,-7-911 0,11 719 0,-5 150 0,-13-80 0,-2-49 0,18 201 0,0 0 0,1 0 0,0 0 0,0 0 0,0 0 0,1 1 0,-1-1 0,2 0 0,-1 1 0,5-8 0,-6 13 0,-1-1 0,1 1 0,1 0 0,-1-1 0,0 1 0,0 0 0,0 0 0,1 0 0,-1 0 0,1 0 0,-1 0 0,1 0 0,-1 0 0,1 0 0,-1 1 0,1-1 0,-1 1 0,3-1 0,-1 1 0,-1 0 0,1 0 0,0 0 0,-1 1 0,1-1 0,0 1 0,-1 0 0,1-1 0,-1 1 0,1 0 0,-1 1 0,1-1 0,-1 0 0,0 1 0,3 2 0,15 11 0,-2 1 0,1 1 0,-2 1 0,-1 1 0,0 0 0,17 28 0,-1 4 0,35 81 0,-52-101 0,-3 1 0,0 0 0,8 39 0,-19-67 0,0 0 0,0 1 0,-1-1 0,1 1 0,-1-1 0,0 1 0,0-1 0,-1 1 0,1-1 0,-1 1 0,0-1 0,0 0 0,0 1 0,-1-1 0,0 0 0,0 0 0,-3 5 0,3-6 0,-1-1 0,1 0 0,-1 1 0,0-1 0,0-1 0,0 1 0,0 0 0,0-1 0,0 1 0,0-1 0,-1 0 0,1 0 0,0 0 0,-1-1 0,1 1 0,-1-1 0,1 0 0,0 0 0,-1 0 0,1 0 0,-1 0 0,1-1 0,-4-1 0,-10-1 0,-1-2 0,1 0 0,1-1 0,-1 0 0,1-1 0,-30-19 0,-86-69 0,119 85 0,-120-104 0,-144-158 0,264 258 0,-1 0 0,-1 1 0,0 0 0,-1 2 0,-22-14 0,33 22 0,-1 0 0,0 0 0,-1 1 0,1 0 0,0 0 0,-1 0 0,1 1 0,-1 0 0,1 0 0,-1 1 0,0 0 0,1 0 0,-1 0 0,0 1 0,1 0 0,-1 0 0,1 1 0,0 0 0,-9 3 0,4 0 0,0 1 0,1 0 0,0 0 0,0 1 0,0 0 0,1 1 0,0 0 0,0 0 0,1 1 0,0 0 0,1 1 0,-8 11 0,6-6 0,1 1 0,1 0 0,1 0 0,0 1 0,0 0 0,2 0 0,-4 30 0,5-17 0,2 1 0,0 0 0,3 0 0,0-1 0,2 1 0,1-1 0,2 1 0,0-2 0,15 36 0,-17-53 0,0-1 0,1 1 0,0-1 0,0-1 0,1 1 0,1-1 0,0 0 0,0-1 0,19 17 0,-18-19 0,0-1 0,1-1 0,-1 1 0,1-2 0,0 1 0,0-1 0,0-1 0,1 0 0,-1 0 0,1-1 0,21 1 0,-17-2 0,1 0 0,0-1 0,-1-1 0,1-1 0,26-6 0,-36 7 0,-1-1 0,0 0 0,1 0 0,-1 0 0,0 0 0,0-1 0,-1 0 0,1 0 0,0 0 0,-1 0 0,0-1 0,0 0 0,0 0 0,0 0 0,-1 0 0,1-1 0,-1 1 0,0-1 0,4-9 0,-3 3 0,-1-1 0,-1 0 0,1 0 0,-2 0 0,0 0 0,0 0 0,-1 0 0,-1 0 0,0 0 0,0 0 0,-1 0 0,-1 0 0,0 0 0,0 0 0,-1 1 0,-1 0 0,-10-18 0,1 4 0,-1 0 0,-2 1 0,0 1 0,-2 1 0,0 0 0,-30-24 0,35 34 0,0 0 0,-1 2 0,0 0 0,-1 0 0,0 1 0,0 1 0,-1 1 0,-21-6 0,15 7 0,0 1 0,-1 1 0,0 1 0,1 2 0,-43 1 0,-150 29 0,165-20 0,44-8 0,-57 7 0,60-8 0,1 0 0,0 0 0,0 0 0,0 0 0,0-1 0,0 1 0,0-1 0,0 1 0,0-1 0,0 0 0,0-1 0,0 1 0,1 0 0,-1-1 0,0 1 0,-4-5 0,7 5 0,-1 1 0,1-1 0,-1 0 0,1 0 0,-1 1 0,1-1 0,0 0 0,-1 0 0,1 1 0,0-1 0,0 0 0,0 0 0,0 0 0,0 0 0,0 0 0,0 1 0,0-1 0,0 0 0,0 0 0,0 0 0,0 0 0,1 1 0,-1-1 0,0 0 0,0 0 0,1 0 0,-1 1 0,1-1 0,-1 0 0,1 0 0,22-20 0,-12 15 0,0 0 0,1 0 0,0 2 0,0-1 0,0 2 0,1-1 0,-1 2 0,1 0 0,0 0 0,0 1 0,0 1 0,19 1 0,12 3 0,-1 2 0,56 16 0,-11 1 0,-35-8 0,0-1 0,1-4 0,75 6 0,-122-16 0,0 0 0,1 0 0,-1-1 0,0 0 0,0-1 0,0 0 0,0 0 0,0 0 0,0-1 0,0 0 0,-1 0 0,1-1 0,-1 1 0,0-2 0,10-8 0,0-3 0,-1 0 0,-1-1 0,22-34 0,-21 28 0,-12 20 0,2-4 0,0-1 0,0 0 0,-1 0 0,4-10 0,-7 17 0,-1 0 0,1 0 0,-1 0 0,1-1 0,-1 1 0,0 0 0,1 0 0,-1 0 0,0 0 0,0-1 0,0 1 0,0 0 0,0 0 0,0 0 0,0-1 0,0 1 0,-1 0 0,1 0 0,0 0 0,-1 0 0,1 0 0,-1-1 0,1 1 0,-1 0 0,1 0 0,-1 0 0,0 0 0,0 1 0,1-1 0,-1 0 0,0 0 0,0 0 0,0 0 0,0 1 0,0-1 0,0 1 0,0-1 0,0 0 0,0 1 0,0 0 0,-1-1 0,0 1 0,-11-2 0,1 1 0,0 1 0,-1 0 0,1 1 0,0 0 0,-22 5 0,13-3 0,-115 26 0,-200 68 0,163-43 0,-50 11 0,-330 107 0,508-155 0,1 2 0,-68 40 0,87-43 0,1 1 0,0 1 0,1 2 0,1 0 0,-24 29 0,-18 39 0,51-68 0,0 0 0,-1-1 0,-1-1 0,-1 0 0,-1-1 0,-34 27 0,33-35 0,16-8 0,12-7 0,148-69 0,-27 15 0,89-52 0,-213 108 0,0 0 0,0 0 0,0-1 0,-1 0 0,0-1 0,0 1 0,-1-1 0,1 0 0,4-8 0,-9 11 0,1 1 0,0 0 0,-1-1 0,0 0 0,0 1 0,0-1 0,0 0 0,0 0 0,-1 1 0,1-1 0,-1 0 0,1 0 0,-1 0 0,0 0 0,0 0 0,-1 0 0,1 1 0,-1-1 0,1 0 0,-1 0 0,0 0 0,0 1 0,0-1 0,0 0 0,0 1 0,-1-1 0,-3-4 0,-6-5 0,0 0 0,-1 1 0,0 0 0,-14-8 0,-19-17 0,-31-30 0,31 28 0,1-2 0,-44-53 0,-101-113 0,184 202 0,-1-2 0,0 0 0,0 0 0,1-1 0,0 1 0,-6-11 0,10 16 0,1 0 0,-1 0 0,1 0 0,-1 0 0,1 0 0,0 0 0,-1-1 0,1 1 0,0 0 0,0 0 0,0 0 0,0-1 0,0 1 0,0 0 0,0 0 0,1 0 0,-1 0 0,1-2 0,0 1 0,0 1 0,0 0 0,0 0 0,0-1 0,0 1 0,0 0 0,0 0 0,1 0 0,-1 0 0,0 0 0,1 1 0,-1-1 0,1 0 0,-1 0 0,1 1 0,-1-1 0,3 1 0,25-6 0,1 2 0,-1 1 0,1 2 0,0 0 0,39 6 0,-15-2 0,49 5 0,0 5 0,162 43 0,-255-54 0,0 1 0,0 0 0,18 9 0,-27-12 0,1 1 0,-1-1 0,0 1 0,0-1 0,0 1 0,0-1 0,0 1 0,0-1 0,-1 1 0,1 0 0,0 0 0,0-1 0,0 1 0,-1 0 0,1 0 0,0 0 0,-1 0 0,1 0 0,-1 0 0,1 0 0,-1 0 0,1 0 0,-1 0 0,0 0 0,1 0 0,-1 0 0,0 0 0,0 0 0,0 1 0,0-1 0,0 0 0,0 0 0,0 0 0,0 0 0,-1 0 0,1 0 0,0 0 0,-1 0 0,1 1 0,-1-1 0,1 0 0,-1 0 0,1-1 0,-1 1 0,0 0 0,1 0 0,-1 0 0,-1 1 0,-3 2 0,1 0 0,-1-1 0,0 1 0,0-1 0,0 0 0,0-1 0,0 1 0,-11 2 0,-54 12 0,15-9 0,0-2 0,0-2 0,-100-8 0,-171-35 0,267 31 0,-59-10 0,-238-28 0,259 37 0,-161 7 0,227 4 0,-1 1 0,0 1 0,1 2 0,0 1 0,-58 22 0,80-26 0,1 1 0,-1 0 0,1 1 0,0 0 0,0 0 0,1 0 0,0 1 0,0 1 0,0-1 0,0 1 0,1 0 0,0 0 0,1 1 0,-1 0 0,2 0 0,-1 0 0,1 0 0,0 1 0,1 0 0,0 0 0,0 0 0,1 0 0,0 0 0,0 11 0,1-13 0,0 0 0,1 0 0,1 0 0,-1 0 0,1 0 0,0 0 0,0 0 0,1 0 0,0 0 0,1-1 0,-1 1 0,1-1 0,0 0 0,1 0 0,-1 0 0,1 0 0,0 0 0,1-1 0,6 7 0,0-3 0,0 0 0,1-1 0,0-1 0,1 0 0,-1 0 0,1-2 0,0 1 0,27 6 0,451 82 0,-212-48 0,-273-45 1,100 19-684,123 40 0,-166-37-6143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53E46-5C67-CC41-BF7D-DEC79BD5CD10}" type="datetimeFigureOut">
              <a:rPr lang="nb-NO" smtClean="0"/>
              <a:t>23.01.2026</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9DB8F-5995-3641-82EC-50AC83011998}" type="slidenum">
              <a:rPr lang="nb-NO" smtClean="0"/>
              <a:t>‹#›</a:t>
            </a:fld>
            <a:endParaRPr lang="nb-NO"/>
          </a:p>
        </p:txBody>
      </p:sp>
    </p:spTree>
    <p:extLst>
      <p:ext uri="{BB962C8B-B14F-4D97-AF65-F5344CB8AC3E}">
        <p14:creationId xmlns:p14="http://schemas.microsoft.com/office/powerpoint/2010/main" val="578225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Denne uken skal vi lære om energi og forskjellen på fornybar energi og fossil energi. Og vi skal snakke om hvordan vi sammen kan ta bedre vare på miljøet vårt, og være med å skape forandring. Det kan være lurt å dele opp denne </a:t>
            </a:r>
            <a:r>
              <a:rPr lang="nb-NO" err="1">
                <a:effectLst/>
                <a:latin typeface="Helvetica" pitchFamily="2" charset="0"/>
              </a:rPr>
              <a:t>powerpointen</a:t>
            </a:r>
            <a:r>
              <a:rPr lang="nb-NO">
                <a:effectLst/>
                <a:latin typeface="Helvetica" pitchFamily="2" charset="0"/>
              </a:rPr>
              <a:t> i flere økter, for </a:t>
            </a:r>
            <a:r>
              <a:rPr lang="nb-NO" err="1">
                <a:effectLst/>
                <a:latin typeface="Helvetica" pitchFamily="2" charset="0"/>
              </a:rPr>
              <a:t>eksemepl</a:t>
            </a:r>
            <a:r>
              <a:rPr lang="nb-NO">
                <a:effectLst/>
                <a:latin typeface="Helvetica" pitchFamily="2" charset="0"/>
              </a:rPr>
              <a:t> ta forandring som egen økt.</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1</a:t>
            </a:fld>
            <a:endParaRPr lang="nb-NO"/>
          </a:p>
        </p:txBody>
      </p:sp>
    </p:spTree>
    <p:extLst>
      <p:ext uri="{BB962C8B-B14F-4D97-AF65-F5344CB8AC3E}">
        <p14:creationId xmlns:p14="http://schemas.microsoft.com/office/powerpoint/2010/main" val="404184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Sola skaper også bevegelse i vannet ved å varme det opp. Når sola varmer snøen og isbreene om våren, får vi kraftigere fosser, og dermed mer energi.</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10</a:t>
            </a:fld>
            <a:endParaRPr lang="nb-NO"/>
          </a:p>
        </p:txBody>
      </p:sp>
    </p:spTree>
    <p:extLst>
      <p:ext uri="{BB962C8B-B14F-4D97-AF65-F5344CB8AC3E}">
        <p14:creationId xmlns:p14="http://schemas.microsoft.com/office/powerpoint/2010/main" val="3115776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Energien fra sola kan også gjøres om til strøm gjennom solcellepaneler.</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11</a:t>
            </a:fld>
            <a:endParaRPr lang="nb-NO"/>
          </a:p>
        </p:txBody>
      </p:sp>
    </p:spTree>
    <p:extLst>
      <p:ext uri="{BB962C8B-B14F-4D97-AF65-F5344CB8AC3E}">
        <p14:creationId xmlns:p14="http://schemas.microsoft.com/office/powerpoint/2010/main" val="1680008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B7604-E249-A649-482E-DB36435AB7A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C5E3130-6968-ED46-8F63-04B6400F11F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54EDCE1-2654-A40C-69A9-45F67014A6B7}"/>
              </a:ext>
            </a:extLst>
          </p:cNvPr>
          <p:cNvSpPr>
            <a:spLocks noGrp="1"/>
          </p:cNvSpPr>
          <p:nvPr>
            <p:ph type="body" idx="1"/>
          </p:nvPr>
        </p:nvSpPr>
        <p:spPr/>
        <p:txBody>
          <a:bodyPr/>
          <a:lstStyle/>
          <a:p>
            <a:r>
              <a:rPr lang="nb-NO"/>
              <a:t>Vindmøller i vinden: Stå med armene ut som robotblader. Når lærer sier «sterk vind», snurrer de fort. Når lærer sier «svak vind», snurrer de sakte.</a:t>
            </a:r>
          </a:p>
          <a:p>
            <a:r>
              <a:rPr lang="nb-NO"/>
              <a:t>Bølgekraft: Stå på rekke eller i en sirkel. Start en bølgebevegelse (armene opp og ned). Send bølgen videre helt rundt klassen. Klarer dere få den til å gå frem og tilbake?</a:t>
            </a:r>
          </a:p>
        </p:txBody>
      </p:sp>
      <p:sp>
        <p:nvSpPr>
          <p:cNvPr id="4" name="Plassholder for lysbildenummer 3">
            <a:extLst>
              <a:ext uri="{FF2B5EF4-FFF2-40B4-BE49-F238E27FC236}">
                <a16:creationId xmlns:a16="http://schemas.microsoft.com/office/drawing/2014/main" id="{1F6BC801-1DBC-6D43-A45B-341AF1B81F98}"/>
              </a:ext>
            </a:extLst>
          </p:cNvPr>
          <p:cNvSpPr>
            <a:spLocks noGrp="1"/>
          </p:cNvSpPr>
          <p:nvPr>
            <p:ph type="sldNum" sz="quarter" idx="5"/>
          </p:nvPr>
        </p:nvSpPr>
        <p:spPr/>
        <p:txBody>
          <a:bodyPr/>
          <a:lstStyle/>
          <a:p>
            <a:fld id="{B709DB8F-5995-3641-82EC-50AC83011998}" type="slidenum">
              <a:rPr lang="nb-NO" smtClean="0"/>
              <a:t>12</a:t>
            </a:fld>
            <a:endParaRPr lang="nb-NO"/>
          </a:p>
        </p:txBody>
      </p:sp>
    </p:spTree>
    <p:extLst>
      <p:ext uri="{BB962C8B-B14F-4D97-AF65-F5344CB8AC3E}">
        <p14:creationId xmlns:p14="http://schemas.microsoft.com/office/powerpoint/2010/main" val="2280332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Fornybare energikilder er de mest miljøvennlige vi har fordi de ikke slipper ut klimagasser –klimagassene gjør jorda varmere og skaper klimaendringer.</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13</a:t>
            </a:fld>
            <a:endParaRPr lang="nb-NO"/>
          </a:p>
        </p:txBody>
      </p:sp>
    </p:spTree>
    <p:extLst>
      <p:ext uri="{BB962C8B-B14F-4D97-AF65-F5344CB8AC3E}">
        <p14:creationId xmlns:p14="http://schemas.microsoft.com/office/powerpoint/2010/main" val="4143769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Vi har også fossile energikilder. Disse er ikke fornybare – det vil si at de kan ta slutt.</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14</a:t>
            </a:fld>
            <a:endParaRPr lang="nb-NO"/>
          </a:p>
        </p:txBody>
      </p:sp>
    </p:spTree>
    <p:extLst>
      <p:ext uri="{BB962C8B-B14F-4D97-AF65-F5344CB8AC3E}">
        <p14:creationId xmlns:p14="http://schemas.microsoft.com/office/powerpoint/2010/main" val="3078526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Fossile energikilder er olje, kull og gass. Disse har blitt til ved at plante- og dyrerester har ligget dypt nede i jorda over millioner av år, og sakte, men sikkert blitt omformet til olje, kull, og gass ved hjelp av trykk og varme. </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15</a:t>
            </a:fld>
            <a:endParaRPr lang="nb-NO"/>
          </a:p>
        </p:txBody>
      </p:sp>
    </p:spTree>
    <p:extLst>
      <p:ext uri="{BB962C8B-B14F-4D97-AF65-F5344CB8AC3E}">
        <p14:creationId xmlns:p14="http://schemas.microsoft.com/office/powerpoint/2010/main" val="75080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Disse er ikke bra for miljøet vårt. De slipper ut mye av klimagassen CO2, og det bidrar til mer klimaendringer.</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16</a:t>
            </a:fld>
            <a:endParaRPr lang="nb-NO"/>
          </a:p>
        </p:txBody>
      </p:sp>
    </p:spTree>
    <p:extLst>
      <p:ext uri="{BB962C8B-B14F-4D97-AF65-F5344CB8AC3E}">
        <p14:creationId xmlns:p14="http://schemas.microsoft.com/office/powerpoint/2010/main" val="3510456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Klimaet på jorda er alltid i endring, men har begynt å endre seg raskere enn naturen tåler fordi vi bruker fossile energikilder. Du har kanskje fått med deg at det er mer ekstremvær enn før. Det blir mer flom, mer tørke og kraftigere vinder.</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17</a:t>
            </a:fld>
            <a:endParaRPr lang="nb-NO"/>
          </a:p>
        </p:txBody>
      </p:sp>
    </p:spTree>
    <p:extLst>
      <p:ext uri="{BB962C8B-B14F-4D97-AF65-F5344CB8AC3E}">
        <p14:creationId xmlns:p14="http://schemas.microsoft.com/office/powerpoint/2010/main" val="2486480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Klimaendringene gjør også at isen på polene smelter, slik at havet stiger. Med mer klimaendringer, er det mange mennesker og dyr som får det vanskeligere. Mange dyr dør eller står i fare for å bli utryddet, og mange mennesker mister hjemmene sine.</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18</a:t>
            </a:fld>
            <a:endParaRPr lang="nb-NO"/>
          </a:p>
        </p:txBody>
      </p:sp>
    </p:spTree>
    <p:extLst>
      <p:ext uri="{BB962C8B-B14F-4D97-AF65-F5344CB8AC3E}">
        <p14:creationId xmlns:p14="http://schemas.microsoft.com/office/powerpoint/2010/main" val="2549878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Derfor er det viktig at vi bruker mindre fossil energi, som leder til klimaendringer, og bruker mer fornybar energi i stedet.</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19</a:t>
            </a:fld>
            <a:endParaRPr lang="nb-NO"/>
          </a:p>
        </p:txBody>
      </p:sp>
    </p:spTree>
    <p:extLst>
      <p:ext uri="{BB962C8B-B14F-4D97-AF65-F5344CB8AC3E}">
        <p14:creationId xmlns:p14="http://schemas.microsoft.com/office/powerpoint/2010/main" val="3976024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effectLst/>
                <a:latin typeface="Helvetica" pitchFamily="2" charset="0"/>
              </a:rPr>
              <a:t>Grublespørsmål:</a:t>
            </a:r>
          </a:p>
          <a:p>
            <a:r>
              <a:rPr lang="nb-NO">
                <a:effectLst/>
                <a:latin typeface="Helvetica" pitchFamily="2" charset="0"/>
              </a:rPr>
              <a:t>-Hva er energi?</a:t>
            </a:r>
          </a:p>
          <a:p>
            <a:r>
              <a:rPr lang="nb-NO">
                <a:effectLst/>
                <a:latin typeface="Helvetica" pitchFamily="2" charset="0"/>
              </a:rPr>
              <a:t>-Hvorfor trenger vi energi?</a:t>
            </a:r>
          </a:p>
          <a:p>
            <a:r>
              <a:rPr lang="nb-NO">
                <a:effectLst/>
                <a:latin typeface="Helvetica" pitchFamily="2" charset="0"/>
              </a:rPr>
              <a:t>-Hvilken energi er skadelig for miljøet?</a:t>
            </a:r>
          </a:p>
          <a:p>
            <a:r>
              <a:rPr lang="nb-NO">
                <a:effectLst/>
                <a:latin typeface="Helvetica" pitchFamily="2" charset="0"/>
              </a:rPr>
              <a:t>-Hva vet du om fornybar energi?</a:t>
            </a:r>
          </a:p>
          <a:p>
            <a:r>
              <a:rPr lang="nb-NO">
                <a:effectLst/>
                <a:latin typeface="Helvetica" pitchFamily="2" charset="0"/>
              </a:rPr>
              <a:t>-Hva vet du om </a:t>
            </a:r>
          </a:p>
          <a:p>
            <a:r>
              <a:rPr lang="nb-NO">
                <a:effectLst/>
                <a:latin typeface="Helvetica" pitchFamily="2" charset="0"/>
              </a:rPr>
              <a:t>klimaendringer?</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2</a:t>
            </a:fld>
            <a:endParaRPr lang="nb-NO"/>
          </a:p>
        </p:txBody>
      </p:sp>
    </p:spTree>
    <p:extLst>
      <p:ext uri="{BB962C8B-B14F-4D97-AF65-F5344CB8AC3E}">
        <p14:creationId xmlns:p14="http://schemas.microsoft.com/office/powerpoint/2010/main" val="147479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(Det går også an å ha denne siste delen som en egen økt.)</a:t>
            </a:r>
            <a:br>
              <a:rPr lang="nb-NO">
                <a:effectLst/>
                <a:latin typeface="Helvetica" pitchFamily="2" charset="0"/>
              </a:rPr>
            </a:br>
            <a:br>
              <a:rPr lang="nb-NO">
                <a:effectLst/>
                <a:latin typeface="Helvetica" pitchFamily="2" charset="0"/>
              </a:rPr>
            </a:br>
            <a:r>
              <a:rPr lang="nb-NO">
                <a:effectLst/>
                <a:latin typeface="Helvetica" pitchFamily="2" charset="0"/>
              </a:rPr>
              <a:t>Det kan være skummelt å høre om klimaendringer og forandringer i naturen. Heldigvis er det masse positivt som skjer, og vi kan være med på å skape forandring, slik at det ikke blir så mye klimaendringer.</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20</a:t>
            </a:fld>
            <a:endParaRPr lang="nb-NO"/>
          </a:p>
        </p:txBody>
      </p:sp>
    </p:spTree>
    <p:extLst>
      <p:ext uri="{BB962C8B-B14F-4D97-AF65-F5344CB8AC3E}">
        <p14:creationId xmlns:p14="http://schemas.microsoft.com/office/powerpoint/2010/main" val="1265053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I løpet av disse ukene har vi allerede lært om mye vi kan gjøre. Ombruk av ting og klær leder til mindre klimagasser enn å lage nye ting. Fossilbiler og fly slipper også ut klimagasser, så det er bra å bruke det mindre.</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21</a:t>
            </a:fld>
            <a:endParaRPr lang="nb-NO"/>
          </a:p>
        </p:txBody>
      </p:sp>
    </p:spTree>
    <p:extLst>
      <p:ext uri="{BB962C8B-B14F-4D97-AF65-F5344CB8AC3E}">
        <p14:creationId xmlns:p14="http://schemas.microsoft.com/office/powerpoint/2010/main" val="188974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effectLst/>
                <a:latin typeface="Helvetica" pitchFamily="2" charset="0"/>
              </a:rPr>
              <a:t>Vi får også stadig mer fornybar energi, og det er veldig bra. Men forandring skjer ikke av seg selv. Politikere – de som bestemmer – må også gjøre mye for at vi skal slippe ut mindre klimagasser. Det er politikere som bestemmer hvor mye penger vi skal bruke på fossil energi og fornybar energi. Og hvor lett det skal være å gjenvinne. Men politikere bestemmer ikke helt på egenhånd. Politikerne i Norge må høre på hva alle som bor i landet har å si.</a:t>
            </a:r>
          </a:p>
          <a:p>
            <a:br>
              <a:rPr lang="nb-NO">
                <a:effectLst/>
                <a:latin typeface="Helvetica" pitchFamily="2" charset="0"/>
              </a:rPr>
            </a:br>
            <a:endParaRPr lang="nb-NO">
              <a:effectLst/>
              <a:latin typeface="Helvetica" pitchFamily="2" charset="0"/>
            </a:endParaRPr>
          </a:p>
          <a:p>
            <a:r>
              <a:rPr lang="nb-NO">
                <a:effectLst/>
                <a:latin typeface="Helvetica" pitchFamily="2" charset="0"/>
              </a:rPr>
              <a:t>Selv om du ikke får stemmerett før du blir 18 år, så har også barn rett til å bli hørt, og kan si sin mening til de som bestemmer. Også du! (Det får dere mulighet til i denne ukas ukesoppdrag)</a:t>
            </a:r>
          </a:p>
          <a:p>
            <a:br>
              <a:rPr lang="nb-NO">
                <a:effectLst/>
                <a:latin typeface="Helvetica" pitchFamily="2" charset="0"/>
              </a:rPr>
            </a:br>
            <a:endParaRPr lang="nb-NO">
              <a:effectLst/>
              <a:latin typeface="Helvetica" pitchFamily="2" charset="0"/>
            </a:endParaRPr>
          </a:p>
          <a:p>
            <a:r>
              <a:rPr lang="nb-NO">
                <a:effectLst/>
                <a:latin typeface="Helvetica" pitchFamily="2" charset="0"/>
              </a:rPr>
              <a:t>I grunnloven står Norges viktigste lover. Alle som bor i Norge, må følge grunnloven. I grunnloven står det at barn har rett til å bli hørt i saker som gjelder dem selv. Miljø og klima handler på mange måter om barn. Fordi det er barna som skal arve jordkloden og bo her lengst.</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22</a:t>
            </a:fld>
            <a:endParaRPr lang="nb-NO"/>
          </a:p>
        </p:txBody>
      </p:sp>
    </p:spTree>
    <p:extLst>
      <p:ext uri="{BB962C8B-B14F-4D97-AF65-F5344CB8AC3E}">
        <p14:creationId xmlns:p14="http://schemas.microsoft.com/office/powerpoint/2010/main" val="1503034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1" algn="ctr"/>
            <a:r>
              <a:rPr lang="nb-NO"/>
              <a:t>Ukens forandringstips: </a:t>
            </a:r>
            <a:r>
              <a:rPr kumimoji="0" lang="nb-NO" b="0" i="0" u="none" strike="noStrike" kern="1200" cap="none" spc="0" normalizeH="0" baseline="0" noProof="0">
                <a:ln>
                  <a:noFill/>
                </a:ln>
                <a:solidFill>
                  <a:srgbClr val="F3F7EF"/>
                </a:solidFill>
                <a:effectLst/>
                <a:uLnTx/>
                <a:uFillTx/>
                <a:latin typeface="Epilogue Medium" pitchFamily="2" charset="77"/>
                <a:ea typeface="+mn-ea"/>
                <a:cs typeface="+mn-cs"/>
              </a:rPr>
              <a:t>Nå har dere vært flinke batterijegere. Hva med å få flere til å bli batterijegere i eget hjem</a:t>
            </a:r>
            <a:r>
              <a:rPr lang="nb-NO">
                <a:solidFill>
                  <a:srgbClr val="F3F7EF"/>
                </a:solidFill>
                <a:latin typeface="Epilogue Medium" pitchFamily="2" charset="77"/>
              </a:rPr>
              <a:t>? Heng opp en plakat på butikken eller kontakt et idrettslag. For flere tips se batterijakten.no/tips-til-jakten. Husk at dere får poeng for dette oppdraget om dere registrerer det på «Min side».</a:t>
            </a:r>
            <a:br>
              <a:rPr lang="nb-NO">
                <a:solidFill>
                  <a:srgbClr val="F3F7EF"/>
                </a:solidFill>
                <a:latin typeface="Epilogue Medium" pitchFamily="2" charset="77"/>
              </a:rPr>
            </a:br>
            <a:br>
              <a:rPr lang="nb-NO">
                <a:solidFill>
                  <a:srgbClr val="F3F7EF"/>
                </a:solidFill>
                <a:latin typeface="Epilogue Medium" pitchFamily="2" charset="77"/>
              </a:rPr>
            </a:br>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0632599-C8E1-5A44-8809-A70D6CCAF53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838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just"/>
            <a:r>
              <a:rPr lang="nb-NO">
                <a:effectLst/>
                <a:latin typeface="Helvetica" pitchFamily="2" charset="0"/>
              </a:rPr>
              <a:t>Disse spørsmålene kan dere eventuelt bruke i en egen </a:t>
            </a:r>
            <a:r>
              <a:rPr lang="nb-NO" err="1">
                <a:effectLst/>
                <a:latin typeface="Helvetica" pitchFamily="2" charset="0"/>
              </a:rPr>
              <a:t>oppsummeringsøkt</a:t>
            </a:r>
            <a:r>
              <a:rPr lang="nb-NO">
                <a:effectLst/>
                <a:latin typeface="Helvetica" pitchFamily="2" charset="0"/>
              </a:rPr>
              <a:t>.</a:t>
            </a:r>
          </a:p>
          <a:p>
            <a:pPr algn="just"/>
            <a:r>
              <a:rPr lang="nb-NO">
                <a:effectLst/>
                <a:latin typeface="Helvetica" pitchFamily="2" charset="0"/>
              </a:rPr>
              <a:t>Hva har vi lært om miljø disse ukene?</a:t>
            </a:r>
          </a:p>
          <a:p>
            <a:pPr algn="just"/>
            <a:br>
              <a:rPr lang="nb-NO">
                <a:effectLst/>
                <a:latin typeface="Helvetica" pitchFamily="2" charset="0"/>
              </a:rPr>
            </a:br>
            <a:endParaRPr lang="nb-NO">
              <a:effectLst/>
              <a:latin typeface="Helvetica" pitchFamily="2" charset="0"/>
            </a:endParaRPr>
          </a:p>
          <a:p>
            <a:pPr algn="just"/>
            <a:r>
              <a:rPr lang="nb-NO">
                <a:effectLst/>
                <a:latin typeface="Helvetica" pitchFamily="2" charset="0"/>
              </a:rPr>
              <a:t>Brukte batterier skal leveres til gjenvinning. Likevel er det mange som kaster dem i restavfall. Hvorfor det, tror dere? Hvordan har det vært for dere å levere batterier disse ukene? Har det vært lett? Er det lett å komme seg til butikken, og skjønner man hvor man skal levere de? Hva kan gjøre det lettere?</a:t>
            </a:r>
          </a:p>
          <a:p>
            <a:pPr algn="just"/>
            <a:br>
              <a:rPr lang="nb-NO">
                <a:effectLst/>
                <a:latin typeface="Helvetica" pitchFamily="2" charset="0"/>
              </a:rPr>
            </a:br>
            <a:endParaRPr lang="nb-NO">
              <a:effectLst/>
              <a:latin typeface="Helvetica" pitchFamily="2" charset="0"/>
            </a:endParaRPr>
          </a:p>
          <a:p>
            <a:pPr algn="just"/>
            <a:r>
              <a:rPr lang="nb-NO">
                <a:effectLst/>
                <a:latin typeface="Helvetica" pitchFamily="2" charset="0"/>
              </a:rPr>
              <a:t>Tenk på hvordan dere kaster annen søppel. Mange kaster søppel i feil søppeldunk. Hvordan er det på deres skole? Kan skolen gjøre noe for at det skal bli lettere å kaste søppel riktig?</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24</a:t>
            </a:fld>
            <a:endParaRPr lang="nb-NO"/>
          </a:p>
        </p:txBody>
      </p:sp>
    </p:spTree>
    <p:extLst>
      <p:ext uri="{BB962C8B-B14F-4D97-AF65-F5344CB8AC3E}">
        <p14:creationId xmlns:p14="http://schemas.microsoft.com/office/powerpoint/2010/main" val="1334717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Har du mye energi i dag? Da har du kanskje spist en god frokost? Mat gir oss mennesker energi, slik at vi orker å gjøre ting. Uten påfyll av energi blir vi fort slitne, og orker ikke alt vi har lyst til. Energi er det som går noe til å skje. Energi får oss mennesker til å bevege oss og tenke.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effectLst/>
              <a:latin typeface="Helvetica" pitchFamily="2" charset="0"/>
            </a:endParaRP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3</a:t>
            </a:fld>
            <a:endParaRPr lang="nb-NO"/>
          </a:p>
        </p:txBody>
      </p:sp>
    </p:spTree>
    <p:extLst>
      <p:ext uri="{BB962C8B-B14F-4D97-AF65-F5344CB8AC3E}">
        <p14:creationId xmlns:p14="http://schemas.microsoft.com/office/powerpoint/2010/main" val="1407295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Vi trenger energi til å varme opp hjemmene våre. Og i lyspærer og lamper slik at vi har lys selv om sola har gått ned. Biler, busser, fly og båter trenger energi for å bevege seg fremover. Dyr og planter trenger også energi for å leve, vokse og gro.</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4</a:t>
            </a:fld>
            <a:endParaRPr lang="nb-NO"/>
          </a:p>
        </p:txBody>
      </p:sp>
    </p:spTree>
    <p:extLst>
      <p:ext uri="{BB962C8B-B14F-4D97-AF65-F5344CB8AC3E}">
        <p14:creationId xmlns:p14="http://schemas.microsoft.com/office/powerpoint/2010/main" val="1978006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Vi får energi fra flere ulike steder. Vi kaller stedene vi får energi fra for energikilder. Noen energikilder kommer vi aldri til å gå tom for så lenge vi mennesker lever på planeten. De kan brukes igjen og igjen. Slik energi kalles fornybar energi. Fornybare energikilder fornyer seg selv i løpet av ganske kort tid.</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5</a:t>
            </a:fld>
            <a:endParaRPr lang="nb-NO"/>
          </a:p>
        </p:txBody>
      </p:sp>
    </p:spTree>
    <p:extLst>
      <p:ext uri="{BB962C8B-B14F-4D97-AF65-F5344CB8AC3E}">
        <p14:creationId xmlns:p14="http://schemas.microsoft.com/office/powerpoint/2010/main" val="2852873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Vi kan for eksempel få fornybar energi fra vann. Tenk på en foss. Bevegelsesenergien fra vannet i en foss kan brukes til å lagre elektrisk energi, som gir oss strøm. Vannet i fossen kan brukes igjen og igjen.</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6</a:t>
            </a:fld>
            <a:endParaRPr lang="nb-NO"/>
          </a:p>
        </p:txBody>
      </p:sp>
    </p:spTree>
    <p:extLst>
      <p:ext uri="{BB962C8B-B14F-4D97-AF65-F5344CB8AC3E}">
        <p14:creationId xmlns:p14="http://schemas.microsoft.com/office/powerpoint/2010/main" val="87183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Vind er også fornybar energi. Vi kan lage strøm fra vind ved å bygge vindturbiner (det vi ofte kaller vindmøller). Vinden får vindturbinen til å snurre rundt, og det er denne bevegelsen som skaper strøm. </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7</a:t>
            </a:fld>
            <a:endParaRPr lang="nb-NO"/>
          </a:p>
        </p:txBody>
      </p:sp>
    </p:spTree>
    <p:extLst>
      <p:ext uri="{BB962C8B-B14F-4D97-AF65-F5344CB8AC3E}">
        <p14:creationId xmlns:p14="http://schemas.microsoft.com/office/powerpoint/2010/main" val="1673386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Men vet du hva som er den aller viktigste fornybare energikilden vi har? Det er sola. Uten sola hadde vi ikke hatt de fleste andre enerkildene våre.</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8</a:t>
            </a:fld>
            <a:endParaRPr lang="nb-NO"/>
          </a:p>
        </p:txBody>
      </p:sp>
    </p:spTree>
    <p:extLst>
      <p:ext uri="{BB962C8B-B14F-4D97-AF65-F5344CB8AC3E}">
        <p14:creationId xmlns:p14="http://schemas.microsoft.com/office/powerpoint/2010/main" val="1699344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latin typeface="Helvetica" pitchFamily="2" charset="0"/>
              </a:rPr>
              <a:t>Det er sola som varmer opp lufta, og det er det som gjør at vi får vind. Vinden skaper bølger i havet.</a:t>
            </a:r>
          </a:p>
          <a:p>
            <a:endParaRPr lang="nb-NO"/>
          </a:p>
        </p:txBody>
      </p:sp>
      <p:sp>
        <p:nvSpPr>
          <p:cNvPr id="4" name="Plassholder for lysbildenummer 3"/>
          <p:cNvSpPr>
            <a:spLocks noGrp="1"/>
          </p:cNvSpPr>
          <p:nvPr>
            <p:ph type="sldNum" sz="quarter" idx="5"/>
          </p:nvPr>
        </p:nvSpPr>
        <p:spPr/>
        <p:txBody>
          <a:bodyPr/>
          <a:lstStyle/>
          <a:p>
            <a:fld id="{B709DB8F-5995-3641-82EC-50AC83011998}" type="slidenum">
              <a:rPr lang="nb-NO" smtClean="0"/>
              <a:t>9</a:t>
            </a:fld>
            <a:endParaRPr lang="nb-NO"/>
          </a:p>
        </p:txBody>
      </p:sp>
    </p:spTree>
    <p:extLst>
      <p:ext uri="{BB962C8B-B14F-4D97-AF65-F5344CB8AC3E}">
        <p14:creationId xmlns:p14="http://schemas.microsoft.com/office/powerpoint/2010/main" val="951375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b-NO"/>
              <a:t>Klikk for å redigere tittelstil</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DF3D2415-25E8-3C4E-ADC0-7CA19EA874A2}" type="datetimeFigureOut">
              <a:rPr lang="nb-NO" smtClean="0"/>
              <a:t>23.01.2026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3608581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DF3D2415-25E8-3C4E-ADC0-7CA19EA874A2}" type="datetimeFigureOut">
              <a:rPr lang="nb-NO" smtClean="0"/>
              <a:t>23.01.2026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2833404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DF3D2415-25E8-3C4E-ADC0-7CA19EA874A2}" type="datetimeFigureOut">
              <a:rPr lang="nb-NO" smtClean="0"/>
              <a:t>23.01.2026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1117427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DF3D2415-25E8-3C4E-ADC0-7CA19EA874A2}" type="datetimeFigureOut">
              <a:rPr lang="nb-NO" smtClean="0"/>
              <a:t>23.01.2026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170149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b-NO"/>
              <a:t>Klikk for å redigere tittelstil</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DF3D2415-25E8-3C4E-ADC0-7CA19EA874A2}" type="datetimeFigureOut">
              <a:rPr lang="nb-NO" smtClean="0"/>
              <a:t>23.01.2026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2492152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DF3D2415-25E8-3C4E-ADC0-7CA19EA874A2}" type="datetimeFigureOut">
              <a:rPr lang="nb-NO" smtClean="0"/>
              <a:t>23.01.2026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3864608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b-NO"/>
              <a:t>Klikk for å redigere tittelstil</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629842" y="2505075"/>
            <a:ext cx="3868340"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4629150" y="2505075"/>
            <a:ext cx="3887391"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DF3D2415-25E8-3C4E-ADC0-7CA19EA874A2}" type="datetimeFigureOut">
              <a:rPr lang="nb-NO" smtClean="0"/>
              <a:t>23.01.2026</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294020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DF3D2415-25E8-3C4E-ADC0-7CA19EA874A2}" type="datetimeFigureOut">
              <a:rPr lang="nb-NO" smtClean="0"/>
              <a:t>23.01.2026</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3641075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3D2415-25E8-3C4E-ADC0-7CA19EA874A2}" type="datetimeFigureOut">
              <a:rPr lang="nb-NO" smtClean="0"/>
              <a:t>23.01.2026</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4237159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b-NO"/>
              <a:t>Klikk for å redigere tittelstil</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DF3D2415-25E8-3C4E-ADC0-7CA19EA874A2}" type="datetimeFigureOut">
              <a:rPr lang="nb-NO" smtClean="0"/>
              <a:t>23.01.2026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1341796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b-NO"/>
              <a:t>Klikk for å redigere tittelstil</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DF3D2415-25E8-3C4E-ADC0-7CA19EA874A2}" type="datetimeFigureOut">
              <a:rPr lang="nb-NO" smtClean="0"/>
              <a:t>23.01.2026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832A4958-AB9A-C64F-9834-619108E075AD}" type="slidenum">
              <a:rPr lang="nb-NO" smtClean="0"/>
              <a:t>‹#›</a:t>
            </a:fld>
            <a:endParaRPr lang="nb-NO"/>
          </a:p>
        </p:txBody>
      </p:sp>
    </p:spTree>
    <p:extLst>
      <p:ext uri="{BB962C8B-B14F-4D97-AF65-F5344CB8AC3E}">
        <p14:creationId xmlns:p14="http://schemas.microsoft.com/office/powerpoint/2010/main" val="306120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D2415-25E8-3C4E-ADC0-7CA19EA874A2}" type="datetimeFigureOut">
              <a:rPr lang="nb-NO" smtClean="0"/>
              <a:t>23.01.2026</a:t>
            </a:fld>
            <a:endParaRPr lang="nb-N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A4958-AB9A-C64F-9834-619108E075AD}" type="slidenum">
              <a:rPr lang="nb-NO" smtClean="0"/>
              <a:t>‹#›</a:t>
            </a:fld>
            <a:endParaRPr lang="nb-NO"/>
          </a:p>
        </p:txBody>
      </p:sp>
    </p:spTree>
    <p:extLst>
      <p:ext uri="{BB962C8B-B14F-4D97-AF65-F5344CB8AC3E}">
        <p14:creationId xmlns:p14="http://schemas.microsoft.com/office/powerpoint/2010/main" val="10494197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customXml" Target="../ink/ink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733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DA02E342-CC66-4A50-0329-6B735EA85FA4}"/>
              </a:ext>
            </a:extLst>
          </p:cNvPr>
          <p:cNvSpPr txBox="1"/>
          <p:nvPr/>
        </p:nvSpPr>
        <p:spPr>
          <a:xfrm>
            <a:off x="622446" y="1660816"/>
            <a:ext cx="3634762" cy="1938992"/>
          </a:xfrm>
          <a:prstGeom prst="rect">
            <a:avLst/>
          </a:prstGeom>
          <a:noFill/>
        </p:spPr>
        <p:txBody>
          <a:bodyPr wrap="square">
            <a:spAutoFit/>
          </a:bodyPr>
          <a:lstStyle/>
          <a:p>
            <a:pPr algn="ctr"/>
            <a:r>
              <a:rPr lang="nb-NO" sz="2400">
                <a:solidFill>
                  <a:srgbClr val="F3F7EF"/>
                </a:solidFill>
                <a:effectLst/>
                <a:latin typeface="Epilogue Medium" pitchFamily="2" charset="77"/>
              </a:rPr>
              <a:t>Når sola varmer snøen og isbreene om våren, får vi kraftigere fosser, og dermed mer energi.</a:t>
            </a:r>
          </a:p>
        </p:txBody>
      </p:sp>
    </p:spTree>
    <p:extLst>
      <p:ext uri="{BB962C8B-B14F-4D97-AF65-F5344CB8AC3E}">
        <p14:creationId xmlns:p14="http://schemas.microsoft.com/office/powerpoint/2010/main" val="561272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83286180-D35C-79E2-756D-A2740592C6B1}"/>
              </a:ext>
            </a:extLst>
          </p:cNvPr>
          <p:cNvSpPr txBox="1"/>
          <p:nvPr/>
        </p:nvSpPr>
        <p:spPr>
          <a:xfrm>
            <a:off x="3662522" y="621855"/>
            <a:ext cx="4994096" cy="707886"/>
          </a:xfrm>
          <a:prstGeom prst="rect">
            <a:avLst/>
          </a:prstGeom>
          <a:noFill/>
        </p:spPr>
        <p:txBody>
          <a:bodyPr wrap="square" rtlCol="0">
            <a:spAutoFit/>
          </a:bodyPr>
          <a:lstStyle/>
          <a:p>
            <a:pPr algn="ctr"/>
            <a:r>
              <a:rPr lang="nb-NO" sz="2000">
                <a:solidFill>
                  <a:srgbClr val="002F0C"/>
                </a:solidFill>
                <a:effectLst/>
                <a:latin typeface="Epilogue Medium" pitchFamily="2" charset="77"/>
              </a:rPr>
              <a:t>Energien fra sola kan også gjøres om til strøm gjennom solcellepaneler.</a:t>
            </a:r>
          </a:p>
        </p:txBody>
      </p:sp>
    </p:spTree>
    <p:extLst>
      <p:ext uri="{BB962C8B-B14F-4D97-AF65-F5344CB8AC3E}">
        <p14:creationId xmlns:p14="http://schemas.microsoft.com/office/powerpoint/2010/main" val="3688028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174BA24-B063-FD89-7E87-C2685F70A645}"/>
            </a:ext>
          </a:extLst>
        </p:cNvPr>
        <p:cNvGrpSpPr/>
        <p:nvPr/>
      </p:nvGrpSpPr>
      <p:grpSpPr>
        <a:xfrm>
          <a:off x="0" y="0"/>
          <a:ext cx="0" cy="0"/>
          <a:chOff x="0" y="0"/>
          <a:chExt cx="0" cy="0"/>
        </a:xfrm>
      </p:grpSpPr>
      <p:sp>
        <p:nvSpPr>
          <p:cNvPr id="2" name="TekstSylinder 1">
            <a:extLst>
              <a:ext uri="{FF2B5EF4-FFF2-40B4-BE49-F238E27FC236}">
                <a16:creationId xmlns:a16="http://schemas.microsoft.com/office/drawing/2014/main" id="{6631715D-BEA3-2C31-F022-C34237666489}"/>
              </a:ext>
            </a:extLst>
          </p:cNvPr>
          <p:cNvSpPr txBox="1"/>
          <p:nvPr/>
        </p:nvSpPr>
        <p:spPr>
          <a:xfrm>
            <a:off x="513913" y="1827465"/>
            <a:ext cx="7719934" cy="2123658"/>
          </a:xfrm>
          <a:prstGeom prst="rect">
            <a:avLst/>
          </a:prstGeom>
          <a:noFill/>
        </p:spPr>
        <p:txBody>
          <a:bodyPr wrap="square">
            <a:spAutoFit/>
          </a:bodyPr>
          <a:lstStyle/>
          <a:p>
            <a:pPr algn="ctr"/>
            <a:r>
              <a:rPr lang="nb-NO" sz="4400" dirty="0">
                <a:solidFill>
                  <a:srgbClr val="F3F7EF"/>
                </a:solidFill>
                <a:effectLst/>
                <a:latin typeface="Epilogue Medium" pitchFamily="2" charset="77"/>
              </a:rPr>
              <a:t>Energi-lek:</a:t>
            </a:r>
            <a:br>
              <a:rPr lang="nb-NO" sz="4400" dirty="0">
                <a:solidFill>
                  <a:srgbClr val="F3F7EF"/>
                </a:solidFill>
                <a:effectLst/>
                <a:latin typeface="Epilogue Medium" pitchFamily="2" charset="77"/>
              </a:rPr>
            </a:br>
            <a:r>
              <a:rPr lang="nb-NO" sz="4400" dirty="0">
                <a:solidFill>
                  <a:srgbClr val="F3F7EF"/>
                </a:solidFill>
                <a:effectLst/>
                <a:latin typeface="Epilogue Medium" pitchFamily="2" charset="77"/>
              </a:rPr>
              <a:t>vindmøller i vinden eller bølgekraft</a:t>
            </a:r>
            <a:endParaRPr lang="nb-NO" sz="2000" dirty="0">
              <a:solidFill>
                <a:srgbClr val="F3F7EF"/>
              </a:solidFill>
              <a:effectLst/>
              <a:latin typeface="Epilogue Medium" pitchFamily="2" charset="77"/>
            </a:endParaRPr>
          </a:p>
        </p:txBody>
      </p:sp>
    </p:spTree>
    <p:extLst>
      <p:ext uri="{BB962C8B-B14F-4D97-AF65-F5344CB8AC3E}">
        <p14:creationId xmlns:p14="http://schemas.microsoft.com/office/powerpoint/2010/main" val="540838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A2C3866C-830E-50CA-6A29-A90065EBAB32}"/>
              </a:ext>
            </a:extLst>
          </p:cNvPr>
          <p:cNvSpPr txBox="1"/>
          <p:nvPr/>
        </p:nvSpPr>
        <p:spPr>
          <a:xfrm>
            <a:off x="514587" y="5514660"/>
            <a:ext cx="6320927" cy="1015663"/>
          </a:xfrm>
          <a:prstGeom prst="rect">
            <a:avLst/>
          </a:prstGeom>
          <a:noFill/>
        </p:spPr>
        <p:txBody>
          <a:bodyPr wrap="square" rtlCol="0">
            <a:spAutoFit/>
          </a:bodyPr>
          <a:lstStyle/>
          <a:p>
            <a:r>
              <a:rPr lang="nb-NO" sz="2000">
                <a:solidFill>
                  <a:srgbClr val="002F0C"/>
                </a:solidFill>
                <a:effectLst/>
                <a:latin typeface="Epilogue Medium" pitchFamily="2" charset="77"/>
              </a:rPr>
              <a:t>Fornybare energikilder er de mest miljøvennlige vi har fordi de ikke slipper ut klimagasser. </a:t>
            </a:r>
            <a:r>
              <a:rPr lang="nb-NO" sz="2000">
                <a:solidFill>
                  <a:srgbClr val="002F0C"/>
                </a:solidFill>
                <a:latin typeface="Epilogue Medium" pitchFamily="2" charset="77"/>
              </a:rPr>
              <a:t>Hvilke fornybare energikilder vet dere om nå?</a:t>
            </a:r>
            <a:endParaRPr lang="nb-NO" sz="2000">
              <a:solidFill>
                <a:srgbClr val="002F0C"/>
              </a:solidFill>
              <a:effectLst/>
              <a:latin typeface="Epilogue Medium" pitchFamily="2" charset="77"/>
            </a:endParaRPr>
          </a:p>
        </p:txBody>
      </p:sp>
    </p:spTree>
    <p:extLst>
      <p:ext uri="{BB962C8B-B14F-4D97-AF65-F5344CB8AC3E}">
        <p14:creationId xmlns:p14="http://schemas.microsoft.com/office/powerpoint/2010/main" val="4004721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4AB4453A-AF96-8CD2-7642-F9E2964151F9}"/>
              </a:ext>
            </a:extLst>
          </p:cNvPr>
          <p:cNvSpPr txBox="1"/>
          <p:nvPr/>
        </p:nvSpPr>
        <p:spPr>
          <a:xfrm>
            <a:off x="583198" y="2794519"/>
            <a:ext cx="3299255" cy="1938992"/>
          </a:xfrm>
          <a:prstGeom prst="rect">
            <a:avLst/>
          </a:prstGeom>
          <a:noFill/>
        </p:spPr>
        <p:txBody>
          <a:bodyPr wrap="square">
            <a:spAutoFit/>
          </a:bodyPr>
          <a:lstStyle/>
          <a:p>
            <a:r>
              <a:rPr lang="nb-NO" sz="2400">
                <a:solidFill>
                  <a:srgbClr val="F3F7EF"/>
                </a:solidFill>
                <a:effectLst/>
                <a:latin typeface="Epilogue Medium" pitchFamily="2" charset="77"/>
              </a:rPr>
              <a:t>Vi har også fossile </a:t>
            </a:r>
          </a:p>
          <a:p>
            <a:r>
              <a:rPr lang="nb-NO" sz="2400">
                <a:solidFill>
                  <a:srgbClr val="F3F7EF"/>
                </a:solidFill>
                <a:effectLst/>
                <a:latin typeface="Epilogue Medium" pitchFamily="2" charset="77"/>
              </a:rPr>
              <a:t>energikilder. Disse er ikke fornybare – det vil si at de kan ta slutt.</a:t>
            </a:r>
          </a:p>
        </p:txBody>
      </p:sp>
      <p:sp>
        <p:nvSpPr>
          <p:cNvPr id="3" name="TekstSylinder 2">
            <a:extLst>
              <a:ext uri="{FF2B5EF4-FFF2-40B4-BE49-F238E27FC236}">
                <a16:creationId xmlns:a16="http://schemas.microsoft.com/office/drawing/2014/main" id="{7EF6CB4E-89C8-A7EB-0D9A-85D73841938F}"/>
              </a:ext>
            </a:extLst>
          </p:cNvPr>
          <p:cNvSpPr txBox="1"/>
          <p:nvPr/>
        </p:nvSpPr>
        <p:spPr>
          <a:xfrm>
            <a:off x="583198" y="610901"/>
            <a:ext cx="2950936" cy="2123658"/>
          </a:xfrm>
          <a:prstGeom prst="rect">
            <a:avLst/>
          </a:prstGeom>
          <a:noFill/>
        </p:spPr>
        <p:txBody>
          <a:bodyPr wrap="square" rtlCol="0">
            <a:spAutoFit/>
          </a:bodyPr>
          <a:lstStyle/>
          <a:p>
            <a:r>
              <a:rPr lang="nb-NO" sz="6600">
                <a:solidFill>
                  <a:srgbClr val="F3F7EF"/>
                </a:solidFill>
                <a:effectLst/>
                <a:latin typeface="Epilogue Medium" pitchFamily="2" charset="77"/>
              </a:rPr>
              <a:t>Fossil </a:t>
            </a:r>
          </a:p>
          <a:p>
            <a:r>
              <a:rPr lang="nb-NO" sz="6600">
                <a:solidFill>
                  <a:srgbClr val="F3F7EF"/>
                </a:solidFill>
                <a:effectLst/>
                <a:latin typeface="Epilogue Medium" pitchFamily="2" charset="77"/>
              </a:rPr>
              <a:t>energi</a:t>
            </a:r>
          </a:p>
        </p:txBody>
      </p:sp>
    </p:spTree>
    <p:extLst>
      <p:ext uri="{BB962C8B-B14F-4D97-AF65-F5344CB8AC3E}">
        <p14:creationId xmlns:p14="http://schemas.microsoft.com/office/powerpoint/2010/main" val="3233628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704D2B57-E7C3-8C5D-E8A3-13CB4A582062}"/>
              </a:ext>
            </a:extLst>
          </p:cNvPr>
          <p:cNvSpPr txBox="1"/>
          <p:nvPr/>
        </p:nvSpPr>
        <p:spPr>
          <a:xfrm>
            <a:off x="494675" y="486944"/>
            <a:ext cx="7832159" cy="553998"/>
          </a:xfrm>
          <a:prstGeom prst="rect">
            <a:avLst/>
          </a:prstGeom>
          <a:noFill/>
        </p:spPr>
        <p:txBody>
          <a:bodyPr wrap="square" rtlCol="0">
            <a:spAutoFit/>
          </a:bodyPr>
          <a:lstStyle/>
          <a:p>
            <a:r>
              <a:rPr lang="nb-NO" sz="3000">
                <a:solidFill>
                  <a:srgbClr val="002F0C"/>
                </a:solidFill>
                <a:effectLst/>
                <a:latin typeface="Epilogue Medium" pitchFamily="2" charset="77"/>
              </a:rPr>
              <a:t>Fossile energikilder er olje, kull og gass.</a:t>
            </a:r>
          </a:p>
        </p:txBody>
      </p:sp>
      <p:sp>
        <p:nvSpPr>
          <p:cNvPr id="3" name="TekstSylinder 2">
            <a:extLst>
              <a:ext uri="{FF2B5EF4-FFF2-40B4-BE49-F238E27FC236}">
                <a16:creationId xmlns:a16="http://schemas.microsoft.com/office/drawing/2014/main" id="{9D9AE710-1DA8-CE6B-0974-B65FBA72A994}"/>
              </a:ext>
            </a:extLst>
          </p:cNvPr>
          <p:cNvSpPr txBox="1"/>
          <p:nvPr/>
        </p:nvSpPr>
        <p:spPr>
          <a:xfrm>
            <a:off x="494675" y="1070922"/>
            <a:ext cx="7832159" cy="830997"/>
          </a:xfrm>
          <a:prstGeom prst="rect">
            <a:avLst/>
          </a:prstGeom>
          <a:noFill/>
        </p:spPr>
        <p:txBody>
          <a:bodyPr wrap="square" rtlCol="0">
            <a:spAutoFit/>
          </a:bodyPr>
          <a:lstStyle/>
          <a:p>
            <a:r>
              <a:rPr lang="nb-NO" sz="1600">
                <a:solidFill>
                  <a:srgbClr val="002F0C"/>
                </a:solidFill>
                <a:effectLst/>
                <a:latin typeface="Epilogue Medium" pitchFamily="2" charset="77"/>
              </a:rPr>
              <a:t>Disse har blitt til ved at plante- og dyrerester har ligget</a:t>
            </a:r>
          </a:p>
          <a:p>
            <a:r>
              <a:rPr lang="nb-NO" sz="1600">
                <a:solidFill>
                  <a:srgbClr val="002F0C"/>
                </a:solidFill>
                <a:effectLst/>
                <a:latin typeface="Epilogue Medium" pitchFamily="2" charset="77"/>
              </a:rPr>
              <a:t>dypt nede i jorda over millioner av år, og sakte, men </a:t>
            </a:r>
          </a:p>
          <a:p>
            <a:r>
              <a:rPr lang="nb-NO" sz="1600">
                <a:solidFill>
                  <a:srgbClr val="002F0C"/>
                </a:solidFill>
                <a:effectLst/>
                <a:latin typeface="Epilogue Medium" pitchFamily="2" charset="77"/>
              </a:rPr>
              <a:t>sikkert blitt omformet til olje, kull, og gass.</a:t>
            </a:r>
          </a:p>
        </p:txBody>
      </p:sp>
    </p:spTree>
    <p:extLst>
      <p:ext uri="{BB962C8B-B14F-4D97-AF65-F5344CB8AC3E}">
        <p14:creationId xmlns:p14="http://schemas.microsoft.com/office/powerpoint/2010/main" val="2087180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9EAE94BB-9988-454A-85EB-EA129C1CB4E1}"/>
              </a:ext>
            </a:extLst>
          </p:cNvPr>
          <p:cNvSpPr txBox="1"/>
          <p:nvPr/>
        </p:nvSpPr>
        <p:spPr>
          <a:xfrm>
            <a:off x="742014" y="516925"/>
            <a:ext cx="8109678" cy="769441"/>
          </a:xfrm>
          <a:prstGeom prst="rect">
            <a:avLst/>
          </a:prstGeom>
          <a:noFill/>
        </p:spPr>
        <p:txBody>
          <a:bodyPr wrap="square" rtlCol="0">
            <a:spAutoFit/>
          </a:bodyPr>
          <a:lstStyle/>
          <a:p>
            <a:r>
              <a:rPr lang="nb-NO" sz="2200">
                <a:solidFill>
                  <a:srgbClr val="002F0C"/>
                </a:solidFill>
                <a:effectLst/>
                <a:latin typeface="Epilogue Medium" pitchFamily="2" charset="77"/>
              </a:rPr>
              <a:t>Disse er ikke bra for miljøet vårt. De slipper ut mye av klimagassen CO2, og det bidrar til mer klimaendringer.</a:t>
            </a:r>
          </a:p>
        </p:txBody>
      </p:sp>
    </p:spTree>
    <p:extLst>
      <p:ext uri="{BB962C8B-B14F-4D97-AF65-F5344CB8AC3E}">
        <p14:creationId xmlns:p14="http://schemas.microsoft.com/office/powerpoint/2010/main" val="3934964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897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332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DDB61DEE-AF6D-A5DD-3730-71D9252ED5CA}"/>
              </a:ext>
            </a:extLst>
          </p:cNvPr>
          <p:cNvSpPr txBox="1"/>
          <p:nvPr/>
        </p:nvSpPr>
        <p:spPr>
          <a:xfrm>
            <a:off x="513913" y="772388"/>
            <a:ext cx="7719934" cy="5201424"/>
          </a:xfrm>
          <a:prstGeom prst="rect">
            <a:avLst/>
          </a:prstGeom>
          <a:noFill/>
        </p:spPr>
        <p:txBody>
          <a:bodyPr wrap="square">
            <a:spAutoFit/>
          </a:bodyPr>
          <a:lstStyle/>
          <a:p>
            <a:pPr algn="ctr"/>
            <a:r>
              <a:rPr lang="nb-NO" sz="4400">
                <a:solidFill>
                  <a:srgbClr val="F3F7EF"/>
                </a:solidFill>
                <a:effectLst/>
                <a:latin typeface="Epilogue Medium" pitchFamily="2" charset="77"/>
              </a:rPr>
              <a:t>Derfor er det viktig at </a:t>
            </a:r>
          </a:p>
          <a:p>
            <a:pPr algn="ctr"/>
            <a:r>
              <a:rPr lang="nb-NO" sz="4400">
                <a:solidFill>
                  <a:srgbClr val="F3F7EF"/>
                </a:solidFill>
                <a:effectLst/>
                <a:latin typeface="Epilogue Medium" pitchFamily="2" charset="77"/>
              </a:rPr>
              <a:t>vi bruker mindre fossil energi, som leder til klimaendringer, og bruker mer fornybar energi </a:t>
            </a:r>
          </a:p>
          <a:p>
            <a:pPr algn="ctr"/>
            <a:r>
              <a:rPr lang="nb-NO" sz="4400">
                <a:solidFill>
                  <a:srgbClr val="F3F7EF"/>
                </a:solidFill>
                <a:effectLst/>
                <a:latin typeface="Epilogue Medium" pitchFamily="2" charset="77"/>
              </a:rPr>
              <a:t>i stedet.</a:t>
            </a:r>
          </a:p>
          <a:p>
            <a:pPr algn="ctr"/>
            <a:endParaRPr lang="nb-NO" sz="4400">
              <a:solidFill>
                <a:srgbClr val="F3F7EF"/>
              </a:solidFill>
              <a:effectLst/>
              <a:latin typeface="Epilogue Medium" pitchFamily="2" charset="77"/>
            </a:endParaRPr>
          </a:p>
          <a:p>
            <a:pPr algn="ctr"/>
            <a:r>
              <a:rPr lang="nb-NO" sz="2000">
                <a:solidFill>
                  <a:srgbClr val="F3F7EF"/>
                </a:solidFill>
                <a:latin typeface="Epilogue Medium" pitchFamily="2" charset="77"/>
              </a:rPr>
              <a:t>Vet dere om andre ting som er bra for miljøet?</a:t>
            </a:r>
            <a:endParaRPr lang="nb-NO" sz="2000">
              <a:solidFill>
                <a:srgbClr val="F3F7EF"/>
              </a:solidFill>
              <a:effectLst/>
              <a:latin typeface="Epilogue Medium" pitchFamily="2" charset="77"/>
            </a:endParaRPr>
          </a:p>
        </p:txBody>
      </p:sp>
    </p:spTree>
    <p:extLst>
      <p:ext uri="{BB962C8B-B14F-4D97-AF65-F5344CB8AC3E}">
        <p14:creationId xmlns:p14="http://schemas.microsoft.com/office/powerpoint/2010/main" val="1803712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E7429D9F-C6D0-B3CE-1756-36DC80022410}"/>
              </a:ext>
            </a:extLst>
          </p:cNvPr>
          <p:cNvSpPr txBox="1"/>
          <p:nvPr/>
        </p:nvSpPr>
        <p:spPr>
          <a:xfrm>
            <a:off x="618232" y="1791699"/>
            <a:ext cx="7907535" cy="3662541"/>
          </a:xfrm>
          <a:prstGeom prst="rect">
            <a:avLst/>
          </a:prstGeom>
          <a:noFill/>
        </p:spPr>
        <p:txBody>
          <a:bodyPr wrap="square" rtlCol="0">
            <a:spAutoFit/>
          </a:bodyPr>
          <a:lstStyle/>
          <a:p>
            <a:pPr marL="457200" indent="-457200">
              <a:buFont typeface="Arial" panose="020B0604020202020204" pitchFamily="34" charset="0"/>
              <a:buChar char="•"/>
            </a:pPr>
            <a:r>
              <a:rPr lang="nb-NO" sz="2800">
                <a:solidFill>
                  <a:srgbClr val="F3F7EF"/>
                </a:solidFill>
                <a:effectLst/>
                <a:latin typeface="Epilogue Medium" pitchFamily="2" charset="77"/>
              </a:rPr>
              <a:t>Hva er energi?</a:t>
            </a:r>
          </a:p>
          <a:p>
            <a:endParaRPr lang="nb-NO" sz="1600">
              <a:solidFill>
                <a:srgbClr val="F3F7EF"/>
              </a:solidFill>
              <a:effectLst/>
              <a:latin typeface="Epilogue Medium" pitchFamily="2" charset="77"/>
            </a:endParaRPr>
          </a:p>
          <a:p>
            <a:pPr marL="457200" indent="-457200">
              <a:buFont typeface="Arial" panose="020B0604020202020204" pitchFamily="34" charset="0"/>
              <a:buChar char="•"/>
            </a:pPr>
            <a:r>
              <a:rPr lang="nb-NO" sz="2800">
                <a:solidFill>
                  <a:srgbClr val="F3F7EF"/>
                </a:solidFill>
                <a:effectLst/>
                <a:latin typeface="Epilogue Medium" pitchFamily="2" charset="77"/>
              </a:rPr>
              <a:t>Hvorfor trenger vi energi?</a:t>
            </a:r>
          </a:p>
          <a:p>
            <a:endParaRPr lang="nb-NO" sz="1600">
              <a:solidFill>
                <a:srgbClr val="F3F7EF"/>
              </a:solidFill>
              <a:effectLst/>
              <a:latin typeface="Epilogue Medium" pitchFamily="2" charset="77"/>
            </a:endParaRPr>
          </a:p>
          <a:p>
            <a:pPr marL="457200" indent="-457200">
              <a:buFont typeface="Arial" panose="020B0604020202020204" pitchFamily="34" charset="0"/>
              <a:buChar char="•"/>
            </a:pPr>
            <a:r>
              <a:rPr lang="nb-NO" sz="2800">
                <a:solidFill>
                  <a:srgbClr val="F3F7EF"/>
                </a:solidFill>
                <a:effectLst/>
                <a:latin typeface="Epilogue Medium" pitchFamily="2" charset="77"/>
              </a:rPr>
              <a:t>Hvilke kilder til energi er </a:t>
            </a:r>
            <a:br>
              <a:rPr lang="nb-NO" sz="2800">
                <a:solidFill>
                  <a:srgbClr val="F3F7EF"/>
                </a:solidFill>
                <a:effectLst/>
                <a:latin typeface="Epilogue Medium" pitchFamily="2" charset="77"/>
              </a:rPr>
            </a:br>
            <a:r>
              <a:rPr lang="nb-NO" sz="2800">
                <a:solidFill>
                  <a:srgbClr val="F3F7EF"/>
                </a:solidFill>
                <a:effectLst/>
                <a:latin typeface="Epilogue Medium" pitchFamily="2" charset="77"/>
              </a:rPr>
              <a:t>skadelige om </a:t>
            </a:r>
            <a:r>
              <a:rPr lang="nb-NO" sz="2800">
                <a:solidFill>
                  <a:srgbClr val="F3F7EF"/>
                </a:solidFill>
                <a:latin typeface="Epilogue Medium" pitchFamily="2" charset="77"/>
              </a:rPr>
              <a:t>v</a:t>
            </a:r>
            <a:r>
              <a:rPr lang="nb-NO" sz="2800">
                <a:solidFill>
                  <a:srgbClr val="F3F7EF"/>
                </a:solidFill>
                <a:effectLst/>
                <a:latin typeface="Epilogue Medium" pitchFamily="2" charset="77"/>
              </a:rPr>
              <a:t>i bruker dem?</a:t>
            </a:r>
          </a:p>
          <a:p>
            <a:endParaRPr lang="nb-NO" sz="1600">
              <a:solidFill>
                <a:srgbClr val="F3F7EF"/>
              </a:solidFill>
              <a:effectLst/>
              <a:latin typeface="Epilogue Medium" pitchFamily="2" charset="77"/>
            </a:endParaRPr>
          </a:p>
          <a:p>
            <a:pPr marL="457200" indent="-457200">
              <a:buFont typeface="Arial" panose="020B0604020202020204" pitchFamily="34" charset="0"/>
              <a:buChar char="•"/>
            </a:pPr>
            <a:r>
              <a:rPr lang="nb-NO" sz="2800">
                <a:solidFill>
                  <a:srgbClr val="F3F7EF"/>
                </a:solidFill>
                <a:effectLst/>
                <a:latin typeface="Epilogue Medium" pitchFamily="2" charset="77"/>
              </a:rPr>
              <a:t>Hva vet du om fornybar energi?</a:t>
            </a:r>
          </a:p>
          <a:p>
            <a:endParaRPr lang="nb-NO" sz="1600">
              <a:solidFill>
                <a:srgbClr val="F3F7EF"/>
              </a:solidFill>
              <a:effectLst/>
              <a:latin typeface="Epilogue Medium" pitchFamily="2" charset="77"/>
            </a:endParaRPr>
          </a:p>
          <a:p>
            <a:pPr marL="457200" indent="-457200">
              <a:buFont typeface="Arial" panose="020B0604020202020204" pitchFamily="34" charset="0"/>
              <a:buChar char="•"/>
            </a:pPr>
            <a:r>
              <a:rPr lang="nb-NO" sz="2800">
                <a:solidFill>
                  <a:srgbClr val="F3F7EF"/>
                </a:solidFill>
                <a:effectLst/>
                <a:latin typeface="Epilogue Medium" pitchFamily="2" charset="77"/>
              </a:rPr>
              <a:t>Hva vet du om klimaendringer?</a:t>
            </a:r>
          </a:p>
        </p:txBody>
      </p:sp>
    </p:spTree>
    <p:extLst>
      <p:ext uri="{BB962C8B-B14F-4D97-AF65-F5344CB8AC3E}">
        <p14:creationId xmlns:p14="http://schemas.microsoft.com/office/powerpoint/2010/main" val="3597486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494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511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12D00EB3-8EBF-0FE4-2620-BA521F1A08DC}"/>
              </a:ext>
            </a:extLst>
          </p:cNvPr>
          <p:cNvSpPr txBox="1"/>
          <p:nvPr/>
        </p:nvSpPr>
        <p:spPr>
          <a:xfrm>
            <a:off x="4437090" y="2857220"/>
            <a:ext cx="3999082" cy="1077218"/>
          </a:xfrm>
          <a:prstGeom prst="rect">
            <a:avLst/>
          </a:prstGeom>
          <a:noFill/>
        </p:spPr>
        <p:txBody>
          <a:bodyPr wrap="square">
            <a:spAutoFit/>
          </a:bodyPr>
          <a:lstStyle/>
          <a:p>
            <a:pPr algn="ctr"/>
            <a:r>
              <a:rPr lang="nb-NO" sz="1600">
                <a:solidFill>
                  <a:srgbClr val="F3F7EF"/>
                </a:solidFill>
                <a:effectLst/>
                <a:latin typeface="Epilogue Medium" pitchFamily="2" charset="77"/>
              </a:rPr>
              <a:t>I grunnloven står det at barn har rett til å bli hørt i saker som gjelder dem selv. Alle som bor i Norge, må følge grunnloven.</a:t>
            </a:r>
          </a:p>
        </p:txBody>
      </p:sp>
      <p:sp>
        <p:nvSpPr>
          <p:cNvPr id="3" name="TekstSylinder 2">
            <a:extLst>
              <a:ext uri="{FF2B5EF4-FFF2-40B4-BE49-F238E27FC236}">
                <a16:creationId xmlns:a16="http://schemas.microsoft.com/office/drawing/2014/main" id="{8C841A7C-C8ED-5490-D0F5-9FFFA98E6B7F}"/>
              </a:ext>
            </a:extLst>
          </p:cNvPr>
          <p:cNvSpPr txBox="1"/>
          <p:nvPr/>
        </p:nvSpPr>
        <p:spPr>
          <a:xfrm>
            <a:off x="4181090" y="1277537"/>
            <a:ext cx="4389992" cy="1446550"/>
          </a:xfrm>
          <a:prstGeom prst="rect">
            <a:avLst/>
          </a:prstGeom>
          <a:noFill/>
        </p:spPr>
        <p:txBody>
          <a:bodyPr wrap="square" rtlCol="0">
            <a:spAutoFit/>
          </a:bodyPr>
          <a:lstStyle/>
          <a:p>
            <a:pPr algn="ctr"/>
            <a:r>
              <a:rPr lang="nb-NO" sz="4400">
                <a:solidFill>
                  <a:srgbClr val="F3F7EF"/>
                </a:solidFill>
                <a:effectLst/>
                <a:latin typeface="Epilogue Medium" pitchFamily="2" charset="77"/>
              </a:rPr>
              <a:t>Barn har rett til å bli hørt!</a:t>
            </a:r>
          </a:p>
        </p:txBody>
      </p:sp>
    </p:spTree>
    <p:extLst>
      <p:ext uri="{BB962C8B-B14F-4D97-AF65-F5344CB8AC3E}">
        <p14:creationId xmlns:p14="http://schemas.microsoft.com/office/powerpoint/2010/main" val="997930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DC2571F-0AC5-BDF7-82E9-1332673993E8}"/>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4">
            <p14:nvContentPartPr>
              <p14:cNvPr id="6" name="Håndskrift 5">
                <a:extLst>
                  <a:ext uri="{FF2B5EF4-FFF2-40B4-BE49-F238E27FC236}">
                    <a16:creationId xmlns:a16="http://schemas.microsoft.com/office/drawing/2014/main" id="{4803E314-2B73-4F38-E84E-5B8FB3BE1B85}"/>
                  </a:ext>
                </a:extLst>
              </p14:cNvPr>
              <p14:cNvContentPartPr/>
              <p14:nvPr/>
            </p14:nvContentPartPr>
            <p14:xfrm>
              <a:off x="1283866" y="5337909"/>
              <a:ext cx="1468800" cy="883440"/>
            </p14:xfrm>
          </p:contentPart>
        </mc:Choice>
        <mc:Fallback xmlns="">
          <p:pic>
            <p:nvPicPr>
              <p:cNvPr id="6" name="Håndskrift 5">
                <a:extLst>
                  <a:ext uri="{FF2B5EF4-FFF2-40B4-BE49-F238E27FC236}">
                    <a16:creationId xmlns:a16="http://schemas.microsoft.com/office/drawing/2014/main" id="{4803E314-2B73-4F38-E84E-5B8FB3BE1B85}"/>
                  </a:ext>
                </a:extLst>
              </p:cNvPr>
              <p:cNvPicPr/>
              <p:nvPr/>
            </p:nvPicPr>
            <p:blipFill>
              <a:blip r:embed="rId5"/>
              <a:stretch>
                <a:fillRect/>
              </a:stretch>
            </p:blipFill>
            <p:spPr>
              <a:xfrm>
                <a:off x="1220866" y="5274909"/>
                <a:ext cx="1594440" cy="1009080"/>
              </a:xfrm>
              <a:prstGeom prst="rect">
                <a:avLst/>
              </a:prstGeom>
            </p:spPr>
          </p:pic>
        </mc:Fallback>
      </mc:AlternateContent>
      <p:sp>
        <p:nvSpPr>
          <p:cNvPr id="2" name="TekstSylinder 1">
            <a:extLst>
              <a:ext uri="{FF2B5EF4-FFF2-40B4-BE49-F238E27FC236}">
                <a16:creationId xmlns:a16="http://schemas.microsoft.com/office/drawing/2014/main" id="{7FC6A805-AC37-66E4-CB68-0780F6D2C58A}"/>
              </a:ext>
            </a:extLst>
          </p:cNvPr>
          <p:cNvSpPr txBox="1"/>
          <p:nvPr/>
        </p:nvSpPr>
        <p:spPr>
          <a:xfrm>
            <a:off x="551926" y="2434622"/>
            <a:ext cx="7791805" cy="298543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F3F7EF"/>
                </a:solidFill>
                <a:effectLst/>
                <a:uLnTx/>
                <a:uFillTx/>
                <a:latin typeface="Epilogue Medium" pitchFamily="2" charset="77"/>
                <a:ea typeface="+mn-ea"/>
                <a:cs typeface="+mn-cs"/>
              </a:rPr>
              <a:t>Nå har dere vært flinke batterijegere. Hva med å få flere til å bli batterijegere utenfor eget hjem</a:t>
            </a:r>
            <a:r>
              <a:rPr lang="nb-NO" sz="2800" dirty="0">
                <a:solidFill>
                  <a:srgbClr val="F3F7EF"/>
                </a:solidFill>
                <a:latin typeface="Epilogue Medium" pitchFamily="2" charset="77"/>
              </a:rPr>
              <a:t>? Heng opp en plakat på butikken eller kontakt et idrettslag. For flere tips se batterijakten.no/tips-til-jakten. Husk at dere får poeng for dette oppdraget om dere registrerer det på «Min side».</a:t>
            </a:r>
            <a:br>
              <a:rPr kumimoji="0" lang="nb-NO" sz="2000" b="0" i="0" u="none" strike="noStrike" kern="1200" cap="none" spc="0" normalizeH="0" baseline="0" noProof="0" dirty="0">
                <a:ln>
                  <a:noFill/>
                </a:ln>
                <a:solidFill>
                  <a:srgbClr val="F3F7EF"/>
                </a:solidFill>
                <a:effectLst/>
                <a:uLnTx/>
                <a:uFillTx/>
                <a:latin typeface="Epilogue Medium" pitchFamily="2" charset="77"/>
                <a:ea typeface="+mn-ea"/>
                <a:cs typeface="+mn-cs"/>
              </a:rPr>
            </a:br>
            <a:endParaRPr kumimoji="0" lang="nb-NO" sz="2000" b="0" i="0" u="none" strike="noStrike" kern="1200" cap="none" spc="0" normalizeH="0" baseline="0" noProof="0" dirty="0">
              <a:ln>
                <a:noFill/>
              </a:ln>
              <a:solidFill>
                <a:srgbClr val="F3F7EF"/>
              </a:solidFill>
              <a:effectLst/>
              <a:uLnTx/>
              <a:uFillTx/>
              <a:latin typeface="Epilogue Medium" pitchFamily="2" charset="77"/>
              <a:ea typeface="+mn-ea"/>
              <a:cs typeface="+mn-cs"/>
            </a:endParaRPr>
          </a:p>
        </p:txBody>
      </p:sp>
      <p:sp>
        <p:nvSpPr>
          <p:cNvPr id="3" name="TekstSylinder 2">
            <a:extLst>
              <a:ext uri="{FF2B5EF4-FFF2-40B4-BE49-F238E27FC236}">
                <a16:creationId xmlns:a16="http://schemas.microsoft.com/office/drawing/2014/main" id="{2845C76D-C501-D4A2-0702-97D1DAA99C96}"/>
              </a:ext>
            </a:extLst>
          </p:cNvPr>
          <p:cNvSpPr txBox="1"/>
          <p:nvPr/>
        </p:nvSpPr>
        <p:spPr>
          <a:xfrm>
            <a:off x="800268" y="1254883"/>
            <a:ext cx="7543463"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4000" b="0" i="0" u="none" strike="noStrike" kern="1200" cap="none" spc="0" normalizeH="0" baseline="0" noProof="0" dirty="0">
                <a:ln>
                  <a:noFill/>
                </a:ln>
                <a:solidFill>
                  <a:srgbClr val="F3F7EF"/>
                </a:solidFill>
                <a:effectLst/>
                <a:uLnTx/>
                <a:uFillTx/>
                <a:latin typeface="Epilogue Medium" pitchFamily="2" charset="77"/>
                <a:ea typeface="+mn-ea"/>
                <a:cs typeface="+mn-cs"/>
              </a:rPr>
              <a:t>Ukens </a:t>
            </a:r>
            <a:r>
              <a:rPr kumimoji="0" lang="nb-NO" sz="3600" b="0" i="0" u="none" strike="noStrike" kern="1200" cap="none" spc="0" normalizeH="0" baseline="0" noProof="0" dirty="0">
                <a:ln>
                  <a:noFill/>
                </a:ln>
                <a:solidFill>
                  <a:srgbClr val="F3F7EF"/>
                </a:solidFill>
                <a:effectLst/>
                <a:uLnTx/>
                <a:uFillTx/>
                <a:latin typeface="Epilogue Medium" pitchFamily="2" charset="77"/>
                <a:ea typeface="+mn-ea"/>
                <a:cs typeface="+mn-cs"/>
              </a:rPr>
              <a:t>forandringstips</a:t>
            </a:r>
            <a:r>
              <a:rPr kumimoji="0" lang="nb-NO" sz="3600" b="0" i="0" u="none" strike="noStrike" kern="1200" cap="none" spc="0" normalizeH="0" baseline="0" noProof="0">
                <a:ln>
                  <a:noFill/>
                </a:ln>
                <a:solidFill>
                  <a:srgbClr val="F3F7EF"/>
                </a:solidFill>
                <a:effectLst/>
                <a:uLnTx/>
                <a:uFillTx/>
                <a:latin typeface="Epilogue Medium" pitchFamily="2" charset="77"/>
                <a:ea typeface="+mn-ea"/>
                <a:cs typeface="+mn-cs"/>
              </a:rPr>
              <a:t>: lokalsamfunnet</a:t>
            </a:r>
            <a:endParaRPr kumimoji="0" lang="nb-NO" sz="3600" b="0" i="0" u="none" strike="noStrike" kern="1200" cap="none" spc="0" normalizeH="0" baseline="0" noProof="0" dirty="0">
              <a:ln>
                <a:noFill/>
              </a:ln>
              <a:solidFill>
                <a:srgbClr val="F3F7EF"/>
              </a:solidFill>
              <a:effectLst/>
              <a:uLnTx/>
              <a:uFillTx/>
              <a:latin typeface="Epilogue Medium" pitchFamily="2" charset="77"/>
              <a:ea typeface="+mn-ea"/>
              <a:cs typeface="+mn-cs"/>
            </a:endParaRPr>
          </a:p>
        </p:txBody>
      </p:sp>
    </p:spTree>
    <p:extLst>
      <p:ext uri="{BB962C8B-B14F-4D97-AF65-F5344CB8AC3E}">
        <p14:creationId xmlns:p14="http://schemas.microsoft.com/office/powerpoint/2010/main" val="618183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8A9C3D2C-E3B0-6FD2-8765-9EBEDA22C617}"/>
              </a:ext>
            </a:extLst>
          </p:cNvPr>
          <p:cNvSpPr txBox="1"/>
          <p:nvPr/>
        </p:nvSpPr>
        <p:spPr>
          <a:xfrm>
            <a:off x="734287" y="1935834"/>
            <a:ext cx="3747765" cy="1938992"/>
          </a:xfrm>
          <a:prstGeom prst="rect">
            <a:avLst/>
          </a:prstGeom>
          <a:noFill/>
        </p:spPr>
        <p:txBody>
          <a:bodyPr wrap="square">
            <a:spAutoFit/>
          </a:bodyPr>
          <a:lstStyle/>
          <a:p>
            <a:pPr marL="171450" indent="-171450">
              <a:buFont typeface="Arial" panose="020B0604020202020204" pitchFamily="34" charset="0"/>
              <a:buChar char="•"/>
            </a:pPr>
            <a:r>
              <a:rPr lang="nb-NO" sz="1200">
                <a:solidFill>
                  <a:srgbClr val="F3F7EF"/>
                </a:solidFill>
                <a:effectLst/>
                <a:latin typeface="Epilogue Medium" pitchFamily="2" charset="77"/>
              </a:rPr>
              <a:t>Hva har vi lært om miljø disse ukene?</a:t>
            </a:r>
          </a:p>
          <a:p>
            <a:endParaRPr lang="nb-NO" sz="1200">
              <a:solidFill>
                <a:srgbClr val="F3F7EF"/>
              </a:solidFill>
              <a:effectLst/>
              <a:latin typeface="Epilogue Medium" pitchFamily="2" charset="77"/>
            </a:endParaRPr>
          </a:p>
          <a:p>
            <a:pPr marL="171450" indent="-171450">
              <a:buFont typeface="Arial" panose="020B0604020202020204" pitchFamily="34" charset="0"/>
              <a:buChar char="•"/>
            </a:pPr>
            <a:r>
              <a:rPr lang="nb-NO" sz="1200">
                <a:solidFill>
                  <a:srgbClr val="F3F7EF"/>
                </a:solidFill>
                <a:effectLst/>
                <a:latin typeface="Epilogue Medium" pitchFamily="2" charset="77"/>
              </a:rPr>
              <a:t>Brukte batterier skal leveres til gjenvinning. Likevel er det mange som kaster dem i restavfall. Hvorfor det, tror dere? </a:t>
            </a:r>
            <a:br>
              <a:rPr lang="nb-NO" sz="1200">
                <a:solidFill>
                  <a:srgbClr val="F3F7EF"/>
                </a:solidFill>
                <a:effectLst/>
                <a:latin typeface="Epilogue Medium" pitchFamily="2" charset="77"/>
              </a:rPr>
            </a:br>
            <a:endParaRPr lang="nb-NO" sz="1200">
              <a:solidFill>
                <a:srgbClr val="F3F7EF"/>
              </a:solidFill>
              <a:effectLst/>
              <a:latin typeface="Epilogue Medium" pitchFamily="2" charset="77"/>
            </a:endParaRPr>
          </a:p>
          <a:p>
            <a:pPr marL="171450" indent="-171450">
              <a:buFont typeface="Arial" panose="020B0604020202020204" pitchFamily="34" charset="0"/>
              <a:buChar char="•"/>
            </a:pPr>
            <a:r>
              <a:rPr lang="nb-NO" sz="1200">
                <a:solidFill>
                  <a:srgbClr val="F3F7EF"/>
                </a:solidFill>
                <a:effectLst/>
                <a:latin typeface="Epilogue Medium" pitchFamily="2" charset="77"/>
              </a:rPr>
              <a:t>Hvordan har det vært for dere å levere batterier disse ukene? Har det vært lett? Er det lett å komme seg til butikken, og skjønner man hvor man skal levere de? Hva kan gjøre det lettere?</a:t>
            </a:r>
          </a:p>
        </p:txBody>
      </p:sp>
      <p:sp>
        <p:nvSpPr>
          <p:cNvPr id="3" name="TekstSylinder 2">
            <a:extLst>
              <a:ext uri="{FF2B5EF4-FFF2-40B4-BE49-F238E27FC236}">
                <a16:creationId xmlns:a16="http://schemas.microsoft.com/office/drawing/2014/main" id="{2C7CBE0E-411F-BB02-89C0-BB8501234AEA}"/>
              </a:ext>
            </a:extLst>
          </p:cNvPr>
          <p:cNvSpPr txBox="1"/>
          <p:nvPr/>
        </p:nvSpPr>
        <p:spPr>
          <a:xfrm>
            <a:off x="384504" y="545888"/>
            <a:ext cx="8370235" cy="1200329"/>
          </a:xfrm>
          <a:prstGeom prst="rect">
            <a:avLst/>
          </a:prstGeom>
          <a:noFill/>
        </p:spPr>
        <p:txBody>
          <a:bodyPr wrap="square" rtlCol="0">
            <a:spAutoFit/>
          </a:bodyPr>
          <a:lstStyle/>
          <a:p>
            <a:pPr algn="ctr"/>
            <a:r>
              <a:rPr lang="nb-NO" sz="3600">
                <a:solidFill>
                  <a:srgbClr val="F3F7EF"/>
                </a:solidFill>
                <a:effectLst/>
                <a:latin typeface="Epilogue Medium" pitchFamily="2" charset="77"/>
              </a:rPr>
              <a:t>Avsluttende refleksjonsspørsmål etter Batterijakten</a:t>
            </a:r>
          </a:p>
        </p:txBody>
      </p:sp>
      <p:sp>
        <p:nvSpPr>
          <p:cNvPr id="4" name="TekstSylinder 3">
            <a:extLst>
              <a:ext uri="{FF2B5EF4-FFF2-40B4-BE49-F238E27FC236}">
                <a16:creationId xmlns:a16="http://schemas.microsoft.com/office/drawing/2014/main" id="{9346A1AE-71CB-163B-0A74-959D81832491}"/>
              </a:ext>
            </a:extLst>
          </p:cNvPr>
          <p:cNvSpPr txBox="1"/>
          <p:nvPr/>
        </p:nvSpPr>
        <p:spPr>
          <a:xfrm>
            <a:off x="4833400" y="2367874"/>
            <a:ext cx="3747765" cy="830997"/>
          </a:xfrm>
          <a:prstGeom prst="rect">
            <a:avLst/>
          </a:prstGeom>
          <a:noFill/>
        </p:spPr>
        <p:txBody>
          <a:bodyPr wrap="square">
            <a:spAutoFit/>
          </a:bodyPr>
          <a:lstStyle/>
          <a:p>
            <a:pPr marL="171450" indent="-171450">
              <a:buFont typeface="Arial" panose="020B0604020202020204" pitchFamily="34" charset="0"/>
              <a:buChar char="•"/>
            </a:pPr>
            <a:r>
              <a:rPr lang="nb-NO" sz="1200">
                <a:solidFill>
                  <a:srgbClr val="F3F7EF"/>
                </a:solidFill>
                <a:effectLst/>
                <a:latin typeface="Epilogue Medium" pitchFamily="2" charset="77"/>
              </a:rPr>
              <a:t>Tenk på hvordan dere kaster annen søppel. Mange kaster søppel i feil søppeldunk. Hvordan er det på deres skole? Kan skolen gjøre noe for at det skal bli lettere å kaste søppel riktig?</a:t>
            </a:r>
          </a:p>
        </p:txBody>
      </p:sp>
    </p:spTree>
    <p:extLst>
      <p:ext uri="{BB962C8B-B14F-4D97-AF65-F5344CB8AC3E}">
        <p14:creationId xmlns:p14="http://schemas.microsoft.com/office/powerpoint/2010/main" val="3270120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69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430EAF05-315A-7DC7-8F53-FE053FD9196A}"/>
              </a:ext>
            </a:extLst>
          </p:cNvPr>
          <p:cNvSpPr txBox="1"/>
          <p:nvPr/>
        </p:nvSpPr>
        <p:spPr>
          <a:xfrm>
            <a:off x="1055520" y="5048672"/>
            <a:ext cx="7032960" cy="1015663"/>
          </a:xfrm>
          <a:prstGeom prst="rect">
            <a:avLst/>
          </a:prstGeom>
          <a:noFill/>
        </p:spPr>
        <p:txBody>
          <a:bodyPr wrap="square" rtlCol="0">
            <a:spAutoFit/>
          </a:bodyPr>
          <a:lstStyle/>
          <a:p>
            <a:pPr algn="ctr"/>
            <a:r>
              <a:rPr lang="nb-NO" sz="2000">
                <a:solidFill>
                  <a:srgbClr val="002F0C"/>
                </a:solidFill>
                <a:effectLst/>
                <a:latin typeface="Epilogue Medium" pitchFamily="2" charset="77"/>
              </a:rPr>
              <a:t>Biler, busser, fly og båter trenger energi for å bevege </a:t>
            </a:r>
          </a:p>
          <a:p>
            <a:pPr algn="ctr"/>
            <a:r>
              <a:rPr lang="nb-NO" sz="2000">
                <a:solidFill>
                  <a:srgbClr val="002F0C"/>
                </a:solidFill>
                <a:effectLst/>
                <a:latin typeface="Epilogue Medium" pitchFamily="2" charset="77"/>
              </a:rPr>
              <a:t>seg fremover. Dyr og planter trenger også energi </a:t>
            </a:r>
          </a:p>
          <a:p>
            <a:pPr algn="ctr"/>
            <a:r>
              <a:rPr lang="nb-NO" sz="2000">
                <a:solidFill>
                  <a:srgbClr val="002F0C"/>
                </a:solidFill>
                <a:effectLst/>
                <a:latin typeface="Epilogue Medium" pitchFamily="2" charset="77"/>
              </a:rPr>
              <a:t>for å leve, vokse og gro.</a:t>
            </a:r>
          </a:p>
        </p:txBody>
      </p:sp>
    </p:spTree>
    <p:extLst>
      <p:ext uri="{BB962C8B-B14F-4D97-AF65-F5344CB8AC3E}">
        <p14:creationId xmlns:p14="http://schemas.microsoft.com/office/powerpoint/2010/main" val="1321449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A9217CA9-9A5C-AEAC-E0FB-88B1D4314B47}"/>
              </a:ext>
            </a:extLst>
          </p:cNvPr>
          <p:cNvSpPr txBox="1"/>
          <p:nvPr/>
        </p:nvSpPr>
        <p:spPr>
          <a:xfrm>
            <a:off x="1414277" y="1341156"/>
            <a:ext cx="6315446" cy="830997"/>
          </a:xfrm>
          <a:prstGeom prst="rect">
            <a:avLst/>
          </a:prstGeom>
          <a:noFill/>
        </p:spPr>
        <p:txBody>
          <a:bodyPr wrap="square">
            <a:spAutoFit/>
          </a:bodyPr>
          <a:lstStyle/>
          <a:p>
            <a:pPr algn="ctr"/>
            <a:r>
              <a:rPr lang="nb-NO" sz="2400">
                <a:solidFill>
                  <a:srgbClr val="F3F7EF"/>
                </a:solidFill>
                <a:effectLst/>
                <a:latin typeface="Epilogue Medium" pitchFamily="2" charset="77"/>
              </a:rPr>
              <a:t>Vi får energi fra flere ulike energikilder. </a:t>
            </a:r>
          </a:p>
          <a:p>
            <a:pPr algn="ctr"/>
            <a:r>
              <a:rPr lang="nb-NO" sz="2400">
                <a:solidFill>
                  <a:srgbClr val="F3F7EF"/>
                </a:solidFill>
                <a:effectLst/>
                <a:latin typeface="Epilogue Medium" pitchFamily="2" charset="77"/>
              </a:rPr>
              <a:t>Noen energikilder er fornybare!</a:t>
            </a:r>
          </a:p>
        </p:txBody>
      </p:sp>
      <p:sp>
        <p:nvSpPr>
          <p:cNvPr id="3" name="TekstSylinder 2">
            <a:extLst>
              <a:ext uri="{FF2B5EF4-FFF2-40B4-BE49-F238E27FC236}">
                <a16:creationId xmlns:a16="http://schemas.microsoft.com/office/drawing/2014/main" id="{948A29BB-5716-AB2B-7DF7-B3ABFDDEBA41}"/>
              </a:ext>
            </a:extLst>
          </p:cNvPr>
          <p:cNvSpPr txBox="1"/>
          <p:nvPr/>
        </p:nvSpPr>
        <p:spPr>
          <a:xfrm>
            <a:off x="2377004" y="464737"/>
            <a:ext cx="4389992" cy="1600438"/>
          </a:xfrm>
          <a:prstGeom prst="rect">
            <a:avLst/>
          </a:prstGeom>
          <a:noFill/>
        </p:spPr>
        <p:txBody>
          <a:bodyPr wrap="square" rtlCol="0">
            <a:spAutoFit/>
          </a:bodyPr>
          <a:lstStyle/>
          <a:p>
            <a:pPr algn="ctr"/>
            <a:r>
              <a:rPr lang="nb-NO" sz="5400">
                <a:solidFill>
                  <a:srgbClr val="F3F7EF"/>
                </a:solidFill>
                <a:effectLst/>
                <a:latin typeface="Epilogue Medium" pitchFamily="2" charset="77"/>
              </a:rPr>
              <a:t>Fornybar</a:t>
            </a:r>
          </a:p>
          <a:p>
            <a:pPr algn="ctr"/>
            <a:endParaRPr lang="nb-NO" sz="4400">
              <a:solidFill>
                <a:srgbClr val="F3F7EF"/>
              </a:solidFill>
              <a:effectLst/>
              <a:latin typeface="Epilogue Medium" pitchFamily="2" charset="77"/>
            </a:endParaRPr>
          </a:p>
        </p:txBody>
      </p:sp>
    </p:spTree>
    <p:extLst>
      <p:ext uri="{BB962C8B-B14F-4D97-AF65-F5344CB8AC3E}">
        <p14:creationId xmlns:p14="http://schemas.microsoft.com/office/powerpoint/2010/main" val="196336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45470C63-46B1-72D8-6FD0-043AC64C9894}"/>
              </a:ext>
            </a:extLst>
          </p:cNvPr>
          <p:cNvSpPr txBox="1"/>
          <p:nvPr/>
        </p:nvSpPr>
        <p:spPr>
          <a:xfrm>
            <a:off x="3582650" y="576884"/>
            <a:ext cx="4849116" cy="1569660"/>
          </a:xfrm>
          <a:prstGeom prst="rect">
            <a:avLst/>
          </a:prstGeom>
          <a:noFill/>
        </p:spPr>
        <p:txBody>
          <a:bodyPr wrap="square" rtlCol="0">
            <a:spAutoFit/>
          </a:bodyPr>
          <a:lstStyle/>
          <a:p>
            <a:pPr algn="ctr"/>
            <a:r>
              <a:rPr lang="nb-NO" sz="2400">
                <a:solidFill>
                  <a:srgbClr val="002F0C"/>
                </a:solidFill>
                <a:effectLst/>
                <a:latin typeface="Epilogue Medium" pitchFamily="2" charset="77"/>
              </a:rPr>
              <a:t>Vi kan for eksempel få fornybar energ</a:t>
            </a:r>
            <a:r>
              <a:rPr lang="nb-NO" sz="2400">
                <a:solidFill>
                  <a:srgbClr val="002F0C"/>
                </a:solidFill>
                <a:latin typeface="Epilogue Medium" pitchFamily="2" charset="77"/>
              </a:rPr>
              <a:t>i fra vann. Vannet i en foss kan brukes til å lage strøm igjen og igjen.</a:t>
            </a:r>
            <a:r>
              <a:rPr lang="nb-NO" sz="2400">
                <a:solidFill>
                  <a:srgbClr val="002F0C"/>
                </a:solidFill>
                <a:effectLst/>
                <a:latin typeface="Epilogue Medium" pitchFamily="2" charset="77"/>
              </a:rPr>
              <a:t> </a:t>
            </a:r>
          </a:p>
        </p:txBody>
      </p:sp>
    </p:spTree>
    <p:extLst>
      <p:ext uri="{BB962C8B-B14F-4D97-AF65-F5344CB8AC3E}">
        <p14:creationId xmlns:p14="http://schemas.microsoft.com/office/powerpoint/2010/main" val="306365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6B20820E-C531-5B74-A23C-4453CFA277C3}"/>
              </a:ext>
            </a:extLst>
          </p:cNvPr>
          <p:cNvSpPr txBox="1"/>
          <p:nvPr/>
        </p:nvSpPr>
        <p:spPr>
          <a:xfrm>
            <a:off x="580970" y="561895"/>
            <a:ext cx="7952080" cy="1015663"/>
          </a:xfrm>
          <a:prstGeom prst="rect">
            <a:avLst/>
          </a:prstGeom>
          <a:noFill/>
        </p:spPr>
        <p:txBody>
          <a:bodyPr wrap="square" rtlCol="0">
            <a:spAutoFit/>
          </a:bodyPr>
          <a:lstStyle/>
          <a:p>
            <a:pPr algn="ctr"/>
            <a:r>
              <a:rPr lang="nb-NO" sz="2000">
                <a:solidFill>
                  <a:srgbClr val="F3F7EF"/>
                </a:solidFill>
                <a:effectLst/>
                <a:latin typeface="Epilogue Medium" pitchFamily="2" charset="77"/>
              </a:rPr>
              <a:t>Vind er også fornybar energi. Vi kan lage strøm fra vind ved å bygge vindturbiner. Når vinden får vindturbinen til å snurre rundt, skaper denne bevegelsen strøm.</a:t>
            </a:r>
          </a:p>
        </p:txBody>
      </p:sp>
    </p:spTree>
    <p:extLst>
      <p:ext uri="{BB962C8B-B14F-4D97-AF65-F5344CB8AC3E}">
        <p14:creationId xmlns:p14="http://schemas.microsoft.com/office/powerpoint/2010/main" val="3114113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DE2AC9EA-C278-D7B3-5DDC-52A6C338C4C5}"/>
              </a:ext>
            </a:extLst>
          </p:cNvPr>
          <p:cNvSpPr txBox="1"/>
          <p:nvPr/>
        </p:nvSpPr>
        <p:spPr>
          <a:xfrm>
            <a:off x="595960" y="546904"/>
            <a:ext cx="7952080" cy="707886"/>
          </a:xfrm>
          <a:prstGeom prst="rect">
            <a:avLst/>
          </a:prstGeom>
          <a:noFill/>
        </p:spPr>
        <p:txBody>
          <a:bodyPr wrap="square" rtlCol="0">
            <a:spAutoFit/>
          </a:bodyPr>
          <a:lstStyle/>
          <a:p>
            <a:pPr algn="ctr"/>
            <a:r>
              <a:rPr lang="nb-NO" sz="2000">
                <a:solidFill>
                  <a:srgbClr val="F3F7EF"/>
                </a:solidFill>
                <a:effectLst/>
                <a:latin typeface="Epilogue Medium" pitchFamily="2" charset="77"/>
              </a:rPr>
              <a:t>Men vet du hva som er den aller viktigste fornybare energikilden vi har? Det er sola. Uten sola hadde vi ikke hatt de andre energikildene våre.</a:t>
            </a:r>
          </a:p>
        </p:txBody>
      </p:sp>
    </p:spTree>
    <p:extLst>
      <p:ext uri="{BB962C8B-B14F-4D97-AF65-F5344CB8AC3E}">
        <p14:creationId xmlns:p14="http://schemas.microsoft.com/office/powerpoint/2010/main" val="3740393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373F8B1C-8E20-CBF0-4952-951CC8774524}"/>
              </a:ext>
            </a:extLst>
          </p:cNvPr>
          <p:cNvSpPr txBox="1"/>
          <p:nvPr/>
        </p:nvSpPr>
        <p:spPr>
          <a:xfrm>
            <a:off x="497136" y="5883402"/>
            <a:ext cx="8149727" cy="523220"/>
          </a:xfrm>
          <a:prstGeom prst="rect">
            <a:avLst/>
          </a:prstGeom>
          <a:noFill/>
        </p:spPr>
        <p:txBody>
          <a:bodyPr wrap="square" rtlCol="0">
            <a:spAutoFit/>
          </a:bodyPr>
          <a:lstStyle/>
          <a:p>
            <a:r>
              <a:rPr lang="nb-NO" sz="1400">
                <a:solidFill>
                  <a:srgbClr val="F3F7EF"/>
                </a:solidFill>
                <a:effectLst/>
                <a:latin typeface="Epilogue Medium" pitchFamily="2" charset="77"/>
              </a:rPr>
              <a:t>Det er sola som varmer opp lufta, og det er det </a:t>
            </a:r>
          </a:p>
          <a:p>
            <a:r>
              <a:rPr lang="nb-NO" sz="1400">
                <a:solidFill>
                  <a:srgbClr val="F3F7EF"/>
                </a:solidFill>
                <a:effectLst/>
                <a:latin typeface="Epilogue Medium" pitchFamily="2" charset="77"/>
              </a:rPr>
              <a:t>som gjør at vi får vind. Vinden skaper bølger i havet.</a:t>
            </a:r>
          </a:p>
        </p:txBody>
      </p:sp>
    </p:spTree>
    <p:extLst>
      <p:ext uri="{BB962C8B-B14F-4D97-AF65-F5344CB8AC3E}">
        <p14:creationId xmlns:p14="http://schemas.microsoft.com/office/powerpoint/2010/main" val="225902167"/>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bb6fafe-5c01-4b04-a768-fba4e41af091" xsi:nil="true"/>
    <lcf76f155ced4ddcb4097134ff3c332f xmlns="73d6641d-2b63-4004-8716-de74c3eb5f2a">
      <Terms xmlns="http://schemas.microsoft.com/office/infopath/2007/PartnerControls"/>
    </lcf76f155ced4ddcb4097134ff3c332f>
    <Stjerne xmlns="73d6641d-2b63-4004-8716-de74c3eb5f2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97D648528C48D449196CFE8E57665AD" ma:contentTypeVersion="20" ma:contentTypeDescription="Opprett et nytt dokument." ma:contentTypeScope="" ma:versionID="7d86df317d2c57efafaeb554245de981">
  <xsd:schema xmlns:xsd="http://www.w3.org/2001/XMLSchema" xmlns:xs="http://www.w3.org/2001/XMLSchema" xmlns:p="http://schemas.microsoft.com/office/2006/metadata/properties" xmlns:ns2="73d6641d-2b63-4004-8716-de74c3eb5f2a" xmlns:ns3="bbb6fafe-5c01-4b04-a768-fba4e41af091" targetNamespace="http://schemas.microsoft.com/office/2006/metadata/properties" ma:root="true" ma:fieldsID="f8be774a01caea93227cc9bd48712849" ns2:_="" ns3:_="">
    <xsd:import namespace="73d6641d-2b63-4004-8716-de74c3eb5f2a"/>
    <xsd:import namespace="bbb6fafe-5c01-4b04-a768-fba4e41af0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Stjern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d6641d-2b63-4004-8716-de74c3eb5f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tjerne" ma:index="21" nillable="true" ma:displayName="Stjerne" ma:internalName="Stjerne">
      <xsd:simpleType>
        <xsd:restriction base="dms:Number"/>
      </xsd:simpleType>
    </xsd:element>
    <xsd:element name="lcf76f155ced4ddcb4097134ff3c332f" ma:index="23" nillable="true" ma:taxonomy="true" ma:internalName="lcf76f155ced4ddcb4097134ff3c332f" ma:taxonomyFieldName="MediaServiceImageTags" ma:displayName="Bildemerkelapper" ma:readOnly="false" ma:fieldId="{5cf76f15-5ced-4ddc-b409-7134ff3c332f}" ma:taxonomyMulti="true" ma:sspId="96ae1266-2d3b-4455-a7a5-b8d53356f77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b6fafe-5c01-4b04-a768-fba4e41af091"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element name="TaxCatchAll" ma:index="24" nillable="true" ma:displayName="Taxonomy Catch All Column" ma:hidden="true" ma:list="{254e3be7-474f-47c5-b267-8481e7b12f69}" ma:internalName="TaxCatchAll" ma:showField="CatchAllData" ma:web="bbb6fafe-5c01-4b04-a768-fba4e41af0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7444F3-591E-4635-9BC3-9827D418D07F}">
  <ds:schemaRefs>
    <ds:schemaRef ds:uri="73d6641d-2b63-4004-8716-de74c3eb5f2a"/>
    <ds:schemaRef ds:uri="bbb6fafe-5c01-4b04-a768-fba4e41af09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890DEF9-9E29-41D7-9017-9102D6D325F3}">
  <ds:schemaRefs>
    <ds:schemaRef ds:uri="http://schemas.microsoft.com/sharepoint/v3/contenttype/forms"/>
  </ds:schemaRefs>
</ds:datastoreItem>
</file>

<file path=customXml/itemProps3.xml><?xml version="1.0" encoding="utf-8"?>
<ds:datastoreItem xmlns:ds="http://schemas.openxmlformats.org/officeDocument/2006/customXml" ds:itemID="{C04B6086-D2F2-44CB-B9D9-910382531C78}">
  <ds:schemaRefs>
    <ds:schemaRef ds:uri="73d6641d-2b63-4004-8716-de74c3eb5f2a"/>
    <ds:schemaRef ds:uri="bbb6fafe-5c01-4b04-a768-fba4e41af0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1870</Words>
  <Application>Microsoft Office PowerPoint</Application>
  <PresentationFormat>Skjermfremvisning (4:3)</PresentationFormat>
  <Paragraphs>112</Paragraphs>
  <Slides>24</Slides>
  <Notes>24</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24</vt:i4>
      </vt:variant>
    </vt:vector>
  </HeadingPairs>
  <TitlesOfParts>
    <vt:vector size="30" baseType="lpstr">
      <vt:lpstr>Arial</vt:lpstr>
      <vt:lpstr>Calibri</vt:lpstr>
      <vt:lpstr>Calibri Light</vt:lpstr>
      <vt:lpstr>Epilogue Medium</vt:lpstr>
      <vt:lpstr>Helvetica</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ingvildwollstad@gmail.com</dc:creator>
  <cp:lastModifiedBy>Ingvild Swane</cp:lastModifiedBy>
  <cp:revision>1</cp:revision>
  <dcterms:created xsi:type="dcterms:W3CDTF">2021-03-15T20:30:42Z</dcterms:created>
  <dcterms:modified xsi:type="dcterms:W3CDTF">2026-01-23T16:01:06Z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0x010100597D648528C48D449196CFE8E57665AD</vt:lpwstr>
  </property>
  <property fmtid="{D5CDD505-2E9C-101B-9397-08002B2CF9AE}" pid="3" name="MediaServiceImageTags">
    <vt:lpwstr/>
  </property>
</Properties>
</file>